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7"/>
  </p:notesMasterIdLst>
  <p:handoutMasterIdLst>
    <p:handoutMasterId r:id="rId38"/>
  </p:handoutMasterIdLst>
  <p:sldIdLst>
    <p:sldId id="334" r:id="rId5"/>
    <p:sldId id="358" r:id="rId6"/>
    <p:sldId id="2639" r:id="rId7"/>
    <p:sldId id="261" r:id="rId8"/>
    <p:sldId id="412" r:id="rId9"/>
    <p:sldId id="2631" r:id="rId10"/>
    <p:sldId id="2632" r:id="rId11"/>
    <p:sldId id="2633" r:id="rId12"/>
    <p:sldId id="2626" r:id="rId13"/>
    <p:sldId id="2634" r:id="rId14"/>
    <p:sldId id="2635" r:id="rId15"/>
    <p:sldId id="396" r:id="rId16"/>
    <p:sldId id="2640" r:id="rId17"/>
    <p:sldId id="2641" r:id="rId18"/>
    <p:sldId id="264" r:id="rId19"/>
    <p:sldId id="2647" r:id="rId20"/>
    <p:sldId id="398" r:id="rId21"/>
    <p:sldId id="409" r:id="rId22"/>
    <p:sldId id="2644" r:id="rId23"/>
    <p:sldId id="411" r:id="rId24"/>
    <p:sldId id="407" r:id="rId25"/>
    <p:sldId id="410" r:id="rId26"/>
    <p:sldId id="2646" r:id="rId27"/>
    <p:sldId id="2645" r:id="rId28"/>
    <p:sldId id="2636" r:id="rId29"/>
    <p:sldId id="2638" r:id="rId30"/>
    <p:sldId id="2637" r:id="rId31"/>
    <p:sldId id="2642" r:id="rId32"/>
    <p:sldId id="2643" r:id="rId33"/>
    <p:sldId id="391" r:id="rId34"/>
    <p:sldId id="395" r:id="rId35"/>
    <p:sldId id="313" r:id="rId36"/>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Public Sans" pitchFamily="2" charset="0"/>
      <p:regular r:id="rId43"/>
      <p:bold r:id="rId44"/>
      <p:italic r:id="rId45"/>
      <p:boldItalic r:id="rId46"/>
    </p:embeddedFont>
    <p:embeddedFont>
      <p:font typeface="Public Sans Light" pitchFamily="2" charset="0"/>
      <p:regular r:id="rId47"/>
      <p:italic r:id="rId48"/>
    </p:embeddedFont>
    <p:embeddedFont>
      <p:font typeface="Public Sans Medium" pitchFamily="2" charset="0"/>
      <p:regular r:id="rId49"/>
      <p: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rinkuth, Danielle *Intern" initials="DD*" lastIdx="6" clrIdx="6">
    <p:extLst>
      <p:ext uri="{19B8F6BF-5375-455C-9EA6-DF929625EA0E}">
        <p15:presenceInfo xmlns:p15="http://schemas.microsoft.com/office/powerpoint/2012/main" userId="S-1-5-21-1030448750-1257440533-270368766-39111" providerId="AD"/>
      </p:ext>
    </p:extLst>
  </p:cmAuthor>
  <p:cmAuthor id="1" name="Wagner, Caroline" initials="WC" lastIdx="9" clrIdx="0">
    <p:extLst>
      <p:ext uri="{19B8F6BF-5375-455C-9EA6-DF929625EA0E}">
        <p15:presenceInfo xmlns:p15="http://schemas.microsoft.com/office/powerpoint/2012/main" userId="S::cwagner@enterprisecommunity.org::67b5c371-479b-4359-9214-a41fd3af3f9c" providerId="AD"/>
      </p:ext>
    </p:extLst>
  </p:cmAuthor>
  <p:cmAuthor id="8" name="Danielle Drinkuth" initials="DD" lastIdx="6" clrIdx="7">
    <p:extLst>
      <p:ext uri="{19B8F6BF-5375-455C-9EA6-DF929625EA0E}">
        <p15:presenceInfo xmlns:p15="http://schemas.microsoft.com/office/powerpoint/2012/main" userId="S::ddrinkuth@enterprisecommunity.org::53682473-b55a-4a7a-8e2b-ff1ff1aa1bd1" providerId="AD"/>
      </p:ext>
    </p:extLst>
  </p:cmAuthor>
  <p:cmAuthor id="2" name="Geis, Aaron *Consultant" initials="GA*" lastIdx="1" clrIdx="1">
    <p:extLst>
      <p:ext uri="{19B8F6BF-5375-455C-9EA6-DF929625EA0E}">
        <p15:presenceInfo xmlns:p15="http://schemas.microsoft.com/office/powerpoint/2012/main" userId="S::ageis@enterprisecommunity.org::ab911bed-c726-4a3c-8c4f-bfa1d324f8c6" providerId="AD"/>
      </p:ext>
    </p:extLst>
  </p:cmAuthor>
  <p:cmAuthor id="3" name="Warshaw, Drew" initials="WD" lastIdx="24" clrIdx="2">
    <p:extLst>
      <p:ext uri="{19B8F6BF-5375-455C-9EA6-DF929625EA0E}">
        <p15:presenceInfo xmlns:p15="http://schemas.microsoft.com/office/powerpoint/2012/main" userId="S::dwarshaw@enterprisecommunity.org::ca06d023-1e20-4af2-874c-00a8bfaf610a" providerId="AD"/>
      </p:ext>
    </p:extLst>
  </p:cmAuthor>
  <p:cmAuthor id="4" name="McIntyre, Mandy" initials="MM" lastIdx="19" clrIdx="3">
    <p:extLst>
      <p:ext uri="{19B8F6BF-5375-455C-9EA6-DF929625EA0E}">
        <p15:presenceInfo xmlns:p15="http://schemas.microsoft.com/office/powerpoint/2012/main" userId="S::amcintyre@enterprisecommunity.org::159fb76e-799a-49bd-9a67-c601d63bfd8b" providerId="AD"/>
      </p:ext>
    </p:extLst>
  </p:cmAuthor>
  <p:cmAuthor id="5" name="Searfoss, Laura" initials="SL" lastIdx="9" clrIdx="4">
    <p:extLst>
      <p:ext uri="{19B8F6BF-5375-455C-9EA6-DF929625EA0E}">
        <p15:presenceInfo xmlns:p15="http://schemas.microsoft.com/office/powerpoint/2012/main" userId="S::lsearfoss@enterprisecommunity.org::3972d5a8-68b3-46ff-ae09-bee783e5d8b0" providerId="AD"/>
      </p:ext>
    </p:extLst>
  </p:cmAuthor>
  <p:cmAuthor id="6" name="Huaman, David" initials="HD" lastIdx="1" clrIdx="5">
    <p:extLst>
      <p:ext uri="{19B8F6BF-5375-455C-9EA6-DF929625EA0E}">
        <p15:presenceInfo xmlns:p15="http://schemas.microsoft.com/office/powerpoint/2012/main" userId="S::dhuaman@enterprisecommunity.org::4eed7dad-b4b6-4ce3-9709-23f8620f64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D8A"/>
    <a:srgbClr val="395599"/>
    <a:srgbClr val="D88475"/>
    <a:srgbClr val="052656"/>
    <a:srgbClr val="0D887A"/>
    <a:srgbClr val="617694"/>
    <a:srgbClr val="59A4E8"/>
    <a:srgbClr val="77C098"/>
    <a:srgbClr val="054D40"/>
    <a:srgbClr val="9D3F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289" dt="2021-11-16T22:31:37.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p:scale>
          <a:sx n="50" d="100"/>
          <a:sy n="50" d="100"/>
        </p:scale>
        <p:origin x="1260" y="40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rfoss, Laura" userId="3972d5a8-68b3-46ff-ae09-bee783e5d8b0" providerId="ADAL" clId="{2A199B1A-C9CA-4717-9BE7-1920043DB8D3}"/>
    <pc:docChg chg="undo redo custSel addSld delSld modSld sldOrd">
      <pc:chgData name="Searfoss, Laura" userId="3972d5a8-68b3-46ff-ae09-bee783e5d8b0" providerId="ADAL" clId="{2A199B1A-C9CA-4717-9BE7-1920043DB8D3}" dt="2021-10-20T21:01:35.266" v="9314" actId="1076"/>
      <pc:docMkLst>
        <pc:docMk/>
      </pc:docMkLst>
      <pc:sldChg chg="addSp delSp modSp mod ord">
        <pc:chgData name="Searfoss, Laura" userId="3972d5a8-68b3-46ff-ae09-bee783e5d8b0" providerId="ADAL" clId="{2A199B1A-C9CA-4717-9BE7-1920043DB8D3}" dt="2021-10-20T21:01:35.266" v="9314" actId="1076"/>
        <pc:sldMkLst>
          <pc:docMk/>
          <pc:sldMk cId="4100853165" sldId="261"/>
        </pc:sldMkLst>
        <pc:spChg chg="add del mod">
          <ac:chgData name="Searfoss, Laura" userId="3972d5a8-68b3-46ff-ae09-bee783e5d8b0" providerId="ADAL" clId="{2A199B1A-C9CA-4717-9BE7-1920043DB8D3}" dt="2021-10-20T17:57:09.277" v="353" actId="478"/>
          <ac:spMkLst>
            <pc:docMk/>
            <pc:sldMk cId="4100853165" sldId="261"/>
            <ac:spMk id="2" creationId="{E1AAEDB2-35BF-4B0A-A59B-EA23CF95A825}"/>
          </ac:spMkLst>
        </pc:spChg>
        <pc:spChg chg="add mod">
          <ac:chgData name="Searfoss, Laura" userId="3972d5a8-68b3-46ff-ae09-bee783e5d8b0" providerId="ADAL" clId="{2A199B1A-C9CA-4717-9BE7-1920043DB8D3}" dt="2021-10-20T21:01:35.266" v="9314" actId="1076"/>
          <ac:spMkLst>
            <pc:docMk/>
            <pc:sldMk cId="4100853165" sldId="261"/>
            <ac:spMk id="3" creationId="{2F6ABF07-0050-45E7-9250-185DD19A2A65}"/>
          </ac:spMkLst>
        </pc:spChg>
        <pc:spChg chg="add del mod">
          <ac:chgData name="Searfoss, Laura" userId="3972d5a8-68b3-46ff-ae09-bee783e5d8b0" providerId="ADAL" clId="{2A199B1A-C9CA-4717-9BE7-1920043DB8D3}" dt="2021-10-20T20:59:36.624" v="9185" actId="478"/>
          <ac:spMkLst>
            <pc:docMk/>
            <pc:sldMk cId="4100853165" sldId="261"/>
            <ac:spMk id="5" creationId="{4CD8751F-0803-47F5-B4C5-2B5B5BC299D7}"/>
          </ac:spMkLst>
        </pc:spChg>
        <pc:spChg chg="add mod">
          <ac:chgData name="Searfoss, Laura" userId="3972d5a8-68b3-46ff-ae09-bee783e5d8b0" providerId="ADAL" clId="{2A199B1A-C9CA-4717-9BE7-1920043DB8D3}" dt="2021-10-20T21:01:35.266" v="9314" actId="1076"/>
          <ac:spMkLst>
            <pc:docMk/>
            <pc:sldMk cId="4100853165" sldId="261"/>
            <ac:spMk id="6" creationId="{7A42042C-4AF3-4E56-AFE8-C7AECA52B592}"/>
          </ac:spMkLst>
        </pc:spChg>
        <pc:spChg chg="mod">
          <ac:chgData name="Searfoss, Laura" userId="3972d5a8-68b3-46ff-ae09-bee783e5d8b0" providerId="ADAL" clId="{2A199B1A-C9CA-4717-9BE7-1920043DB8D3}" dt="2021-10-20T20:59:46.224" v="9189" actId="20577"/>
          <ac:spMkLst>
            <pc:docMk/>
            <pc:sldMk cId="4100853165" sldId="261"/>
            <ac:spMk id="7" creationId="{1779F76C-5132-4B2F-9476-3E60D6597EF9}"/>
          </ac:spMkLst>
        </pc:spChg>
        <pc:spChg chg="del mod">
          <ac:chgData name="Searfoss, Laura" userId="3972d5a8-68b3-46ff-ae09-bee783e5d8b0" providerId="ADAL" clId="{2A199B1A-C9CA-4717-9BE7-1920043DB8D3}" dt="2021-10-20T20:59:34.313" v="9184" actId="478"/>
          <ac:spMkLst>
            <pc:docMk/>
            <pc:sldMk cId="4100853165" sldId="261"/>
            <ac:spMk id="30" creationId="{CD1D87E6-A8A5-4741-9995-4E5B8D2B0A21}"/>
          </ac:spMkLst>
        </pc:spChg>
        <pc:picChg chg="mod">
          <ac:chgData name="Searfoss, Laura" userId="3972d5a8-68b3-46ff-ae09-bee783e5d8b0" providerId="ADAL" clId="{2A199B1A-C9CA-4717-9BE7-1920043DB8D3}" dt="2021-10-20T17:56:48.959" v="348" actId="1076"/>
          <ac:picMkLst>
            <pc:docMk/>
            <pc:sldMk cId="4100853165" sldId="261"/>
            <ac:picMk id="14" creationId="{A8A98658-8916-441E-8155-9ACF46E9B0DD}"/>
          </ac:picMkLst>
        </pc:picChg>
      </pc:sldChg>
      <pc:sldChg chg="modSp mod ord">
        <pc:chgData name="Searfoss, Laura" userId="3972d5a8-68b3-46ff-ae09-bee783e5d8b0" providerId="ADAL" clId="{2A199B1A-C9CA-4717-9BE7-1920043DB8D3}" dt="2021-10-20T17:59:09.874" v="429" actId="207"/>
        <pc:sldMkLst>
          <pc:docMk/>
          <pc:sldMk cId="4174353486" sldId="264"/>
        </pc:sldMkLst>
        <pc:spChg chg="mod">
          <ac:chgData name="Searfoss, Laura" userId="3972d5a8-68b3-46ff-ae09-bee783e5d8b0" providerId="ADAL" clId="{2A199B1A-C9CA-4717-9BE7-1920043DB8D3}" dt="2021-10-20T17:59:09.874" v="429" actId="207"/>
          <ac:spMkLst>
            <pc:docMk/>
            <pc:sldMk cId="4174353486" sldId="264"/>
            <ac:spMk id="7" creationId="{DF9CDEC7-7F6F-4513-A8CD-D8932BF76F9F}"/>
          </ac:spMkLst>
        </pc:spChg>
      </pc:sldChg>
      <pc:sldChg chg="ord">
        <pc:chgData name="Searfoss, Laura" userId="3972d5a8-68b3-46ff-ae09-bee783e5d8b0" providerId="ADAL" clId="{2A199B1A-C9CA-4717-9BE7-1920043DB8D3}" dt="2021-10-20T18:33:10.662" v="3433"/>
        <pc:sldMkLst>
          <pc:docMk/>
          <pc:sldMk cId="3586579920" sldId="313"/>
        </pc:sldMkLst>
      </pc:sldChg>
      <pc:sldChg chg="modSp mod">
        <pc:chgData name="Searfoss, Laura" userId="3972d5a8-68b3-46ff-ae09-bee783e5d8b0" providerId="ADAL" clId="{2A199B1A-C9CA-4717-9BE7-1920043DB8D3}" dt="2021-10-20T17:51:42.116" v="103" actId="255"/>
        <pc:sldMkLst>
          <pc:docMk/>
          <pc:sldMk cId="1341279235" sldId="334"/>
        </pc:sldMkLst>
        <pc:spChg chg="mod">
          <ac:chgData name="Searfoss, Laura" userId="3972d5a8-68b3-46ff-ae09-bee783e5d8b0" providerId="ADAL" clId="{2A199B1A-C9CA-4717-9BE7-1920043DB8D3}" dt="2021-10-20T17:51:42.116" v="103" actId="255"/>
          <ac:spMkLst>
            <pc:docMk/>
            <pc:sldMk cId="1341279235" sldId="334"/>
            <ac:spMk id="7" creationId="{1779F76C-5132-4B2F-9476-3E60D6597EF9}"/>
          </ac:spMkLst>
        </pc:spChg>
      </pc:sldChg>
      <pc:sldChg chg="modSp mod ord">
        <pc:chgData name="Searfoss, Laura" userId="3972d5a8-68b3-46ff-ae09-bee783e5d8b0" providerId="ADAL" clId="{2A199B1A-C9CA-4717-9BE7-1920043DB8D3}" dt="2021-10-20T20:55:28.836" v="8918" actId="1076"/>
        <pc:sldMkLst>
          <pc:docMk/>
          <pc:sldMk cId="3620212018" sldId="358"/>
        </pc:sldMkLst>
        <pc:spChg chg="mod">
          <ac:chgData name="Searfoss, Laura" userId="3972d5a8-68b3-46ff-ae09-bee783e5d8b0" providerId="ADAL" clId="{2A199B1A-C9CA-4717-9BE7-1920043DB8D3}" dt="2021-10-20T17:52:17.495" v="144" actId="20577"/>
          <ac:spMkLst>
            <pc:docMk/>
            <pc:sldMk cId="3620212018" sldId="358"/>
            <ac:spMk id="2" creationId="{4F9ECAD0-F484-449C-94D3-CBC7C1906072}"/>
          </ac:spMkLst>
        </pc:spChg>
        <pc:spChg chg="mod">
          <ac:chgData name="Searfoss, Laura" userId="3972d5a8-68b3-46ff-ae09-bee783e5d8b0" providerId="ADAL" clId="{2A199B1A-C9CA-4717-9BE7-1920043DB8D3}" dt="2021-10-20T17:53:43.149" v="266" actId="20577"/>
          <ac:spMkLst>
            <pc:docMk/>
            <pc:sldMk cId="3620212018" sldId="358"/>
            <ac:spMk id="5" creationId="{F25D85FE-1F0C-4F7B-840B-94F00BE2138A}"/>
          </ac:spMkLst>
        </pc:spChg>
        <pc:spChg chg="mod">
          <ac:chgData name="Searfoss, Laura" userId="3972d5a8-68b3-46ff-ae09-bee783e5d8b0" providerId="ADAL" clId="{2A199B1A-C9CA-4717-9BE7-1920043DB8D3}" dt="2021-10-20T17:52:25.030" v="163" actId="20577"/>
          <ac:spMkLst>
            <pc:docMk/>
            <pc:sldMk cId="3620212018" sldId="358"/>
            <ac:spMk id="8" creationId="{58D3D579-FE8F-4A41-B9C5-4304601719B4}"/>
          </ac:spMkLst>
        </pc:spChg>
        <pc:spChg chg="mod">
          <ac:chgData name="Searfoss, Laura" userId="3972d5a8-68b3-46ff-ae09-bee783e5d8b0" providerId="ADAL" clId="{2A199B1A-C9CA-4717-9BE7-1920043DB8D3}" dt="2021-10-20T20:55:28.836" v="8918" actId="1076"/>
          <ac:spMkLst>
            <pc:docMk/>
            <pc:sldMk cId="3620212018" sldId="358"/>
            <ac:spMk id="10" creationId="{CA28F270-D484-4784-B115-E54BF3E7C5D2}"/>
          </ac:spMkLst>
        </pc:spChg>
      </pc:sldChg>
      <pc:sldChg chg="modSp add mod ord">
        <pc:chgData name="Searfoss, Laura" userId="3972d5a8-68b3-46ff-ae09-bee783e5d8b0" providerId="ADAL" clId="{2A199B1A-C9CA-4717-9BE7-1920043DB8D3}" dt="2021-10-20T18:46:33.229" v="4406" actId="20577"/>
        <pc:sldMkLst>
          <pc:docMk/>
          <pc:sldMk cId="1919554422" sldId="391"/>
        </pc:sldMkLst>
        <pc:spChg chg="mod">
          <ac:chgData name="Searfoss, Laura" userId="3972d5a8-68b3-46ff-ae09-bee783e5d8b0" providerId="ADAL" clId="{2A199B1A-C9CA-4717-9BE7-1920043DB8D3}" dt="2021-10-20T18:46:33.229" v="4406" actId="20577"/>
          <ac:spMkLst>
            <pc:docMk/>
            <pc:sldMk cId="1919554422" sldId="391"/>
            <ac:spMk id="7" creationId="{DF9CDEC7-7F6F-4513-A8CD-D8932BF76F9F}"/>
          </ac:spMkLst>
        </pc:spChg>
      </pc:sldChg>
      <pc:sldChg chg="addSp delSp modSp add mod ord">
        <pc:chgData name="Searfoss, Laura" userId="3972d5a8-68b3-46ff-ae09-bee783e5d8b0" providerId="ADAL" clId="{2A199B1A-C9CA-4717-9BE7-1920043DB8D3}" dt="2021-10-20T20:56:14.733" v="8922" actId="20578"/>
        <pc:sldMkLst>
          <pc:docMk/>
          <pc:sldMk cId="1807636882" sldId="395"/>
        </pc:sldMkLst>
        <pc:spChg chg="mod">
          <ac:chgData name="Searfoss, Laura" userId="3972d5a8-68b3-46ff-ae09-bee783e5d8b0" providerId="ADAL" clId="{2A199B1A-C9CA-4717-9BE7-1920043DB8D3}" dt="2021-10-20T20:25:22.605" v="7398" actId="20577"/>
          <ac:spMkLst>
            <pc:docMk/>
            <pc:sldMk cId="1807636882" sldId="395"/>
            <ac:spMk id="2" creationId="{4F9ECAD0-F484-449C-94D3-CBC7C1906072}"/>
          </ac:spMkLst>
        </pc:spChg>
        <pc:spChg chg="mod">
          <ac:chgData name="Searfoss, Laura" userId="3972d5a8-68b3-46ff-ae09-bee783e5d8b0" providerId="ADAL" clId="{2A199B1A-C9CA-4717-9BE7-1920043DB8D3}" dt="2021-10-20T20:09:58.469" v="6841" actId="20577"/>
          <ac:spMkLst>
            <pc:docMk/>
            <pc:sldMk cId="1807636882" sldId="395"/>
            <ac:spMk id="5" creationId="{F25D85FE-1F0C-4F7B-840B-94F00BE2138A}"/>
          </ac:spMkLst>
        </pc:spChg>
        <pc:spChg chg="mod">
          <ac:chgData name="Searfoss, Laura" userId="3972d5a8-68b3-46ff-ae09-bee783e5d8b0" providerId="ADAL" clId="{2A199B1A-C9CA-4717-9BE7-1920043DB8D3}" dt="2021-10-20T20:09:46.938" v="6806" actId="20577"/>
          <ac:spMkLst>
            <pc:docMk/>
            <pc:sldMk cId="1807636882" sldId="395"/>
            <ac:spMk id="8" creationId="{58D3D579-FE8F-4A41-B9C5-4304601719B4}"/>
          </ac:spMkLst>
        </pc:spChg>
        <pc:spChg chg="add mod">
          <ac:chgData name="Searfoss, Laura" userId="3972d5a8-68b3-46ff-ae09-bee783e5d8b0" providerId="ADAL" clId="{2A199B1A-C9CA-4717-9BE7-1920043DB8D3}" dt="2021-10-20T20:35:41.948" v="8408" actId="1076"/>
          <ac:spMkLst>
            <pc:docMk/>
            <pc:sldMk cId="1807636882" sldId="395"/>
            <ac:spMk id="9" creationId="{3239FAD4-919C-47C0-A543-16D65B162F3B}"/>
          </ac:spMkLst>
        </pc:spChg>
        <pc:spChg chg="del mod">
          <ac:chgData name="Searfoss, Laura" userId="3972d5a8-68b3-46ff-ae09-bee783e5d8b0" providerId="ADAL" clId="{2A199B1A-C9CA-4717-9BE7-1920043DB8D3}" dt="2021-10-20T20:11:38.360" v="6918" actId="478"/>
          <ac:spMkLst>
            <pc:docMk/>
            <pc:sldMk cId="1807636882" sldId="395"/>
            <ac:spMk id="11" creationId="{5D029788-28E2-4CE0-B9EE-BF332A09A2CB}"/>
          </ac:spMkLst>
        </pc:spChg>
      </pc:sldChg>
    </pc:docChg>
  </pc:docChgLst>
  <pc:docChgLst>
    <pc:chgData name="Drinkuth, Danielle *Intern" userId="S::ddrinkuth@enterprisecommunity.org::53682473-b55a-4a7a-8e2b-ff1ff1aa1bd1" providerId="AD" clId="Web-{D1F780C8-E350-4651-852F-FE57478BA886}"/>
    <pc:docChg chg="modSld">
      <pc:chgData name="Drinkuth, Danielle *Intern" userId="S::ddrinkuth@enterprisecommunity.org::53682473-b55a-4a7a-8e2b-ff1ff1aa1bd1" providerId="AD" clId="Web-{D1F780C8-E350-4651-852F-FE57478BA886}" dt="2021-10-21T12:59:17.703" v="5" actId="20577"/>
      <pc:docMkLst>
        <pc:docMk/>
      </pc:docMkLst>
    </pc:docChg>
  </pc:docChgLst>
  <pc:docChgLst>
    <pc:chgData name="Drinkuth, Danielle *Intern" userId="S::ddrinkuth@enterprisecommunity.org::53682473-b55a-4a7a-8e2b-ff1ff1aa1bd1" providerId="AD" clId="Web-{1FEFAE41-9BD9-1EE6-4070-ED607E230A75}"/>
    <pc:docChg chg="modSld">
      <pc:chgData name="Drinkuth, Danielle *Intern" userId="S::ddrinkuth@enterprisecommunity.org::53682473-b55a-4a7a-8e2b-ff1ff1aa1bd1" providerId="AD" clId="Web-{1FEFAE41-9BD9-1EE6-4070-ED607E230A75}" dt="2021-10-20T15:33:13.086" v="101"/>
      <pc:docMkLst>
        <pc:docMk/>
      </pc:docMkLst>
    </pc:docChg>
  </pc:docChgLst>
  <pc:docChgLst>
    <pc:chgData name="Laura Searfoss" userId="3972d5a8-68b3-46ff-ae09-bee783e5d8b0" providerId="ADAL" clId="{81870C65-514E-734A-883C-CDBBF9AB9B98}"/>
    <pc:docChg chg="custSel modSld">
      <pc:chgData name="Laura Searfoss" userId="3972d5a8-68b3-46ff-ae09-bee783e5d8b0" providerId="ADAL" clId="{81870C65-514E-734A-883C-CDBBF9AB9B98}" dt="2021-10-22T02:00:53.621" v="86"/>
      <pc:docMkLst>
        <pc:docMk/>
      </pc:docMkLst>
    </pc:docChg>
  </pc:docChgLst>
  <pc:docChgLst>
    <pc:chgData name="Searfoss, Laura" userId="3972d5a8-68b3-46ff-ae09-bee783e5d8b0" providerId="ADAL" clId="{1D914A9C-8BE2-4F90-BA2D-931F5A9C3072}"/>
    <pc:docChg chg="undo redo custSel addSld delSld modSld sldOrd">
      <pc:chgData name="Searfoss, Laura" userId="3972d5a8-68b3-46ff-ae09-bee783e5d8b0" providerId="ADAL" clId="{1D914A9C-8BE2-4F90-BA2D-931F5A9C3072}" dt="2021-11-16T22:31:54.860" v="12424" actId="47"/>
      <pc:docMkLst>
        <pc:docMk/>
      </pc:docMkLst>
      <pc:sldChg chg="modSp mod">
        <pc:chgData name="Searfoss, Laura" userId="3972d5a8-68b3-46ff-ae09-bee783e5d8b0" providerId="ADAL" clId="{1D914A9C-8BE2-4F90-BA2D-931F5A9C3072}" dt="2021-11-16T18:42:26.655" v="3099" actId="113"/>
        <pc:sldMkLst>
          <pc:docMk/>
          <pc:sldMk cId="4100853165" sldId="261"/>
        </pc:sldMkLst>
        <pc:spChg chg="mod">
          <ac:chgData name="Searfoss, Laura" userId="3972d5a8-68b3-46ff-ae09-bee783e5d8b0" providerId="ADAL" clId="{1D914A9C-8BE2-4F90-BA2D-931F5A9C3072}" dt="2021-11-16T18:42:26.655" v="3099" actId="113"/>
          <ac:spMkLst>
            <pc:docMk/>
            <pc:sldMk cId="4100853165" sldId="261"/>
            <ac:spMk id="6" creationId="{7A42042C-4AF3-4E56-AFE8-C7AECA52B592}"/>
          </ac:spMkLst>
        </pc:spChg>
      </pc:sldChg>
      <pc:sldChg chg="modSp add del mod">
        <pc:chgData name="Searfoss, Laura" userId="3972d5a8-68b3-46ff-ae09-bee783e5d8b0" providerId="ADAL" clId="{1D914A9C-8BE2-4F90-BA2D-931F5A9C3072}" dt="2021-11-08T18:54:55.117" v="136" actId="20577"/>
        <pc:sldMkLst>
          <pc:docMk/>
          <pc:sldMk cId="4174353486" sldId="264"/>
        </pc:sldMkLst>
        <pc:spChg chg="mod">
          <ac:chgData name="Searfoss, Laura" userId="3972d5a8-68b3-46ff-ae09-bee783e5d8b0" providerId="ADAL" clId="{1D914A9C-8BE2-4F90-BA2D-931F5A9C3072}" dt="2021-11-08T18:54:55.117" v="136" actId="20577"/>
          <ac:spMkLst>
            <pc:docMk/>
            <pc:sldMk cId="4174353486" sldId="264"/>
            <ac:spMk id="7" creationId="{DF9CDEC7-7F6F-4513-A8CD-D8932BF76F9F}"/>
          </ac:spMkLst>
        </pc:spChg>
      </pc:sldChg>
      <pc:sldChg chg="add del">
        <pc:chgData name="Searfoss, Laura" userId="3972d5a8-68b3-46ff-ae09-bee783e5d8b0" providerId="ADAL" clId="{1D914A9C-8BE2-4F90-BA2D-931F5A9C3072}" dt="2021-11-16T22:31:54.860" v="12424" actId="47"/>
        <pc:sldMkLst>
          <pc:docMk/>
          <pc:sldMk cId="3586579920" sldId="313"/>
        </pc:sldMkLst>
      </pc:sldChg>
      <pc:sldChg chg="modSp mod">
        <pc:chgData name="Searfoss, Laura" userId="3972d5a8-68b3-46ff-ae09-bee783e5d8b0" providerId="ADAL" clId="{1D914A9C-8BE2-4F90-BA2D-931F5A9C3072}" dt="2021-11-08T18:30:16.240" v="10" actId="20577"/>
        <pc:sldMkLst>
          <pc:docMk/>
          <pc:sldMk cId="1341279235" sldId="334"/>
        </pc:sldMkLst>
        <pc:spChg chg="mod">
          <ac:chgData name="Searfoss, Laura" userId="3972d5a8-68b3-46ff-ae09-bee783e5d8b0" providerId="ADAL" clId="{1D914A9C-8BE2-4F90-BA2D-931F5A9C3072}" dt="2021-11-08T18:30:16.240" v="10" actId="20577"/>
          <ac:spMkLst>
            <pc:docMk/>
            <pc:sldMk cId="1341279235" sldId="334"/>
            <ac:spMk id="7" creationId="{1779F76C-5132-4B2F-9476-3E60D6597EF9}"/>
          </ac:spMkLst>
        </pc:spChg>
      </pc:sldChg>
      <pc:sldChg chg="modSp mod">
        <pc:chgData name="Searfoss, Laura" userId="3972d5a8-68b3-46ff-ae09-bee783e5d8b0" providerId="ADAL" clId="{1D914A9C-8BE2-4F90-BA2D-931F5A9C3072}" dt="2021-11-16T21:54:31.656" v="9941" actId="20577"/>
        <pc:sldMkLst>
          <pc:docMk/>
          <pc:sldMk cId="3620212018" sldId="358"/>
        </pc:sldMkLst>
        <pc:spChg chg="mod">
          <ac:chgData name="Searfoss, Laura" userId="3972d5a8-68b3-46ff-ae09-bee783e5d8b0" providerId="ADAL" clId="{1D914A9C-8BE2-4F90-BA2D-931F5A9C3072}" dt="2021-11-16T16:53:20.174" v="872" actId="20577"/>
          <ac:spMkLst>
            <pc:docMk/>
            <pc:sldMk cId="3620212018" sldId="358"/>
            <ac:spMk id="5" creationId="{F25D85FE-1F0C-4F7B-840B-94F00BE2138A}"/>
          </ac:spMkLst>
        </pc:spChg>
        <pc:spChg chg="mod">
          <ac:chgData name="Searfoss, Laura" userId="3972d5a8-68b3-46ff-ae09-bee783e5d8b0" providerId="ADAL" clId="{1D914A9C-8BE2-4F90-BA2D-931F5A9C3072}" dt="2021-11-16T21:54:31.656" v="9941" actId="20577"/>
          <ac:spMkLst>
            <pc:docMk/>
            <pc:sldMk cId="3620212018" sldId="358"/>
            <ac:spMk id="10" creationId="{CA28F270-D484-4784-B115-E54BF3E7C5D2}"/>
          </ac:spMkLst>
        </pc:spChg>
      </pc:sldChg>
      <pc:sldChg chg="add del">
        <pc:chgData name="Searfoss, Laura" userId="3972d5a8-68b3-46ff-ae09-bee783e5d8b0" providerId="ADAL" clId="{1D914A9C-8BE2-4F90-BA2D-931F5A9C3072}" dt="2021-11-08T18:34:28.144" v="46" actId="47"/>
        <pc:sldMkLst>
          <pc:docMk/>
          <pc:sldMk cId="1919554422" sldId="391"/>
        </pc:sldMkLst>
      </pc:sldChg>
      <pc:sldChg chg="modSp mod">
        <pc:chgData name="Searfoss, Laura" userId="3972d5a8-68b3-46ff-ae09-bee783e5d8b0" providerId="ADAL" clId="{1D914A9C-8BE2-4F90-BA2D-931F5A9C3072}" dt="2021-11-16T21:54:46.753" v="9955"/>
        <pc:sldMkLst>
          <pc:docMk/>
          <pc:sldMk cId="1807636882" sldId="395"/>
        </pc:sldMkLst>
        <pc:spChg chg="mod">
          <ac:chgData name="Searfoss, Laura" userId="3972d5a8-68b3-46ff-ae09-bee783e5d8b0" providerId="ADAL" clId="{1D914A9C-8BE2-4F90-BA2D-931F5A9C3072}" dt="2021-11-16T16:58:39.589" v="1235" actId="20577"/>
          <ac:spMkLst>
            <pc:docMk/>
            <pc:sldMk cId="1807636882" sldId="395"/>
            <ac:spMk id="5" creationId="{F25D85FE-1F0C-4F7B-840B-94F00BE2138A}"/>
          </ac:spMkLst>
        </pc:spChg>
        <pc:spChg chg="mod">
          <ac:chgData name="Searfoss, Laura" userId="3972d5a8-68b3-46ff-ae09-bee783e5d8b0" providerId="ADAL" clId="{1D914A9C-8BE2-4F90-BA2D-931F5A9C3072}" dt="2021-11-16T21:54:46.753" v="9955"/>
          <ac:spMkLst>
            <pc:docMk/>
            <pc:sldMk cId="1807636882" sldId="395"/>
            <ac:spMk id="9" creationId="{3239FAD4-919C-47C0-A543-16D65B162F3B}"/>
          </ac:spMkLst>
        </pc:spChg>
      </pc:sldChg>
      <pc:sldChg chg="modSp add mod ord">
        <pc:chgData name="Searfoss, Laura" userId="3972d5a8-68b3-46ff-ae09-bee783e5d8b0" providerId="ADAL" clId="{1D914A9C-8BE2-4F90-BA2D-931F5A9C3072}" dt="2021-11-08T18:56:33.264" v="380" actId="20577"/>
        <pc:sldMkLst>
          <pc:docMk/>
          <pc:sldMk cId="1537450950" sldId="396"/>
        </pc:sldMkLst>
        <pc:spChg chg="mod">
          <ac:chgData name="Searfoss, Laura" userId="3972d5a8-68b3-46ff-ae09-bee783e5d8b0" providerId="ADAL" clId="{1D914A9C-8BE2-4F90-BA2D-931F5A9C3072}" dt="2021-11-08T18:56:33.264" v="380" actId="20577"/>
          <ac:spMkLst>
            <pc:docMk/>
            <pc:sldMk cId="1537450950" sldId="396"/>
            <ac:spMk id="7" creationId="{DF9CDEC7-7F6F-4513-A8CD-D8932BF76F9F}"/>
          </ac:spMkLst>
        </pc:spChg>
      </pc:sldChg>
      <pc:sldChg chg="addSp delSp modSp del mod">
        <pc:chgData name="Searfoss, Laura" userId="3972d5a8-68b3-46ff-ae09-bee783e5d8b0" providerId="ADAL" clId="{1D914A9C-8BE2-4F90-BA2D-931F5A9C3072}" dt="2021-11-16T22:31:24.147" v="12415" actId="47"/>
        <pc:sldMkLst>
          <pc:docMk/>
          <pc:sldMk cId="692608523" sldId="397"/>
        </pc:sldMkLst>
        <pc:spChg chg="add del mod">
          <ac:chgData name="Searfoss, Laura" userId="3972d5a8-68b3-46ff-ae09-bee783e5d8b0" providerId="ADAL" clId="{1D914A9C-8BE2-4F90-BA2D-931F5A9C3072}" dt="2021-11-16T22:11:57.890" v="10956" actId="478"/>
          <ac:spMkLst>
            <pc:docMk/>
            <pc:sldMk cId="692608523" sldId="397"/>
            <ac:spMk id="3" creationId="{E4AA3C2C-C56A-4D42-9043-6C2E56097A0C}"/>
          </ac:spMkLst>
        </pc:spChg>
        <pc:spChg chg="mod">
          <ac:chgData name="Searfoss, Laura" userId="3972d5a8-68b3-46ff-ae09-bee783e5d8b0" providerId="ADAL" clId="{1D914A9C-8BE2-4F90-BA2D-931F5A9C3072}" dt="2021-11-16T22:13:19.573" v="11012" actId="14100"/>
          <ac:spMkLst>
            <pc:docMk/>
            <pc:sldMk cId="692608523" sldId="397"/>
            <ac:spMk id="6" creationId="{D3C60A47-F3F8-436E-8A6D-08239EBC4E2F}"/>
          </ac:spMkLst>
        </pc:spChg>
      </pc:sldChg>
      <pc:sldChg chg="addSp delSp modSp mod addCm modCm modNotesTx">
        <pc:chgData name="Searfoss, Laura" userId="3972d5a8-68b3-46ff-ae09-bee783e5d8b0" providerId="ADAL" clId="{1D914A9C-8BE2-4F90-BA2D-931F5A9C3072}" dt="2021-11-16T22:13:26.036" v="11014" actId="14100"/>
        <pc:sldMkLst>
          <pc:docMk/>
          <pc:sldMk cId="3891232543" sldId="398"/>
        </pc:sldMkLst>
        <pc:spChg chg="mod">
          <ac:chgData name="Searfoss, Laura" userId="3972d5a8-68b3-46ff-ae09-bee783e5d8b0" providerId="ADAL" clId="{1D914A9C-8BE2-4F90-BA2D-931F5A9C3072}" dt="2021-11-16T20:04:32.017" v="3822" actId="1076"/>
          <ac:spMkLst>
            <pc:docMk/>
            <pc:sldMk cId="3891232543" sldId="398"/>
            <ac:spMk id="2" creationId="{FDFECC6C-7DC1-4871-97C9-10FDC546B43A}"/>
          </ac:spMkLst>
        </pc:spChg>
        <pc:spChg chg="mod">
          <ac:chgData name="Searfoss, Laura" userId="3972d5a8-68b3-46ff-ae09-bee783e5d8b0" providerId="ADAL" clId="{1D914A9C-8BE2-4F90-BA2D-931F5A9C3072}" dt="2021-11-16T22:13:26.036" v="11014" actId="14100"/>
          <ac:spMkLst>
            <pc:docMk/>
            <pc:sldMk cId="3891232543" sldId="398"/>
            <ac:spMk id="6" creationId="{9488ECD7-B869-4713-93FF-7F1B4AA35475}"/>
          </ac:spMkLst>
        </pc:spChg>
        <pc:spChg chg="add del mod">
          <ac:chgData name="Searfoss, Laura" userId="3972d5a8-68b3-46ff-ae09-bee783e5d8b0" providerId="ADAL" clId="{1D914A9C-8BE2-4F90-BA2D-931F5A9C3072}" dt="2021-11-16T20:03:21.741" v="3681" actId="22"/>
          <ac:spMkLst>
            <pc:docMk/>
            <pc:sldMk cId="3891232543" sldId="398"/>
            <ac:spMk id="8" creationId="{3C54F63D-FE0A-4BD7-B62F-ED06A85D9877}"/>
          </ac:spMkLst>
        </pc:spChg>
        <pc:graphicFrameChg chg="mod modGraphic">
          <ac:chgData name="Searfoss, Laura" userId="3972d5a8-68b3-46ff-ae09-bee783e5d8b0" providerId="ADAL" clId="{1D914A9C-8BE2-4F90-BA2D-931F5A9C3072}" dt="2021-11-16T21:24:39.427" v="7904"/>
          <ac:graphicFrameMkLst>
            <pc:docMk/>
            <pc:sldMk cId="3891232543" sldId="398"/>
            <ac:graphicFrameMk id="7" creationId="{80259085-DB81-4711-9F33-F8FC95880EC7}"/>
          </ac:graphicFrameMkLst>
        </pc:graphicFrameChg>
      </pc:sldChg>
      <pc:sldChg chg="modSp mod">
        <pc:chgData name="Searfoss, Laura" userId="3972d5a8-68b3-46ff-ae09-bee783e5d8b0" providerId="ADAL" clId="{1D914A9C-8BE2-4F90-BA2D-931F5A9C3072}" dt="2021-11-16T21:36:45.407" v="9517"/>
        <pc:sldMkLst>
          <pc:docMk/>
          <pc:sldMk cId="1344226611" sldId="407"/>
        </pc:sldMkLst>
        <pc:spChg chg="mod">
          <ac:chgData name="Searfoss, Laura" userId="3972d5a8-68b3-46ff-ae09-bee783e5d8b0" providerId="ADAL" clId="{1D914A9C-8BE2-4F90-BA2D-931F5A9C3072}" dt="2021-11-16T20:19:42.818" v="4271" actId="20577"/>
          <ac:spMkLst>
            <pc:docMk/>
            <pc:sldMk cId="1344226611" sldId="407"/>
            <ac:spMk id="2" creationId="{8D73FB7E-7AF2-4E92-8FDA-43528B1ADDC0}"/>
          </ac:spMkLst>
        </pc:spChg>
        <pc:spChg chg="mod">
          <ac:chgData name="Searfoss, Laura" userId="3972d5a8-68b3-46ff-ae09-bee783e5d8b0" providerId="ADAL" clId="{1D914A9C-8BE2-4F90-BA2D-931F5A9C3072}" dt="2021-11-16T21:36:45.407" v="9517"/>
          <ac:spMkLst>
            <pc:docMk/>
            <pc:sldMk cId="1344226611" sldId="407"/>
            <ac:spMk id="7" creationId="{9C627357-161D-4BAC-9342-26D94E121BF7}"/>
          </ac:spMkLst>
        </pc:spChg>
        <pc:graphicFrameChg chg="mod modGraphic">
          <ac:chgData name="Searfoss, Laura" userId="3972d5a8-68b3-46ff-ae09-bee783e5d8b0" providerId="ADAL" clId="{1D914A9C-8BE2-4F90-BA2D-931F5A9C3072}" dt="2021-11-16T20:59:50.057" v="6744" actId="20577"/>
          <ac:graphicFrameMkLst>
            <pc:docMk/>
            <pc:sldMk cId="1344226611" sldId="407"/>
            <ac:graphicFrameMk id="6" creationId="{67112C74-D1D0-4F73-9B75-18A179A55218}"/>
          </ac:graphicFrameMkLst>
        </pc:graphicFrameChg>
      </pc:sldChg>
      <pc:sldChg chg="addSp modSp del mod">
        <pc:chgData name="Searfoss, Laura" userId="3972d5a8-68b3-46ff-ae09-bee783e5d8b0" providerId="ADAL" clId="{1D914A9C-8BE2-4F90-BA2D-931F5A9C3072}" dt="2021-11-16T21:22:30.587" v="7851" actId="47"/>
        <pc:sldMkLst>
          <pc:docMk/>
          <pc:sldMk cId="2922083853" sldId="408"/>
        </pc:sldMkLst>
        <pc:spChg chg="mod">
          <ac:chgData name="Searfoss, Laura" userId="3972d5a8-68b3-46ff-ae09-bee783e5d8b0" providerId="ADAL" clId="{1D914A9C-8BE2-4F90-BA2D-931F5A9C3072}" dt="2021-11-16T20:56:48.155" v="6614" actId="20577"/>
          <ac:spMkLst>
            <pc:docMk/>
            <pc:sldMk cId="2922083853" sldId="408"/>
            <ac:spMk id="2" creationId="{4ED84F80-0E40-4BC6-AA33-F0A6D4255EDA}"/>
          </ac:spMkLst>
        </pc:spChg>
        <pc:spChg chg="mod">
          <ac:chgData name="Searfoss, Laura" userId="3972d5a8-68b3-46ff-ae09-bee783e5d8b0" providerId="ADAL" clId="{1D914A9C-8BE2-4F90-BA2D-931F5A9C3072}" dt="2021-11-16T20:42:37.267" v="5268" actId="20577"/>
          <ac:spMkLst>
            <pc:docMk/>
            <pc:sldMk cId="2922083853" sldId="408"/>
            <ac:spMk id="7" creationId="{8414D5AC-5412-4035-B3AE-BD51C725D0B0}"/>
          </ac:spMkLst>
        </pc:spChg>
        <pc:spChg chg="add mod">
          <ac:chgData name="Searfoss, Laura" userId="3972d5a8-68b3-46ff-ae09-bee783e5d8b0" providerId="ADAL" clId="{1D914A9C-8BE2-4F90-BA2D-931F5A9C3072}" dt="2021-11-16T21:02:58.488" v="6746" actId="1076"/>
          <ac:spMkLst>
            <pc:docMk/>
            <pc:sldMk cId="2922083853" sldId="408"/>
            <ac:spMk id="8" creationId="{496F8519-1316-43C4-9A6C-A08ABC1EDFA4}"/>
          </ac:spMkLst>
        </pc:spChg>
        <pc:spChg chg="add mod">
          <ac:chgData name="Searfoss, Laura" userId="3972d5a8-68b3-46ff-ae09-bee783e5d8b0" providerId="ADAL" clId="{1D914A9C-8BE2-4F90-BA2D-931F5A9C3072}" dt="2021-11-16T21:03:24.563" v="6850" actId="20577"/>
          <ac:spMkLst>
            <pc:docMk/>
            <pc:sldMk cId="2922083853" sldId="408"/>
            <ac:spMk id="9" creationId="{E8AA09B7-1410-400E-8BF0-5832F5362668}"/>
          </ac:spMkLst>
        </pc:spChg>
        <pc:graphicFrameChg chg="mod modGraphic">
          <ac:chgData name="Searfoss, Laura" userId="3972d5a8-68b3-46ff-ae09-bee783e5d8b0" providerId="ADAL" clId="{1D914A9C-8BE2-4F90-BA2D-931F5A9C3072}" dt="2021-11-16T21:12:15.049" v="7350" actId="20577"/>
          <ac:graphicFrameMkLst>
            <pc:docMk/>
            <pc:sldMk cId="2922083853" sldId="408"/>
            <ac:graphicFrameMk id="6" creationId="{0F0A84F4-6845-4E34-B76E-2FDC588F05D6}"/>
          </ac:graphicFrameMkLst>
        </pc:graphicFrameChg>
      </pc:sldChg>
      <pc:sldChg chg="modSp mod addCm delCm modCm">
        <pc:chgData name="Searfoss, Laura" userId="3972d5a8-68b3-46ff-ae09-bee783e5d8b0" providerId="ADAL" clId="{1D914A9C-8BE2-4F90-BA2D-931F5A9C3072}" dt="2021-11-16T21:36:25.852" v="9511"/>
        <pc:sldMkLst>
          <pc:docMk/>
          <pc:sldMk cId="3059761382" sldId="409"/>
        </pc:sldMkLst>
        <pc:spChg chg="mod">
          <ac:chgData name="Searfoss, Laura" userId="3972d5a8-68b3-46ff-ae09-bee783e5d8b0" providerId="ADAL" clId="{1D914A9C-8BE2-4F90-BA2D-931F5A9C3072}" dt="2021-11-16T20:04:58.346" v="3852" actId="20577"/>
          <ac:spMkLst>
            <pc:docMk/>
            <pc:sldMk cId="3059761382" sldId="409"/>
            <ac:spMk id="2" creationId="{42ABBF9C-A364-46AC-8C83-6078237E9F11}"/>
          </ac:spMkLst>
        </pc:spChg>
        <pc:spChg chg="mod">
          <ac:chgData name="Searfoss, Laura" userId="3972d5a8-68b3-46ff-ae09-bee783e5d8b0" providerId="ADAL" clId="{1D914A9C-8BE2-4F90-BA2D-931F5A9C3072}" dt="2021-11-16T21:36:25.852" v="9511"/>
          <ac:spMkLst>
            <pc:docMk/>
            <pc:sldMk cId="3059761382" sldId="409"/>
            <ac:spMk id="7" creationId="{7FE738A4-ADD2-42BE-A8D1-625B52713F90}"/>
          </ac:spMkLst>
        </pc:spChg>
        <pc:graphicFrameChg chg="mod modGraphic">
          <ac:chgData name="Searfoss, Laura" userId="3972d5a8-68b3-46ff-ae09-bee783e5d8b0" providerId="ADAL" clId="{1D914A9C-8BE2-4F90-BA2D-931F5A9C3072}" dt="2021-11-16T21:29:33.847" v="8196" actId="20577"/>
          <ac:graphicFrameMkLst>
            <pc:docMk/>
            <pc:sldMk cId="3059761382" sldId="409"/>
            <ac:graphicFrameMk id="6" creationId="{17357C18-7285-4085-942A-FE65D81B85AB}"/>
          </ac:graphicFrameMkLst>
        </pc:graphicFrameChg>
      </pc:sldChg>
      <pc:sldChg chg="modSp mod">
        <pc:chgData name="Searfoss, Laura" userId="3972d5a8-68b3-46ff-ae09-bee783e5d8b0" providerId="ADAL" clId="{1D914A9C-8BE2-4F90-BA2D-931F5A9C3072}" dt="2021-11-16T22:00:09.110" v="10097" actId="20577"/>
        <pc:sldMkLst>
          <pc:docMk/>
          <pc:sldMk cId="2003181171" sldId="410"/>
        </pc:sldMkLst>
        <pc:spChg chg="mod">
          <ac:chgData name="Searfoss, Laura" userId="3972d5a8-68b3-46ff-ae09-bee783e5d8b0" providerId="ADAL" clId="{1D914A9C-8BE2-4F90-BA2D-931F5A9C3072}" dt="2021-11-16T21:57:31.110" v="9969" actId="20577"/>
          <ac:spMkLst>
            <pc:docMk/>
            <pc:sldMk cId="2003181171" sldId="410"/>
            <ac:spMk id="2" creationId="{378F4ADF-7E23-4CD7-98A3-B34C1334ABA0}"/>
          </ac:spMkLst>
        </pc:spChg>
        <pc:spChg chg="mod">
          <ac:chgData name="Searfoss, Laura" userId="3972d5a8-68b3-46ff-ae09-bee783e5d8b0" providerId="ADAL" clId="{1D914A9C-8BE2-4F90-BA2D-931F5A9C3072}" dt="2021-11-16T21:38:03.272" v="9594" actId="20577"/>
          <ac:spMkLst>
            <pc:docMk/>
            <pc:sldMk cId="2003181171" sldId="410"/>
            <ac:spMk id="6" creationId="{F4DEC4FF-9024-491C-ADB4-57032B6238A8}"/>
          </ac:spMkLst>
        </pc:spChg>
        <pc:spChg chg="mod">
          <ac:chgData name="Searfoss, Laura" userId="3972d5a8-68b3-46ff-ae09-bee783e5d8b0" providerId="ADAL" clId="{1D914A9C-8BE2-4F90-BA2D-931F5A9C3072}" dt="2021-11-16T22:00:09.110" v="10097" actId="20577"/>
          <ac:spMkLst>
            <pc:docMk/>
            <pc:sldMk cId="2003181171" sldId="410"/>
            <ac:spMk id="11" creationId="{5C3E2829-B6E6-4DFC-9ED0-7E3F95940E55}"/>
          </ac:spMkLst>
        </pc:spChg>
        <pc:graphicFrameChg chg="mod modGraphic">
          <ac:chgData name="Searfoss, Laura" userId="3972d5a8-68b3-46ff-ae09-bee783e5d8b0" providerId="ADAL" clId="{1D914A9C-8BE2-4F90-BA2D-931F5A9C3072}" dt="2021-11-16T21:59:53.657" v="10093"/>
          <ac:graphicFrameMkLst>
            <pc:docMk/>
            <pc:sldMk cId="2003181171" sldId="410"/>
            <ac:graphicFrameMk id="7" creationId="{3D27DE9D-C32F-4CE9-927B-E29D42ED6199}"/>
          </ac:graphicFrameMkLst>
        </pc:graphicFrameChg>
      </pc:sldChg>
      <pc:sldChg chg="modSp mod ord">
        <pc:chgData name="Searfoss, Laura" userId="3972d5a8-68b3-46ff-ae09-bee783e5d8b0" providerId="ADAL" clId="{1D914A9C-8BE2-4F90-BA2D-931F5A9C3072}" dt="2021-11-16T21:57:17.058" v="9967" actId="20577"/>
        <pc:sldMkLst>
          <pc:docMk/>
          <pc:sldMk cId="4045890688" sldId="411"/>
        </pc:sldMkLst>
        <pc:spChg chg="mod">
          <ac:chgData name="Searfoss, Laura" userId="3972d5a8-68b3-46ff-ae09-bee783e5d8b0" providerId="ADAL" clId="{1D914A9C-8BE2-4F90-BA2D-931F5A9C3072}" dt="2021-11-16T21:37:27.982" v="9561" actId="20577"/>
          <ac:spMkLst>
            <pc:docMk/>
            <pc:sldMk cId="4045890688" sldId="411"/>
            <ac:spMk id="6" creationId="{AEC665B2-B374-4374-9D04-8ACC6CB72E47}"/>
          </ac:spMkLst>
        </pc:spChg>
        <pc:spChg chg="mod">
          <ac:chgData name="Searfoss, Laura" userId="3972d5a8-68b3-46ff-ae09-bee783e5d8b0" providerId="ADAL" clId="{1D914A9C-8BE2-4F90-BA2D-931F5A9C3072}" dt="2021-11-16T21:56:03.870" v="9958" actId="14100"/>
          <ac:spMkLst>
            <pc:docMk/>
            <pc:sldMk cId="4045890688" sldId="411"/>
            <ac:spMk id="7" creationId="{CC96A0F8-A736-4316-B16E-EF784F683317}"/>
          </ac:spMkLst>
        </pc:spChg>
        <pc:graphicFrameChg chg="modGraphic">
          <ac:chgData name="Searfoss, Laura" userId="3972d5a8-68b3-46ff-ae09-bee783e5d8b0" providerId="ADAL" clId="{1D914A9C-8BE2-4F90-BA2D-931F5A9C3072}" dt="2021-11-16T21:57:17.058" v="9967" actId="20577"/>
          <ac:graphicFrameMkLst>
            <pc:docMk/>
            <pc:sldMk cId="4045890688" sldId="411"/>
            <ac:graphicFrameMk id="8" creationId="{5B32FAFB-CD90-41B5-818A-03B5746232CA}"/>
          </ac:graphicFrameMkLst>
        </pc:graphicFrameChg>
      </pc:sldChg>
      <pc:sldChg chg="modSp add mod ord">
        <pc:chgData name="Searfoss, Laura" userId="3972d5a8-68b3-46ff-ae09-bee783e5d8b0" providerId="ADAL" clId="{1D914A9C-8BE2-4F90-BA2D-931F5A9C3072}" dt="2021-11-15T15:55:42.807" v="795" actId="20577"/>
        <pc:sldMkLst>
          <pc:docMk/>
          <pc:sldMk cId="669653639" sldId="412"/>
        </pc:sldMkLst>
        <pc:spChg chg="mod">
          <ac:chgData name="Searfoss, Laura" userId="3972d5a8-68b3-46ff-ae09-bee783e5d8b0" providerId="ADAL" clId="{1D914A9C-8BE2-4F90-BA2D-931F5A9C3072}" dt="2021-11-15T15:55:42.807" v="795" actId="20577"/>
          <ac:spMkLst>
            <pc:docMk/>
            <pc:sldMk cId="669653639" sldId="412"/>
            <ac:spMk id="7" creationId="{DF9CDEC7-7F6F-4513-A8CD-D8932BF76F9F}"/>
          </ac:spMkLst>
        </pc:spChg>
      </pc:sldChg>
      <pc:sldChg chg="new del ord">
        <pc:chgData name="Searfoss, Laura" userId="3972d5a8-68b3-46ff-ae09-bee783e5d8b0" providerId="ADAL" clId="{1D914A9C-8BE2-4F90-BA2D-931F5A9C3072}" dt="2021-11-15T15:54:57.385" v="691" actId="47"/>
        <pc:sldMkLst>
          <pc:docMk/>
          <pc:sldMk cId="3088861210" sldId="412"/>
        </pc:sldMkLst>
      </pc:sldChg>
      <pc:sldChg chg="add del">
        <pc:chgData name="Searfoss, Laura" userId="3972d5a8-68b3-46ff-ae09-bee783e5d8b0" providerId="ADAL" clId="{1D914A9C-8BE2-4F90-BA2D-931F5A9C3072}" dt="2021-11-15T19:09:42.822" v="797" actId="47"/>
        <pc:sldMkLst>
          <pc:docMk/>
          <pc:sldMk cId="2688432468" sldId="413"/>
        </pc:sldMkLst>
      </pc:sldChg>
      <pc:sldChg chg="add">
        <pc:chgData name="Searfoss, Laura" userId="3972d5a8-68b3-46ff-ae09-bee783e5d8b0" providerId="ADAL" clId="{1D914A9C-8BE2-4F90-BA2D-931F5A9C3072}" dt="2021-11-15T19:09:38.978" v="796"/>
        <pc:sldMkLst>
          <pc:docMk/>
          <pc:sldMk cId="1807454238" sldId="2626"/>
        </pc:sldMkLst>
      </pc:sldChg>
      <pc:sldChg chg="add">
        <pc:chgData name="Searfoss, Laura" userId="3972d5a8-68b3-46ff-ae09-bee783e5d8b0" providerId="ADAL" clId="{1D914A9C-8BE2-4F90-BA2D-931F5A9C3072}" dt="2021-11-15T19:09:38.978" v="796"/>
        <pc:sldMkLst>
          <pc:docMk/>
          <pc:sldMk cId="2139581261" sldId="2631"/>
        </pc:sldMkLst>
      </pc:sldChg>
      <pc:sldChg chg="add">
        <pc:chgData name="Searfoss, Laura" userId="3972d5a8-68b3-46ff-ae09-bee783e5d8b0" providerId="ADAL" clId="{1D914A9C-8BE2-4F90-BA2D-931F5A9C3072}" dt="2021-11-15T19:09:38.978" v="796"/>
        <pc:sldMkLst>
          <pc:docMk/>
          <pc:sldMk cId="2136963569" sldId="2632"/>
        </pc:sldMkLst>
      </pc:sldChg>
      <pc:sldChg chg="add">
        <pc:chgData name="Searfoss, Laura" userId="3972d5a8-68b3-46ff-ae09-bee783e5d8b0" providerId="ADAL" clId="{1D914A9C-8BE2-4F90-BA2D-931F5A9C3072}" dt="2021-11-15T19:09:38.978" v="796"/>
        <pc:sldMkLst>
          <pc:docMk/>
          <pc:sldMk cId="3797071073" sldId="2633"/>
        </pc:sldMkLst>
      </pc:sldChg>
      <pc:sldChg chg="modSp add mod">
        <pc:chgData name="Searfoss, Laura" userId="3972d5a8-68b3-46ff-ae09-bee783e5d8b0" providerId="ADAL" clId="{1D914A9C-8BE2-4F90-BA2D-931F5A9C3072}" dt="2021-11-15T19:10:07.902" v="828" actId="20577"/>
        <pc:sldMkLst>
          <pc:docMk/>
          <pc:sldMk cId="94149554" sldId="2634"/>
        </pc:sldMkLst>
        <pc:graphicFrameChg chg="modGraphic">
          <ac:chgData name="Searfoss, Laura" userId="3972d5a8-68b3-46ff-ae09-bee783e5d8b0" providerId="ADAL" clId="{1D914A9C-8BE2-4F90-BA2D-931F5A9C3072}" dt="2021-11-15T19:10:07.902" v="828" actId="20577"/>
          <ac:graphicFrameMkLst>
            <pc:docMk/>
            <pc:sldMk cId="94149554" sldId="2634"/>
            <ac:graphicFrameMk id="16" creationId="{DBBC5DFC-BE23-784B-A6A0-01F1522B0B45}"/>
          </ac:graphicFrameMkLst>
        </pc:graphicFrameChg>
      </pc:sldChg>
      <pc:sldChg chg="add">
        <pc:chgData name="Searfoss, Laura" userId="3972d5a8-68b3-46ff-ae09-bee783e5d8b0" providerId="ADAL" clId="{1D914A9C-8BE2-4F90-BA2D-931F5A9C3072}" dt="2021-11-15T19:09:38.978" v="796"/>
        <pc:sldMkLst>
          <pc:docMk/>
          <pc:sldMk cId="3499352270" sldId="2635"/>
        </pc:sldMkLst>
      </pc:sldChg>
      <pc:sldChg chg="modSp mod">
        <pc:chgData name="Searfoss, Laura" userId="3972d5a8-68b3-46ff-ae09-bee783e5d8b0" providerId="ADAL" clId="{1D914A9C-8BE2-4F90-BA2D-931F5A9C3072}" dt="2021-11-16T22:04:38.204" v="10278" actId="20577"/>
        <pc:sldMkLst>
          <pc:docMk/>
          <pc:sldMk cId="2767771819" sldId="2636"/>
        </pc:sldMkLst>
        <pc:spChg chg="mod">
          <ac:chgData name="Searfoss, Laura" userId="3972d5a8-68b3-46ff-ae09-bee783e5d8b0" providerId="ADAL" clId="{1D914A9C-8BE2-4F90-BA2D-931F5A9C3072}" dt="2021-11-16T21:38:41.891" v="9654" actId="20577"/>
          <ac:spMkLst>
            <pc:docMk/>
            <pc:sldMk cId="2767771819" sldId="2636"/>
            <ac:spMk id="8" creationId="{D5AF089C-CFD1-47AB-9C9A-29468211E947}"/>
          </ac:spMkLst>
        </pc:spChg>
        <pc:spChg chg="mod">
          <ac:chgData name="Searfoss, Laura" userId="3972d5a8-68b3-46ff-ae09-bee783e5d8b0" providerId="ADAL" clId="{1D914A9C-8BE2-4F90-BA2D-931F5A9C3072}" dt="2021-11-16T22:04:14.832" v="10272" actId="1035"/>
          <ac:spMkLst>
            <pc:docMk/>
            <pc:sldMk cId="2767771819" sldId="2636"/>
            <ac:spMk id="11" creationId="{B544F893-7CF6-464A-84FF-1BE172FEAFB5}"/>
          </ac:spMkLst>
        </pc:spChg>
        <pc:graphicFrameChg chg="mod modGraphic">
          <ac:chgData name="Searfoss, Laura" userId="3972d5a8-68b3-46ff-ae09-bee783e5d8b0" providerId="ADAL" clId="{1D914A9C-8BE2-4F90-BA2D-931F5A9C3072}" dt="2021-11-16T22:04:38.204" v="10278" actId="20577"/>
          <ac:graphicFrameMkLst>
            <pc:docMk/>
            <pc:sldMk cId="2767771819" sldId="2636"/>
            <ac:graphicFrameMk id="7" creationId="{4C403F89-5046-4CA2-B981-FA415538CA81}"/>
          </ac:graphicFrameMkLst>
        </pc:graphicFrameChg>
      </pc:sldChg>
      <pc:sldChg chg="modSp mod">
        <pc:chgData name="Searfoss, Laura" userId="3972d5a8-68b3-46ff-ae09-bee783e5d8b0" providerId="ADAL" clId="{1D914A9C-8BE2-4F90-BA2D-931F5A9C3072}" dt="2021-11-16T22:11:28.565" v="10954" actId="1076"/>
        <pc:sldMkLst>
          <pc:docMk/>
          <pc:sldMk cId="3531126972" sldId="2637"/>
        </pc:sldMkLst>
        <pc:spChg chg="mod">
          <ac:chgData name="Searfoss, Laura" userId="3972d5a8-68b3-46ff-ae09-bee783e5d8b0" providerId="ADAL" clId="{1D914A9C-8BE2-4F90-BA2D-931F5A9C3072}" dt="2021-11-16T21:38:50.094" v="9656"/>
          <ac:spMkLst>
            <pc:docMk/>
            <pc:sldMk cId="3531126972" sldId="2637"/>
            <ac:spMk id="7" creationId="{49BD99C9-8CAB-4188-BC6B-7CDDAF0BB6F5}"/>
          </ac:spMkLst>
        </pc:spChg>
        <pc:graphicFrameChg chg="mod modGraphic">
          <ac:chgData name="Searfoss, Laura" userId="3972d5a8-68b3-46ff-ae09-bee783e5d8b0" providerId="ADAL" clId="{1D914A9C-8BE2-4F90-BA2D-931F5A9C3072}" dt="2021-11-16T22:11:28.565" v="10954" actId="1076"/>
          <ac:graphicFrameMkLst>
            <pc:docMk/>
            <pc:sldMk cId="3531126972" sldId="2637"/>
            <ac:graphicFrameMk id="6" creationId="{689B4611-8BDD-4F10-8D21-591EF3763093}"/>
          </ac:graphicFrameMkLst>
        </pc:graphicFrameChg>
      </pc:sldChg>
      <pc:sldChg chg="modSp mod">
        <pc:chgData name="Searfoss, Laura" userId="3972d5a8-68b3-46ff-ae09-bee783e5d8b0" providerId="ADAL" clId="{1D914A9C-8BE2-4F90-BA2D-931F5A9C3072}" dt="2021-11-16T22:06:58.172" v="10540" actId="20577"/>
        <pc:sldMkLst>
          <pc:docMk/>
          <pc:sldMk cId="1633568513" sldId="2638"/>
        </pc:sldMkLst>
        <pc:spChg chg="mod">
          <ac:chgData name="Searfoss, Laura" userId="3972d5a8-68b3-46ff-ae09-bee783e5d8b0" providerId="ADAL" clId="{1D914A9C-8BE2-4F90-BA2D-931F5A9C3072}" dt="2021-11-16T21:38:47.302" v="9655"/>
          <ac:spMkLst>
            <pc:docMk/>
            <pc:sldMk cId="1633568513" sldId="2638"/>
            <ac:spMk id="8" creationId="{A8B198CB-13EA-46C4-B20F-5427776ABFDE}"/>
          </ac:spMkLst>
        </pc:spChg>
        <pc:graphicFrameChg chg="mod modGraphic">
          <ac:chgData name="Searfoss, Laura" userId="3972d5a8-68b3-46ff-ae09-bee783e5d8b0" providerId="ADAL" clId="{1D914A9C-8BE2-4F90-BA2D-931F5A9C3072}" dt="2021-11-16T22:06:58.172" v="10540" actId="20577"/>
          <ac:graphicFrameMkLst>
            <pc:docMk/>
            <pc:sldMk cId="1633568513" sldId="2638"/>
            <ac:graphicFrameMk id="7" creationId="{4C403F89-5046-4CA2-B981-FA415538CA81}"/>
          </ac:graphicFrameMkLst>
        </pc:graphicFrameChg>
      </pc:sldChg>
      <pc:sldChg chg="modSp add mod modNotesTx">
        <pc:chgData name="Searfoss, Laura" userId="3972d5a8-68b3-46ff-ae09-bee783e5d8b0" providerId="ADAL" clId="{1D914A9C-8BE2-4F90-BA2D-931F5A9C3072}" dt="2021-11-16T22:19:06.788" v="11846" actId="14100"/>
        <pc:sldMkLst>
          <pc:docMk/>
          <pc:sldMk cId="3283703759" sldId="2639"/>
        </pc:sldMkLst>
        <pc:spChg chg="mod">
          <ac:chgData name="Searfoss, Laura" userId="3972d5a8-68b3-46ff-ae09-bee783e5d8b0" providerId="ADAL" clId="{1D914A9C-8BE2-4F90-BA2D-931F5A9C3072}" dt="2021-11-16T16:53:30.214" v="874" actId="20577"/>
          <ac:spMkLst>
            <pc:docMk/>
            <pc:sldMk cId="3283703759" sldId="2639"/>
            <ac:spMk id="2" creationId="{4F9ECAD0-F484-449C-94D3-CBC7C1906072}"/>
          </ac:spMkLst>
        </pc:spChg>
        <pc:spChg chg="mod">
          <ac:chgData name="Searfoss, Laura" userId="3972d5a8-68b3-46ff-ae09-bee783e5d8b0" providerId="ADAL" clId="{1D914A9C-8BE2-4F90-BA2D-931F5A9C3072}" dt="2021-11-16T22:19:06.788" v="11846" actId="14100"/>
          <ac:spMkLst>
            <pc:docMk/>
            <pc:sldMk cId="3283703759" sldId="2639"/>
            <ac:spMk id="10" creationId="{CA28F270-D484-4784-B115-E54BF3E7C5D2}"/>
          </ac:spMkLst>
        </pc:spChg>
      </pc:sldChg>
      <pc:sldChg chg="new del ord">
        <pc:chgData name="Searfoss, Laura" userId="3972d5a8-68b3-46ff-ae09-bee783e5d8b0" providerId="ADAL" clId="{1D914A9C-8BE2-4F90-BA2D-931F5A9C3072}" dt="2021-11-16T16:52:56.047" v="832" actId="47"/>
        <pc:sldMkLst>
          <pc:docMk/>
          <pc:sldMk cId="3711325639" sldId="2639"/>
        </pc:sldMkLst>
      </pc:sldChg>
      <pc:sldChg chg="addSp delSp modSp add mod ord modClrScheme chgLayout">
        <pc:chgData name="Searfoss, Laura" userId="3972d5a8-68b3-46ff-ae09-bee783e5d8b0" providerId="ADAL" clId="{1D914A9C-8BE2-4F90-BA2D-931F5A9C3072}" dt="2021-11-16T22:24:41.928" v="12191" actId="207"/>
        <pc:sldMkLst>
          <pc:docMk/>
          <pc:sldMk cId="1407528359" sldId="2640"/>
        </pc:sldMkLst>
        <pc:spChg chg="del mod ord">
          <ac:chgData name="Searfoss, Laura" userId="3972d5a8-68b3-46ff-ae09-bee783e5d8b0" providerId="ADAL" clId="{1D914A9C-8BE2-4F90-BA2D-931F5A9C3072}" dt="2021-11-16T22:21:24.654" v="12106" actId="478"/>
          <ac:spMkLst>
            <pc:docMk/>
            <pc:sldMk cId="1407528359" sldId="2640"/>
            <ac:spMk id="2" creationId="{4F9ECAD0-F484-449C-94D3-CBC7C1906072}"/>
          </ac:spMkLst>
        </pc:spChg>
        <pc:spChg chg="mod ord">
          <ac:chgData name="Searfoss, Laura" userId="3972d5a8-68b3-46ff-ae09-bee783e5d8b0" providerId="ADAL" clId="{1D914A9C-8BE2-4F90-BA2D-931F5A9C3072}" dt="2021-11-16T22:21:18.329" v="12103" actId="700"/>
          <ac:spMkLst>
            <pc:docMk/>
            <pc:sldMk cId="1407528359" sldId="2640"/>
            <ac:spMk id="4" creationId="{DDAC34B5-98CD-4883-8CC8-316B4EE3A53D}"/>
          </ac:spMkLst>
        </pc:spChg>
        <pc:spChg chg="del mod ord">
          <ac:chgData name="Searfoss, Laura" userId="3972d5a8-68b3-46ff-ae09-bee783e5d8b0" providerId="ADAL" clId="{1D914A9C-8BE2-4F90-BA2D-931F5A9C3072}" dt="2021-11-16T22:21:23.207" v="12105" actId="478"/>
          <ac:spMkLst>
            <pc:docMk/>
            <pc:sldMk cId="1407528359" sldId="2640"/>
            <ac:spMk id="5" creationId="{F25D85FE-1F0C-4F7B-840B-94F00BE2138A}"/>
          </ac:spMkLst>
        </pc:spChg>
        <pc:spChg chg="add del mod">
          <ac:chgData name="Searfoss, Laura" userId="3972d5a8-68b3-46ff-ae09-bee783e5d8b0" providerId="ADAL" clId="{1D914A9C-8BE2-4F90-BA2D-931F5A9C3072}" dt="2021-11-16T22:22:32.466" v="12133" actId="478"/>
          <ac:spMkLst>
            <pc:docMk/>
            <pc:sldMk cId="1407528359" sldId="2640"/>
            <ac:spMk id="7" creationId="{1D9A96F6-9E2C-4F01-936F-8FD7F34611BE}"/>
          </ac:spMkLst>
        </pc:spChg>
        <pc:spChg chg="del mod">
          <ac:chgData name="Searfoss, Laura" userId="3972d5a8-68b3-46ff-ae09-bee783e5d8b0" providerId="ADAL" clId="{1D914A9C-8BE2-4F90-BA2D-931F5A9C3072}" dt="2021-11-16T22:21:25.914" v="12107" actId="478"/>
          <ac:spMkLst>
            <pc:docMk/>
            <pc:sldMk cId="1407528359" sldId="2640"/>
            <ac:spMk id="8" creationId="{58D3D579-FE8F-4A41-B9C5-4304601719B4}"/>
          </ac:spMkLst>
        </pc:spChg>
        <pc:spChg chg="add mod">
          <ac:chgData name="Searfoss, Laura" userId="3972d5a8-68b3-46ff-ae09-bee783e5d8b0" providerId="ADAL" clId="{1D914A9C-8BE2-4F90-BA2D-931F5A9C3072}" dt="2021-11-16T22:24:41.928" v="12191" actId="207"/>
          <ac:spMkLst>
            <pc:docMk/>
            <pc:sldMk cId="1407528359" sldId="2640"/>
            <ac:spMk id="9" creationId="{1A297A31-D3C2-47B6-A8A7-909340FE4D1E}"/>
          </ac:spMkLst>
        </pc:spChg>
        <pc:spChg chg="del mod ord">
          <ac:chgData name="Searfoss, Laura" userId="3972d5a8-68b3-46ff-ae09-bee783e5d8b0" providerId="ADAL" clId="{1D914A9C-8BE2-4F90-BA2D-931F5A9C3072}" dt="2021-11-16T22:22:31.371" v="12132" actId="478"/>
          <ac:spMkLst>
            <pc:docMk/>
            <pc:sldMk cId="1407528359" sldId="2640"/>
            <ac:spMk id="10" creationId="{CA28F270-D484-4784-B115-E54BF3E7C5D2}"/>
          </ac:spMkLst>
        </pc:spChg>
      </pc:sldChg>
      <pc:sldChg chg="addSp delSp modSp add mod modNotesTx">
        <pc:chgData name="Searfoss, Laura" userId="3972d5a8-68b3-46ff-ae09-bee783e5d8b0" providerId="ADAL" clId="{1D914A9C-8BE2-4F90-BA2D-931F5A9C3072}" dt="2021-11-16T22:20:46.782" v="12102" actId="20577"/>
        <pc:sldMkLst>
          <pc:docMk/>
          <pc:sldMk cId="1577034299" sldId="2641"/>
        </pc:sldMkLst>
        <pc:spChg chg="mod">
          <ac:chgData name="Searfoss, Laura" userId="3972d5a8-68b3-46ff-ae09-bee783e5d8b0" providerId="ADAL" clId="{1D914A9C-8BE2-4F90-BA2D-931F5A9C3072}" dt="2021-11-16T22:19:30.105" v="11849" actId="1076"/>
          <ac:spMkLst>
            <pc:docMk/>
            <pc:sldMk cId="1577034299" sldId="2641"/>
            <ac:spMk id="2" creationId="{4F9ECAD0-F484-449C-94D3-CBC7C1906072}"/>
          </ac:spMkLst>
        </pc:spChg>
        <pc:spChg chg="del mod">
          <ac:chgData name="Searfoss, Laura" userId="3972d5a8-68b3-46ff-ae09-bee783e5d8b0" providerId="ADAL" clId="{1D914A9C-8BE2-4F90-BA2D-931F5A9C3072}" dt="2021-11-16T22:19:25.288" v="11848" actId="478"/>
          <ac:spMkLst>
            <pc:docMk/>
            <pc:sldMk cId="1577034299" sldId="2641"/>
            <ac:spMk id="5" creationId="{F25D85FE-1F0C-4F7B-840B-94F00BE2138A}"/>
          </ac:spMkLst>
        </pc:spChg>
        <pc:spChg chg="del mod">
          <ac:chgData name="Searfoss, Laura" userId="3972d5a8-68b3-46ff-ae09-bee783e5d8b0" providerId="ADAL" clId="{1D914A9C-8BE2-4F90-BA2D-931F5A9C3072}" dt="2021-11-16T18:44:54.902" v="3127" actId="478"/>
          <ac:spMkLst>
            <pc:docMk/>
            <pc:sldMk cId="1577034299" sldId="2641"/>
            <ac:spMk id="10" creationId="{CA28F270-D484-4784-B115-E54BF3E7C5D2}"/>
          </ac:spMkLst>
        </pc:spChg>
        <pc:spChg chg="add del mod">
          <ac:chgData name="Searfoss, Laura" userId="3972d5a8-68b3-46ff-ae09-bee783e5d8b0" providerId="ADAL" clId="{1D914A9C-8BE2-4F90-BA2D-931F5A9C3072}" dt="2021-11-16T18:44:54.904" v="3129"/>
          <ac:spMkLst>
            <pc:docMk/>
            <pc:sldMk cId="1577034299" sldId="2641"/>
            <ac:spMk id="11" creationId="{DAB083D9-CB2A-4F37-8D25-1CADBE09E0D9}"/>
          </ac:spMkLst>
        </pc:spChg>
        <pc:spChg chg="add mod">
          <ac:chgData name="Searfoss, Laura" userId="3972d5a8-68b3-46ff-ae09-bee783e5d8b0" providerId="ADAL" clId="{1D914A9C-8BE2-4F90-BA2D-931F5A9C3072}" dt="2021-11-16T18:51:57.066" v="3476" actId="14100"/>
          <ac:spMkLst>
            <pc:docMk/>
            <pc:sldMk cId="1577034299" sldId="2641"/>
            <ac:spMk id="12" creationId="{190F2C1E-5956-4039-A0E5-1EA5FFCC56F2}"/>
          </ac:spMkLst>
        </pc:spChg>
        <pc:picChg chg="add mod">
          <ac:chgData name="Searfoss, Laura" userId="3972d5a8-68b3-46ff-ae09-bee783e5d8b0" providerId="ADAL" clId="{1D914A9C-8BE2-4F90-BA2D-931F5A9C3072}" dt="2021-11-16T18:52:00.702" v="3477" actId="1076"/>
          <ac:picMkLst>
            <pc:docMk/>
            <pc:sldMk cId="1577034299" sldId="2641"/>
            <ac:picMk id="6" creationId="{E93E116F-A420-48EF-AEBA-5C8090BEAD22}"/>
          </ac:picMkLst>
        </pc:picChg>
      </pc:sldChg>
      <pc:sldChg chg="add del">
        <pc:chgData name="Searfoss, Laura" userId="3972d5a8-68b3-46ff-ae09-bee783e5d8b0" providerId="ADAL" clId="{1D914A9C-8BE2-4F90-BA2D-931F5A9C3072}" dt="2021-11-16T16:55:11.830" v="1045" actId="2696"/>
        <pc:sldMkLst>
          <pc:docMk/>
          <pc:sldMk cId="1171632069" sldId="2642"/>
        </pc:sldMkLst>
      </pc:sldChg>
      <pc:sldChg chg="modSp add mod">
        <pc:chgData name="Searfoss, Laura" userId="3972d5a8-68b3-46ff-ae09-bee783e5d8b0" providerId="ADAL" clId="{1D914A9C-8BE2-4F90-BA2D-931F5A9C3072}" dt="2021-11-16T16:57:13.099" v="1109" actId="20577"/>
        <pc:sldMkLst>
          <pc:docMk/>
          <pc:sldMk cId="3526376444" sldId="2642"/>
        </pc:sldMkLst>
        <pc:spChg chg="mod">
          <ac:chgData name="Searfoss, Laura" userId="3972d5a8-68b3-46ff-ae09-bee783e5d8b0" providerId="ADAL" clId="{1D914A9C-8BE2-4F90-BA2D-931F5A9C3072}" dt="2021-11-16T16:57:13.099" v="1109" actId="20577"/>
          <ac:spMkLst>
            <pc:docMk/>
            <pc:sldMk cId="3526376444" sldId="2642"/>
            <ac:spMk id="7" creationId="{DF9CDEC7-7F6F-4513-A8CD-D8932BF76F9F}"/>
          </ac:spMkLst>
        </pc:spChg>
      </pc:sldChg>
      <pc:sldChg chg="add del replId">
        <pc:chgData name="Searfoss, Laura" userId="3972d5a8-68b3-46ff-ae09-bee783e5d8b0" providerId="ADAL" clId="{1D914A9C-8BE2-4F90-BA2D-931F5A9C3072}" dt="2021-11-16T16:55:11.830" v="1045" actId="2696"/>
        <pc:sldMkLst>
          <pc:docMk/>
          <pc:sldMk cId="110880758" sldId="2643"/>
        </pc:sldMkLst>
      </pc:sldChg>
      <pc:sldChg chg="modSp add mod">
        <pc:chgData name="Searfoss, Laura" userId="3972d5a8-68b3-46ff-ae09-bee783e5d8b0" providerId="ADAL" clId="{1D914A9C-8BE2-4F90-BA2D-931F5A9C3072}" dt="2021-11-16T21:54:04.380" v="9925" actId="20577"/>
        <pc:sldMkLst>
          <pc:docMk/>
          <pc:sldMk cId="3602639192" sldId="2643"/>
        </pc:sldMkLst>
        <pc:spChg chg="mod">
          <ac:chgData name="Searfoss, Laura" userId="3972d5a8-68b3-46ff-ae09-bee783e5d8b0" providerId="ADAL" clId="{1D914A9C-8BE2-4F90-BA2D-931F5A9C3072}" dt="2021-11-16T21:48:56.043" v="9670" actId="20577"/>
          <ac:spMkLst>
            <pc:docMk/>
            <pc:sldMk cId="3602639192" sldId="2643"/>
            <ac:spMk id="2" creationId="{4F9ECAD0-F484-449C-94D3-CBC7C1906072}"/>
          </ac:spMkLst>
        </pc:spChg>
        <pc:spChg chg="mod">
          <ac:chgData name="Searfoss, Laura" userId="3972d5a8-68b3-46ff-ae09-bee783e5d8b0" providerId="ADAL" clId="{1D914A9C-8BE2-4F90-BA2D-931F5A9C3072}" dt="2021-11-16T21:53:47.881" v="9921" actId="207"/>
          <ac:spMkLst>
            <pc:docMk/>
            <pc:sldMk cId="3602639192" sldId="2643"/>
            <ac:spMk id="5" creationId="{F25D85FE-1F0C-4F7B-840B-94F00BE2138A}"/>
          </ac:spMkLst>
        </pc:spChg>
        <pc:spChg chg="mod">
          <ac:chgData name="Searfoss, Laura" userId="3972d5a8-68b3-46ff-ae09-bee783e5d8b0" providerId="ADAL" clId="{1D914A9C-8BE2-4F90-BA2D-931F5A9C3072}" dt="2021-11-16T16:57:48.966" v="1177" actId="20577"/>
          <ac:spMkLst>
            <pc:docMk/>
            <pc:sldMk cId="3602639192" sldId="2643"/>
            <ac:spMk id="8" creationId="{58D3D579-FE8F-4A41-B9C5-4304601719B4}"/>
          </ac:spMkLst>
        </pc:spChg>
        <pc:spChg chg="mod">
          <ac:chgData name="Searfoss, Laura" userId="3972d5a8-68b3-46ff-ae09-bee783e5d8b0" providerId="ADAL" clId="{1D914A9C-8BE2-4F90-BA2D-931F5A9C3072}" dt="2021-11-16T21:54:04.380" v="9925" actId="20577"/>
          <ac:spMkLst>
            <pc:docMk/>
            <pc:sldMk cId="3602639192" sldId="2643"/>
            <ac:spMk id="10" creationId="{CA28F270-D484-4784-B115-E54BF3E7C5D2}"/>
          </ac:spMkLst>
        </pc:spChg>
      </pc:sldChg>
      <pc:sldChg chg="add del replId">
        <pc:chgData name="Searfoss, Laura" userId="3972d5a8-68b3-46ff-ae09-bee783e5d8b0" providerId="ADAL" clId="{1D914A9C-8BE2-4F90-BA2D-931F5A9C3072}" dt="2021-11-16T16:55:11.830" v="1045" actId="2696"/>
        <pc:sldMkLst>
          <pc:docMk/>
          <pc:sldMk cId="2269286193" sldId="2644"/>
        </pc:sldMkLst>
      </pc:sldChg>
      <pc:sldChg chg="modSp add mod ord modNotesTx">
        <pc:chgData name="Searfoss, Laura" userId="3972d5a8-68b3-46ff-ae09-bee783e5d8b0" providerId="ADAL" clId="{1D914A9C-8BE2-4F90-BA2D-931F5A9C3072}" dt="2021-11-16T21:37:41.708" v="9563"/>
        <pc:sldMkLst>
          <pc:docMk/>
          <pc:sldMk cId="2885884288" sldId="2644"/>
        </pc:sldMkLst>
        <pc:spChg chg="mod">
          <ac:chgData name="Searfoss, Laura" userId="3972d5a8-68b3-46ff-ae09-bee783e5d8b0" providerId="ADAL" clId="{1D914A9C-8BE2-4F90-BA2D-931F5A9C3072}" dt="2021-11-16T20:44:34.747" v="5278" actId="20577"/>
          <ac:spMkLst>
            <pc:docMk/>
            <pc:sldMk cId="2885884288" sldId="2644"/>
            <ac:spMk id="2" creationId="{42ABBF9C-A364-46AC-8C83-6078237E9F11}"/>
          </ac:spMkLst>
        </pc:spChg>
        <pc:spChg chg="mod">
          <ac:chgData name="Searfoss, Laura" userId="3972d5a8-68b3-46ff-ae09-bee783e5d8b0" providerId="ADAL" clId="{1D914A9C-8BE2-4F90-BA2D-931F5A9C3072}" dt="2021-11-16T21:36:38.195" v="9514"/>
          <ac:spMkLst>
            <pc:docMk/>
            <pc:sldMk cId="2885884288" sldId="2644"/>
            <ac:spMk id="7" creationId="{7FE738A4-ADD2-42BE-A8D1-625B52713F90}"/>
          </ac:spMkLst>
        </pc:spChg>
        <pc:graphicFrameChg chg="mod modGraphic">
          <ac:chgData name="Searfoss, Laura" userId="3972d5a8-68b3-46ff-ae09-bee783e5d8b0" providerId="ADAL" clId="{1D914A9C-8BE2-4F90-BA2D-931F5A9C3072}" dt="2021-11-16T20:41:35.238" v="5213"/>
          <ac:graphicFrameMkLst>
            <pc:docMk/>
            <pc:sldMk cId="2885884288" sldId="2644"/>
            <ac:graphicFrameMk id="6" creationId="{17357C18-7285-4085-942A-FE65D81B85AB}"/>
          </ac:graphicFrameMkLst>
        </pc:graphicFrameChg>
      </pc:sldChg>
      <pc:sldChg chg="add del">
        <pc:chgData name="Searfoss, Laura" userId="3972d5a8-68b3-46ff-ae09-bee783e5d8b0" providerId="ADAL" clId="{1D914A9C-8BE2-4F90-BA2D-931F5A9C3072}" dt="2021-11-16T16:57:19.777" v="1112" actId="47"/>
        <pc:sldMkLst>
          <pc:docMk/>
          <pc:sldMk cId="4024159957" sldId="2644"/>
        </pc:sldMkLst>
      </pc:sldChg>
      <pc:sldChg chg="new del">
        <pc:chgData name="Searfoss, Laura" userId="3972d5a8-68b3-46ff-ae09-bee783e5d8b0" providerId="ADAL" clId="{1D914A9C-8BE2-4F90-BA2D-931F5A9C3072}" dt="2021-11-16T20:58:33.613" v="6616" actId="47"/>
        <pc:sldMkLst>
          <pc:docMk/>
          <pc:sldMk cId="3631456656" sldId="2645"/>
        </pc:sldMkLst>
      </pc:sldChg>
      <pc:sldChg chg="addSp delSp modSp add mod ord">
        <pc:chgData name="Searfoss, Laura" userId="3972d5a8-68b3-46ff-ae09-bee783e5d8b0" providerId="ADAL" clId="{1D914A9C-8BE2-4F90-BA2D-931F5A9C3072}" dt="2021-11-16T22:00:31.713" v="10100"/>
        <pc:sldMkLst>
          <pc:docMk/>
          <pc:sldMk cId="3988065036" sldId="2645"/>
        </pc:sldMkLst>
        <pc:spChg chg="mod">
          <ac:chgData name="Searfoss, Laura" userId="3972d5a8-68b3-46ff-ae09-bee783e5d8b0" providerId="ADAL" clId="{1D914A9C-8BE2-4F90-BA2D-931F5A9C3072}" dt="2021-11-16T21:22:25.294" v="7850" actId="20577"/>
          <ac:spMkLst>
            <pc:docMk/>
            <pc:sldMk cId="3988065036" sldId="2645"/>
            <ac:spMk id="2" creationId="{4ED84F80-0E40-4BC6-AA33-F0A6D4255EDA}"/>
          </ac:spMkLst>
        </pc:spChg>
        <pc:spChg chg="mod">
          <ac:chgData name="Searfoss, Laura" userId="3972d5a8-68b3-46ff-ae09-bee783e5d8b0" providerId="ADAL" clId="{1D914A9C-8BE2-4F90-BA2D-931F5A9C3072}" dt="2021-11-16T21:37:05.398" v="9529"/>
          <ac:spMkLst>
            <pc:docMk/>
            <pc:sldMk cId="3988065036" sldId="2645"/>
            <ac:spMk id="7" creationId="{8414D5AC-5412-4035-B3AE-BD51C725D0B0}"/>
          </ac:spMkLst>
        </pc:spChg>
        <pc:spChg chg="mod">
          <ac:chgData name="Searfoss, Laura" userId="3972d5a8-68b3-46ff-ae09-bee783e5d8b0" providerId="ADAL" clId="{1D914A9C-8BE2-4F90-BA2D-931F5A9C3072}" dt="2021-11-16T21:21:54.954" v="7837" actId="1076"/>
          <ac:spMkLst>
            <pc:docMk/>
            <pc:sldMk cId="3988065036" sldId="2645"/>
            <ac:spMk id="8" creationId="{496F8519-1316-43C4-9A6C-A08ABC1EDFA4}"/>
          </ac:spMkLst>
        </pc:spChg>
        <pc:spChg chg="mod">
          <ac:chgData name="Searfoss, Laura" userId="3972d5a8-68b3-46ff-ae09-bee783e5d8b0" providerId="ADAL" clId="{1D914A9C-8BE2-4F90-BA2D-931F5A9C3072}" dt="2021-11-16T22:00:31.713" v="10100"/>
          <ac:spMkLst>
            <pc:docMk/>
            <pc:sldMk cId="3988065036" sldId="2645"/>
            <ac:spMk id="9" creationId="{E8AA09B7-1410-400E-8BF0-5832F5362668}"/>
          </ac:spMkLst>
        </pc:spChg>
        <pc:graphicFrameChg chg="del">
          <ac:chgData name="Searfoss, Laura" userId="3972d5a8-68b3-46ff-ae09-bee783e5d8b0" providerId="ADAL" clId="{1D914A9C-8BE2-4F90-BA2D-931F5A9C3072}" dt="2021-11-16T21:03:47.111" v="6855" actId="478"/>
          <ac:graphicFrameMkLst>
            <pc:docMk/>
            <pc:sldMk cId="3988065036" sldId="2645"/>
            <ac:graphicFrameMk id="6" creationId="{0F0A84F4-6845-4E34-B76E-2FDC588F05D6}"/>
          </ac:graphicFrameMkLst>
        </pc:graphicFrameChg>
        <pc:graphicFrameChg chg="add mod modGraphic">
          <ac:chgData name="Searfoss, Laura" userId="3972d5a8-68b3-46ff-ae09-bee783e5d8b0" providerId="ADAL" clId="{1D914A9C-8BE2-4F90-BA2D-931F5A9C3072}" dt="2021-11-16T21:21:48.119" v="7836"/>
          <ac:graphicFrameMkLst>
            <pc:docMk/>
            <pc:sldMk cId="3988065036" sldId="2645"/>
            <ac:graphicFrameMk id="10" creationId="{CF1BE761-34E5-46DC-82CD-7674B2F93943}"/>
          </ac:graphicFrameMkLst>
        </pc:graphicFrameChg>
      </pc:sldChg>
      <pc:sldChg chg="modSp add mod ord">
        <pc:chgData name="Searfoss, Laura" userId="3972d5a8-68b3-46ff-ae09-bee783e5d8b0" providerId="ADAL" clId="{1D914A9C-8BE2-4F90-BA2D-931F5A9C3072}" dt="2021-11-16T22:00:27.538" v="10099" actId="1076"/>
        <pc:sldMkLst>
          <pc:docMk/>
          <pc:sldMk cId="2726914514" sldId="2646"/>
        </pc:sldMkLst>
        <pc:spChg chg="mod">
          <ac:chgData name="Searfoss, Laura" userId="3972d5a8-68b3-46ff-ae09-bee783e5d8b0" providerId="ADAL" clId="{1D914A9C-8BE2-4F90-BA2D-931F5A9C3072}" dt="2021-11-16T21:22:16.864" v="7844" actId="20577"/>
          <ac:spMkLst>
            <pc:docMk/>
            <pc:sldMk cId="2726914514" sldId="2646"/>
            <ac:spMk id="2" creationId="{4ED84F80-0E40-4BC6-AA33-F0A6D4255EDA}"/>
          </ac:spMkLst>
        </pc:spChg>
        <pc:spChg chg="mod">
          <ac:chgData name="Searfoss, Laura" userId="3972d5a8-68b3-46ff-ae09-bee783e5d8b0" providerId="ADAL" clId="{1D914A9C-8BE2-4F90-BA2D-931F5A9C3072}" dt="2021-11-16T21:37:09.860" v="9530" actId="20577"/>
          <ac:spMkLst>
            <pc:docMk/>
            <pc:sldMk cId="2726914514" sldId="2646"/>
            <ac:spMk id="7" creationId="{8414D5AC-5412-4035-B3AE-BD51C725D0B0}"/>
          </ac:spMkLst>
        </pc:spChg>
        <pc:spChg chg="mod">
          <ac:chgData name="Searfoss, Laura" userId="3972d5a8-68b3-46ff-ae09-bee783e5d8b0" providerId="ADAL" clId="{1D914A9C-8BE2-4F90-BA2D-931F5A9C3072}" dt="2021-11-16T22:00:27.538" v="10099" actId="1076"/>
          <ac:spMkLst>
            <pc:docMk/>
            <pc:sldMk cId="2726914514" sldId="2646"/>
            <ac:spMk id="9" creationId="{E8AA09B7-1410-400E-8BF0-5832F5362668}"/>
          </ac:spMkLst>
        </pc:spChg>
        <pc:graphicFrameChg chg="mod modGraphic">
          <ac:chgData name="Searfoss, Laura" userId="3972d5a8-68b3-46ff-ae09-bee783e5d8b0" providerId="ADAL" clId="{1D914A9C-8BE2-4F90-BA2D-931F5A9C3072}" dt="2021-11-16T21:19:43.931" v="7743" actId="20577"/>
          <ac:graphicFrameMkLst>
            <pc:docMk/>
            <pc:sldMk cId="2726914514" sldId="2646"/>
            <ac:graphicFrameMk id="10" creationId="{CF1BE761-34E5-46DC-82CD-7674B2F93943}"/>
          </ac:graphicFrameMkLst>
        </pc:graphicFrameChg>
      </pc:sldChg>
      <pc:sldChg chg="delSp modSp add del mod">
        <pc:chgData name="Searfoss, Laura" userId="3972d5a8-68b3-46ff-ae09-bee783e5d8b0" providerId="ADAL" clId="{1D914A9C-8BE2-4F90-BA2D-931F5A9C3072}" dt="2021-11-16T21:32:13.530" v="8537" actId="47"/>
        <pc:sldMkLst>
          <pc:docMk/>
          <pc:sldMk cId="694800006" sldId="2647"/>
        </pc:sldMkLst>
        <pc:spChg chg="mod">
          <ac:chgData name="Searfoss, Laura" userId="3972d5a8-68b3-46ff-ae09-bee783e5d8b0" providerId="ADAL" clId="{1D914A9C-8BE2-4F90-BA2D-931F5A9C3072}" dt="2021-11-16T21:30:24.116" v="8231" actId="5793"/>
          <ac:spMkLst>
            <pc:docMk/>
            <pc:sldMk cId="694800006" sldId="2647"/>
            <ac:spMk id="2" creationId="{A68C286A-DD7E-420A-BE3D-9E35B9A6F2A4}"/>
          </ac:spMkLst>
        </pc:spChg>
        <pc:spChg chg="del">
          <ac:chgData name="Searfoss, Laura" userId="3972d5a8-68b3-46ff-ae09-bee783e5d8b0" providerId="ADAL" clId="{1D914A9C-8BE2-4F90-BA2D-931F5A9C3072}" dt="2021-11-16T21:31:44.027" v="8534" actId="478"/>
          <ac:spMkLst>
            <pc:docMk/>
            <pc:sldMk cId="694800006" sldId="2647"/>
            <ac:spMk id="3" creationId="{E4AA3C2C-C56A-4D42-9043-6C2E56097A0C}"/>
          </ac:spMkLst>
        </pc:spChg>
        <pc:spChg chg="mod">
          <ac:chgData name="Searfoss, Laura" userId="3972d5a8-68b3-46ff-ae09-bee783e5d8b0" providerId="ADAL" clId="{1D914A9C-8BE2-4F90-BA2D-931F5A9C3072}" dt="2021-11-16T21:31:55.114" v="8535" actId="21"/>
          <ac:spMkLst>
            <pc:docMk/>
            <pc:sldMk cId="694800006" sldId="2647"/>
            <ac:spMk id="7" creationId="{88C22039-702A-4D30-9A37-70783C0B4055}"/>
          </ac:spMkLst>
        </pc:spChg>
      </pc:sldChg>
      <pc:sldChg chg="addSp delSp modSp add mod">
        <pc:chgData name="Searfoss, Laura" userId="3972d5a8-68b3-46ff-ae09-bee783e5d8b0" providerId="ADAL" clId="{1D914A9C-8BE2-4F90-BA2D-931F5A9C3072}" dt="2021-11-16T22:31:13.154" v="12414" actId="478"/>
        <pc:sldMkLst>
          <pc:docMk/>
          <pc:sldMk cId="3554132343" sldId="2647"/>
        </pc:sldMkLst>
        <pc:spChg chg="mod">
          <ac:chgData name="Searfoss, Laura" userId="3972d5a8-68b3-46ff-ae09-bee783e5d8b0" providerId="ADAL" clId="{1D914A9C-8BE2-4F90-BA2D-931F5A9C3072}" dt="2021-11-16T22:28:24.225" v="12367" actId="20577"/>
          <ac:spMkLst>
            <pc:docMk/>
            <pc:sldMk cId="3554132343" sldId="2647"/>
            <ac:spMk id="2" creationId="{A68C286A-DD7E-420A-BE3D-9E35B9A6F2A4}"/>
          </ac:spMkLst>
        </pc:spChg>
        <pc:spChg chg="mod">
          <ac:chgData name="Searfoss, Laura" userId="3972d5a8-68b3-46ff-ae09-bee783e5d8b0" providerId="ADAL" clId="{1D914A9C-8BE2-4F90-BA2D-931F5A9C3072}" dt="2021-11-16T22:25:53.832" v="12193" actId="20577"/>
          <ac:spMkLst>
            <pc:docMk/>
            <pc:sldMk cId="3554132343" sldId="2647"/>
            <ac:spMk id="7" creationId="{88C22039-702A-4D30-9A37-70783C0B4055}"/>
          </ac:spMkLst>
        </pc:spChg>
        <pc:spChg chg="add del mod">
          <ac:chgData name="Searfoss, Laura" userId="3972d5a8-68b3-46ff-ae09-bee783e5d8b0" providerId="ADAL" clId="{1D914A9C-8BE2-4F90-BA2D-931F5A9C3072}" dt="2021-11-16T22:25:56.715" v="12195"/>
          <ac:spMkLst>
            <pc:docMk/>
            <pc:sldMk cId="3554132343" sldId="2647"/>
            <ac:spMk id="8" creationId="{1D9E4983-7A1F-48EF-B225-C565A64D3E19}"/>
          </ac:spMkLst>
        </pc:spChg>
        <pc:spChg chg="add del mod">
          <ac:chgData name="Searfoss, Laura" userId="3972d5a8-68b3-46ff-ae09-bee783e5d8b0" providerId="ADAL" clId="{1D914A9C-8BE2-4F90-BA2D-931F5A9C3072}" dt="2021-11-16T22:25:56.715" v="12195"/>
          <ac:spMkLst>
            <pc:docMk/>
            <pc:sldMk cId="3554132343" sldId="2647"/>
            <ac:spMk id="9" creationId="{1DA298B8-AE90-4353-A6F8-188D6BA54C13}"/>
          </ac:spMkLst>
        </pc:spChg>
        <pc:spChg chg="add del mod">
          <ac:chgData name="Searfoss, Laura" userId="3972d5a8-68b3-46ff-ae09-bee783e5d8b0" providerId="ADAL" clId="{1D914A9C-8BE2-4F90-BA2D-931F5A9C3072}" dt="2021-11-16T22:25:56.715" v="12195"/>
          <ac:spMkLst>
            <pc:docMk/>
            <pc:sldMk cId="3554132343" sldId="2647"/>
            <ac:spMk id="11" creationId="{4B5715C7-C9AA-41E3-BC34-C2219AD3D1A6}"/>
          </ac:spMkLst>
        </pc:spChg>
        <pc:spChg chg="add del mod">
          <ac:chgData name="Searfoss, Laura" userId="3972d5a8-68b3-46ff-ae09-bee783e5d8b0" providerId="ADAL" clId="{1D914A9C-8BE2-4F90-BA2D-931F5A9C3072}" dt="2021-11-16T22:27:51.562" v="12308" actId="478"/>
          <ac:spMkLst>
            <pc:docMk/>
            <pc:sldMk cId="3554132343" sldId="2647"/>
            <ac:spMk id="12" creationId="{2DEF5B14-AAD1-4869-8F4D-61FF2E4AF64C}"/>
          </ac:spMkLst>
        </pc:spChg>
        <pc:spChg chg="add del mod">
          <ac:chgData name="Searfoss, Laura" userId="3972d5a8-68b3-46ff-ae09-bee783e5d8b0" providerId="ADAL" clId="{1D914A9C-8BE2-4F90-BA2D-931F5A9C3072}" dt="2021-11-16T22:27:49.215" v="12307" actId="478"/>
          <ac:spMkLst>
            <pc:docMk/>
            <pc:sldMk cId="3554132343" sldId="2647"/>
            <ac:spMk id="13" creationId="{17E290C2-8206-437F-B98B-C43756F117F9}"/>
          </ac:spMkLst>
        </pc:spChg>
        <pc:spChg chg="add del mod">
          <ac:chgData name="Searfoss, Laura" userId="3972d5a8-68b3-46ff-ae09-bee783e5d8b0" providerId="ADAL" clId="{1D914A9C-8BE2-4F90-BA2D-931F5A9C3072}" dt="2021-11-16T22:31:13.154" v="12414" actId="478"/>
          <ac:spMkLst>
            <pc:docMk/>
            <pc:sldMk cId="3554132343" sldId="2647"/>
            <ac:spMk id="15" creationId="{35E1A88C-D230-46EC-9A18-C462DB493FDC}"/>
          </ac:spMkLst>
        </pc:spChg>
        <pc:graphicFrameChg chg="add del mod">
          <ac:chgData name="Searfoss, Laura" userId="3972d5a8-68b3-46ff-ae09-bee783e5d8b0" providerId="ADAL" clId="{1D914A9C-8BE2-4F90-BA2D-931F5A9C3072}" dt="2021-11-16T22:25:56.715" v="12195"/>
          <ac:graphicFrameMkLst>
            <pc:docMk/>
            <pc:sldMk cId="3554132343" sldId="2647"/>
            <ac:graphicFrameMk id="10" creationId="{5C4ED96E-DC6A-4CDB-8D6C-5D2CFF19BB9B}"/>
          </ac:graphicFrameMkLst>
        </pc:graphicFrameChg>
        <pc:graphicFrameChg chg="add del mod">
          <ac:chgData name="Searfoss, Laura" userId="3972d5a8-68b3-46ff-ae09-bee783e5d8b0" providerId="ADAL" clId="{1D914A9C-8BE2-4F90-BA2D-931F5A9C3072}" dt="2021-11-16T22:27:58.757" v="12311" actId="478"/>
          <ac:graphicFrameMkLst>
            <pc:docMk/>
            <pc:sldMk cId="3554132343" sldId="2647"/>
            <ac:graphicFrameMk id="14" creationId="{4B77627C-0B41-4CE6-B829-AD05C8B429C5}"/>
          </ac:graphicFrameMkLst>
        </pc:graphicFrameChg>
        <pc:graphicFrameChg chg="add mod">
          <ac:chgData name="Searfoss, Laura" userId="3972d5a8-68b3-46ff-ae09-bee783e5d8b0" providerId="ADAL" clId="{1D914A9C-8BE2-4F90-BA2D-931F5A9C3072}" dt="2021-11-16T22:31:11.359" v="12413" actId="1076"/>
          <ac:graphicFrameMkLst>
            <pc:docMk/>
            <pc:sldMk cId="3554132343" sldId="2647"/>
            <ac:graphicFrameMk id="16" creationId="{806E6835-2B57-476A-921E-31C3AE37C1E4}"/>
          </ac:graphicFrameMkLst>
        </pc:graphicFrameChg>
      </pc:sldChg>
      <pc:sldChg chg="addSp delSp modSp new del mod ord">
        <pc:chgData name="Searfoss, Laura" userId="3972d5a8-68b3-46ff-ae09-bee783e5d8b0" providerId="ADAL" clId="{1D914A9C-8BE2-4F90-BA2D-931F5A9C3072}" dt="2021-11-16T22:31:46.533" v="12422" actId="47"/>
        <pc:sldMkLst>
          <pc:docMk/>
          <pc:sldMk cId="1545895088" sldId="2648"/>
        </pc:sldMkLst>
        <pc:spChg chg="mod">
          <ac:chgData name="Searfoss, Laura" userId="3972d5a8-68b3-46ff-ae09-bee783e5d8b0" providerId="ADAL" clId="{1D914A9C-8BE2-4F90-BA2D-931F5A9C3072}" dt="2021-11-16T22:27:20.289" v="12281" actId="20577"/>
          <ac:spMkLst>
            <pc:docMk/>
            <pc:sldMk cId="1545895088" sldId="2648"/>
            <ac:spMk id="2" creationId="{B267C7EB-CB47-44A1-B55F-7817ECADDDBE}"/>
          </ac:spMkLst>
        </pc:spChg>
        <pc:spChg chg="del">
          <ac:chgData name="Searfoss, Laura" userId="3972d5a8-68b3-46ff-ae09-bee783e5d8b0" providerId="ADAL" clId="{1D914A9C-8BE2-4F90-BA2D-931F5A9C3072}" dt="2021-11-16T22:27:28.045" v="12305" actId="478"/>
          <ac:spMkLst>
            <pc:docMk/>
            <pc:sldMk cId="1545895088" sldId="2648"/>
            <ac:spMk id="3" creationId="{AC8CE3F1-2EA9-4AEC-98F1-4ADD4868427E}"/>
          </ac:spMkLst>
        </pc:spChg>
        <pc:spChg chg="mod">
          <ac:chgData name="Searfoss, Laura" userId="3972d5a8-68b3-46ff-ae09-bee783e5d8b0" providerId="ADAL" clId="{1D914A9C-8BE2-4F90-BA2D-931F5A9C3072}" dt="2021-11-16T22:27:25.738" v="12304" actId="20577"/>
          <ac:spMkLst>
            <pc:docMk/>
            <pc:sldMk cId="1545895088" sldId="2648"/>
            <ac:spMk id="5" creationId="{E2E6695A-5964-4499-98FE-928B39992C8A}"/>
          </ac:spMkLst>
        </pc:spChg>
        <pc:spChg chg="add mod">
          <ac:chgData name="Searfoss, Laura" userId="3972d5a8-68b3-46ff-ae09-bee783e5d8b0" providerId="ADAL" clId="{1D914A9C-8BE2-4F90-BA2D-931F5A9C3072}" dt="2021-11-16T22:26:26.116" v="12204"/>
          <ac:spMkLst>
            <pc:docMk/>
            <pc:sldMk cId="1545895088" sldId="2648"/>
            <ac:spMk id="6" creationId="{45558BDB-2F30-43B5-9389-33F9F8032EA2}"/>
          </ac:spMkLst>
        </pc:spChg>
        <pc:spChg chg="add mod">
          <ac:chgData name="Searfoss, Laura" userId="3972d5a8-68b3-46ff-ae09-bee783e5d8b0" providerId="ADAL" clId="{1D914A9C-8BE2-4F90-BA2D-931F5A9C3072}" dt="2021-11-16T22:27:37.392" v="12306"/>
          <ac:spMkLst>
            <pc:docMk/>
            <pc:sldMk cId="1545895088" sldId="2648"/>
            <ac:spMk id="8" creationId="{308E7511-1607-481F-AEBD-C95546A572D5}"/>
          </ac:spMkLst>
        </pc:spChg>
        <pc:graphicFrameChg chg="add del mod">
          <ac:chgData name="Searfoss, Laura" userId="3972d5a8-68b3-46ff-ae09-bee783e5d8b0" providerId="ADAL" clId="{1D914A9C-8BE2-4F90-BA2D-931F5A9C3072}" dt="2021-11-16T22:31:45.367" v="12421" actId="478"/>
          <ac:graphicFrameMkLst>
            <pc:docMk/>
            <pc:sldMk cId="1545895088" sldId="2648"/>
            <ac:graphicFrameMk id="7" creationId="{7E74D76A-6145-4AD3-ACFA-9B8AABF3B363}"/>
          </ac:graphicFrameMkLst>
        </pc:graphicFrameChg>
      </pc:sldChg>
    </pc:docChg>
  </pc:docChgLst>
  <pc:docChgLst>
    <pc:chgData name="Huaman, David" userId="4eed7dad-b4b6-4ce3-9709-23f8620f646a" providerId="ADAL" clId="{BD69E7C8-1B9E-46D1-BABF-58F87B16C5BC}"/>
    <pc:docChg chg="undo redo custSel addSld delSld modSld sldOrd">
      <pc:chgData name="Huaman, David" userId="4eed7dad-b4b6-4ce3-9709-23f8620f646a" providerId="ADAL" clId="{BD69E7C8-1B9E-46D1-BABF-58F87B16C5BC}" dt="2021-10-22T13:58:53.005" v="5625" actId="20577"/>
      <pc:docMkLst>
        <pc:docMk/>
      </pc:docMkLst>
    </pc:docChg>
  </pc:docChgLst>
  <pc:docChgLst>
    <pc:chgData name="Drinkuth, Danielle *Intern" userId="S::ddrinkuth@enterprisecommunity.org::53682473-b55a-4a7a-8e2b-ff1ff1aa1bd1" providerId="AD" clId="Web-{F5D31462-9EEF-4193-B6CB-4D836AABEDA8}"/>
    <pc:docChg chg="addSld modSld sldOrd">
      <pc:chgData name="Drinkuth, Danielle *Intern" userId="S::ddrinkuth@enterprisecommunity.org::53682473-b55a-4a7a-8e2b-ff1ff1aa1bd1" providerId="AD" clId="Web-{F5D31462-9EEF-4193-B6CB-4D836AABEDA8}" dt="2021-10-18T20:39:01.435" v="1911" actId="1076"/>
      <pc:docMkLst>
        <pc:docMk/>
      </pc:docMkLst>
    </pc:docChg>
  </pc:docChgLst>
  <pc:docChgLst>
    <pc:chgData name="Searfoss, Laura" userId="S::lsearfoss@enterprisecommunity.org::3972d5a8-68b3-46ff-ae09-bee783e5d8b0" providerId="AD" clId="Web-{73F55470-40D2-4EC2-BA35-98BD855DD622}"/>
    <pc:docChg chg="modSld">
      <pc:chgData name="Searfoss, Laura" userId="S::lsearfoss@enterprisecommunity.org::3972d5a8-68b3-46ff-ae09-bee783e5d8b0" providerId="AD" clId="Web-{73F55470-40D2-4EC2-BA35-98BD855DD622}" dt="2021-10-22T01:51:14.863" v="145"/>
      <pc:docMkLst>
        <pc:docMk/>
      </pc:docMkLst>
    </pc:docChg>
  </pc:docChgLst>
  <pc:docChgLst>
    <pc:chgData name="Drinkuth, Danielle *Intern" userId="53682473-b55a-4a7a-8e2b-ff1ff1aa1bd1" providerId="ADAL" clId="{371000A4-E92C-401A-9A6E-B5333D212784}"/>
    <pc:docChg chg="undo redo custSel addSld delSld modSld sldOrd">
      <pc:chgData name="Drinkuth, Danielle *Intern" userId="53682473-b55a-4a7a-8e2b-ff1ff1aa1bd1" providerId="ADAL" clId="{371000A4-E92C-401A-9A6E-B5333D212784}" dt="2021-11-15T23:47:24.443" v="24718"/>
      <pc:docMkLst>
        <pc:docMk/>
      </pc:docMkLst>
      <pc:sldChg chg="addSp delSp modSp add del">
        <pc:chgData name="Drinkuth, Danielle *Intern" userId="53682473-b55a-4a7a-8e2b-ff1ff1aa1bd1" providerId="ADAL" clId="{371000A4-E92C-401A-9A6E-B5333D212784}" dt="2021-11-08T20:13:40.323" v="29"/>
        <pc:sldMkLst>
          <pc:docMk/>
          <pc:sldMk cId="4174353486" sldId="264"/>
        </pc:sldMkLst>
        <pc:spChg chg="add del mod">
          <ac:chgData name="Drinkuth, Danielle *Intern" userId="53682473-b55a-4a7a-8e2b-ff1ff1aa1bd1" providerId="ADAL" clId="{371000A4-E92C-401A-9A6E-B5333D212784}" dt="2021-11-08T20:13:40.323" v="29"/>
          <ac:spMkLst>
            <pc:docMk/>
            <pc:sldMk cId="4174353486" sldId="264"/>
            <ac:spMk id="3" creationId="{3F7B7A45-A99F-4298-ABC0-C7FC88579D2B}"/>
          </ac:spMkLst>
        </pc:spChg>
        <pc:spChg chg="add del mod">
          <ac:chgData name="Drinkuth, Danielle *Intern" userId="53682473-b55a-4a7a-8e2b-ff1ff1aa1bd1" providerId="ADAL" clId="{371000A4-E92C-401A-9A6E-B5333D212784}" dt="2021-11-08T20:13:40.323" v="29"/>
          <ac:spMkLst>
            <pc:docMk/>
            <pc:sldMk cId="4174353486" sldId="264"/>
            <ac:spMk id="4" creationId="{697E0ECC-5D0C-4F43-B98F-CF4336FCEDB0}"/>
          </ac:spMkLst>
        </pc:spChg>
        <pc:spChg chg="add del mod">
          <ac:chgData name="Drinkuth, Danielle *Intern" userId="53682473-b55a-4a7a-8e2b-ff1ff1aa1bd1" providerId="ADAL" clId="{371000A4-E92C-401A-9A6E-B5333D212784}" dt="2021-11-08T20:13:39.882" v="28" actId="478"/>
          <ac:spMkLst>
            <pc:docMk/>
            <pc:sldMk cId="4174353486" sldId="264"/>
            <ac:spMk id="6" creationId="{F9BF4BAA-EE12-4543-AD33-86CB5C8558BF}"/>
          </ac:spMkLst>
        </pc:spChg>
        <pc:spChg chg="add del">
          <ac:chgData name="Drinkuth, Danielle *Intern" userId="53682473-b55a-4a7a-8e2b-ff1ff1aa1bd1" providerId="ADAL" clId="{371000A4-E92C-401A-9A6E-B5333D212784}" dt="2021-11-08T20:13:39.882" v="28" actId="478"/>
          <ac:spMkLst>
            <pc:docMk/>
            <pc:sldMk cId="4174353486" sldId="264"/>
            <ac:spMk id="7" creationId="{DF9CDEC7-7F6F-4513-A8CD-D8932BF76F9F}"/>
          </ac:spMkLst>
        </pc:spChg>
        <pc:spChg chg="add del">
          <ac:chgData name="Drinkuth, Danielle *Intern" userId="53682473-b55a-4a7a-8e2b-ff1ff1aa1bd1" providerId="ADAL" clId="{371000A4-E92C-401A-9A6E-B5333D212784}" dt="2021-11-08T20:12:47.160" v="14"/>
          <ac:spMkLst>
            <pc:docMk/>
            <pc:sldMk cId="4174353486" sldId="264"/>
            <ac:spMk id="8" creationId="{4D0A2EA1-505F-4A78-83A2-761EC634BDC5}"/>
          </ac:spMkLst>
        </pc:spChg>
        <pc:spChg chg="add del">
          <ac:chgData name="Drinkuth, Danielle *Intern" userId="53682473-b55a-4a7a-8e2b-ff1ff1aa1bd1" providerId="ADAL" clId="{371000A4-E92C-401A-9A6E-B5333D212784}" dt="2021-11-08T20:12:47.160" v="14"/>
          <ac:spMkLst>
            <pc:docMk/>
            <pc:sldMk cId="4174353486" sldId="264"/>
            <ac:spMk id="9" creationId="{CE9DCDCC-9C1B-4D23-8513-BBF6752A3992}"/>
          </ac:spMkLst>
        </pc:spChg>
        <pc:spChg chg="add del">
          <ac:chgData name="Drinkuth, Danielle *Intern" userId="53682473-b55a-4a7a-8e2b-ff1ff1aa1bd1" providerId="ADAL" clId="{371000A4-E92C-401A-9A6E-B5333D212784}" dt="2021-11-08T20:12:47.160" v="14"/>
          <ac:spMkLst>
            <pc:docMk/>
            <pc:sldMk cId="4174353486" sldId="264"/>
            <ac:spMk id="10" creationId="{4AE05072-E543-4951-856F-2E5B48653D01}"/>
          </ac:spMkLst>
        </pc:spChg>
        <pc:spChg chg="add del">
          <ac:chgData name="Drinkuth, Danielle *Intern" userId="53682473-b55a-4a7a-8e2b-ff1ff1aa1bd1" providerId="ADAL" clId="{371000A4-E92C-401A-9A6E-B5333D212784}" dt="2021-11-08T20:12:47.160" v="14"/>
          <ac:spMkLst>
            <pc:docMk/>
            <pc:sldMk cId="4174353486" sldId="264"/>
            <ac:spMk id="11" creationId="{B615262F-45AB-4444-BF3A-6C2D9C7F698B}"/>
          </ac:spMkLst>
        </pc:spChg>
        <pc:spChg chg="add del mod">
          <ac:chgData name="Drinkuth, Danielle *Intern" userId="53682473-b55a-4a7a-8e2b-ff1ff1aa1bd1" providerId="ADAL" clId="{371000A4-E92C-401A-9A6E-B5333D212784}" dt="2021-11-08T20:12:46.128" v="13" actId="478"/>
          <ac:spMkLst>
            <pc:docMk/>
            <pc:sldMk cId="4174353486" sldId="264"/>
            <ac:spMk id="13" creationId="{21671243-D586-4C3B-A303-047BAE4264BC}"/>
          </ac:spMkLst>
        </pc:spChg>
        <pc:spChg chg="add del mod">
          <ac:chgData name="Drinkuth, Danielle *Intern" userId="53682473-b55a-4a7a-8e2b-ff1ff1aa1bd1" providerId="ADAL" clId="{371000A4-E92C-401A-9A6E-B5333D212784}" dt="2021-11-08T20:12:46.128" v="13" actId="478"/>
          <ac:spMkLst>
            <pc:docMk/>
            <pc:sldMk cId="4174353486" sldId="264"/>
            <ac:spMk id="15" creationId="{CAB4A5E8-6887-40A2-B812-7FCB3BADDD45}"/>
          </ac:spMkLst>
        </pc:spChg>
        <pc:spChg chg="add del mod">
          <ac:chgData name="Drinkuth, Danielle *Intern" userId="53682473-b55a-4a7a-8e2b-ff1ff1aa1bd1" providerId="ADAL" clId="{371000A4-E92C-401A-9A6E-B5333D212784}" dt="2021-11-08T20:13:39.066" v="26"/>
          <ac:spMkLst>
            <pc:docMk/>
            <pc:sldMk cId="4174353486" sldId="264"/>
            <ac:spMk id="16" creationId="{31F4ADF1-8FF4-4FA0-A537-F0FA80FCBCF1}"/>
          </ac:spMkLst>
        </pc:spChg>
        <pc:spChg chg="add del mod">
          <ac:chgData name="Drinkuth, Danielle *Intern" userId="53682473-b55a-4a7a-8e2b-ff1ff1aa1bd1" providerId="ADAL" clId="{371000A4-E92C-401A-9A6E-B5333D212784}" dt="2021-11-08T20:13:39.066" v="26"/>
          <ac:spMkLst>
            <pc:docMk/>
            <pc:sldMk cId="4174353486" sldId="264"/>
            <ac:spMk id="17" creationId="{B3E7196E-9B01-4EC3-A7F0-96182FEE8ECD}"/>
          </ac:spMkLst>
        </pc:spChg>
        <pc:spChg chg="add del mod">
          <ac:chgData name="Drinkuth, Danielle *Intern" userId="53682473-b55a-4a7a-8e2b-ff1ff1aa1bd1" providerId="ADAL" clId="{371000A4-E92C-401A-9A6E-B5333D212784}" dt="2021-11-08T20:13:39.066" v="26"/>
          <ac:spMkLst>
            <pc:docMk/>
            <pc:sldMk cId="4174353486" sldId="264"/>
            <ac:spMk id="18" creationId="{3C910342-9D47-410D-8D22-6DDB0AF8617C}"/>
          </ac:spMkLst>
        </pc:spChg>
        <pc:spChg chg="add del mod">
          <ac:chgData name="Drinkuth, Danielle *Intern" userId="53682473-b55a-4a7a-8e2b-ff1ff1aa1bd1" providerId="ADAL" clId="{371000A4-E92C-401A-9A6E-B5333D212784}" dt="2021-11-08T20:13:39.066" v="26"/>
          <ac:spMkLst>
            <pc:docMk/>
            <pc:sldMk cId="4174353486" sldId="264"/>
            <ac:spMk id="19" creationId="{0AB7610A-2425-4165-8120-9169F7C0EA02}"/>
          </ac:spMkLst>
        </pc:spChg>
        <pc:spChg chg="add del mod">
          <ac:chgData name="Drinkuth, Danielle *Intern" userId="53682473-b55a-4a7a-8e2b-ff1ff1aa1bd1" providerId="ADAL" clId="{371000A4-E92C-401A-9A6E-B5333D212784}" dt="2021-11-08T20:13:38.744" v="25"/>
          <ac:spMkLst>
            <pc:docMk/>
            <pc:sldMk cId="4174353486" sldId="264"/>
            <ac:spMk id="20" creationId="{EE2536DE-E747-4E1E-9AA0-6635A11885EB}"/>
          </ac:spMkLst>
        </pc:spChg>
        <pc:spChg chg="add del mod">
          <ac:chgData name="Drinkuth, Danielle *Intern" userId="53682473-b55a-4a7a-8e2b-ff1ff1aa1bd1" providerId="ADAL" clId="{371000A4-E92C-401A-9A6E-B5333D212784}" dt="2021-11-08T20:13:38.744" v="25"/>
          <ac:spMkLst>
            <pc:docMk/>
            <pc:sldMk cId="4174353486" sldId="264"/>
            <ac:spMk id="21" creationId="{79541C20-C330-4231-887E-1B659C5FA314}"/>
          </ac:spMkLst>
        </pc:spChg>
        <pc:spChg chg="add del mod">
          <ac:chgData name="Drinkuth, Danielle *Intern" userId="53682473-b55a-4a7a-8e2b-ff1ff1aa1bd1" providerId="ADAL" clId="{371000A4-E92C-401A-9A6E-B5333D212784}" dt="2021-11-08T20:13:38.744" v="25"/>
          <ac:spMkLst>
            <pc:docMk/>
            <pc:sldMk cId="4174353486" sldId="264"/>
            <ac:spMk id="22" creationId="{E19AD1AD-E1A3-4C55-9173-A8CF1CC4AE8B}"/>
          </ac:spMkLst>
        </pc:spChg>
        <pc:spChg chg="add del mod">
          <ac:chgData name="Drinkuth, Danielle *Intern" userId="53682473-b55a-4a7a-8e2b-ff1ff1aa1bd1" providerId="ADAL" clId="{371000A4-E92C-401A-9A6E-B5333D212784}" dt="2021-11-08T20:13:38.327" v="24"/>
          <ac:spMkLst>
            <pc:docMk/>
            <pc:sldMk cId="4174353486" sldId="264"/>
            <ac:spMk id="23" creationId="{7AC6DD9F-8832-4005-BC6E-0F58E991D6F3}"/>
          </ac:spMkLst>
        </pc:spChg>
        <pc:spChg chg="add del mod">
          <ac:chgData name="Drinkuth, Danielle *Intern" userId="53682473-b55a-4a7a-8e2b-ff1ff1aa1bd1" providerId="ADAL" clId="{371000A4-E92C-401A-9A6E-B5333D212784}" dt="2021-11-08T20:13:38.327" v="24"/>
          <ac:spMkLst>
            <pc:docMk/>
            <pc:sldMk cId="4174353486" sldId="264"/>
            <ac:spMk id="24" creationId="{25041183-BE04-4298-A035-2717E6DDDD72}"/>
          </ac:spMkLst>
        </pc:spChg>
        <pc:spChg chg="add del mod">
          <ac:chgData name="Drinkuth, Danielle *Intern" userId="53682473-b55a-4a7a-8e2b-ff1ff1aa1bd1" providerId="ADAL" clId="{371000A4-E92C-401A-9A6E-B5333D212784}" dt="2021-11-08T20:13:38.327" v="24"/>
          <ac:spMkLst>
            <pc:docMk/>
            <pc:sldMk cId="4174353486" sldId="264"/>
            <ac:spMk id="25" creationId="{5209AE0B-3A51-42F3-A28F-98CD688EAB2A}"/>
          </ac:spMkLst>
        </pc:spChg>
        <pc:spChg chg="add del mod">
          <ac:chgData name="Drinkuth, Danielle *Intern" userId="53682473-b55a-4a7a-8e2b-ff1ff1aa1bd1" providerId="ADAL" clId="{371000A4-E92C-401A-9A6E-B5333D212784}" dt="2021-11-08T20:13:38.327" v="24"/>
          <ac:spMkLst>
            <pc:docMk/>
            <pc:sldMk cId="4174353486" sldId="264"/>
            <ac:spMk id="26" creationId="{4DA94366-AE24-401C-B98E-2DB7C72ED482}"/>
          </ac:spMkLst>
        </pc:spChg>
        <pc:spChg chg="add del mod">
          <ac:chgData name="Drinkuth, Danielle *Intern" userId="53682473-b55a-4a7a-8e2b-ff1ff1aa1bd1" providerId="ADAL" clId="{371000A4-E92C-401A-9A6E-B5333D212784}" dt="2021-11-08T20:13:36.813" v="23"/>
          <ac:spMkLst>
            <pc:docMk/>
            <pc:sldMk cId="4174353486" sldId="264"/>
            <ac:spMk id="27" creationId="{0280135C-5A7F-4E3D-8E5D-8ED652AEE855}"/>
          </ac:spMkLst>
        </pc:spChg>
        <pc:spChg chg="add del mod">
          <ac:chgData name="Drinkuth, Danielle *Intern" userId="53682473-b55a-4a7a-8e2b-ff1ff1aa1bd1" providerId="ADAL" clId="{371000A4-E92C-401A-9A6E-B5333D212784}" dt="2021-11-08T20:13:36.813" v="23"/>
          <ac:spMkLst>
            <pc:docMk/>
            <pc:sldMk cId="4174353486" sldId="264"/>
            <ac:spMk id="28" creationId="{0FAEE773-843B-4DD7-B87E-E7C30F0095D9}"/>
          </ac:spMkLst>
        </pc:spChg>
        <pc:spChg chg="add del mod">
          <ac:chgData name="Drinkuth, Danielle *Intern" userId="53682473-b55a-4a7a-8e2b-ff1ff1aa1bd1" providerId="ADAL" clId="{371000A4-E92C-401A-9A6E-B5333D212784}" dt="2021-11-08T20:13:36.813" v="23"/>
          <ac:spMkLst>
            <pc:docMk/>
            <pc:sldMk cId="4174353486" sldId="264"/>
            <ac:spMk id="29" creationId="{299708B3-3BF6-4B71-8105-98F31DCF7D2B}"/>
          </ac:spMkLst>
        </pc:spChg>
        <pc:spChg chg="add del mod">
          <ac:chgData name="Drinkuth, Danielle *Intern" userId="53682473-b55a-4a7a-8e2b-ff1ff1aa1bd1" providerId="ADAL" clId="{371000A4-E92C-401A-9A6E-B5333D212784}" dt="2021-11-08T20:13:36.813" v="23"/>
          <ac:spMkLst>
            <pc:docMk/>
            <pc:sldMk cId="4174353486" sldId="264"/>
            <ac:spMk id="30" creationId="{C131AE6F-F68F-43B7-8D76-718BC910D5A7}"/>
          </ac:spMkLst>
        </pc:spChg>
      </pc:sldChg>
      <pc:sldChg chg="addSp delSp modSp add modNotesTx">
        <pc:chgData name="Drinkuth, Danielle *Intern" userId="53682473-b55a-4a7a-8e2b-ff1ff1aa1bd1" providerId="ADAL" clId="{371000A4-E92C-401A-9A6E-B5333D212784}" dt="2021-11-10T13:41:36.992" v="14187" actId="5793"/>
        <pc:sldMkLst>
          <pc:docMk/>
          <pc:sldMk cId="692608523" sldId="397"/>
        </pc:sldMkLst>
        <pc:spChg chg="mod">
          <ac:chgData name="Drinkuth, Danielle *Intern" userId="53682473-b55a-4a7a-8e2b-ff1ff1aa1bd1" providerId="ADAL" clId="{371000A4-E92C-401A-9A6E-B5333D212784}" dt="2021-11-08T20:24:23.544" v="170" actId="20577"/>
          <ac:spMkLst>
            <pc:docMk/>
            <pc:sldMk cId="692608523" sldId="397"/>
            <ac:spMk id="2" creationId="{A68C286A-DD7E-420A-BE3D-9E35B9A6F2A4}"/>
          </ac:spMkLst>
        </pc:spChg>
        <pc:spChg chg="del">
          <ac:chgData name="Drinkuth, Danielle *Intern" userId="53682473-b55a-4a7a-8e2b-ff1ff1aa1bd1" providerId="ADAL" clId="{371000A4-E92C-401A-9A6E-B5333D212784}" dt="2021-11-08T20:16:55.566" v="97" actId="478"/>
          <ac:spMkLst>
            <pc:docMk/>
            <pc:sldMk cId="692608523" sldId="397"/>
            <ac:spMk id="3" creationId="{893BB0E0-E658-424A-BBA3-A56F1E11BEC8}"/>
          </ac:spMkLst>
        </pc:spChg>
        <pc:spChg chg="del">
          <ac:chgData name="Drinkuth, Danielle *Intern" userId="53682473-b55a-4a7a-8e2b-ff1ff1aa1bd1" providerId="ADAL" clId="{371000A4-E92C-401A-9A6E-B5333D212784}" dt="2021-11-10T13:00:59.766" v="13347" actId="478"/>
          <ac:spMkLst>
            <pc:docMk/>
            <pc:sldMk cId="692608523" sldId="397"/>
            <ac:spMk id="5" creationId="{2021B5CE-54CF-47BC-A51A-317F81C17306}"/>
          </ac:spMkLst>
        </pc:spChg>
        <pc:spChg chg="add mod">
          <ac:chgData name="Drinkuth, Danielle *Intern" userId="53682473-b55a-4a7a-8e2b-ff1ff1aa1bd1" providerId="ADAL" clId="{371000A4-E92C-401A-9A6E-B5333D212784}" dt="2021-11-08T21:18:12.513" v="554" actId="20577"/>
          <ac:spMkLst>
            <pc:docMk/>
            <pc:sldMk cId="692608523" sldId="397"/>
            <ac:spMk id="6" creationId="{D3C60A47-F3F8-436E-8A6D-08239EBC4E2F}"/>
          </ac:spMkLst>
        </pc:spChg>
        <pc:spChg chg="add mod">
          <ac:chgData name="Drinkuth, Danielle *Intern" userId="53682473-b55a-4a7a-8e2b-ff1ff1aa1bd1" providerId="ADAL" clId="{371000A4-E92C-401A-9A6E-B5333D212784}" dt="2021-11-08T21:42:56.100" v="1561" actId="20577"/>
          <ac:spMkLst>
            <pc:docMk/>
            <pc:sldMk cId="692608523" sldId="397"/>
            <ac:spMk id="7" creationId="{88C22039-702A-4D30-9A37-70783C0B4055}"/>
          </ac:spMkLst>
        </pc:spChg>
      </pc:sldChg>
      <pc:sldChg chg="addSp delSp modSp add addCm delCm modCm">
        <pc:chgData name="Drinkuth, Danielle *Intern" userId="53682473-b55a-4a7a-8e2b-ff1ff1aa1bd1" providerId="ADAL" clId="{371000A4-E92C-401A-9A6E-B5333D212784}" dt="2021-11-15T22:11:27.047" v="19280" actId="20577"/>
        <pc:sldMkLst>
          <pc:docMk/>
          <pc:sldMk cId="3891232543" sldId="398"/>
        </pc:sldMkLst>
        <pc:spChg chg="mod">
          <ac:chgData name="Drinkuth, Danielle *Intern" userId="53682473-b55a-4a7a-8e2b-ff1ff1aa1bd1" providerId="ADAL" clId="{371000A4-E92C-401A-9A6E-B5333D212784}" dt="2021-11-08T21:44:24.186" v="1643" actId="255"/>
          <ac:spMkLst>
            <pc:docMk/>
            <pc:sldMk cId="3891232543" sldId="398"/>
            <ac:spMk id="2" creationId="{FDFECC6C-7DC1-4871-97C9-10FDC546B43A}"/>
          </ac:spMkLst>
        </pc:spChg>
        <pc:spChg chg="del">
          <ac:chgData name="Drinkuth, Danielle *Intern" userId="53682473-b55a-4a7a-8e2b-ff1ff1aa1bd1" providerId="ADAL" clId="{371000A4-E92C-401A-9A6E-B5333D212784}" dt="2021-11-08T21:44:38.890" v="1644" actId="478"/>
          <ac:spMkLst>
            <pc:docMk/>
            <pc:sldMk cId="3891232543" sldId="398"/>
            <ac:spMk id="3" creationId="{F05EEFA3-3071-46B3-B8EC-1F47FDAF1E7B}"/>
          </ac:spMkLst>
        </pc:spChg>
        <pc:spChg chg="del">
          <ac:chgData name="Drinkuth, Danielle *Intern" userId="53682473-b55a-4a7a-8e2b-ff1ff1aa1bd1" providerId="ADAL" clId="{371000A4-E92C-401A-9A6E-B5333D212784}" dt="2021-11-08T21:51:24.479" v="2095" actId="478"/>
          <ac:spMkLst>
            <pc:docMk/>
            <pc:sldMk cId="3891232543" sldId="398"/>
            <ac:spMk id="5" creationId="{9FF92A74-BE67-4F12-ABC4-E87D07F70CA9}"/>
          </ac:spMkLst>
        </pc:spChg>
        <pc:spChg chg="add mod">
          <ac:chgData name="Drinkuth, Danielle *Intern" userId="53682473-b55a-4a7a-8e2b-ff1ff1aa1bd1" providerId="ADAL" clId="{371000A4-E92C-401A-9A6E-B5333D212784}" dt="2021-11-08T21:06:40.659" v="449" actId="20577"/>
          <ac:spMkLst>
            <pc:docMk/>
            <pc:sldMk cId="3891232543" sldId="398"/>
            <ac:spMk id="6" creationId="{9488ECD7-B869-4713-93FF-7F1B4AA35475}"/>
          </ac:spMkLst>
        </pc:spChg>
        <pc:graphicFrameChg chg="add mod modGraphic">
          <ac:chgData name="Drinkuth, Danielle *Intern" userId="53682473-b55a-4a7a-8e2b-ff1ff1aa1bd1" providerId="ADAL" clId="{371000A4-E92C-401A-9A6E-B5333D212784}" dt="2021-11-15T22:11:27.047" v="19280" actId="20577"/>
          <ac:graphicFrameMkLst>
            <pc:docMk/>
            <pc:sldMk cId="3891232543" sldId="398"/>
            <ac:graphicFrameMk id="7" creationId="{80259085-DB81-4711-9F33-F8FC95880EC7}"/>
          </ac:graphicFrameMkLst>
        </pc:graphicFrameChg>
      </pc:sldChg>
      <pc:sldChg chg="addSp delSp modSp add del">
        <pc:chgData name="Drinkuth, Danielle *Intern" userId="53682473-b55a-4a7a-8e2b-ff1ff1aa1bd1" providerId="ADAL" clId="{371000A4-E92C-401A-9A6E-B5333D212784}" dt="2021-11-15T14:12:45.053" v="14788" actId="2696"/>
        <pc:sldMkLst>
          <pc:docMk/>
          <pc:sldMk cId="3063364096" sldId="399"/>
        </pc:sldMkLst>
        <pc:spChg chg="mod">
          <ac:chgData name="Drinkuth, Danielle *Intern" userId="53682473-b55a-4a7a-8e2b-ff1ff1aa1bd1" providerId="ADAL" clId="{371000A4-E92C-401A-9A6E-B5333D212784}" dt="2021-11-15T14:03:20.277" v="14397" actId="20577"/>
          <ac:spMkLst>
            <pc:docMk/>
            <pc:sldMk cId="3063364096" sldId="399"/>
            <ac:spMk id="2" creationId="{1515A5A5-5637-4A09-8A85-0D43D7E244B1}"/>
          </ac:spMkLst>
        </pc:spChg>
        <pc:spChg chg="del">
          <ac:chgData name="Drinkuth, Danielle *Intern" userId="53682473-b55a-4a7a-8e2b-ff1ff1aa1bd1" providerId="ADAL" clId="{371000A4-E92C-401A-9A6E-B5333D212784}" dt="2021-11-08T22:28:05.752" v="3509" actId="478"/>
          <ac:spMkLst>
            <pc:docMk/>
            <pc:sldMk cId="3063364096" sldId="399"/>
            <ac:spMk id="3" creationId="{8755E02E-941E-4A54-8517-9A0499C4742C}"/>
          </ac:spMkLst>
        </pc:spChg>
        <pc:spChg chg="del">
          <ac:chgData name="Drinkuth, Danielle *Intern" userId="53682473-b55a-4a7a-8e2b-ff1ff1aa1bd1" providerId="ADAL" clId="{371000A4-E92C-401A-9A6E-B5333D212784}" dt="2021-11-08T22:28:13.552" v="3511"/>
          <ac:spMkLst>
            <pc:docMk/>
            <pc:sldMk cId="3063364096" sldId="399"/>
            <ac:spMk id="5" creationId="{56D6AAFC-2662-4260-9513-E8C3DC228668}"/>
          </ac:spMkLst>
        </pc:spChg>
        <pc:spChg chg="add mod">
          <ac:chgData name="Drinkuth, Danielle *Intern" userId="53682473-b55a-4a7a-8e2b-ff1ff1aa1bd1" providerId="ADAL" clId="{371000A4-E92C-401A-9A6E-B5333D212784}" dt="2021-11-08T22:12:45.860" v="3403" actId="20577"/>
          <ac:spMkLst>
            <pc:docMk/>
            <pc:sldMk cId="3063364096" sldId="399"/>
            <ac:spMk id="6" creationId="{958119D3-ECD5-45B1-BA56-41849C46B724}"/>
          </ac:spMkLst>
        </pc:spChg>
        <pc:spChg chg="add del">
          <ac:chgData name="Drinkuth, Danielle *Intern" userId="53682473-b55a-4a7a-8e2b-ff1ff1aa1bd1" providerId="ADAL" clId="{371000A4-E92C-401A-9A6E-B5333D212784}" dt="2021-11-08T22:28:17.552" v="3512" actId="478"/>
          <ac:spMkLst>
            <pc:docMk/>
            <pc:sldMk cId="3063364096" sldId="399"/>
            <ac:spMk id="7" creationId="{5E0F5894-6614-4B51-950D-9B3B8C63AB0E}"/>
          </ac:spMkLst>
        </pc:spChg>
        <pc:spChg chg="add del mod">
          <ac:chgData name="Drinkuth, Danielle *Intern" userId="53682473-b55a-4a7a-8e2b-ff1ff1aa1bd1" providerId="ADAL" clId="{371000A4-E92C-401A-9A6E-B5333D212784}" dt="2021-11-08T22:48:28.916" v="4622" actId="478"/>
          <ac:spMkLst>
            <pc:docMk/>
            <pc:sldMk cId="3063364096" sldId="399"/>
            <ac:spMk id="8" creationId="{32AF823F-BFA5-4514-AE5B-936F329907F1}"/>
          </ac:spMkLst>
        </pc:spChg>
        <pc:spChg chg="add del mod">
          <ac:chgData name="Drinkuth, Danielle *Intern" userId="53682473-b55a-4a7a-8e2b-ff1ff1aa1bd1" providerId="ADAL" clId="{371000A4-E92C-401A-9A6E-B5333D212784}" dt="2021-11-08T22:28:19.118" v="3513" actId="478"/>
          <ac:spMkLst>
            <pc:docMk/>
            <pc:sldMk cId="3063364096" sldId="399"/>
            <ac:spMk id="10" creationId="{AF5897EA-FD41-4458-81F5-445E4C367087}"/>
          </ac:spMkLst>
        </pc:spChg>
        <pc:spChg chg="add mod">
          <ac:chgData name="Drinkuth, Danielle *Intern" userId="53682473-b55a-4a7a-8e2b-ff1ff1aa1bd1" providerId="ADAL" clId="{371000A4-E92C-401A-9A6E-B5333D212784}" dt="2021-11-08T23:18:47.743" v="7529"/>
          <ac:spMkLst>
            <pc:docMk/>
            <pc:sldMk cId="3063364096" sldId="399"/>
            <ac:spMk id="11" creationId="{8B5BBBE2-EA36-4812-B3AB-43BEE72C06D4}"/>
          </ac:spMkLst>
        </pc:spChg>
      </pc:sldChg>
      <pc:sldChg chg="addSp delSp modSp add del">
        <pc:chgData name="Drinkuth, Danielle *Intern" userId="53682473-b55a-4a7a-8e2b-ff1ff1aa1bd1" providerId="ADAL" clId="{371000A4-E92C-401A-9A6E-B5333D212784}" dt="2021-11-15T15:22:09.498" v="16328" actId="2696"/>
        <pc:sldMkLst>
          <pc:docMk/>
          <pc:sldMk cId="1297893704" sldId="400"/>
        </pc:sldMkLst>
        <pc:spChg chg="mod">
          <ac:chgData name="Drinkuth, Danielle *Intern" userId="53682473-b55a-4a7a-8e2b-ff1ff1aa1bd1" providerId="ADAL" clId="{371000A4-E92C-401A-9A6E-B5333D212784}" dt="2021-11-15T15:13:34.273" v="15755" actId="20577"/>
          <ac:spMkLst>
            <pc:docMk/>
            <pc:sldMk cId="1297893704" sldId="400"/>
            <ac:spMk id="2" creationId="{378F4ADF-7E23-4CD7-98A3-B34C1334ABA0}"/>
          </ac:spMkLst>
        </pc:spChg>
        <pc:spChg chg="del">
          <ac:chgData name="Drinkuth, Danielle *Intern" userId="53682473-b55a-4a7a-8e2b-ff1ff1aa1bd1" providerId="ADAL" clId="{371000A4-E92C-401A-9A6E-B5333D212784}" dt="2021-11-08T22:50:28.980" v="4793" actId="478"/>
          <ac:spMkLst>
            <pc:docMk/>
            <pc:sldMk cId="1297893704" sldId="400"/>
            <ac:spMk id="3" creationId="{36F9943D-8114-41A5-912F-FF3FC4C6AA91}"/>
          </ac:spMkLst>
        </pc:spChg>
        <pc:spChg chg="del">
          <ac:chgData name="Drinkuth, Danielle *Intern" userId="53682473-b55a-4a7a-8e2b-ff1ff1aa1bd1" providerId="ADAL" clId="{371000A4-E92C-401A-9A6E-B5333D212784}" dt="2021-11-08T22:50:34.782" v="4795"/>
          <ac:spMkLst>
            <pc:docMk/>
            <pc:sldMk cId="1297893704" sldId="400"/>
            <ac:spMk id="5" creationId="{A9D10B95-D752-4C61-B01C-1B19EA88B137}"/>
          </ac:spMkLst>
        </pc:spChg>
        <pc:spChg chg="add mod">
          <ac:chgData name="Drinkuth, Danielle *Intern" userId="53682473-b55a-4a7a-8e2b-ff1ff1aa1bd1" providerId="ADAL" clId="{371000A4-E92C-401A-9A6E-B5333D212784}" dt="2021-11-08T22:12:59.050" v="3419" actId="20577"/>
          <ac:spMkLst>
            <pc:docMk/>
            <pc:sldMk cId="1297893704" sldId="400"/>
            <ac:spMk id="6" creationId="{F4DEC4FF-9024-491C-ADB4-57032B6238A8}"/>
          </ac:spMkLst>
        </pc:spChg>
        <pc:spChg chg="add del">
          <ac:chgData name="Drinkuth, Danielle *Intern" userId="53682473-b55a-4a7a-8e2b-ff1ff1aa1bd1" providerId="ADAL" clId="{371000A4-E92C-401A-9A6E-B5333D212784}" dt="2021-11-08T22:50:36.680" v="4796" actId="478"/>
          <ac:spMkLst>
            <pc:docMk/>
            <pc:sldMk cId="1297893704" sldId="400"/>
            <ac:spMk id="7" creationId="{D23A0F15-19FE-427B-B30F-7F8A79F654E0}"/>
          </ac:spMkLst>
        </pc:spChg>
        <pc:spChg chg="add del mod">
          <ac:chgData name="Drinkuth, Danielle *Intern" userId="53682473-b55a-4a7a-8e2b-ff1ff1aa1bd1" providerId="ADAL" clId="{371000A4-E92C-401A-9A6E-B5333D212784}" dt="2021-11-08T22:50:41.724" v="4799" actId="478"/>
          <ac:spMkLst>
            <pc:docMk/>
            <pc:sldMk cId="1297893704" sldId="400"/>
            <ac:spMk id="8" creationId="{AF45D660-9D1A-4C71-AE4D-7529EA98CCC0}"/>
          </ac:spMkLst>
        </pc:spChg>
        <pc:spChg chg="add del mod">
          <ac:chgData name="Drinkuth, Danielle *Intern" userId="53682473-b55a-4a7a-8e2b-ff1ff1aa1bd1" providerId="ADAL" clId="{371000A4-E92C-401A-9A6E-B5333D212784}" dt="2021-11-08T22:50:38.330" v="4797" actId="478"/>
          <ac:spMkLst>
            <pc:docMk/>
            <pc:sldMk cId="1297893704" sldId="400"/>
            <ac:spMk id="10" creationId="{F95FE1AD-B939-43E2-9539-17132A7B7359}"/>
          </ac:spMkLst>
        </pc:spChg>
        <pc:spChg chg="add mod">
          <ac:chgData name="Drinkuth, Danielle *Intern" userId="53682473-b55a-4a7a-8e2b-ff1ff1aa1bd1" providerId="ADAL" clId="{371000A4-E92C-401A-9A6E-B5333D212784}" dt="2021-11-08T22:58:03.343" v="5668" actId="20577"/>
          <ac:spMkLst>
            <pc:docMk/>
            <pc:sldMk cId="1297893704" sldId="400"/>
            <ac:spMk id="11" creationId="{5C3E2829-B6E6-4DFC-9ED0-7E3F95940E55}"/>
          </ac:spMkLst>
        </pc:spChg>
      </pc:sldChg>
      <pc:sldChg chg="addSp delSp modSp add del">
        <pc:chgData name="Drinkuth, Danielle *Intern" userId="53682473-b55a-4a7a-8e2b-ff1ff1aa1bd1" providerId="ADAL" clId="{371000A4-E92C-401A-9A6E-B5333D212784}" dt="2021-11-15T14:30:04.695" v="15244" actId="2696"/>
        <pc:sldMkLst>
          <pc:docMk/>
          <pc:sldMk cId="3960516553" sldId="401"/>
        </pc:sldMkLst>
        <pc:spChg chg="mod">
          <ac:chgData name="Drinkuth, Danielle *Intern" userId="53682473-b55a-4a7a-8e2b-ff1ff1aa1bd1" providerId="ADAL" clId="{371000A4-E92C-401A-9A6E-B5333D212784}" dt="2021-11-10T13:27:28.559" v="13809" actId="20577"/>
          <ac:spMkLst>
            <pc:docMk/>
            <pc:sldMk cId="3960516553" sldId="401"/>
            <ac:spMk id="2" creationId="{3D4DC572-08FA-49F5-93DE-6C53886E171F}"/>
          </ac:spMkLst>
        </pc:spChg>
        <pc:spChg chg="del">
          <ac:chgData name="Drinkuth, Danielle *Intern" userId="53682473-b55a-4a7a-8e2b-ff1ff1aa1bd1" providerId="ADAL" clId="{371000A4-E92C-401A-9A6E-B5333D212784}" dt="2021-11-08T22:58:51.962" v="5697"/>
          <ac:spMkLst>
            <pc:docMk/>
            <pc:sldMk cId="3960516553" sldId="401"/>
            <ac:spMk id="3" creationId="{B07F91F9-F5D1-4493-8C85-8CBA6BB8D984}"/>
          </ac:spMkLst>
        </pc:spChg>
        <pc:spChg chg="del">
          <ac:chgData name="Drinkuth, Danielle *Intern" userId="53682473-b55a-4a7a-8e2b-ff1ff1aa1bd1" providerId="ADAL" clId="{371000A4-E92C-401A-9A6E-B5333D212784}" dt="2021-11-08T22:58:49.534" v="5696" actId="478"/>
          <ac:spMkLst>
            <pc:docMk/>
            <pc:sldMk cId="3960516553" sldId="401"/>
            <ac:spMk id="5" creationId="{9565B5A7-B080-4A5B-BEA3-4D3669F3C99D}"/>
          </ac:spMkLst>
        </pc:spChg>
        <pc:spChg chg="add mod">
          <ac:chgData name="Drinkuth, Danielle *Intern" userId="53682473-b55a-4a7a-8e2b-ff1ff1aa1bd1" providerId="ADAL" clId="{371000A4-E92C-401A-9A6E-B5333D212784}" dt="2021-11-08T22:13:07.277" v="3433" actId="20577"/>
          <ac:spMkLst>
            <pc:docMk/>
            <pc:sldMk cId="3960516553" sldId="401"/>
            <ac:spMk id="6" creationId="{9E30B978-2322-4C40-8DC8-DCA9409ACD0D}"/>
          </ac:spMkLst>
        </pc:spChg>
        <pc:spChg chg="add del mod">
          <ac:chgData name="Drinkuth, Danielle *Intern" userId="53682473-b55a-4a7a-8e2b-ff1ff1aa1bd1" providerId="ADAL" clId="{371000A4-E92C-401A-9A6E-B5333D212784}" dt="2021-11-08T22:58:53.628" v="5698" actId="478"/>
          <ac:spMkLst>
            <pc:docMk/>
            <pc:sldMk cId="3960516553" sldId="401"/>
            <ac:spMk id="7" creationId="{60E4A397-DEA4-4A02-AB3F-AC862A825C47}"/>
          </ac:spMkLst>
        </pc:spChg>
        <pc:spChg chg="add del mod">
          <ac:chgData name="Drinkuth, Danielle *Intern" userId="53682473-b55a-4a7a-8e2b-ff1ff1aa1bd1" providerId="ADAL" clId="{371000A4-E92C-401A-9A6E-B5333D212784}" dt="2021-11-08T22:58:54.560" v="5699" actId="478"/>
          <ac:spMkLst>
            <pc:docMk/>
            <pc:sldMk cId="3960516553" sldId="401"/>
            <ac:spMk id="8" creationId="{C2BC5EB1-9BAD-4879-AED2-F1626C0C8270}"/>
          </ac:spMkLst>
        </pc:spChg>
        <pc:spChg chg="add del mod">
          <ac:chgData name="Drinkuth, Danielle *Intern" userId="53682473-b55a-4a7a-8e2b-ff1ff1aa1bd1" providerId="ADAL" clId="{371000A4-E92C-401A-9A6E-B5333D212784}" dt="2021-11-08T22:59:29.063" v="5702" actId="478"/>
          <ac:spMkLst>
            <pc:docMk/>
            <pc:sldMk cId="3960516553" sldId="401"/>
            <ac:spMk id="9" creationId="{D0C36E17-1F35-4536-B7D9-CD9D0ED9F0FD}"/>
          </ac:spMkLst>
        </pc:spChg>
        <pc:spChg chg="add del mod">
          <ac:chgData name="Drinkuth, Danielle *Intern" userId="53682473-b55a-4a7a-8e2b-ff1ff1aa1bd1" providerId="ADAL" clId="{371000A4-E92C-401A-9A6E-B5333D212784}" dt="2021-11-08T22:59:30.983" v="5703"/>
          <ac:spMkLst>
            <pc:docMk/>
            <pc:sldMk cId="3960516553" sldId="401"/>
            <ac:spMk id="11" creationId="{BAC34EDF-40E6-4603-9398-E32242B1202A}"/>
          </ac:spMkLst>
        </pc:spChg>
        <pc:spChg chg="add del mod">
          <ac:chgData name="Drinkuth, Danielle *Intern" userId="53682473-b55a-4a7a-8e2b-ff1ff1aa1bd1" providerId="ADAL" clId="{371000A4-E92C-401A-9A6E-B5333D212784}" dt="2021-11-08T23:00:03.135" v="5752" actId="478"/>
          <ac:spMkLst>
            <pc:docMk/>
            <pc:sldMk cId="3960516553" sldId="401"/>
            <ac:spMk id="12" creationId="{E3A6033E-336D-4C63-BB9E-8A414C367314}"/>
          </ac:spMkLst>
        </pc:spChg>
        <pc:spChg chg="add del mod">
          <ac:chgData name="Drinkuth, Danielle *Intern" userId="53682473-b55a-4a7a-8e2b-ff1ff1aa1bd1" providerId="ADAL" clId="{371000A4-E92C-401A-9A6E-B5333D212784}" dt="2021-11-08T23:14:21.103" v="7195" actId="478"/>
          <ac:spMkLst>
            <pc:docMk/>
            <pc:sldMk cId="3960516553" sldId="401"/>
            <ac:spMk id="13" creationId="{12223F0F-5EB0-4B15-BFBD-6A01EFB75C0D}"/>
          </ac:spMkLst>
        </pc:spChg>
        <pc:spChg chg="add del">
          <ac:chgData name="Drinkuth, Danielle *Intern" userId="53682473-b55a-4a7a-8e2b-ff1ff1aa1bd1" providerId="ADAL" clId="{371000A4-E92C-401A-9A6E-B5333D212784}" dt="2021-11-08T23:00:09.135" v="5754" actId="478"/>
          <ac:spMkLst>
            <pc:docMk/>
            <pc:sldMk cId="3960516553" sldId="401"/>
            <ac:spMk id="14" creationId="{041D6411-EB5A-4B5D-B9E2-09373740A1BB}"/>
          </ac:spMkLst>
        </pc:spChg>
        <pc:spChg chg="add del mod">
          <ac:chgData name="Drinkuth, Danielle *Intern" userId="53682473-b55a-4a7a-8e2b-ff1ff1aa1bd1" providerId="ADAL" clId="{371000A4-E92C-401A-9A6E-B5333D212784}" dt="2021-11-08T23:00:20.185" v="5755" actId="478"/>
          <ac:spMkLst>
            <pc:docMk/>
            <pc:sldMk cId="3960516553" sldId="401"/>
            <ac:spMk id="16" creationId="{A9D4A99D-9C51-484A-98EC-0EA4ABB82832}"/>
          </ac:spMkLst>
        </pc:spChg>
        <pc:spChg chg="add mod">
          <ac:chgData name="Drinkuth, Danielle *Intern" userId="53682473-b55a-4a7a-8e2b-ff1ff1aa1bd1" providerId="ADAL" clId="{371000A4-E92C-401A-9A6E-B5333D212784}" dt="2021-11-10T13:50:15.029" v="14212" actId="20577"/>
          <ac:spMkLst>
            <pc:docMk/>
            <pc:sldMk cId="3960516553" sldId="401"/>
            <ac:spMk id="17" creationId="{FC19E1FE-6FD3-445D-9E40-218247E97C8D}"/>
          </ac:spMkLst>
        </pc:spChg>
      </pc:sldChg>
      <pc:sldChg chg="addSp delSp modSp add del addCm delCm modCm">
        <pc:chgData name="Drinkuth, Danielle *Intern" userId="53682473-b55a-4a7a-8e2b-ff1ff1aa1bd1" providerId="ADAL" clId="{371000A4-E92C-401A-9A6E-B5333D212784}" dt="2021-11-15T22:56:50.802" v="22659" actId="2696"/>
        <pc:sldMkLst>
          <pc:docMk/>
          <pc:sldMk cId="3658868178" sldId="402"/>
        </pc:sldMkLst>
        <pc:spChg chg="mod">
          <ac:chgData name="Drinkuth, Danielle *Intern" userId="53682473-b55a-4a7a-8e2b-ff1ff1aa1bd1" providerId="ADAL" clId="{371000A4-E92C-401A-9A6E-B5333D212784}" dt="2021-11-15T22:48:22.495" v="21695" actId="1076"/>
          <ac:spMkLst>
            <pc:docMk/>
            <pc:sldMk cId="3658868178" sldId="402"/>
            <ac:spMk id="2" creationId="{4EFDCCC8-B74B-4AB7-9209-EFE98CAD84ED}"/>
          </ac:spMkLst>
        </pc:spChg>
        <pc:spChg chg="del">
          <ac:chgData name="Drinkuth, Danielle *Intern" userId="53682473-b55a-4a7a-8e2b-ff1ff1aa1bd1" providerId="ADAL" clId="{371000A4-E92C-401A-9A6E-B5333D212784}" dt="2021-11-08T23:17:27.433" v="7430" actId="478"/>
          <ac:spMkLst>
            <pc:docMk/>
            <pc:sldMk cId="3658868178" sldId="402"/>
            <ac:spMk id="3" creationId="{245CB057-EEB1-48A1-95E6-8DBD5CFF5A38}"/>
          </ac:spMkLst>
        </pc:spChg>
        <pc:spChg chg="del">
          <ac:chgData name="Drinkuth, Danielle *Intern" userId="53682473-b55a-4a7a-8e2b-ff1ff1aa1bd1" providerId="ADAL" clId="{371000A4-E92C-401A-9A6E-B5333D212784}" dt="2021-11-08T23:17:26.575" v="7429" actId="478"/>
          <ac:spMkLst>
            <pc:docMk/>
            <pc:sldMk cId="3658868178" sldId="402"/>
            <ac:spMk id="5" creationId="{78EE7632-62C4-47F1-87ED-0275607BA049}"/>
          </ac:spMkLst>
        </pc:spChg>
        <pc:spChg chg="add mod">
          <ac:chgData name="Drinkuth, Danielle *Intern" userId="53682473-b55a-4a7a-8e2b-ff1ff1aa1bd1" providerId="ADAL" clId="{371000A4-E92C-401A-9A6E-B5333D212784}" dt="2021-11-15T22:47:57.464" v="21640" actId="20577"/>
          <ac:spMkLst>
            <pc:docMk/>
            <pc:sldMk cId="3658868178" sldId="402"/>
            <ac:spMk id="6" creationId="{6A293EA3-CD2A-41E1-95B8-8FD4DB0951D3}"/>
          </ac:spMkLst>
        </pc:spChg>
        <pc:spChg chg="add del">
          <ac:chgData name="Drinkuth, Danielle *Intern" userId="53682473-b55a-4a7a-8e2b-ff1ff1aa1bd1" providerId="ADAL" clId="{371000A4-E92C-401A-9A6E-B5333D212784}" dt="2021-11-08T23:17:34.766" v="7434" actId="478"/>
          <ac:spMkLst>
            <pc:docMk/>
            <pc:sldMk cId="3658868178" sldId="402"/>
            <ac:spMk id="7" creationId="{D041B0B2-2E36-4F68-B92E-941C2DFA583C}"/>
          </ac:spMkLst>
        </pc:spChg>
        <pc:spChg chg="add del mod">
          <ac:chgData name="Drinkuth, Danielle *Intern" userId="53682473-b55a-4a7a-8e2b-ff1ff1aa1bd1" providerId="ADAL" clId="{371000A4-E92C-401A-9A6E-B5333D212784}" dt="2021-11-08T23:17:33.238" v="7433" actId="478"/>
          <ac:spMkLst>
            <pc:docMk/>
            <pc:sldMk cId="3658868178" sldId="402"/>
            <ac:spMk id="8" creationId="{F86652BF-2925-4DDC-A5AA-7C4DB18C725A}"/>
          </ac:spMkLst>
        </pc:spChg>
        <pc:spChg chg="add del mod">
          <ac:chgData name="Drinkuth, Danielle *Intern" userId="53682473-b55a-4a7a-8e2b-ff1ff1aa1bd1" providerId="ADAL" clId="{371000A4-E92C-401A-9A6E-B5333D212784}" dt="2021-11-08T23:17:37.378" v="7436" actId="478"/>
          <ac:spMkLst>
            <pc:docMk/>
            <pc:sldMk cId="3658868178" sldId="402"/>
            <ac:spMk id="10" creationId="{BE283061-ECDB-406F-A246-70175648D206}"/>
          </ac:spMkLst>
        </pc:spChg>
        <pc:spChg chg="add mod">
          <ac:chgData name="Drinkuth, Danielle *Intern" userId="53682473-b55a-4a7a-8e2b-ff1ff1aa1bd1" providerId="ADAL" clId="{371000A4-E92C-401A-9A6E-B5333D212784}" dt="2021-11-15T22:48:34.422" v="21697" actId="255"/>
          <ac:spMkLst>
            <pc:docMk/>
            <pc:sldMk cId="3658868178" sldId="402"/>
            <ac:spMk id="11" creationId="{B544F893-7CF6-464A-84FF-1BE172FEAFB5}"/>
          </ac:spMkLst>
        </pc:spChg>
      </pc:sldChg>
      <pc:sldChg chg="addSp delSp modSp add del">
        <pc:chgData name="Drinkuth, Danielle *Intern" userId="53682473-b55a-4a7a-8e2b-ff1ff1aa1bd1" providerId="ADAL" clId="{371000A4-E92C-401A-9A6E-B5333D212784}" dt="2021-11-15T23:09:16.461" v="23181" actId="2696"/>
        <pc:sldMkLst>
          <pc:docMk/>
          <pc:sldMk cId="176160839" sldId="404"/>
        </pc:sldMkLst>
        <pc:spChg chg="mod">
          <ac:chgData name="Drinkuth, Danielle *Intern" userId="53682473-b55a-4a7a-8e2b-ff1ff1aa1bd1" providerId="ADAL" clId="{371000A4-E92C-401A-9A6E-B5333D212784}" dt="2021-11-15T22:56:27.913" v="22654" actId="1076"/>
          <ac:spMkLst>
            <pc:docMk/>
            <pc:sldMk cId="176160839" sldId="404"/>
            <ac:spMk id="2" creationId="{E00926FD-2CE3-4E39-9E7F-D3059700227F}"/>
          </ac:spMkLst>
        </pc:spChg>
        <pc:spChg chg="del">
          <ac:chgData name="Drinkuth, Danielle *Intern" userId="53682473-b55a-4a7a-8e2b-ff1ff1aa1bd1" providerId="ADAL" clId="{371000A4-E92C-401A-9A6E-B5333D212784}" dt="2021-11-09T02:47:17.629" v="9668"/>
          <ac:spMkLst>
            <pc:docMk/>
            <pc:sldMk cId="176160839" sldId="404"/>
            <ac:spMk id="3" creationId="{DBE38E71-3873-4A59-9630-0830493F8EA4}"/>
          </ac:spMkLst>
        </pc:spChg>
        <pc:spChg chg="del">
          <ac:chgData name="Drinkuth, Danielle *Intern" userId="53682473-b55a-4a7a-8e2b-ff1ff1aa1bd1" providerId="ADAL" clId="{371000A4-E92C-401A-9A6E-B5333D212784}" dt="2021-11-09T02:47:17.629" v="9668"/>
          <ac:spMkLst>
            <pc:docMk/>
            <pc:sldMk cId="176160839" sldId="404"/>
            <ac:spMk id="5" creationId="{33F99CAD-73C4-4471-8943-51C62E6F1CF0}"/>
          </ac:spMkLst>
        </pc:spChg>
        <pc:spChg chg="add del mod">
          <ac:chgData name="Drinkuth, Danielle *Intern" userId="53682473-b55a-4a7a-8e2b-ff1ff1aa1bd1" providerId="ADAL" clId="{371000A4-E92C-401A-9A6E-B5333D212784}" dt="2021-11-10T13:28:31.469" v="13810" actId="478"/>
          <ac:spMkLst>
            <pc:docMk/>
            <pc:sldMk cId="176160839" sldId="404"/>
            <ac:spMk id="6" creationId="{0ABD5CA9-7EE9-4CE8-8DF8-CFC123CCB517}"/>
          </ac:spMkLst>
        </pc:spChg>
        <pc:spChg chg="add mod">
          <ac:chgData name="Drinkuth, Danielle *Intern" userId="53682473-b55a-4a7a-8e2b-ff1ff1aa1bd1" providerId="ADAL" clId="{371000A4-E92C-401A-9A6E-B5333D212784}" dt="2021-11-15T22:56:56.137" v="22661" actId="20577"/>
          <ac:spMkLst>
            <pc:docMk/>
            <pc:sldMk cId="176160839" sldId="404"/>
            <ac:spMk id="7" creationId="{49BD99C9-8CAB-4188-BC6B-7CDDAF0BB6F5}"/>
          </ac:spMkLst>
        </pc:spChg>
        <pc:spChg chg="add del mod">
          <ac:chgData name="Drinkuth, Danielle *Intern" userId="53682473-b55a-4a7a-8e2b-ff1ff1aa1bd1" providerId="ADAL" clId="{371000A4-E92C-401A-9A6E-B5333D212784}" dt="2021-11-09T02:47:22.942" v="9670" actId="478"/>
          <ac:spMkLst>
            <pc:docMk/>
            <pc:sldMk cId="176160839" sldId="404"/>
            <ac:spMk id="7" creationId="{BD1AE4D7-02AD-40C7-9205-E89EAA573C4A}"/>
          </ac:spMkLst>
        </pc:spChg>
        <pc:spChg chg="add del mod">
          <ac:chgData name="Drinkuth, Danielle *Intern" userId="53682473-b55a-4a7a-8e2b-ff1ff1aa1bd1" providerId="ADAL" clId="{371000A4-E92C-401A-9A6E-B5333D212784}" dt="2021-11-09T02:47:21.157" v="9669" actId="478"/>
          <ac:spMkLst>
            <pc:docMk/>
            <pc:sldMk cId="176160839" sldId="404"/>
            <ac:spMk id="8" creationId="{5F8F62E4-0F44-47C7-9083-1D045930BBDD}"/>
          </ac:spMkLst>
        </pc:spChg>
        <pc:spChg chg="add mod">
          <ac:chgData name="Drinkuth, Danielle *Intern" userId="53682473-b55a-4a7a-8e2b-ff1ff1aa1bd1" providerId="ADAL" clId="{371000A4-E92C-401A-9A6E-B5333D212784}" dt="2021-11-15T23:08:53.215" v="23162"/>
          <ac:spMkLst>
            <pc:docMk/>
            <pc:sldMk cId="176160839" sldId="404"/>
            <ac:spMk id="9" creationId="{2E2C7429-7DB4-4E3D-8B31-343DB6E8D37F}"/>
          </ac:spMkLst>
        </pc:spChg>
      </pc:sldChg>
      <pc:sldChg chg="addSp delSp modSp add del">
        <pc:chgData name="Drinkuth, Danielle *Intern" userId="53682473-b55a-4a7a-8e2b-ff1ff1aa1bd1" providerId="ADAL" clId="{371000A4-E92C-401A-9A6E-B5333D212784}" dt="2021-11-15T14:47:10.578" v="15570" actId="2696"/>
        <pc:sldMkLst>
          <pc:docMk/>
          <pc:sldMk cId="2512163288" sldId="405"/>
        </pc:sldMkLst>
        <pc:spChg chg="mod">
          <ac:chgData name="Drinkuth, Danielle *Intern" userId="53682473-b55a-4a7a-8e2b-ff1ff1aa1bd1" providerId="ADAL" clId="{371000A4-E92C-401A-9A6E-B5333D212784}" dt="2021-11-09T03:00:36.209" v="10944" actId="20577"/>
          <ac:spMkLst>
            <pc:docMk/>
            <pc:sldMk cId="2512163288" sldId="405"/>
            <ac:spMk id="2" creationId="{DCBBBE81-A594-459F-A9C9-6050B9176529}"/>
          </ac:spMkLst>
        </pc:spChg>
        <pc:spChg chg="del">
          <ac:chgData name="Drinkuth, Danielle *Intern" userId="53682473-b55a-4a7a-8e2b-ff1ff1aa1bd1" providerId="ADAL" clId="{371000A4-E92C-401A-9A6E-B5333D212784}" dt="2021-11-09T03:00:48.486" v="10946" actId="478"/>
          <ac:spMkLst>
            <pc:docMk/>
            <pc:sldMk cId="2512163288" sldId="405"/>
            <ac:spMk id="3" creationId="{E55197AF-7628-4196-85C1-2A544153DFD7}"/>
          </ac:spMkLst>
        </pc:spChg>
        <pc:spChg chg="del">
          <ac:chgData name="Drinkuth, Danielle *Intern" userId="53682473-b55a-4a7a-8e2b-ff1ff1aa1bd1" providerId="ADAL" clId="{371000A4-E92C-401A-9A6E-B5333D212784}" dt="2021-11-09T03:00:39.987" v="10945" actId="478"/>
          <ac:spMkLst>
            <pc:docMk/>
            <pc:sldMk cId="2512163288" sldId="405"/>
            <ac:spMk id="5" creationId="{7E6B4911-9B5D-4AC9-B3FF-57A0E3E3CF52}"/>
          </ac:spMkLst>
        </pc:spChg>
        <pc:spChg chg="add mod">
          <ac:chgData name="Drinkuth, Danielle *Intern" userId="53682473-b55a-4a7a-8e2b-ff1ff1aa1bd1" providerId="ADAL" clId="{371000A4-E92C-401A-9A6E-B5333D212784}" dt="2021-11-10T13:26:31.554" v="13806" actId="20577"/>
          <ac:spMkLst>
            <pc:docMk/>
            <pc:sldMk cId="2512163288" sldId="405"/>
            <ac:spMk id="6" creationId="{0FDE1AE5-CFDC-4FE1-BD53-50339FFB990A}"/>
          </ac:spMkLst>
        </pc:spChg>
        <pc:spChg chg="add mod">
          <ac:chgData name="Drinkuth, Danielle *Intern" userId="53682473-b55a-4a7a-8e2b-ff1ff1aa1bd1" providerId="ADAL" clId="{371000A4-E92C-401A-9A6E-B5333D212784}" dt="2021-11-09T03:44:21.891" v="12107" actId="20577"/>
          <ac:spMkLst>
            <pc:docMk/>
            <pc:sldMk cId="2512163288" sldId="405"/>
            <ac:spMk id="7" creationId="{594471C9-A59E-4A29-A1D7-ECEFDF118BF2}"/>
          </ac:spMkLst>
        </pc:spChg>
      </pc:sldChg>
      <pc:sldChg chg="addSp delSp modSp add del">
        <pc:chgData name="Drinkuth, Danielle *Intern" userId="53682473-b55a-4a7a-8e2b-ff1ff1aa1bd1" providerId="ADAL" clId="{371000A4-E92C-401A-9A6E-B5333D212784}" dt="2021-11-15T15:26:06.521" v="16687" actId="2696"/>
        <pc:sldMkLst>
          <pc:docMk/>
          <pc:sldMk cId="3384069908" sldId="406"/>
        </pc:sldMkLst>
        <pc:spChg chg="mod">
          <ac:chgData name="Drinkuth, Danielle *Intern" userId="53682473-b55a-4a7a-8e2b-ff1ff1aa1bd1" providerId="ADAL" clId="{371000A4-E92C-401A-9A6E-B5333D212784}" dt="2021-11-15T15:14:14.835" v="15853" actId="20577"/>
          <ac:spMkLst>
            <pc:docMk/>
            <pc:sldMk cId="3384069908" sldId="406"/>
            <ac:spMk id="2" creationId="{F23BD359-5FCC-4471-A4D2-D1E04B864B8E}"/>
          </ac:spMkLst>
        </pc:spChg>
        <pc:spChg chg="del">
          <ac:chgData name="Drinkuth, Danielle *Intern" userId="53682473-b55a-4a7a-8e2b-ff1ff1aa1bd1" providerId="ADAL" clId="{371000A4-E92C-401A-9A6E-B5333D212784}" dt="2021-11-09T03:44:50.662" v="12118" actId="478"/>
          <ac:spMkLst>
            <pc:docMk/>
            <pc:sldMk cId="3384069908" sldId="406"/>
            <ac:spMk id="3" creationId="{36E71E0E-18F0-4368-8C74-AE8F6D992EAB}"/>
          </ac:spMkLst>
        </pc:spChg>
        <pc:spChg chg="del">
          <ac:chgData name="Drinkuth, Danielle *Intern" userId="53682473-b55a-4a7a-8e2b-ff1ff1aa1bd1" providerId="ADAL" clId="{371000A4-E92C-401A-9A6E-B5333D212784}" dt="2021-11-09T03:44:37.637" v="12116" actId="478"/>
          <ac:spMkLst>
            <pc:docMk/>
            <pc:sldMk cId="3384069908" sldId="406"/>
            <ac:spMk id="5" creationId="{5FBA1805-F75F-4CD5-B5E7-CF44967FA3D0}"/>
          </ac:spMkLst>
        </pc:spChg>
        <pc:spChg chg="add mod">
          <ac:chgData name="Drinkuth, Danielle *Intern" userId="53682473-b55a-4a7a-8e2b-ff1ff1aa1bd1" providerId="ADAL" clId="{371000A4-E92C-401A-9A6E-B5333D212784}" dt="2021-11-10T13:26:38.090" v="13808" actId="20577"/>
          <ac:spMkLst>
            <pc:docMk/>
            <pc:sldMk cId="3384069908" sldId="406"/>
            <ac:spMk id="6" creationId="{AEC665B2-B374-4374-9D04-8ACC6CB72E47}"/>
          </ac:spMkLst>
        </pc:spChg>
        <pc:spChg chg="add mod">
          <ac:chgData name="Drinkuth, Danielle *Intern" userId="53682473-b55a-4a7a-8e2b-ff1ff1aa1bd1" providerId="ADAL" clId="{371000A4-E92C-401A-9A6E-B5333D212784}" dt="2021-11-09T03:57:02.089" v="13343" actId="20577"/>
          <ac:spMkLst>
            <pc:docMk/>
            <pc:sldMk cId="3384069908" sldId="406"/>
            <ac:spMk id="7" creationId="{CC96A0F8-A736-4316-B16E-EF784F683317}"/>
          </ac:spMkLst>
        </pc:spChg>
      </pc:sldChg>
      <pc:sldChg chg="addSp delSp modSp add addCm delCm modCm modNotesTx">
        <pc:chgData name="Drinkuth, Danielle *Intern" userId="53682473-b55a-4a7a-8e2b-ff1ff1aa1bd1" providerId="ADAL" clId="{371000A4-E92C-401A-9A6E-B5333D212784}" dt="2021-11-15T22:18:42.382" v="19657" actId="20577"/>
        <pc:sldMkLst>
          <pc:docMk/>
          <pc:sldMk cId="1344226611" sldId="407"/>
        </pc:sldMkLst>
        <pc:spChg chg="mod">
          <ac:chgData name="Drinkuth, Danielle *Intern" userId="53682473-b55a-4a7a-8e2b-ff1ff1aa1bd1" providerId="ADAL" clId="{371000A4-E92C-401A-9A6E-B5333D212784}" dt="2021-11-15T22:10:44.095" v="19220" actId="255"/>
          <ac:spMkLst>
            <pc:docMk/>
            <pc:sldMk cId="1344226611" sldId="407"/>
            <ac:spMk id="2" creationId="{8D73FB7E-7AF2-4E92-8FDA-43528B1ADDC0}"/>
          </ac:spMkLst>
        </pc:spChg>
        <pc:spChg chg="del">
          <ac:chgData name="Drinkuth, Danielle *Intern" userId="53682473-b55a-4a7a-8e2b-ff1ff1aa1bd1" providerId="ADAL" clId="{371000A4-E92C-401A-9A6E-B5333D212784}" dt="2021-11-15T13:59:06.844" v="14304" actId="478"/>
          <ac:spMkLst>
            <pc:docMk/>
            <pc:sldMk cId="1344226611" sldId="407"/>
            <ac:spMk id="3" creationId="{A46D6896-ECB9-4368-A2EB-147A176ECF80}"/>
          </ac:spMkLst>
        </pc:spChg>
        <pc:spChg chg="del">
          <ac:chgData name="Drinkuth, Danielle *Intern" userId="53682473-b55a-4a7a-8e2b-ff1ff1aa1bd1" providerId="ADAL" clId="{371000A4-E92C-401A-9A6E-B5333D212784}" dt="2021-11-15T14:00:25.748" v="14308" actId="478"/>
          <ac:spMkLst>
            <pc:docMk/>
            <pc:sldMk cId="1344226611" sldId="407"/>
            <ac:spMk id="5" creationId="{CB1D5C41-C4DF-4ACA-A59C-910EB38DC506}"/>
          </ac:spMkLst>
        </pc:spChg>
        <pc:spChg chg="add mod">
          <ac:chgData name="Drinkuth, Danielle *Intern" userId="53682473-b55a-4a7a-8e2b-ff1ff1aa1bd1" providerId="ADAL" clId="{371000A4-E92C-401A-9A6E-B5333D212784}" dt="2021-11-15T21:55:07.938" v="18745" actId="20577"/>
          <ac:spMkLst>
            <pc:docMk/>
            <pc:sldMk cId="1344226611" sldId="407"/>
            <ac:spMk id="7" creationId="{9C627357-161D-4BAC-9342-26D94E121BF7}"/>
          </ac:spMkLst>
        </pc:spChg>
        <pc:graphicFrameChg chg="add mod modGraphic">
          <ac:chgData name="Drinkuth, Danielle *Intern" userId="53682473-b55a-4a7a-8e2b-ff1ff1aa1bd1" providerId="ADAL" clId="{371000A4-E92C-401A-9A6E-B5333D212784}" dt="2021-11-15T22:18:42.382" v="19657" actId="20577"/>
          <ac:graphicFrameMkLst>
            <pc:docMk/>
            <pc:sldMk cId="1344226611" sldId="407"/>
            <ac:graphicFrameMk id="6" creationId="{67112C74-D1D0-4F73-9B75-18A179A55218}"/>
          </ac:graphicFrameMkLst>
        </pc:graphicFrameChg>
      </pc:sldChg>
      <pc:sldChg chg="addSp delSp modSp add">
        <pc:chgData name="Drinkuth, Danielle *Intern" userId="53682473-b55a-4a7a-8e2b-ff1ff1aa1bd1" providerId="ADAL" clId="{371000A4-E92C-401A-9A6E-B5333D212784}" dt="2021-11-15T23:08:29.937" v="23160" actId="14734"/>
        <pc:sldMkLst>
          <pc:docMk/>
          <pc:sldMk cId="2922083853" sldId="408"/>
        </pc:sldMkLst>
        <pc:spChg chg="mod">
          <ac:chgData name="Drinkuth, Danielle *Intern" userId="53682473-b55a-4a7a-8e2b-ff1ff1aa1bd1" providerId="ADAL" clId="{371000A4-E92C-401A-9A6E-B5333D212784}" dt="2021-11-15T22:44:05.430" v="21174" actId="20577"/>
          <ac:spMkLst>
            <pc:docMk/>
            <pc:sldMk cId="2922083853" sldId="408"/>
            <ac:spMk id="2" creationId="{4ED84F80-0E40-4BC6-AA33-F0A6D4255EDA}"/>
          </ac:spMkLst>
        </pc:spChg>
        <pc:spChg chg="del">
          <ac:chgData name="Drinkuth, Danielle *Intern" userId="53682473-b55a-4a7a-8e2b-ff1ff1aa1bd1" providerId="ADAL" clId="{371000A4-E92C-401A-9A6E-B5333D212784}" dt="2021-11-15T14:13:11.182" v="14809" actId="478"/>
          <ac:spMkLst>
            <pc:docMk/>
            <pc:sldMk cId="2922083853" sldId="408"/>
            <ac:spMk id="3" creationId="{95D16683-D35C-41CB-B897-F61E4598CB69}"/>
          </ac:spMkLst>
        </pc:spChg>
        <pc:spChg chg="del">
          <ac:chgData name="Drinkuth, Danielle *Intern" userId="53682473-b55a-4a7a-8e2b-ff1ff1aa1bd1" providerId="ADAL" clId="{371000A4-E92C-401A-9A6E-B5333D212784}" dt="2021-11-15T14:13:10.300" v="14808" actId="478"/>
          <ac:spMkLst>
            <pc:docMk/>
            <pc:sldMk cId="2922083853" sldId="408"/>
            <ac:spMk id="5" creationId="{6672C3F9-8E5B-4074-9402-68581161DD59}"/>
          </ac:spMkLst>
        </pc:spChg>
        <pc:spChg chg="add mod">
          <ac:chgData name="Drinkuth, Danielle *Intern" userId="53682473-b55a-4a7a-8e2b-ff1ff1aa1bd1" providerId="ADAL" clId="{371000A4-E92C-401A-9A6E-B5333D212784}" dt="2021-11-15T22:27:06.111" v="20230" actId="20577"/>
          <ac:spMkLst>
            <pc:docMk/>
            <pc:sldMk cId="2922083853" sldId="408"/>
            <ac:spMk id="7" creationId="{8414D5AC-5412-4035-B3AE-BD51C725D0B0}"/>
          </ac:spMkLst>
        </pc:spChg>
        <pc:spChg chg="add del mod">
          <ac:chgData name="Drinkuth, Danielle *Intern" userId="53682473-b55a-4a7a-8e2b-ff1ff1aa1bd1" providerId="ADAL" clId="{371000A4-E92C-401A-9A6E-B5333D212784}" dt="2021-11-15T14:19:30.610" v="14934"/>
          <ac:spMkLst>
            <pc:docMk/>
            <pc:sldMk cId="2922083853" sldId="408"/>
            <ac:spMk id="9" creationId="{999F0923-A52E-44A4-A686-959EE886BD4F}"/>
          </ac:spMkLst>
        </pc:spChg>
        <pc:spChg chg="add del mod">
          <ac:chgData name="Drinkuth, Danielle *Intern" userId="53682473-b55a-4a7a-8e2b-ff1ff1aa1bd1" providerId="ADAL" clId="{371000A4-E92C-401A-9A6E-B5333D212784}" dt="2021-11-15T14:19:30.610" v="14934"/>
          <ac:spMkLst>
            <pc:docMk/>
            <pc:sldMk cId="2922083853" sldId="408"/>
            <ac:spMk id="10" creationId="{E562E068-BC81-4791-94FC-76913EF1D2A2}"/>
          </ac:spMkLst>
        </pc:spChg>
        <pc:spChg chg="del mod">
          <ac:chgData name="Drinkuth, Danielle *Intern" userId="53682473-b55a-4a7a-8e2b-ff1ff1aa1bd1" providerId="ADAL" clId="{371000A4-E92C-401A-9A6E-B5333D212784}" dt="2021-11-15T14:20:13.504" v="14935" actId="478"/>
          <ac:spMkLst>
            <pc:docMk/>
            <pc:sldMk cId="2922083853" sldId="408"/>
            <ac:spMk id="11" creationId="{456B0922-0AE3-4306-9CE5-72E1190D3947}"/>
          </ac:spMkLst>
        </pc:spChg>
        <pc:graphicFrameChg chg="add mod modGraphic">
          <ac:chgData name="Drinkuth, Danielle *Intern" userId="53682473-b55a-4a7a-8e2b-ff1ff1aa1bd1" providerId="ADAL" clId="{371000A4-E92C-401A-9A6E-B5333D212784}" dt="2021-11-15T23:08:29.937" v="23160" actId="14734"/>
          <ac:graphicFrameMkLst>
            <pc:docMk/>
            <pc:sldMk cId="2922083853" sldId="408"/>
            <ac:graphicFrameMk id="6" creationId="{0F0A84F4-6845-4E34-B76E-2FDC588F05D6}"/>
          </ac:graphicFrameMkLst>
        </pc:graphicFrameChg>
        <pc:graphicFrameChg chg="add del mod">
          <ac:chgData name="Drinkuth, Danielle *Intern" userId="53682473-b55a-4a7a-8e2b-ff1ff1aa1bd1" providerId="ADAL" clId="{371000A4-E92C-401A-9A6E-B5333D212784}" dt="2021-11-15T14:17:15.261" v="14923" actId="478"/>
          <ac:graphicFrameMkLst>
            <pc:docMk/>
            <pc:sldMk cId="2922083853" sldId="408"/>
            <ac:graphicFrameMk id="8" creationId="{194B7E13-FA4E-40A4-BB2B-38A8325876E7}"/>
          </ac:graphicFrameMkLst>
        </pc:graphicFrameChg>
      </pc:sldChg>
      <pc:sldChg chg="addSp delSp modSp add ord addCm delCm modCm modNotesTx">
        <pc:chgData name="Drinkuth, Danielle *Intern" userId="53682473-b55a-4a7a-8e2b-ff1ff1aa1bd1" providerId="ADAL" clId="{371000A4-E92C-401A-9A6E-B5333D212784}" dt="2021-11-15T22:14:42.439" v="19421" actId="20577"/>
        <pc:sldMkLst>
          <pc:docMk/>
          <pc:sldMk cId="3059761382" sldId="409"/>
        </pc:sldMkLst>
        <pc:spChg chg="mod">
          <ac:chgData name="Drinkuth, Danielle *Intern" userId="53682473-b55a-4a7a-8e2b-ff1ff1aa1bd1" providerId="ADAL" clId="{371000A4-E92C-401A-9A6E-B5333D212784}" dt="2021-11-15T15:02:10.967" v="15590" actId="1076"/>
          <ac:spMkLst>
            <pc:docMk/>
            <pc:sldMk cId="3059761382" sldId="409"/>
            <ac:spMk id="2" creationId="{42ABBF9C-A364-46AC-8C83-6078237E9F11}"/>
          </ac:spMkLst>
        </pc:spChg>
        <pc:spChg chg="del">
          <ac:chgData name="Drinkuth, Danielle *Intern" userId="53682473-b55a-4a7a-8e2b-ff1ff1aa1bd1" providerId="ADAL" clId="{371000A4-E92C-401A-9A6E-B5333D212784}" dt="2021-11-15T14:31:40.524" v="15326" actId="478"/>
          <ac:spMkLst>
            <pc:docMk/>
            <pc:sldMk cId="3059761382" sldId="409"/>
            <ac:spMk id="3" creationId="{D675CFE1-6F36-427F-80B0-A8DF1B6180CC}"/>
          </ac:spMkLst>
        </pc:spChg>
        <pc:spChg chg="del">
          <ac:chgData name="Drinkuth, Danielle *Intern" userId="53682473-b55a-4a7a-8e2b-ff1ff1aa1bd1" providerId="ADAL" clId="{371000A4-E92C-401A-9A6E-B5333D212784}" dt="2021-11-15T14:31:39.183" v="15325" actId="478"/>
          <ac:spMkLst>
            <pc:docMk/>
            <pc:sldMk cId="3059761382" sldId="409"/>
            <ac:spMk id="5" creationId="{BA619ED9-2532-4485-8E95-344CECAA91E2}"/>
          </ac:spMkLst>
        </pc:spChg>
        <pc:spChg chg="add mod">
          <ac:chgData name="Drinkuth, Danielle *Intern" userId="53682473-b55a-4a7a-8e2b-ff1ff1aa1bd1" providerId="ADAL" clId="{371000A4-E92C-401A-9A6E-B5333D212784}" dt="2021-11-15T21:28:58.894" v="17749" actId="20577"/>
          <ac:spMkLst>
            <pc:docMk/>
            <pc:sldMk cId="3059761382" sldId="409"/>
            <ac:spMk id="7" creationId="{7FE738A4-ADD2-42BE-A8D1-625B52713F90}"/>
          </ac:spMkLst>
        </pc:spChg>
        <pc:graphicFrameChg chg="add mod modGraphic">
          <ac:chgData name="Drinkuth, Danielle *Intern" userId="53682473-b55a-4a7a-8e2b-ff1ff1aa1bd1" providerId="ADAL" clId="{371000A4-E92C-401A-9A6E-B5333D212784}" dt="2021-11-15T21:57:53.226" v="18821" actId="14734"/>
          <ac:graphicFrameMkLst>
            <pc:docMk/>
            <pc:sldMk cId="3059761382" sldId="409"/>
            <ac:graphicFrameMk id="6" creationId="{17357C18-7285-4085-942A-FE65D81B85AB}"/>
          </ac:graphicFrameMkLst>
        </pc:graphicFrameChg>
      </pc:sldChg>
      <pc:sldChg chg="addSp delSp modSp add delCm">
        <pc:chgData name="Drinkuth, Danielle *Intern" userId="53682473-b55a-4a7a-8e2b-ff1ff1aa1bd1" providerId="ADAL" clId="{371000A4-E92C-401A-9A6E-B5333D212784}" dt="2021-11-15T23:08:36.446" v="23161" actId="14734"/>
        <pc:sldMkLst>
          <pc:docMk/>
          <pc:sldMk cId="2003181171" sldId="410"/>
        </pc:sldMkLst>
        <pc:spChg chg="mod">
          <ac:chgData name="Drinkuth, Danielle *Intern" userId="53682473-b55a-4a7a-8e2b-ff1ff1aa1bd1" providerId="ADAL" clId="{371000A4-E92C-401A-9A6E-B5333D212784}" dt="2021-11-15T15:43:05.038" v="16780" actId="1076"/>
          <ac:spMkLst>
            <pc:docMk/>
            <pc:sldMk cId="2003181171" sldId="410"/>
            <ac:spMk id="2" creationId="{378F4ADF-7E23-4CD7-98A3-B34C1334ABA0}"/>
          </ac:spMkLst>
        </pc:spChg>
        <pc:spChg chg="add del">
          <ac:chgData name="Drinkuth, Danielle *Intern" userId="53682473-b55a-4a7a-8e2b-ff1ff1aa1bd1" providerId="ADAL" clId="{371000A4-E92C-401A-9A6E-B5333D212784}" dt="2021-11-15T15:15:48.262" v="15859" actId="478"/>
          <ac:spMkLst>
            <pc:docMk/>
            <pc:sldMk cId="2003181171" sldId="410"/>
            <ac:spMk id="3" creationId="{945E1B16-2A93-491B-840A-FA2EEF94746F}"/>
          </ac:spMkLst>
        </pc:spChg>
        <pc:spChg chg="mod">
          <ac:chgData name="Drinkuth, Danielle *Intern" userId="53682473-b55a-4a7a-8e2b-ff1ff1aa1bd1" providerId="ADAL" clId="{371000A4-E92C-401A-9A6E-B5333D212784}" dt="2021-11-15T22:19:02.225" v="19660" actId="20577"/>
          <ac:spMkLst>
            <pc:docMk/>
            <pc:sldMk cId="2003181171" sldId="410"/>
            <ac:spMk id="6" creationId="{F4DEC4FF-9024-491C-ADB4-57032B6238A8}"/>
          </ac:spMkLst>
        </pc:spChg>
        <pc:spChg chg="mod">
          <ac:chgData name="Drinkuth, Danielle *Intern" userId="53682473-b55a-4a7a-8e2b-ff1ff1aa1bd1" providerId="ADAL" clId="{371000A4-E92C-401A-9A6E-B5333D212784}" dt="2021-11-15T22:19:37.290" v="19666" actId="255"/>
          <ac:spMkLst>
            <pc:docMk/>
            <pc:sldMk cId="2003181171" sldId="410"/>
            <ac:spMk id="11" creationId="{5C3E2829-B6E6-4DFC-9ED0-7E3F95940E55}"/>
          </ac:spMkLst>
        </pc:spChg>
        <pc:graphicFrameChg chg="add mod modGraphic">
          <ac:chgData name="Drinkuth, Danielle *Intern" userId="53682473-b55a-4a7a-8e2b-ff1ff1aa1bd1" providerId="ADAL" clId="{371000A4-E92C-401A-9A6E-B5333D212784}" dt="2021-11-15T23:08:36.446" v="23161" actId="14734"/>
          <ac:graphicFrameMkLst>
            <pc:docMk/>
            <pc:sldMk cId="2003181171" sldId="410"/>
            <ac:graphicFrameMk id="7" creationId="{3D27DE9D-C32F-4CE9-927B-E29D42ED6199}"/>
          </ac:graphicFrameMkLst>
        </pc:graphicFrameChg>
      </pc:sldChg>
      <pc:sldChg chg="addSp modSp add ord delCm">
        <pc:chgData name="Drinkuth, Danielle *Intern" userId="53682473-b55a-4a7a-8e2b-ff1ff1aa1bd1" providerId="ADAL" clId="{371000A4-E92C-401A-9A6E-B5333D212784}" dt="2021-11-15T23:46:41.102" v="24714" actId="20577"/>
        <pc:sldMkLst>
          <pc:docMk/>
          <pc:sldMk cId="4045890688" sldId="411"/>
        </pc:sldMkLst>
        <pc:spChg chg="mod">
          <ac:chgData name="Drinkuth, Danielle *Intern" userId="53682473-b55a-4a7a-8e2b-ff1ff1aa1bd1" providerId="ADAL" clId="{371000A4-E92C-401A-9A6E-B5333D212784}" dt="2021-11-15T15:43:49.069" v="16852" actId="1076"/>
          <ac:spMkLst>
            <pc:docMk/>
            <pc:sldMk cId="4045890688" sldId="411"/>
            <ac:spMk id="2" creationId="{F23BD359-5FCC-4471-A4D2-D1E04B864B8E}"/>
          </ac:spMkLst>
        </pc:spChg>
        <pc:spChg chg="mod">
          <ac:chgData name="Drinkuth, Danielle *Intern" userId="53682473-b55a-4a7a-8e2b-ff1ff1aa1bd1" providerId="ADAL" clId="{371000A4-E92C-401A-9A6E-B5333D212784}" dt="2021-11-15T23:46:41.102" v="24714" actId="20577"/>
          <ac:spMkLst>
            <pc:docMk/>
            <pc:sldMk cId="4045890688" sldId="411"/>
            <ac:spMk id="6" creationId="{AEC665B2-B374-4374-9D04-8ACC6CB72E47}"/>
          </ac:spMkLst>
        </pc:spChg>
        <pc:spChg chg="mod">
          <ac:chgData name="Drinkuth, Danielle *Intern" userId="53682473-b55a-4a7a-8e2b-ff1ff1aa1bd1" providerId="ADAL" clId="{371000A4-E92C-401A-9A6E-B5333D212784}" dt="2021-11-15T21:53:23.987" v="18608" actId="113"/>
          <ac:spMkLst>
            <pc:docMk/>
            <pc:sldMk cId="4045890688" sldId="411"/>
            <ac:spMk id="7" creationId="{CC96A0F8-A736-4316-B16E-EF784F683317}"/>
          </ac:spMkLst>
        </pc:spChg>
        <pc:graphicFrameChg chg="add mod modGraphic">
          <ac:chgData name="Drinkuth, Danielle *Intern" userId="53682473-b55a-4a7a-8e2b-ff1ff1aa1bd1" providerId="ADAL" clId="{371000A4-E92C-401A-9A6E-B5333D212784}" dt="2021-11-15T22:00:59.119" v="19104" actId="20577"/>
          <ac:graphicFrameMkLst>
            <pc:docMk/>
            <pc:sldMk cId="4045890688" sldId="411"/>
            <ac:graphicFrameMk id="8" creationId="{5B32FAFB-CD90-41B5-818A-03B5746232CA}"/>
          </ac:graphicFrameMkLst>
        </pc:graphicFrameChg>
      </pc:sldChg>
      <pc:sldChg chg="addSp delSp modSp add delCm">
        <pc:chgData name="Drinkuth, Danielle *Intern" userId="53682473-b55a-4a7a-8e2b-ff1ff1aa1bd1" providerId="ADAL" clId="{371000A4-E92C-401A-9A6E-B5333D212784}" dt="2021-11-15T23:47:14.704" v="24716"/>
        <pc:sldMkLst>
          <pc:docMk/>
          <pc:sldMk cId="2767771819" sldId="2636"/>
        </pc:sldMkLst>
        <pc:spChg chg="mod">
          <ac:chgData name="Drinkuth, Danielle *Intern" userId="53682473-b55a-4a7a-8e2b-ff1ff1aa1bd1" providerId="ADAL" clId="{371000A4-E92C-401A-9A6E-B5333D212784}" dt="2021-11-15T23:24:28.910" v="23593" actId="20577"/>
          <ac:spMkLst>
            <pc:docMk/>
            <pc:sldMk cId="2767771819" sldId="2636"/>
            <ac:spMk id="2" creationId="{4EFDCCC8-B74B-4AB7-9209-EFE98CAD84ED}"/>
          </ac:spMkLst>
        </pc:spChg>
        <pc:spChg chg="del mod">
          <ac:chgData name="Drinkuth, Danielle *Intern" userId="53682473-b55a-4a7a-8e2b-ff1ff1aa1bd1" providerId="ADAL" clId="{371000A4-E92C-401A-9A6E-B5333D212784}" dt="2021-11-15T23:47:09.743" v="24715" actId="478"/>
          <ac:spMkLst>
            <pc:docMk/>
            <pc:sldMk cId="2767771819" sldId="2636"/>
            <ac:spMk id="6" creationId="{6A293EA3-CD2A-41E1-95B8-8FD4DB0951D3}"/>
          </ac:spMkLst>
        </pc:spChg>
        <pc:spChg chg="add">
          <ac:chgData name="Drinkuth, Danielle *Intern" userId="53682473-b55a-4a7a-8e2b-ff1ff1aa1bd1" providerId="ADAL" clId="{371000A4-E92C-401A-9A6E-B5333D212784}" dt="2021-11-15T23:47:14.704" v="24716"/>
          <ac:spMkLst>
            <pc:docMk/>
            <pc:sldMk cId="2767771819" sldId="2636"/>
            <ac:spMk id="8" creationId="{D5AF089C-CFD1-47AB-9C9A-29468211E947}"/>
          </ac:spMkLst>
        </pc:spChg>
        <pc:spChg chg="mod">
          <ac:chgData name="Drinkuth, Danielle *Intern" userId="53682473-b55a-4a7a-8e2b-ff1ff1aa1bd1" providerId="ADAL" clId="{371000A4-E92C-401A-9A6E-B5333D212784}" dt="2021-11-15T22:48:44.136" v="21700" actId="5793"/>
          <ac:spMkLst>
            <pc:docMk/>
            <pc:sldMk cId="2767771819" sldId="2636"/>
            <ac:spMk id="11" creationId="{B544F893-7CF6-464A-84FF-1BE172FEAFB5}"/>
          </ac:spMkLst>
        </pc:spChg>
        <pc:graphicFrameChg chg="add mod modGraphic">
          <ac:chgData name="Drinkuth, Danielle *Intern" userId="53682473-b55a-4a7a-8e2b-ff1ff1aa1bd1" providerId="ADAL" clId="{371000A4-E92C-401A-9A6E-B5333D212784}" dt="2021-11-15T23:08:24.290" v="23159" actId="14734"/>
          <ac:graphicFrameMkLst>
            <pc:docMk/>
            <pc:sldMk cId="2767771819" sldId="2636"/>
            <ac:graphicFrameMk id="7" creationId="{4C403F89-5046-4CA2-B981-FA415538CA81}"/>
          </ac:graphicFrameMkLst>
        </pc:graphicFrameChg>
      </pc:sldChg>
      <pc:sldChg chg="addSp modSp add">
        <pc:chgData name="Drinkuth, Danielle *Intern" userId="53682473-b55a-4a7a-8e2b-ff1ff1aa1bd1" providerId="ADAL" clId="{371000A4-E92C-401A-9A6E-B5333D212784}" dt="2021-11-15T23:19:35.213" v="23546" actId="20577"/>
        <pc:sldMkLst>
          <pc:docMk/>
          <pc:sldMk cId="3531126972" sldId="2637"/>
        </pc:sldMkLst>
        <pc:spChg chg="mod">
          <ac:chgData name="Drinkuth, Danielle *Intern" userId="53682473-b55a-4a7a-8e2b-ff1ff1aa1bd1" providerId="ADAL" clId="{371000A4-E92C-401A-9A6E-B5333D212784}" dt="2021-11-15T22:59:58.529" v="22664"/>
          <ac:spMkLst>
            <pc:docMk/>
            <pc:sldMk cId="3531126972" sldId="2637"/>
            <ac:spMk id="9" creationId="{2E2C7429-7DB4-4E3D-8B31-343DB6E8D37F}"/>
          </ac:spMkLst>
        </pc:spChg>
        <pc:graphicFrameChg chg="add mod modGraphic">
          <ac:chgData name="Drinkuth, Danielle *Intern" userId="53682473-b55a-4a7a-8e2b-ff1ff1aa1bd1" providerId="ADAL" clId="{371000A4-E92C-401A-9A6E-B5333D212784}" dt="2021-11-15T23:19:35.213" v="23546" actId="20577"/>
          <ac:graphicFrameMkLst>
            <pc:docMk/>
            <pc:sldMk cId="3531126972" sldId="2637"/>
            <ac:graphicFrameMk id="6" creationId="{689B4611-8BDD-4F10-8D21-591EF3763093}"/>
          </ac:graphicFrameMkLst>
        </pc:graphicFrameChg>
      </pc:sldChg>
      <pc:sldChg chg="addSp delSp modSp add">
        <pc:chgData name="Drinkuth, Danielle *Intern" userId="53682473-b55a-4a7a-8e2b-ff1ff1aa1bd1" providerId="ADAL" clId="{371000A4-E92C-401A-9A6E-B5333D212784}" dt="2021-11-15T23:47:24.443" v="24718"/>
        <pc:sldMkLst>
          <pc:docMk/>
          <pc:sldMk cId="1633568513" sldId="2638"/>
        </pc:sldMkLst>
        <pc:spChg chg="mod">
          <ac:chgData name="Drinkuth, Danielle *Intern" userId="53682473-b55a-4a7a-8e2b-ff1ff1aa1bd1" providerId="ADAL" clId="{371000A4-E92C-401A-9A6E-B5333D212784}" dt="2021-11-15T23:20:25.503" v="23592" actId="20577"/>
          <ac:spMkLst>
            <pc:docMk/>
            <pc:sldMk cId="1633568513" sldId="2638"/>
            <ac:spMk id="2" creationId="{4EFDCCC8-B74B-4AB7-9209-EFE98CAD84ED}"/>
          </ac:spMkLst>
        </pc:spChg>
        <pc:spChg chg="del">
          <ac:chgData name="Drinkuth, Danielle *Intern" userId="53682473-b55a-4a7a-8e2b-ff1ff1aa1bd1" providerId="ADAL" clId="{371000A4-E92C-401A-9A6E-B5333D212784}" dt="2021-11-15T23:47:23.220" v="24717" actId="478"/>
          <ac:spMkLst>
            <pc:docMk/>
            <pc:sldMk cId="1633568513" sldId="2638"/>
            <ac:spMk id="6" creationId="{6A293EA3-CD2A-41E1-95B8-8FD4DB0951D3}"/>
          </ac:spMkLst>
        </pc:spChg>
        <pc:spChg chg="add">
          <ac:chgData name="Drinkuth, Danielle *Intern" userId="53682473-b55a-4a7a-8e2b-ff1ff1aa1bd1" providerId="ADAL" clId="{371000A4-E92C-401A-9A6E-B5333D212784}" dt="2021-11-15T23:47:24.443" v="24718"/>
          <ac:spMkLst>
            <pc:docMk/>
            <pc:sldMk cId="1633568513" sldId="2638"/>
            <ac:spMk id="8" creationId="{A8B198CB-13EA-46C4-B20F-5427776ABFDE}"/>
          </ac:spMkLst>
        </pc:spChg>
        <pc:spChg chg="mod">
          <ac:chgData name="Drinkuth, Danielle *Intern" userId="53682473-b55a-4a7a-8e2b-ff1ff1aa1bd1" providerId="ADAL" clId="{371000A4-E92C-401A-9A6E-B5333D212784}" dt="2021-11-15T23:24:54.234" v="23685" actId="20577"/>
          <ac:spMkLst>
            <pc:docMk/>
            <pc:sldMk cId="1633568513" sldId="2638"/>
            <ac:spMk id="11" creationId="{B544F893-7CF6-464A-84FF-1BE172FEAFB5}"/>
          </ac:spMkLst>
        </pc:spChg>
        <pc:graphicFrameChg chg="mod modGraphic">
          <ac:chgData name="Drinkuth, Danielle *Intern" userId="53682473-b55a-4a7a-8e2b-ff1ff1aa1bd1" providerId="ADAL" clId="{371000A4-E92C-401A-9A6E-B5333D212784}" dt="2021-11-15T23:46:20.974" v="24712" actId="14100"/>
          <ac:graphicFrameMkLst>
            <pc:docMk/>
            <pc:sldMk cId="1633568513" sldId="2638"/>
            <ac:graphicFrameMk id="7" creationId="{4C403F89-5046-4CA2-B981-FA415538CA81}"/>
          </ac:graphicFrameMkLst>
        </pc:graphicFrameChg>
      </pc:sldChg>
    </pc:docChg>
  </pc:docChgLst>
  <pc:docChgLst>
    <pc:chgData name="Danielle Drinkuth" userId="53682473-b55a-4a7a-8e2b-ff1ff1aa1bd1" providerId="ADAL" clId="{C71D076B-1E6C-3A44-9F21-3A567302AFDE}"/>
    <pc:docChg chg="custSel modSld">
      <pc:chgData name="Danielle Drinkuth" userId="53682473-b55a-4a7a-8e2b-ff1ff1aa1bd1" providerId="ADAL" clId="{C71D076B-1E6C-3A44-9F21-3A567302AFDE}" dt="2021-11-15T20:44:58.898" v="534" actId="20577"/>
      <pc:docMkLst>
        <pc:docMk/>
      </pc:docMkLst>
      <pc:sldChg chg="modSp mod addCm delCm modCm modNotesTx">
        <pc:chgData name="Danielle Drinkuth" userId="53682473-b55a-4a7a-8e2b-ff1ff1aa1bd1" providerId="ADAL" clId="{C71D076B-1E6C-3A44-9F21-3A567302AFDE}" dt="2021-11-15T20:44:58.898" v="534" actId="20577"/>
        <pc:sldMkLst>
          <pc:docMk/>
          <pc:sldMk cId="3891232543" sldId="398"/>
        </pc:sldMkLst>
        <pc:graphicFrameChg chg="modGraphic">
          <ac:chgData name="Danielle Drinkuth" userId="53682473-b55a-4a7a-8e2b-ff1ff1aa1bd1" providerId="ADAL" clId="{C71D076B-1E6C-3A44-9F21-3A567302AFDE}" dt="2021-11-15T20:44:58.898" v="534" actId="20577"/>
          <ac:graphicFrameMkLst>
            <pc:docMk/>
            <pc:sldMk cId="3891232543" sldId="398"/>
            <ac:graphicFrameMk id="7" creationId="{80259085-DB81-4711-9F33-F8FC95880EC7}"/>
          </ac:graphicFrameMkLst>
        </pc:graphicFrameChg>
      </pc:sldChg>
      <pc:sldChg chg="addCm modCm">
        <pc:chgData name="Danielle Drinkuth" userId="53682473-b55a-4a7a-8e2b-ff1ff1aa1bd1" providerId="ADAL" clId="{C71D076B-1E6C-3A44-9F21-3A567302AFDE}" dt="2021-11-15T20:33:05.722" v="325"/>
        <pc:sldMkLst>
          <pc:docMk/>
          <pc:sldMk cId="3658868178" sldId="402"/>
        </pc:sldMkLst>
      </pc:sldChg>
      <pc:sldChg chg="modSp mod modNotesTx">
        <pc:chgData name="Danielle Drinkuth" userId="53682473-b55a-4a7a-8e2b-ff1ff1aa1bd1" providerId="ADAL" clId="{C71D076B-1E6C-3A44-9F21-3A567302AFDE}" dt="2021-11-15T20:25:18.873" v="226" actId="20577"/>
        <pc:sldMkLst>
          <pc:docMk/>
          <pc:sldMk cId="1344226611" sldId="407"/>
        </pc:sldMkLst>
        <pc:graphicFrameChg chg="modGraphic">
          <ac:chgData name="Danielle Drinkuth" userId="53682473-b55a-4a7a-8e2b-ff1ff1aa1bd1" providerId="ADAL" clId="{C71D076B-1E6C-3A44-9F21-3A567302AFDE}" dt="2021-11-15T20:25:18.873" v="226" actId="20577"/>
          <ac:graphicFrameMkLst>
            <pc:docMk/>
            <pc:sldMk cId="1344226611" sldId="407"/>
            <ac:graphicFrameMk id="6" creationId="{67112C74-D1D0-4F73-9B75-18A179A55218}"/>
          </ac:graphicFrameMkLst>
        </pc:graphicFrameChg>
      </pc:sldChg>
      <pc:sldChg chg="modNotesTx">
        <pc:chgData name="Danielle Drinkuth" userId="53682473-b55a-4a7a-8e2b-ff1ff1aa1bd1" providerId="ADAL" clId="{C71D076B-1E6C-3A44-9F21-3A567302AFDE}" dt="2021-11-15T20:39:42.823" v="478" actId="20577"/>
        <pc:sldMkLst>
          <pc:docMk/>
          <pc:sldMk cId="3059761382" sldId="409"/>
        </pc:sldMkLst>
      </pc:sldChg>
      <pc:sldChg chg="addCm modCm">
        <pc:chgData name="Danielle Drinkuth" userId="53682473-b55a-4a7a-8e2b-ff1ff1aa1bd1" providerId="ADAL" clId="{C71D076B-1E6C-3A44-9F21-3A567302AFDE}" dt="2021-11-15T20:27:08.408" v="228"/>
        <pc:sldMkLst>
          <pc:docMk/>
          <pc:sldMk cId="2003181171" sldId="410"/>
        </pc:sldMkLst>
      </pc:sldChg>
      <pc:sldChg chg="addCm modCm">
        <pc:chgData name="Danielle Drinkuth" userId="53682473-b55a-4a7a-8e2b-ff1ff1aa1bd1" providerId="ADAL" clId="{C71D076B-1E6C-3A44-9F21-3A567302AFDE}" dt="2021-11-15T20:37:42.836" v="327"/>
        <pc:sldMkLst>
          <pc:docMk/>
          <pc:sldMk cId="4045890688" sldId="4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nterprisecommunity.sharepoint.com/sites/PrinceGeorgesCounty-HOFAImplementation/Shared%20Documents/General/Housing%20Snapshot/Housing%20Snapshot%20Data%20Workboo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enterprisecommunity.sharepoint.com/sites/PrinceGeorgesCounty-HOFAImplementation/Shared%20Documents/General/Housing%20Snapshot/Housing%20Snapshot%20Data%20Workboo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nterprisecommunity.sharepoint.com/sites/PrinceGeorgesCounty-HOFAImplementation/Shared%20Documents/General/Housing%20Snapshot/Housing%20Snapshot%20Data%20Workboo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nterprisecommunity.sharepoint.com/sites/PrinceGeorgesCounty-HOFAImplementation/Shared%20Documents/General/Housing%20Snapshot/Housing%20Snapshot%20Data%20Workbook.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16272059026265E-2"/>
          <c:y val="0.1112149851633559"/>
          <c:w val="0.92930710172701703"/>
          <c:h val="0.57887512465735158"/>
        </c:manualLayout>
      </c:layout>
      <c:barChart>
        <c:barDir val="bar"/>
        <c:grouping val="stacked"/>
        <c:varyColors val="0"/>
        <c:ser>
          <c:idx val="0"/>
          <c:order val="0"/>
          <c:tx>
            <c:strRef>
              <c:f>'Household trends'!$I$2</c:f>
              <c:strCache>
                <c:ptCount val="1"/>
                <c:pt idx="0">
                  <c:v>        1-person household</c:v>
                </c:pt>
              </c:strCache>
            </c:strRef>
          </c:tx>
          <c:spPr>
            <a:solidFill>
              <a:schemeClr val="accent1"/>
            </a:solidFill>
            <a:ln>
              <a:noFill/>
            </a:ln>
            <a:effectLst/>
          </c:spPr>
          <c:invertIfNegative val="0"/>
          <c:dLbls>
            <c:dLbl>
              <c:idx val="0"/>
              <c:tx>
                <c:rich>
                  <a:bodyPr/>
                  <a:lstStyle/>
                  <a:p>
                    <a:r>
                      <a:rPr lang="en-US"/>
                      <a:t>69,014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FC-EB4B-9D57-F7695B68DE14}"/>
                </c:ext>
              </c:extLst>
            </c:dLbl>
            <c:dLbl>
              <c:idx val="1"/>
              <c:tx>
                <c:rich>
                  <a:bodyPr/>
                  <a:lstStyle/>
                  <a:p>
                    <a:r>
                      <a:rPr lang="en-US"/>
                      <a:t>90,428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FFC-EB4B-9D57-F7695B68DE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'Household trends'!$J$1:$K$1</c:f>
              <c:numCache>
                <c:formatCode>General</c:formatCode>
                <c:ptCount val="2"/>
                <c:pt idx="0">
                  <c:v>2000</c:v>
                </c:pt>
                <c:pt idx="1">
                  <c:v>2019</c:v>
                </c:pt>
              </c:numCache>
            </c:numRef>
          </c:cat>
          <c:val>
            <c:numRef>
              <c:f>'Household trends'!$J$2:$K$2</c:f>
              <c:numCache>
                <c:formatCode>0%</c:formatCode>
                <c:ptCount val="2"/>
                <c:pt idx="0">
                  <c:v>0.24079411046369631</c:v>
                </c:pt>
                <c:pt idx="1">
                  <c:v>0.29044494335828974</c:v>
                </c:pt>
              </c:numCache>
            </c:numRef>
          </c:val>
          <c:extLst>
            <c:ext xmlns:c16="http://schemas.microsoft.com/office/drawing/2014/chart" uri="{C3380CC4-5D6E-409C-BE32-E72D297353CC}">
              <c16:uniqueId val="{00000002-3FFC-EB4B-9D57-F7695B68DE14}"/>
            </c:ext>
          </c:extLst>
        </c:ser>
        <c:ser>
          <c:idx val="1"/>
          <c:order val="1"/>
          <c:tx>
            <c:strRef>
              <c:f>'Household trends'!$I$3</c:f>
              <c:strCache>
                <c:ptCount val="1"/>
                <c:pt idx="0">
                  <c:v>        2-person household</c:v>
                </c:pt>
              </c:strCache>
            </c:strRef>
          </c:tx>
          <c:spPr>
            <a:solidFill>
              <a:schemeClr val="accent2"/>
            </a:solidFill>
            <a:ln>
              <a:noFill/>
            </a:ln>
            <a:effectLst/>
          </c:spPr>
          <c:invertIfNegative val="0"/>
          <c:dLbls>
            <c:dLbl>
              <c:idx val="0"/>
              <c:tx>
                <c:rich>
                  <a:bodyPr/>
                  <a:lstStyle/>
                  <a:p>
                    <a:r>
                      <a:rPr lang="en-US"/>
                      <a:t>83,244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FFC-EB4B-9D57-F7695B68DE14}"/>
                </c:ext>
              </c:extLst>
            </c:dLbl>
            <c:dLbl>
              <c:idx val="1"/>
              <c:tx>
                <c:rich>
                  <a:bodyPr/>
                  <a:lstStyle/>
                  <a:p>
                    <a:r>
                      <a:rPr lang="en-US"/>
                      <a:t>88,782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FFC-EB4B-9D57-F7695B68DE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'Household trends'!$J$1:$K$1</c:f>
              <c:numCache>
                <c:formatCode>General</c:formatCode>
                <c:ptCount val="2"/>
                <c:pt idx="0">
                  <c:v>2000</c:v>
                </c:pt>
                <c:pt idx="1">
                  <c:v>2019</c:v>
                </c:pt>
              </c:numCache>
            </c:numRef>
          </c:cat>
          <c:val>
            <c:numRef>
              <c:f>'Household trends'!$J$3:$K$3</c:f>
              <c:numCache>
                <c:formatCode>0%</c:formatCode>
                <c:ptCount val="2"/>
                <c:pt idx="0">
                  <c:v>0.29044345975367225</c:v>
                </c:pt>
                <c:pt idx="1">
                  <c:v>0.28515816960715351</c:v>
                </c:pt>
              </c:numCache>
            </c:numRef>
          </c:val>
          <c:extLst>
            <c:ext xmlns:c16="http://schemas.microsoft.com/office/drawing/2014/chart" uri="{C3380CC4-5D6E-409C-BE32-E72D297353CC}">
              <c16:uniqueId val="{00000005-3FFC-EB4B-9D57-F7695B68DE14}"/>
            </c:ext>
          </c:extLst>
        </c:ser>
        <c:ser>
          <c:idx val="2"/>
          <c:order val="2"/>
          <c:tx>
            <c:strRef>
              <c:f>'Household trends'!$I$4</c:f>
              <c:strCache>
                <c:ptCount val="1"/>
                <c:pt idx="0">
                  <c:v>        3-person household</c:v>
                </c:pt>
              </c:strCache>
            </c:strRef>
          </c:tx>
          <c:spPr>
            <a:solidFill>
              <a:schemeClr val="accent3"/>
            </a:solidFill>
            <a:ln>
              <a:noFill/>
            </a:ln>
            <a:effectLst/>
          </c:spPr>
          <c:invertIfNegative val="0"/>
          <c:dLbls>
            <c:dLbl>
              <c:idx val="0"/>
              <c:tx>
                <c:rich>
                  <a:bodyPr/>
                  <a:lstStyle/>
                  <a:p>
                    <a:r>
                      <a:rPr lang="en-US"/>
                      <a:t>54,588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FFC-EB4B-9D57-F7695B68DE14}"/>
                </c:ext>
              </c:extLst>
            </c:dLbl>
            <c:dLbl>
              <c:idx val="1"/>
              <c:tx>
                <c:rich>
                  <a:bodyPr/>
                  <a:lstStyle/>
                  <a:p>
                    <a:r>
                      <a:rPr lang="en-US"/>
                      <a:t>53,047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FFC-EB4B-9D57-F7695B68DE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'Household trends'!$J$1:$K$1</c:f>
              <c:numCache>
                <c:formatCode>General</c:formatCode>
                <c:ptCount val="2"/>
                <c:pt idx="0">
                  <c:v>2000</c:v>
                </c:pt>
                <c:pt idx="1">
                  <c:v>2019</c:v>
                </c:pt>
              </c:numCache>
            </c:numRef>
          </c:cat>
          <c:val>
            <c:numRef>
              <c:f>'Household trends'!$J$4:$K$4</c:f>
              <c:numCache>
                <c:formatCode>0%</c:formatCode>
                <c:ptCount val="2"/>
                <c:pt idx="0">
                  <c:v>0.19046090506262867</c:v>
                </c:pt>
                <c:pt idx="1">
                  <c:v>0.17038121942680581</c:v>
                </c:pt>
              </c:numCache>
            </c:numRef>
          </c:val>
          <c:extLst>
            <c:ext xmlns:c16="http://schemas.microsoft.com/office/drawing/2014/chart" uri="{C3380CC4-5D6E-409C-BE32-E72D297353CC}">
              <c16:uniqueId val="{00000008-3FFC-EB4B-9D57-F7695B68DE14}"/>
            </c:ext>
          </c:extLst>
        </c:ser>
        <c:ser>
          <c:idx val="3"/>
          <c:order val="3"/>
          <c:tx>
            <c:strRef>
              <c:f>'Household trends'!$I$5</c:f>
              <c:strCache>
                <c:ptCount val="1"/>
                <c:pt idx="0">
                  <c:v>        4-person household</c:v>
                </c:pt>
              </c:strCache>
            </c:strRef>
          </c:tx>
          <c:spPr>
            <a:solidFill>
              <a:schemeClr val="accent4"/>
            </a:solidFill>
            <a:ln>
              <a:noFill/>
            </a:ln>
            <a:effectLst/>
          </c:spPr>
          <c:invertIfNegative val="0"/>
          <c:dLbls>
            <c:dLbl>
              <c:idx val="0"/>
              <c:tx>
                <c:rich>
                  <a:bodyPr/>
                  <a:lstStyle/>
                  <a:p>
                    <a:r>
                      <a:rPr lang="en-US"/>
                      <a:t>42,468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FFC-EB4B-9D57-F7695B68DE14}"/>
                </c:ext>
              </c:extLst>
            </c:dLbl>
            <c:dLbl>
              <c:idx val="1"/>
              <c:tx>
                <c:rich>
                  <a:bodyPr/>
                  <a:lstStyle/>
                  <a:p>
                    <a:r>
                      <a:rPr lang="en-US"/>
                      <a:t>39,730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FFC-EB4B-9D57-F7695B68DE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'Household trends'!$J$1:$K$1</c:f>
              <c:numCache>
                <c:formatCode>General</c:formatCode>
                <c:ptCount val="2"/>
                <c:pt idx="0">
                  <c:v>2000</c:v>
                </c:pt>
                <c:pt idx="1">
                  <c:v>2019</c:v>
                </c:pt>
              </c:numCache>
            </c:numRef>
          </c:cat>
          <c:val>
            <c:numRef>
              <c:f>'Household trends'!$J$5:$K$5</c:f>
              <c:numCache>
                <c:formatCode>0%</c:formatCode>
                <c:ptCount val="2"/>
                <c:pt idx="0">
                  <c:v>0.14817347615226265</c:v>
                </c:pt>
                <c:pt idx="1">
                  <c:v>0.12760845755324512</c:v>
                </c:pt>
              </c:numCache>
            </c:numRef>
          </c:val>
          <c:extLst>
            <c:ext xmlns:c16="http://schemas.microsoft.com/office/drawing/2014/chart" uri="{C3380CC4-5D6E-409C-BE32-E72D297353CC}">
              <c16:uniqueId val="{0000000B-3FFC-EB4B-9D57-F7695B68DE14}"/>
            </c:ext>
          </c:extLst>
        </c:ser>
        <c:ser>
          <c:idx val="4"/>
          <c:order val="4"/>
          <c:tx>
            <c:strRef>
              <c:f>'Household trends'!$I$6</c:f>
              <c:strCache>
                <c:ptCount val="1"/>
                <c:pt idx="0">
                  <c:v>        5-person household or more</c:v>
                </c:pt>
              </c:strCache>
            </c:strRef>
          </c:tx>
          <c:spPr>
            <a:solidFill>
              <a:schemeClr val="accent5"/>
            </a:solidFill>
            <a:ln>
              <a:noFill/>
            </a:ln>
            <a:effectLst/>
          </c:spPr>
          <c:invertIfNegative val="0"/>
          <c:dLbls>
            <c:dLbl>
              <c:idx val="0"/>
              <c:tx>
                <c:rich>
                  <a:bodyPr/>
                  <a:lstStyle/>
                  <a:p>
                    <a:r>
                      <a:rPr lang="en-US"/>
                      <a:t>37,296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FFC-EB4B-9D57-F7695B68DE14}"/>
                </c:ext>
              </c:extLst>
            </c:dLbl>
            <c:dLbl>
              <c:idx val="1"/>
              <c:tx>
                <c:rich>
                  <a:bodyPr/>
                  <a:lstStyle/>
                  <a:p>
                    <a:r>
                      <a:rPr lang="en-US"/>
                      <a:t>39,356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FFC-EB4B-9D57-F7695B68DE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'Household trends'!$J$1:$K$1</c:f>
              <c:numCache>
                <c:formatCode>General</c:formatCode>
                <c:ptCount val="2"/>
                <c:pt idx="0">
                  <c:v>2000</c:v>
                </c:pt>
                <c:pt idx="1">
                  <c:v>2019</c:v>
                </c:pt>
              </c:numCache>
            </c:numRef>
          </c:cat>
          <c:val>
            <c:numRef>
              <c:f>'Household trends'!$J$6:$K$6</c:f>
              <c:numCache>
                <c:formatCode>0%</c:formatCode>
                <c:ptCount val="2"/>
                <c:pt idx="0">
                  <c:v>0.13012804856774013</c:v>
                </c:pt>
                <c:pt idx="1">
                  <c:v>0.12640721005450581</c:v>
                </c:pt>
              </c:numCache>
            </c:numRef>
          </c:val>
          <c:extLst>
            <c:ext xmlns:c16="http://schemas.microsoft.com/office/drawing/2014/chart" uri="{C3380CC4-5D6E-409C-BE32-E72D297353CC}">
              <c16:uniqueId val="{0000000E-3FFC-EB4B-9D57-F7695B68DE14}"/>
            </c:ext>
          </c:extLst>
        </c:ser>
        <c:dLbls>
          <c:dLblPos val="ctr"/>
          <c:showLegendKey val="0"/>
          <c:showVal val="1"/>
          <c:showCatName val="0"/>
          <c:showSerName val="0"/>
          <c:showPercent val="0"/>
          <c:showBubbleSize val="0"/>
        </c:dLbls>
        <c:gapWidth val="150"/>
        <c:overlap val="100"/>
        <c:axId val="181900879"/>
        <c:axId val="181902959"/>
      </c:barChart>
      <c:catAx>
        <c:axId val="1819008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902959"/>
        <c:crosses val="autoZero"/>
        <c:auto val="1"/>
        <c:lblAlgn val="ctr"/>
        <c:lblOffset val="100"/>
        <c:noMultiLvlLbl val="0"/>
      </c:catAx>
      <c:valAx>
        <c:axId val="18190295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900879"/>
        <c:crosses val="autoZero"/>
        <c:crossBetween val="between"/>
      </c:valAx>
      <c:spPr>
        <a:noFill/>
        <a:ln>
          <a:noFill/>
        </a:ln>
        <a:effectLst/>
      </c:spPr>
    </c:plotArea>
    <c:legend>
      <c:legendPos val="b"/>
      <c:layout>
        <c:manualLayout>
          <c:xMode val="edge"/>
          <c:yMode val="edge"/>
          <c:x val="4.4306129956338695E-2"/>
          <c:y val="0.80311676484759453"/>
          <c:w val="0.89999997758314465"/>
          <c:h val="0.138667360707187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'Housing market trends'!$V$51</c:f>
              <c:strCache>
                <c:ptCount val="1"/>
                <c:pt idx="0">
                  <c:v>2014</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 market trends'!$U$52:$U$58</c:f>
              <c:strCache>
                <c:ptCount val="7"/>
                <c:pt idx="0">
                  <c:v>Prince George's County, MD</c:v>
                </c:pt>
                <c:pt idx="1">
                  <c:v>Montgomery County, MD</c:v>
                </c:pt>
                <c:pt idx="2">
                  <c:v>Howard County, MD</c:v>
                </c:pt>
                <c:pt idx="3">
                  <c:v>Charles County, MD</c:v>
                </c:pt>
                <c:pt idx="4">
                  <c:v>Calvert County, MD</c:v>
                </c:pt>
                <c:pt idx="5">
                  <c:v>Anne Arundel County, MD</c:v>
                </c:pt>
                <c:pt idx="6">
                  <c:v>Washington, D.C.</c:v>
                </c:pt>
              </c:strCache>
            </c:strRef>
          </c:cat>
          <c:val>
            <c:numRef>
              <c:f>'Housing market trends'!$V$52:$V$58</c:f>
              <c:numCache>
                <c:formatCode>#,##0</c:formatCode>
                <c:ptCount val="7"/>
                <c:pt idx="0">
                  <c:v>278489.14</c:v>
                </c:pt>
                <c:pt idx="1">
                  <c:v>482836.46</c:v>
                </c:pt>
                <c:pt idx="2">
                  <c:v>458732.3</c:v>
                </c:pt>
                <c:pt idx="3">
                  <c:v>308834.56</c:v>
                </c:pt>
                <c:pt idx="4">
                  <c:v>386097</c:v>
                </c:pt>
                <c:pt idx="5">
                  <c:v>358441.78</c:v>
                </c:pt>
                <c:pt idx="6">
                  <c:v>489077.72</c:v>
                </c:pt>
              </c:numCache>
            </c:numRef>
          </c:val>
          <c:extLst>
            <c:ext xmlns:c16="http://schemas.microsoft.com/office/drawing/2014/chart" uri="{C3380CC4-5D6E-409C-BE32-E72D297353CC}">
              <c16:uniqueId val="{00000000-433B-FA4F-A637-9096882EAF7F}"/>
            </c:ext>
          </c:extLst>
        </c:ser>
        <c:ser>
          <c:idx val="1"/>
          <c:order val="1"/>
          <c:tx>
            <c:strRef>
              <c:f>'Housing market trends'!$W$51</c:f>
              <c:strCache>
                <c:ptCount val="1"/>
                <c:pt idx="0">
                  <c:v>2019</c:v>
                </c:pt>
              </c:strCache>
            </c:strRef>
          </c:tx>
          <c:spPr>
            <a:solidFill>
              <a:schemeClr val="accent2"/>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 market trends'!$U$52:$U$58</c:f>
              <c:strCache>
                <c:ptCount val="7"/>
                <c:pt idx="0">
                  <c:v>Prince George's County, MD</c:v>
                </c:pt>
                <c:pt idx="1">
                  <c:v>Montgomery County, MD</c:v>
                </c:pt>
                <c:pt idx="2">
                  <c:v>Howard County, MD</c:v>
                </c:pt>
                <c:pt idx="3">
                  <c:v>Charles County, MD</c:v>
                </c:pt>
                <c:pt idx="4">
                  <c:v>Calvert County, MD</c:v>
                </c:pt>
                <c:pt idx="5">
                  <c:v>Anne Arundel County, MD</c:v>
                </c:pt>
                <c:pt idx="6">
                  <c:v>Washington, D.C.</c:v>
                </c:pt>
              </c:strCache>
            </c:strRef>
          </c:cat>
          <c:val>
            <c:numRef>
              <c:f>'Housing market trends'!$W$52:$W$58</c:f>
              <c:numCache>
                <c:formatCode>General</c:formatCode>
                <c:ptCount val="7"/>
                <c:pt idx="0">
                  <c:v>302800</c:v>
                </c:pt>
                <c:pt idx="1">
                  <c:v>484900</c:v>
                </c:pt>
                <c:pt idx="2">
                  <c:v>455700</c:v>
                </c:pt>
                <c:pt idx="3">
                  <c:v>313300</c:v>
                </c:pt>
                <c:pt idx="4">
                  <c:v>358800</c:v>
                </c:pt>
                <c:pt idx="5">
                  <c:v>361200</c:v>
                </c:pt>
                <c:pt idx="6">
                  <c:v>601500</c:v>
                </c:pt>
              </c:numCache>
            </c:numRef>
          </c:val>
          <c:extLst>
            <c:ext xmlns:c16="http://schemas.microsoft.com/office/drawing/2014/chart" uri="{C3380CC4-5D6E-409C-BE32-E72D297353CC}">
              <c16:uniqueId val="{00000001-433B-FA4F-A637-9096882EAF7F}"/>
            </c:ext>
          </c:extLst>
        </c:ser>
        <c:dLbls>
          <c:dLblPos val="outEnd"/>
          <c:showLegendKey val="0"/>
          <c:showVal val="1"/>
          <c:showCatName val="0"/>
          <c:showSerName val="0"/>
          <c:showPercent val="0"/>
          <c:showBubbleSize val="0"/>
        </c:dLbls>
        <c:gapWidth val="182"/>
        <c:axId val="869196223"/>
        <c:axId val="869201631"/>
      </c:barChart>
      <c:catAx>
        <c:axId val="8691962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201631"/>
        <c:crosses val="autoZero"/>
        <c:auto val="1"/>
        <c:lblAlgn val="ctr"/>
        <c:lblOffset val="100"/>
        <c:noMultiLvlLbl val="0"/>
      </c:catAx>
      <c:valAx>
        <c:axId val="869201631"/>
        <c:scaling>
          <c:orientation val="minMax"/>
          <c:max val="625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196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'Housing market trends'!$M$37</c:f>
              <c:strCache>
                <c:ptCount val="1"/>
                <c:pt idx="0">
                  <c:v>2014</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 market trends'!$L$38:$L$44</c:f>
              <c:strCache>
                <c:ptCount val="7"/>
                <c:pt idx="0">
                  <c:v>Prince George's County, MD</c:v>
                </c:pt>
                <c:pt idx="1">
                  <c:v>Montgomery County, MD</c:v>
                </c:pt>
                <c:pt idx="2">
                  <c:v>Howard County, MD</c:v>
                </c:pt>
                <c:pt idx="3">
                  <c:v>Charles County, MD</c:v>
                </c:pt>
                <c:pt idx="4">
                  <c:v>Calvert County, MD</c:v>
                </c:pt>
                <c:pt idx="5">
                  <c:v>Anne Arundel County, MD</c:v>
                </c:pt>
                <c:pt idx="6">
                  <c:v>Washington, D.C.</c:v>
                </c:pt>
              </c:strCache>
            </c:strRef>
          </c:cat>
          <c:val>
            <c:numRef>
              <c:f>'Housing market trends'!$M$38:$M$44</c:f>
              <c:numCache>
                <c:formatCode>#,##0</c:formatCode>
                <c:ptCount val="7"/>
                <c:pt idx="0">
                  <c:v>1373.08</c:v>
                </c:pt>
                <c:pt idx="1">
                  <c:v>1733.56</c:v>
                </c:pt>
                <c:pt idx="2">
                  <c:v>1665.77</c:v>
                </c:pt>
                <c:pt idx="3">
                  <c:v>1619.5</c:v>
                </c:pt>
                <c:pt idx="4">
                  <c:v>1589.37</c:v>
                </c:pt>
                <c:pt idx="5">
                  <c:v>1591.52</c:v>
                </c:pt>
                <c:pt idx="6">
                  <c:v>1401.05</c:v>
                </c:pt>
              </c:numCache>
            </c:numRef>
          </c:val>
          <c:extLst>
            <c:ext xmlns:c16="http://schemas.microsoft.com/office/drawing/2014/chart" uri="{C3380CC4-5D6E-409C-BE32-E72D297353CC}">
              <c16:uniqueId val="{00000000-711D-6646-9407-85CE8F3D4A0E}"/>
            </c:ext>
          </c:extLst>
        </c:ser>
        <c:ser>
          <c:idx val="1"/>
          <c:order val="1"/>
          <c:tx>
            <c:strRef>
              <c:f>'Housing market trends'!$N$37</c:f>
              <c:strCache>
                <c:ptCount val="1"/>
                <c:pt idx="0">
                  <c:v>2019</c:v>
                </c:pt>
              </c:strCache>
            </c:strRef>
          </c:tx>
          <c:spPr>
            <a:solidFill>
              <a:schemeClr val="accent2"/>
            </a:solidFill>
            <a:ln>
              <a:noFill/>
            </a:ln>
            <a:effectLst/>
          </c:spPr>
          <c:invertIfNegative val="0"/>
          <c:dLbls>
            <c:dLbl>
              <c:idx val="1"/>
              <c:layout>
                <c:manualLayout>
                  <c:x val="0"/>
                  <c:y val="-4.25803704492229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1D-6646-9407-85CE8F3D4A0E}"/>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 market trends'!$L$38:$L$44</c:f>
              <c:strCache>
                <c:ptCount val="7"/>
                <c:pt idx="0">
                  <c:v>Prince George's County, MD</c:v>
                </c:pt>
                <c:pt idx="1">
                  <c:v>Montgomery County, MD</c:v>
                </c:pt>
                <c:pt idx="2">
                  <c:v>Howard County, MD</c:v>
                </c:pt>
                <c:pt idx="3">
                  <c:v>Charles County, MD</c:v>
                </c:pt>
                <c:pt idx="4">
                  <c:v>Calvert County, MD</c:v>
                </c:pt>
                <c:pt idx="5">
                  <c:v>Anne Arundel County, MD</c:v>
                </c:pt>
                <c:pt idx="6">
                  <c:v>Washington, D.C.</c:v>
                </c:pt>
              </c:strCache>
            </c:strRef>
          </c:cat>
          <c:val>
            <c:numRef>
              <c:f>'Housing market trends'!$N$38:$N$44</c:f>
              <c:numCache>
                <c:formatCode>#,##0</c:formatCode>
                <c:ptCount val="7"/>
                <c:pt idx="0">
                  <c:v>1475</c:v>
                </c:pt>
                <c:pt idx="1">
                  <c:v>1768</c:v>
                </c:pt>
                <c:pt idx="2">
                  <c:v>1716</c:v>
                </c:pt>
                <c:pt idx="3">
                  <c:v>1682</c:v>
                </c:pt>
                <c:pt idx="4">
                  <c:v>1520</c:v>
                </c:pt>
                <c:pt idx="5">
                  <c:v>1663</c:v>
                </c:pt>
                <c:pt idx="6">
                  <c:v>1541</c:v>
                </c:pt>
              </c:numCache>
            </c:numRef>
          </c:val>
          <c:extLst>
            <c:ext xmlns:c16="http://schemas.microsoft.com/office/drawing/2014/chart" uri="{C3380CC4-5D6E-409C-BE32-E72D297353CC}">
              <c16:uniqueId val="{00000002-711D-6646-9407-85CE8F3D4A0E}"/>
            </c:ext>
          </c:extLst>
        </c:ser>
        <c:dLbls>
          <c:dLblPos val="outEnd"/>
          <c:showLegendKey val="0"/>
          <c:showVal val="1"/>
          <c:showCatName val="0"/>
          <c:showSerName val="0"/>
          <c:showPercent val="0"/>
          <c:showBubbleSize val="0"/>
        </c:dLbls>
        <c:gapWidth val="182"/>
        <c:axId val="908677135"/>
        <c:axId val="908657583"/>
      </c:barChart>
      <c:catAx>
        <c:axId val="90867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8657583"/>
        <c:crosses val="autoZero"/>
        <c:auto val="1"/>
        <c:lblAlgn val="ctr"/>
        <c:lblOffset val="100"/>
        <c:noMultiLvlLbl val="0"/>
      </c:catAx>
      <c:valAx>
        <c:axId val="90865758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8677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2036772872095"/>
          <c:y val="0"/>
          <c:w val="0.87517430654660155"/>
          <c:h val="0.7653490844093247"/>
        </c:manualLayout>
      </c:layout>
      <c:barChart>
        <c:barDir val="bar"/>
        <c:grouping val="stacked"/>
        <c:varyColors val="0"/>
        <c:ser>
          <c:idx val="0"/>
          <c:order val="0"/>
          <c:tx>
            <c:strRef>
              <c:f>'Housing needs and affordability'!$N$19</c:f>
              <c:strCache>
                <c:ptCount val="1"/>
                <c:pt idx="0">
                  <c:v>Housing cost burden ≤ 30%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'Housing needs and affordability'!$O$18:$P$18</c:f>
              <c:numCache>
                <c:formatCode>General</c:formatCode>
                <c:ptCount val="2"/>
                <c:pt idx="0">
                  <c:v>2000</c:v>
                </c:pt>
                <c:pt idx="1">
                  <c:v>2017</c:v>
                </c:pt>
              </c:numCache>
            </c:numRef>
          </c:cat>
          <c:val>
            <c:numRef>
              <c:f>'Housing needs and affordability'!$O$19:$P$19</c:f>
              <c:numCache>
                <c:formatCode>_(* #,##0_);_(* \(#,##0\);_(* "-"??_);_(@_)</c:formatCode>
                <c:ptCount val="2"/>
                <c:pt idx="0">
                  <c:v>175640</c:v>
                </c:pt>
                <c:pt idx="1">
                  <c:v>193580</c:v>
                </c:pt>
              </c:numCache>
            </c:numRef>
          </c:val>
          <c:extLst>
            <c:ext xmlns:c16="http://schemas.microsoft.com/office/drawing/2014/chart" uri="{C3380CC4-5D6E-409C-BE32-E72D297353CC}">
              <c16:uniqueId val="{00000000-BA2F-41B5-9F49-F3FC727F9A4C}"/>
            </c:ext>
          </c:extLst>
        </c:ser>
        <c:ser>
          <c:idx val="1"/>
          <c:order val="1"/>
          <c:tx>
            <c:strRef>
              <c:f>'Housing needs and affordability'!$N$20</c:f>
              <c:strCache>
                <c:ptCount val="1"/>
                <c:pt idx="0">
                  <c:v>30 % &lt; Housing cost burden ≤ 50%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'Housing needs and affordability'!$O$18:$P$18</c:f>
              <c:numCache>
                <c:formatCode>General</c:formatCode>
                <c:ptCount val="2"/>
                <c:pt idx="0">
                  <c:v>2000</c:v>
                </c:pt>
                <c:pt idx="1">
                  <c:v>2017</c:v>
                </c:pt>
              </c:numCache>
            </c:numRef>
          </c:cat>
          <c:val>
            <c:numRef>
              <c:f>'Housing needs and affordability'!$O$20:$P$20</c:f>
              <c:numCache>
                <c:formatCode>_(* #,##0_);_(* \(#,##0\);_(* "-"??_);_(@_)</c:formatCode>
                <c:ptCount val="2"/>
                <c:pt idx="0">
                  <c:v>81373</c:v>
                </c:pt>
                <c:pt idx="1">
                  <c:v>63590</c:v>
                </c:pt>
              </c:numCache>
            </c:numRef>
          </c:val>
          <c:extLst>
            <c:ext xmlns:c16="http://schemas.microsoft.com/office/drawing/2014/chart" uri="{C3380CC4-5D6E-409C-BE32-E72D297353CC}">
              <c16:uniqueId val="{00000001-BA2F-41B5-9F49-F3FC727F9A4C}"/>
            </c:ext>
          </c:extLst>
        </c:ser>
        <c:ser>
          <c:idx val="2"/>
          <c:order val="2"/>
          <c:tx>
            <c:strRef>
              <c:f>'Housing needs and affordability'!$N$21</c:f>
              <c:strCache>
                <c:ptCount val="1"/>
                <c:pt idx="0">
                  <c:v>Housing cost burden &gt; 50%</c:v>
                </c:pt>
              </c:strCache>
            </c:strRef>
          </c:tx>
          <c:spPr>
            <a:solidFill>
              <a:schemeClr val="accent3"/>
            </a:solidFill>
            <a:ln>
              <a:noFill/>
            </a:ln>
            <a:effectLst/>
          </c:spPr>
          <c:invertIfNegative val="0"/>
          <c:dLbls>
            <c:dLbl>
              <c:idx val="0"/>
              <c:layout>
                <c:manualLayout>
                  <c:x val="2.5637520641232304E-2"/>
                  <c:y val="0.114432431017667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2F-41B5-9F49-F3FC727F9A4C}"/>
                </c:ext>
              </c:extLst>
            </c:dLbl>
            <c:dLbl>
              <c:idx val="1"/>
              <c:layout>
                <c:manualLayout>
                  <c:x val="1.8312514743737265E-2"/>
                  <c:y val="0.1117078493267708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2F-41B5-9F49-F3FC727F9A4C}"/>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'Housing needs and affordability'!$O$18:$P$18</c:f>
              <c:numCache>
                <c:formatCode>General</c:formatCode>
                <c:ptCount val="2"/>
                <c:pt idx="0">
                  <c:v>2000</c:v>
                </c:pt>
                <c:pt idx="1">
                  <c:v>2017</c:v>
                </c:pt>
              </c:numCache>
            </c:numRef>
          </c:cat>
          <c:val>
            <c:numRef>
              <c:f>'Housing needs and affordability'!$O$21:$P$21</c:f>
              <c:numCache>
                <c:formatCode>_(* #,##0_);_(* \(#,##0\);_(* "-"??_);_(@_)</c:formatCode>
                <c:ptCount val="2"/>
                <c:pt idx="0">
                  <c:v>29512</c:v>
                </c:pt>
                <c:pt idx="1">
                  <c:v>46890</c:v>
                </c:pt>
              </c:numCache>
            </c:numRef>
          </c:val>
          <c:extLst>
            <c:ext xmlns:c16="http://schemas.microsoft.com/office/drawing/2014/chart" uri="{C3380CC4-5D6E-409C-BE32-E72D297353CC}">
              <c16:uniqueId val="{00000004-BA2F-41B5-9F49-F3FC727F9A4C}"/>
            </c:ext>
          </c:extLst>
        </c:ser>
        <c:dLbls>
          <c:dLblPos val="ctr"/>
          <c:showLegendKey val="0"/>
          <c:showVal val="1"/>
          <c:showCatName val="0"/>
          <c:showSerName val="0"/>
          <c:showPercent val="0"/>
          <c:showBubbleSize val="0"/>
        </c:dLbls>
        <c:gapWidth val="150"/>
        <c:overlap val="100"/>
        <c:axId val="195364495"/>
        <c:axId val="195352431"/>
      </c:barChart>
      <c:catAx>
        <c:axId val="195364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95352431"/>
        <c:crosses val="autoZero"/>
        <c:auto val="1"/>
        <c:lblAlgn val="ctr"/>
        <c:lblOffset val="100"/>
        <c:noMultiLvlLbl val="0"/>
      </c:catAx>
      <c:valAx>
        <c:axId val="195352431"/>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95364495"/>
        <c:crosses val="autoZero"/>
        <c:crossBetween val="between"/>
      </c:valAx>
      <c:spPr>
        <a:noFill/>
        <a:ln>
          <a:noFill/>
        </a:ln>
        <a:effectLst/>
      </c:spPr>
    </c:plotArea>
    <c:legend>
      <c:legendPos val="b"/>
      <c:layout>
        <c:manualLayout>
          <c:xMode val="edge"/>
          <c:yMode val="edge"/>
          <c:x val="0"/>
          <c:y val="0.88269119280098074"/>
          <c:w val="0.99856563790307085"/>
          <c:h val="0.1039999739179470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5"/>
              </a:solidFill>
              <a:latin typeface="+mn-lt"/>
              <a:ea typeface="+mn-ea"/>
              <a:cs typeface="+mn-cs"/>
            </a:defRPr>
          </a:pPr>
          <a:endParaRPr lang="en-US"/>
        </a:p>
      </c:txPr>
    </c:legend>
    <c:plotVisOnly val="1"/>
    <c:dispBlanksAs val="gap"/>
    <c:showDLblsOverMax val="0"/>
  </c:chart>
  <c:spPr>
    <a:noFill/>
    <a:ln>
      <a:noFill/>
    </a:ln>
    <a:effectLst/>
  </c:spPr>
  <c:txPr>
    <a:bodyPr/>
    <a:lstStyle/>
    <a:p>
      <a:pPr>
        <a:defRPr sz="2200">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CBD6C-DA8C-4414-BE6B-F24E7E3C15B8}" type="doc">
      <dgm:prSet loTypeId="urn:microsoft.com/office/officeart/2009/3/layout/IncreasingArrowsProcess" loCatId="process" qsTypeId="urn:microsoft.com/office/officeart/2005/8/quickstyle/simple1" qsCatId="simple" csTypeId="urn:microsoft.com/office/officeart/2005/8/colors/accent1_3" csCatId="accent1" phldr="1"/>
      <dgm:spPr/>
      <dgm:t>
        <a:bodyPr/>
        <a:lstStyle/>
        <a:p>
          <a:endParaRPr lang="en-US"/>
        </a:p>
      </dgm:t>
    </dgm:pt>
    <dgm:pt modelId="{65A3504E-517D-48B0-A9C3-4DAE44153742}">
      <dgm:prSet phldrT="[Text]" custT="1"/>
      <dgm:spPr/>
      <dgm:t>
        <a:bodyPr/>
        <a:lstStyle/>
        <a:p>
          <a:r>
            <a:rPr lang="en-US" sz="1400" dirty="0"/>
            <a:t>  Identify potential models for a housing advisory group.</a:t>
          </a:r>
        </a:p>
      </dgm:t>
    </dgm:pt>
    <dgm:pt modelId="{75E1ADEA-AE74-439D-8A02-25DD8C89C789}" type="parTrans" cxnId="{E776BACC-68A1-4A43-996E-08B10CAB2755}">
      <dgm:prSet/>
      <dgm:spPr/>
      <dgm:t>
        <a:bodyPr/>
        <a:lstStyle/>
        <a:p>
          <a:endParaRPr lang="en-US"/>
        </a:p>
      </dgm:t>
    </dgm:pt>
    <dgm:pt modelId="{40E5D259-1733-46D3-9882-AF527F4866E3}" type="sibTrans" cxnId="{E776BACC-68A1-4A43-996E-08B10CAB2755}">
      <dgm:prSet/>
      <dgm:spPr/>
      <dgm:t>
        <a:bodyPr/>
        <a:lstStyle/>
        <a:p>
          <a:endParaRPr lang="en-US"/>
        </a:p>
      </dgm:t>
    </dgm:pt>
    <dgm:pt modelId="{1D63CDDD-2C09-4A6F-86A9-64E352301D2F}">
      <dgm:prSet phldrT="[Text]" custT="1"/>
      <dgm:spPr/>
      <dgm:t>
        <a:bodyPr/>
        <a:lstStyle/>
        <a:p>
          <a:r>
            <a:rPr lang="en-US" sz="1400" b="0" dirty="0">
              <a:solidFill>
                <a:schemeClr val="tx1"/>
              </a:solidFill>
              <a:latin typeface="Public Sans Light" pitchFamily="2" charset="0"/>
            </a:rPr>
            <a:t>Conduct background </a:t>
          </a:r>
          <a:br>
            <a:rPr lang="en-US" sz="1400" b="0" dirty="0">
              <a:solidFill>
                <a:schemeClr val="tx1"/>
              </a:solidFill>
              <a:latin typeface="Public Sans Light" pitchFamily="2" charset="0"/>
            </a:rPr>
          </a:br>
          <a:r>
            <a:rPr lang="en-US" sz="1400" b="0" dirty="0">
              <a:solidFill>
                <a:schemeClr val="tx1"/>
              </a:solidFill>
              <a:latin typeface="Public Sans Light" pitchFamily="2" charset="0"/>
            </a:rPr>
            <a:t>research (existing boards; </a:t>
          </a:r>
          <a:br>
            <a:rPr lang="en-US" sz="1400" b="0" dirty="0">
              <a:solidFill>
                <a:schemeClr val="tx1"/>
              </a:solidFill>
              <a:latin typeface="Public Sans Light" pitchFamily="2" charset="0"/>
            </a:rPr>
          </a:br>
          <a:r>
            <a:rPr lang="en-US" sz="1400" b="0" dirty="0">
              <a:solidFill>
                <a:schemeClr val="tx1"/>
              </a:solidFill>
              <a:latin typeface="Public Sans Light" pitchFamily="2" charset="0"/>
            </a:rPr>
            <a:t>legal authority).</a:t>
          </a:r>
        </a:p>
        <a:p>
          <a:endParaRPr lang="en-US" sz="1400" b="0" dirty="0">
            <a:solidFill>
              <a:schemeClr val="tx1"/>
            </a:solidFill>
            <a:latin typeface="Public Sans Light" pitchFamily="2" charset="0"/>
          </a:endParaRPr>
        </a:p>
        <a:p>
          <a:r>
            <a:rPr lang="en-US" sz="1400" b="0" dirty="0">
              <a:solidFill>
                <a:schemeClr val="tx1"/>
              </a:solidFill>
              <a:latin typeface="Public Sans Light" pitchFamily="2" charset="0"/>
            </a:rPr>
            <a:t>Determine purpose of </a:t>
          </a:r>
          <a:br>
            <a:rPr lang="en-US" sz="1400" b="0" dirty="0">
              <a:solidFill>
                <a:schemeClr val="tx1"/>
              </a:solidFill>
              <a:latin typeface="Public Sans Light" pitchFamily="2" charset="0"/>
            </a:rPr>
          </a:br>
          <a:r>
            <a:rPr lang="en-US" sz="1400" b="0" dirty="0">
              <a:solidFill>
                <a:schemeClr val="tx1"/>
              </a:solidFill>
              <a:latin typeface="Public Sans Light" pitchFamily="2" charset="0"/>
            </a:rPr>
            <a:t>housing advisory group.</a:t>
          </a:r>
        </a:p>
        <a:p>
          <a:endParaRPr lang="en-US" sz="1400" b="0" dirty="0">
            <a:solidFill>
              <a:schemeClr val="tx1"/>
            </a:solidFill>
            <a:latin typeface="Public Sans Light" pitchFamily="2" charset="0"/>
          </a:endParaRPr>
        </a:p>
        <a:p>
          <a:r>
            <a:rPr lang="en-US" sz="1400" b="0" dirty="0">
              <a:solidFill>
                <a:schemeClr val="tx1"/>
              </a:solidFill>
              <a:latin typeface="Public Sans Light" pitchFamily="2" charset="0"/>
            </a:rPr>
            <a:t>Vet and agree on potential </a:t>
          </a:r>
          <a:br>
            <a:rPr lang="en-US" sz="1400" b="0" dirty="0">
              <a:solidFill>
                <a:schemeClr val="tx1"/>
              </a:solidFill>
              <a:latin typeface="Public Sans Light" pitchFamily="2" charset="0"/>
            </a:rPr>
          </a:br>
          <a:r>
            <a:rPr lang="en-US" sz="1400" b="0" dirty="0">
              <a:solidFill>
                <a:schemeClr val="tx1"/>
              </a:solidFill>
              <a:latin typeface="Public Sans Light" pitchFamily="2" charset="0"/>
            </a:rPr>
            <a:t>housing advisory group </a:t>
          </a:r>
          <a:br>
            <a:rPr lang="en-US" sz="1400" b="0" dirty="0">
              <a:solidFill>
                <a:schemeClr val="tx1"/>
              </a:solidFill>
              <a:latin typeface="Public Sans Light" pitchFamily="2" charset="0"/>
            </a:rPr>
          </a:br>
          <a:r>
            <a:rPr lang="en-US" sz="1400" b="0" dirty="0">
              <a:solidFill>
                <a:schemeClr val="tx1"/>
              </a:solidFill>
              <a:latin typeface="Public Sans Light" pitchFamily="2" charset="0"/>
            </a:rPr>
            <a:t>model.</a:t>
          </a:r>
        </a:p>
        <a:p>
          <a:endParaRPr lang="en-US" sz="3000" dirty="0">
            <a:solidFill>
              <a:schemeClr val="tx2"/>
            </a:solidFill>
          </a:endParaRPr>
        </a:p>
        <a:p>
          <a:endParaRPr lang="en-US" sz="3000" dirty="0">
            <a:solidFill>
              <a:schemeClr val="tx2"/>
            </a:solidFill>
          </a:endParaRPr>
        </a:p>
      </dgm:t>
    </dgm:pt>
    <dgm:pt modelId="{D0D8D9B0-204F-4AEB-B908-2F5022E9FC17}" type="parTrans" cxnId="{EFB11280-A5CC-4E29-8372-06AB7E42DB0D}">
      <dgm:prSet/>
      <dgm:spPr/>
      <dgm:t>
        <a:bodyPr/>
        <a:lstStyle/>
        <a:p>
          <a:endParaRPr lang="en-US"/>
        </a:p>
      </dgm:t>
    </dgm:pt>
    <dgm:pt modelId="{C45610A1-6CBA-4288-9F52-5D8723864376}" type="sibTrans" cxnId="{EFB11280-A5CC-4E29-8372-06AB7E42DB0D}">
      <dgm:prSet/>
      <dgm:spPr/>
      <dgm:t>
        <a:bodyPr/>
        <a:lstStyle/>
        <a:p>
          <a:endParaRPr lang="en-US"/>
        </a:p>
      </dgm:t>
    </dgm:pt>
    <dgm:pt modelId="{CD378907-CD33-4F6D-8B8A-33B6687344A7}">
      <dgm:prSet phldrT="[Text]" custT="1"/>
      <dgm:spPr/>
      <dgm:t>
        <a:bodyPr/>
        <a:lstStyle/>
        <a:p>
          <a:r>
            <a:rPr lang="en-US" sz="1400" dirty="0"/>
            <a:t>  Define key elements of a housing advisory group.</a:t>
          </a:r>
        </a:p>
      </dgm:t>
    </dgm:pt>
    <dgm:pt modelId="{D63EE672-1FC4-4780-9C62-3D365BF46FB5}" type="parTrans" cxnId="{2E103D05-2D37-49EF-A991-932D7FDC0F6A}">
      <dgm:prSet/>
      <dgm:spPr/>
      <dgm:t>
        <a:bodyPr/>
        <a:lstStyle/>
        <a:p>
          <a:endParaRPr lang="en-US"/>
        </a:p>
      </dgm:t>
    </dgm:pt>
    <dgm:pt modelId="{B2FA8FA5-0632-4C65-8410-9B449FE1F817}" type="sibTrans" cxnId="{2E103D05-2D37-49EF-A991-932D7FDC0F6A}">
      <dgm:prSet/>
      <dgm:spPr/>
      <dgm:t>
        <a:bodyPr/>
        <a:lstStyle/>
        <a:p>
          <a:endParaRPr lang="en-US"/>
        </a:p>
      </dgm:t>
    </dgm:pt>
    <dgm:pt modelId="{A40EF751-FCD0-4F80-AACF-8DC8D2AE2D88}">
      <dgm:prSet phldrT="[Text]" custT="1"/>
      <dgm:spPr/>
      <dgm:t>
        <a:bodyPr/>
        <a:lstStyle/>
        <a:p>
          <a:r>
            <a:rPr lang="en-US" sz="1400" dirty="0">
              <a:solidFill>
                <a:schemeClr val="tx1"/>
              </a:solidFill>
              <a:latin typeface="Public Sans Light" pitchFamily="2" charset="0"/>
            </a:rPr>
            <a:t>Research key elements of </a:t>
          </a:r>
          <a:br>
            <a:rPr lang="en-US" sz="1400" dirty="0">
              <a:solidFill>
                <a:schemeClr val="tx1"/>
              </a:solidFill>
              <a:latin typeface="Public Sans Light" pitchFamily="2" charset="0"/>
            </a:rPr>
          </a:br>
          <a:r>
            <a:rPr lang="en-US" sz="1400" dirty="0">
              <a:solidFill>
                <a:schemeClr val="tx1"/>
              </a:solidFill>
              <a:latin typeface="Public Sans Light" pitchFamily="2" charset="0"/>
            </a:rPr>
            <a:t>agreed-on model.</a:t>
          </a:r>
        </a:p>
      </dgm:t>
    </dgm:pt>
    <dgm:pt modelId="{0C6C8797-F8BD-4B39-B00C-D384C8A3FAB0}" type="parTrans" cxnId="{3ABF57F7-D928-43F7-BC17-C9C79C337A3E}">
      <dgm:prSet/>
      <dgm:spPr/>
      <dgm:t>
        <a:bodyPr/>
        <a:lstStyle/>
        <a:p>
          <a:endParaRPr lang="en-US"/>
        </a:p>
      </dgm:t>
    </dgm:pt>
    <dgm:pt modelId="{CCE19EBB-EEFC-4C45-B528-B3AC4F430B1F}" type="sibTrans" cxnId="{3ABF57F7-D928-43F7-BC17-C9C79C337A3E}">
      <dgm:prSet/>
      <dgm:spPr/>
      <dgm:t>
        <a:bodyPr/>
        <a:lstStyle/>
        <a:p>
          <a:endParaRPr lang="en-US"/>
        </a:p>
      </dgm:t>
    </dgm:pt>
    <dgm:pt modelId="{36E13E8A-16EC-4142-8F69-3F5C920F6D8E}">
      <dgm:prSet phldrT="[Text]" custT="1"/>
      <dgm:spPr/>
      <dgm:t>
        <a:bodyPr/>
        <a:lstStyle/>
        <a:p>
          <a:r>
            <a:rPr lang="en-US" sz="1400" dirty="0"/>
            <a:t> Draft recommendations.</a:t>
          </a:r>
          <a:endParaRPr lang="en-US" sz="3200" dirty="0"/>
        </a:p>
      </dgm:t>
    </dgm:pt>
    <dgm:pt modelId="{0588F979-A4F5-480D-8FCD-F307F1A78630}" type="parTrans" cxnId="{EB5A4A4A-E56C-47B3-8A4F-B6E292548568}">
      <dgm:prSet/>
      <dgm:spPr/>
      <dgm:t>
        <a:bodyPr/>
        <a:lstStyle/>
        <a:p>
          <a:endParaRPr lang="en-US"/>
        </a:p>
      </dgm:t>
    </dgm:pt>
    <dgm:pt modelId="{5DDC6BE1-501A-49C1-BDF4-6E3C29C43557}" type="sibTrans" cxnId="{EB5A4A4A-E56C-47B3-8A4F-B6E292548568}">
      <dgm:prSet/>
      <dgm:spPr/>
      <dgm:t>
        <a:bodyPr/>
        <a:lstStyle/>
        <a:p>
          <a:endParaRPr lang="en-US"/>
        </a:p>
      </dgm:t>
    </dgm:pt>
    <dgm:pt modelId="{177D705B-7C76-4F2E-A94B-4F555DF69ACE}">
      <dgm:prSet phldrT="[Text]" custT="1"/>
      <dgm:spPr/>
      <dgm:t>
        <a:bodyPr/>
        <a:lstStyle/>
        <a:p>
          <a:r>
            <a:rPr lang="en-US" sz="1400" dirty="0">
              <a:solidFill>
                <a:schemeClr val="tx1"/>
              </a:solidFill>
              <a:latin typeface="Public Sans Light" pitchFamily="2" charset="0"/>
            </a:rPr>
            <a:t>Summarize workgroup’s main points of agreement </a:t>
          </a:r>
          <a:br>
            <a:rPr lang="en-US" sz="1400" dirty="0">
              <a:solidFill>
                <a:schemeClr val="tx1"/>
              </a:solidFill>
              <a:latin typeface="Public Sans Light" pitchFamily="2" charset="0"/>
            </a:rPr>
          </a:br>
          <a:r>
            <a:rPr lang="en-US" sz="1400" dirty="0">
              <a:solidFill>
                <a:schemeClr val="tx1"/>
              </a:solidFill>
              <a:latin typeface="Public Sans Light" pitchFamily="2" charset="0"/>
            </a:rPr>
            <a:t>(as recommendations).</a:t>
          </a:r>
          <a:br>
            <a:rPr lang="en-US" sz="1400" dirty="0">
              <a:solidFill>
                <a:schemeClr val="tx1"/>
              </a:solidFill>
              <a:latin typeface="Public Sans Light" pitchFamily="2" charset="0"/>
            </a:rPr>
          </a:br>
          <a:br>
            <a:rPr lang="en-US" sz="1400" dirty="0">
              <a:solidFill>
                <a:schemeClr val="tx1"/>
              </a:solidFill>
              <a:latin typeface="Public Sans Light" pitchFamily="2" charset="0"/>
            </a:rPr>
          </a:br>
          <a:r>
            <a:rPr lang="en-US" sz="1400" dirty="0">
              <a:solidFill>
                <a:schemeClr val="tx1"/>
              </a:solidFill>
              <a:latin typeface="Public Sans Light" pitchFamily="2" charset="0"/>
            </a:rPr>
            <a:t>Vet and revise recommendations for workgroup’s annual report.</a:t>
          </a:r>
        </a:p>
      </dgm:t>
    </dgm:pt>
    <dgm:pt modelId="{AD3F728B-88A2-4CEF-A56D-942E8637D522}" type="parTrans" cxnId="{D1A2D8D8-63FB-45AB-A335-8E38722995D2}">
      <dgm:prSet/>
      <dgm:spPr/>
      <dgm:t>
        <a:bodyPr/>
        <a:lstStyle/>
        <a:p>
          <a:endParaRPr lang="en-US"/>
        </a:p>
      </dgm:t>
    </dgm:pt>
    <dgm:pt modelId="{6750973A-9E4B-4868-A0C9-FB037E9FAE83}" type="sibTrans" cxnId="{D1A2D8D8-63FB-45AB-A335-8E38722995D2}">
      <dgm:prSet/>
      <dgm:spPr/>
      <dgm:t>
        <a:bodyPr/>
        <a:lstStyle/>
        <a:p>
          <a:endParaRPr lang="en-US"/>
        </a:p>
      </dgm:t>
    </dgm:pt>
    <dgm:pt modelId="{B8ED9624-B656-4830-83C2-FCF9BA6FEB1F}">
      <dgm:prSet custT="1"/>
      <dgm:spPr/>
      <dgm:t>
        <a:bodyPr/>
        <a:lstStyle/>
        <a:p>
          <a:endParaRPr lang="en-US" sz="1400" dirty="0">
            <a:solidFill>
              <a:schemeClr val="tx1"/>
            </a:solidFill>
            <a:latin typeface="Public Sans Light" pitchFamily="2" charset="0"/>
          </a:endParaRPr>
        </a:p>
      </dgm:t>
    </dgm:pt>
    <dgm:pt modelId="{D62DF689-EDBA-44C8-9972-41A27189F3D8}" type="parTrans" cxnId="{CBE534F7-D69F-4CAD-B030-62FFDF926573}">
      <dgm:prSet/>
      <dgm:spPr/>
      <dgm:t>
        <a:bodyPr/>
        <a:lstStyle/>
        <a:p>
          <a:endParaRPr lang="en-US"/>
        </a:p>
      </dgm:t>
    </dgm:pt>
    <dgm:pt modelId="{17534FE5-22CB-41FB-BF06-CB814CED9D78}" type="sibTrans" cxnId="{CBE534F7-D69F-4CAD-B030-62FFDF926573}">
      <dgm:prSet/>
      <dgm:spPr/>
      <dgm:t>
        <a:bodyPr/>
        <a:lstStyle/>
        <a:p>
          <a:endParaRPr lang="en-US"/>
        </a:p>
      </dgm:t>
    </dgm:pt>
    <dgm:pt modelId="{286AC787-6125-4473-B005-3C77C865A06E}">
      <dgm:prSet custT="1"/>
      <dgm:spPr/>
      <dgm:t>
        <a:bodyPr/>
        <a:lstStyle/>
        <a:p>
          <a:r>
            <a:rPr lang="en-US" sz="1400" dirty="0">
              <a:solidFill>
                <a:schemeClr val="tx1"/>
              </a:solidFill>
              <a:latin typeface="Public Sans Light" pitchFamily="2" charset="0"/>
            </a:rPr>
            <a:t>Develop a proposal for the key elements.</a:t>
          </a:r>
        </a:p>
      </dgm:t>
    </dgm:pt>
    <dgm:pt modelId="{46C813A3-C0EC-471E-984A-6F1202D951A4}" type="parTrans" cxnId="{234269E8-3DC9-4013-B998-03D90D50841C}">
      <dgm:prSet/>
      <dgm:spPr/>
      <dgm:t>
        <a:bodyPr/>
        <a:lstStyle/>
        <a:p>
          <a:endParaRPr lang="en-US"/>
        </a:p>
      </dgm:t>
    </dgm:pt>
    <dgm:pt modelId="{DF09BFCE-91C1-4E20-BAB9-629EBCF83991}" type="sibTrans" cxnId="{234269E8-3DC9-4013-B998-03D90D50841C}">
      <dgm:prSet/>
      <dgm:spPr/>
      <dgm:t>
        <a:bodyPr/>
        <a:lstStyle/>
        <a:p>
          <a:endParaRPr lang="en-US"/>
        </a:p>
      </dgm:t>
    </dgm:pt>
    <dgm:pt modelId="{31E071FD-80D4-4ADF-B2ED-BF58D2C1DA66}" type="pres">
      <dgm:prSet presAssocID="{D85CBD6C-DA8C-4414-BE6B-F24E7E3C15B8}" presName="Name0" presStyleCnt="0">
        <dgm:presLayoutVars>
          <dgm:chMax val="5"/>
          <dgm:chPref val="5"/>
          <dgm:dir/>
          <dgm:animLvl val="lvl"/>
        </dgm:presLayoutVars>
      </dgm:prSet>
      <dgm:spPr/>
    </dgm:pt>
    <dgm:pt modelId="{FC6A45F1-A3B9-48E2-864F-20721A2DA716}" type="pres">
      <dgm:prSet presAssocID="{65A3504E-517D-48B0-A9C3-4DAE44153742}" presName="parentText1" presStyleLbl="node1" presStyleIdx="0" presStyleCnt="3">
        <dgm:presLayoutVars>
          <dgm:chMax/>
          <dgm:chPref val="3"/>
          <dgm:bulletEnabled val="1"/>
        </dgm:presLayoutVars>
      </dgm:prSet>
      <dgm:spPr/>
    </dgm:pt>
    <dgm:pt modelId="{0F3DC406-6CC0-4F75-ACEF-9711FE731FBF}" type="pres">
      <dgm:prSet presAssocID="{65A3504E-517D-48B0-A9C3-4DAE44153742}" presName="childText1" presStyleLbl="solidAlignAcc1" presStyleIdx="0" presStyleCnt="3">
        <dgm:presLayoutVars>
          <dgm:chMax val="0"/>
          <dgm:chPref val="0"/>
          <dgm:bulletEnabled val="1"/>
        </dgm:presLayoutVars>
      </dgm:prSet>
      <dgm:spPr/>
    </dgm:pt>
    <dgm:pt modelId="{64180EFD-6993-40BF-99C8-600C83F6E07A}" type="pres">
      <dgm:prSet presAssocID="{CD378907-CD33-4F6D-8B8A-33B6687344A7}" presName="parentText2" presStyleLbl="node1" presStyleIdx="1" presStyleCnt="3" custScaleX="108817">
        <dgm:presLayoutVars>
          <dgm:chMax/>
          <dgm:chPref val="3"/>
          <dgm:bulletEnabled val="1"/>
        </dgm:presLayoutVars>
      </dgm:prSet>
      <dgm:spPr/>
    </dgm:pt>
    <dgm:pt modelId="{47765D3A-2112-4591-85A5-07B60FC1EE8A}" type="pres">
      <dgm:prSet presAssocID="{CD378907-CD33-4F6D-8B8A-33B6687344A7}" presName="childText2" presStyleLbl="solidAlignAcc1" presStyleIdx="1" presStyleCnt="3" custScaleX="118524">
        <dgm:presLayoutVars>
          <dgm:chMax val="0"/>
          <dgm:chPref val="0"/>
          <dgm:bulletEnabled val="1"/>
        </dgm:presLayoutVars>
      </dgm:prSet>
      <dgm:spPr/>
    </dgm:pt>
    <dgm:pt modelId="{D53CA685-A9F1-4D6D-89B1-3482EA9005E7}" type="pres">
      <dgm:prSet presAssocID="{36E13E8A-16EC-4142-8F69-3F5C920F6D8E}" presName="parentText3" presStyleLbl="node1" presStyleIdx="2" presStyleCnt="3">
        <dgm:presLayoutVars>
          <dgm:chMax/>
          <dgm:chPref val="3"/>
          <dgm:bulletEnabled val="1"/>
        </dgm:presLayoutVars>
      </dgm:prSet>
      <dgm:spPr/>
    </dgm:pt>
    <dgm:pt modelId="{D0F12552-D53B-4A9A-B273-D1045F12A935}" type="pres">
      <dgm:prSet presAssocID="{36E13E8A-16EC-4142-8F69-3F5C920F6D8E}" presName="childText3" presStyleLbl="solidAlignAcc1" presStyleIdx="2" presStyleCnt="3">
        <dgm:presLayoutVars>
          <dgm:chMax val="0"/>
          <dgm:chPref val="0"/>
          <dgm:bulletEnabled val="1"/>
        </dgm:presLayoutVars>
      </dgm:prSet>
      <dgm:spPr/>
    </dgm:pt>
  </dgm:ptLst>
  <dgm:cxnLst>
    <dgm:cxn modelId="{F7EEB800-D5CE-4205-AB02-5A2B1ABAE6AB}" type="presOf" srcId="{177D705B-7C76-4F2E-A94B-4F555DF69ACE}" destId="{D0F12552-D53B-4A9A-B273-D1045F12A935}" srcOrd="0" destOrd="0" presId="urn:microsoft.com/office/officeart/2009/3/layout/IncreasingArrowsProcess"/>
    <dgm:cxn modelId="{2E103D05-2D37-49EF-A991-932D7FDC0F6A}" srcId="{D85CBD6C-DA8C-4414-BE6B-F24E7E3C15B8}" destId="{CD378907-CD33-4F6D-8B8A-33B6687344A7}" srcOrd="1" destOrd="0" parTransId="{D63EE672-1FC4-4780-9C62-3D365BF46FB5}" sibTransId="{B2FA8FA5-0632-4C65-8410-9B449FE1F817}"/>
    <dgm:cxn modelId="{A3BB2B07-8A32-4D42-B164-255D016B11E7}" type="presOf" srcId="{A40EF751-FCD0-4F80-AACF-8DC8D2AE2D88}" destId="{47765D3A-2112-4591-85A5-07B60FC1EE8A}" srcOrd="0" destOrd="0" presId="urn:microsoft.com/office/officeart/2009/3/layout/IncreasingArrowsProcess"/>
    <dgm:cxn modelId="{22A2AC0D-1B3E-4763-87A2-F44F3B44C798}" type="presOf" srcId="{36E13E8A-16EC-4142-8F69-3F5C920F6D8E}" destId="{D53CA685-A9F1-4D6D-89B1-3482EA9005E7}" srcOrd="0" destOrd="0" presId="urn:microsoft.com/office/officeart/2009/3/layout/IncreasingArrowsProcess"/>
    <dgm:cxn modelId="{DE087145-1FB7-4E5B-B092-99BCF1D6F335}" type="presOf" srcId="{65A3504E-517D-48B0-A9C3-4DAE44153742}" destId="{FC6A45F1-A3B9-48E2-864F-20721A2DA716}" srcOrd="0" destOrd="0" presId="urn:microsoft.com/office/officeart/2009/3/layout/IncreasingArrowsProcess"/>
    <dgm:cxn modelId="{EB5A4A4A-E56C-47B3-8A4F-B6E292548568}" srcId="{D85CBD6C-DA8C-4414-BE6B-F24E7E3C15B8}" destId="{36E13E8A-16EC-4142-8F69-3F5C920F6D8E}" srcOrd="2" destOrd="0" parTransId="{0588F979-A4F5-480D-8FCD-F307F1A78630}" sibTransId="{5DDC6BE1-501A-49C1-BDF4-6E3C29C43557}"/>
    <dgm:cxn modelId="{0EEDAA4A-180C-4FAB-84E6-51604BE35409}" type="presOf" srcId="{D85CBD6C-DA8C-4414-BE6B-F24E7E3C15B8}" destId="{31E071FD-80D4-4ADF-B2ED-BF58D2C1DA66}" srcOrd="0" destOrd="0" presId="urn:microsoft.com/office/officeart/2009/3/layout/IncreasingArrowsProcess"/>
    <dgm:cxn modelId="{C0CA904F-3DC4-4597-9977-B158F47D6185}" type="presOf" srcId="{CD378907-CD33-4F6D-8B8A-33B6687344A7}" destId="{64180EFD-6993-40BF-99C8-600C83F6E07A}" srcOrd="0" destOrd="0" presId="urn:microsoft.com/office/officeart/2009/3/layout/IncreasingArrowsProcess"/>
    <dgm:cxn modelId="{EFB11280-A5CC-4E29-8372-06AB7E42DB0D}" srcId="{65A3504E-517D-48B0-A9C3-4DAE44153742}" destId="{1D63CDDD-2C09-4A6F-86A9-64E352301D2F}" srcOrd="0" destOrd="0" parTransId="{D0D8D9B0-204F-4AEB-B908-2F5022E9FC17}" sibTransId="{C45610A1-6CBA-4288-9F52-5D8723864376}"/>
    <dgm:cxn modelId="{CDF864A6-B7DF-40CA-878E-0A23FD3FA49B}" type="presOf" srcId="{B8ED9624-B656-4830-83C2-FCF9BA6FEB1F}" destId="{47765D3A-2112-4591-85A5-07B60FC1EE8A}" srcOrd="0" destOrd="1" presId="urn:microsoft.com/office/officeart/2009/3/layout/IncreasingArrowsProcess"/>
    <dgm:cxn modelId="{4237C0BA-5C72-414B-86C3-FF06732C59E0}" type="presOf" srcId="{1D63CDDD-2C09-4A6F-86A9-64E352301D2F}" destId="{0F3DC406-6CC0-4F75-ACEF-9711FE731FBF}" srcOrd="0" destOrd="0" presId="urn:microsoft.com/office/officeart/2009/3/layout/IncreasingArrowsProcess"/>
    <dgm:cxn modelId="{E776BACC-68A1-4A43-996E-08B10CAB2755}" srcId="{D85CBD6C-DA8C-4414-BE6B-F24E7E3C15B8}" destId="{65A3504E-517D-48B0-A9C3-4DAE44153742}" srcOrd="0" destOrd="0" parTransId="{75E1ADEA-AE74-439D-8A02-25DD8C89C789}" sibTransId="{40E5D259-1733-46D3-9882-AF527F4866E3}"/>
    <dgm:cxn modelId="{D1A2D8D8-63FB-45AB-A335-8E38722995D2}" srcId="{36E13E8A-16EC-4142-8F69-3F5C920F6D8E}" destId="{177D705B-7C76-4F2E-A94B-4F555DF69ACE}" srcOrd="0" destOrd="0" parTransId="{AD3F728B-88A2-4CEF-A56D-942E8637D522}" sibTransId="{6750973A-9E4B-4868-A0C9-FB037E9FAE83}"/>
    <dgm:cxn modelId="{6C5E7BE1-AAC5-4721-8AE2-7D20F630E4B2}" type="presOf" srcId="{286AC787-6125-4473-B005-3C77C865A06E}" destId="{47765D3A-2112-4591-85A5-07B60FC1EE8A}" srcOrd="0" destOrd="2" presId="urn:microsoft.com/office/officeart/2009/3/layout/IncreasingArrowsProcess"/>
    <dgm:cxn modelId="{234269E8-3DC9-4013-B998-03D90D50841C}" srcId="{CD378907-CD33-4F6D-8B8A-33B6687344A7}" destId="{286AC787-6125-4473-B005-3C77C865A06E}" srcOrd="2" destOrd="0" parTransId="{46C813A3-C0EC-471E-984A-6F1202D951A4}" sibTransId="{DF09BFCE-91C1-4E20-BAB9-629EBCF83991}"/>
    <dgm:cxn modelId="{CBE534F7-D69F-4CAD-B030-62FFDF926573}" srcId="{CD378907-CD33-4F6D-8B8A-33B6687344A7}" destId="{B8ED9624-B656-4830-83C2-FCF9BA6FEB1F}" srcOrd="1" destOrd="0" parTransId="{D62DF689-EDBA-44C8-9972-41A27189F3D8}" sibTransId="{17534FE5-22CB-41FB-BF06-CB814CED9D78}"/>
    <dgm:cxn modelId="{3ABF57F7-D928-43F7-BC17-C9C79C337A3E}" srcId="{CD378907-CD33-4F6D-8B8A-33B6687344A7}" destId="{A40EF751-FCD0-4F80-AACF-8DC8D2AE2D88}" srcOrd="0" destOrd="0" parTransId="{0C6C8797-F8BD-4B39-B00C-D384C8A3FAB0}" sibTransId="{CCE19EBB-EEFC-4C45-B528-B3AC4F430B1F}"/>
    <dgm:cxn modelId="{4B58BB4F-C251-4670-ACA9-46653B4C5D8D}" type="presParOf" srcId="{31E071FD-80D4-4ADF-B2ED-BF58D2C1DA66}" destId="{FC6A45F1-A3B9-48E2-864F-20721A2DA716}" srcOrd="0" destOrd="0" presId="urn:microsoft.com/office/officeart/2009/3/layout/IncreasingArrowsProcess"/>
    <dgm:cxn modelId="{FC1C2E96-6F99-49D0-B945-EE31BC37AB74}" type="presParOf" srcId="{31E071FD-80D4-4ADF-B2ED-BF58D2C1DA66}" destId="{0F3DC406-6CC0-4F75-ACEF-9711FE731FBF}" srcOrd="1" destOrd="0" presId="urn:microsoft.com/office/officeart/2009/3/layout/IncreasingArrowsProcess"/>
    <dgm:cxn modelId="{94D27821-7DFB-4054-B29D-A9D833C6E720}" type="presParOf" srcId="{31E071FD-80D4-4ADF-B2ED-BF58D2C1DA66}" destId="{64180EFD-6993-40BF-99C8-600C83F6E07A}" srcOrd="2" destOrd="0" presId="urn:microsoft.com/office/officeart/2009/3/layout/IncreasingArrowsProcess"/>
    <dgm:cxn modelId="{C2D84564-07B4-4D92-BB33-6BBF871CB21E}" type="presParOf" srcId="{31E071FD-80D4-4ADF-B2ED-BF58D2C1DA66}" destId="{47765D3A-2112-4591-85A5-07B60FC1EE8A}" srcOrd="3" destOrd="0" presId="urn:microsoft.com/office/officeart/2009/3/layout/IncreasingArrowsProcess"/>
    <dgm:cxn modelId="{BAE494CC-D31B-441B-9E92-2A0BB67B2A8E}" type="presParOf" srcId="{31E071FD-80D4-4ADF-B2ED-BF58D2C1DA66}" destId="{D53CA685-A9F1-4D6D-89B1-3482EA9005E7}" srcOrd="4" destOrd="0" presId="urn:microsoft.com/office/officeart/2009/3/layout/IncreasingArrowsProcess"/>
    <dgm:cxn modelId="{C059D245-1EDF-4ACA-8D71-2F082AE344B0}" type="presParOf" srcId="{31E071FD-80D4-4ADF-B2ED-BF58D2C1DA66}" destId="{D0F12552-D53B-4A9A-B273-D1045F12A93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A45F1-A3B9-48E2-864F-20721A2DA716}">
      <dsp:nvSpPr>
        <dsp:cNvPr id="0" name=""/>
        <dsp:cNvSpPr/>
      </dsp:nvSpPr>
      <dsp:spPr>
        <a:xfrm>
          <a:off x="350260" y="11937"/>
          <a:ext cx="10613651" cy="1545752"/>
        </a:xfrm>
        <a:prstGeom prst="rightArrow">
          <a:avLst>
            <a:gd name="adj1" fmla="val 50000"/>
            <a:gd name="adj2" fmla="val 5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45388" numCol="1" spcCol="1270" anchor="ctr" anchorCtr="0">
          <a:noAutofit/>
        </a:bodyPr>
        <a:lstStyle/>
        <a:p>
          <a:pPr marL="0" lvl="0" indent="0" algn="l" defTabSz="622300">
            <a:lnSpc>
              <a:spcPct val="90000"/>
            </a:lnSpc>
            <a:spcBef>
              <a:spcPct val="0"/>
            </a:spcBef>
            <a:spcAft>
              <a:spcPct val="35000"/>
            </a:spcAft>
            <a:buNone/>
          </a:pPr>
          <a:r>
            <a:rPr lang="en-US" sz="1400" kern="1200" dirty="0"/>
            <a:t>  Identify potential models for a housing advisory group.</a:t>
          </a:r>
        </a:p>
      </dsp:txBody>
      <dsp:txXfrm>
        <a:off x="350260" y="398375"/>
        <a:ext cx="10227213" cy="772876"/>
      </dsp:txXfrm>
    </dsp:sp>
    <dsp:sp modelId="{0F3DC406-6CC0-4F75-ACEF-9711FE731FBF}">
      <dsp:nvSpPr>
        <dsp:cNvPr id="0" name=""/>
        <dsp:cNvSpPr/>
      </dsp:nvSpPr>
      <dsp:spPr>
        <a:xfrm>
          <a:off x="350260" y="1203935"/>
          <a:ext cx="3269004" cy="297768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latin typeface="Public Sans Light" pitchFamily="2" charset="0"/>
            </a:rPr>
            <a:t>Conduct background </a:t>
          </a:r>
          <a:br>
            <a:rPr lang="en-US" sz="1400" b="0" kern="1200" dirty="0">
              <a:solidFill>
                <a:schemeClr val="tx1"/>
              </a:solidFill>
              <a:latin typeface="Public Sans Light" pitchFamily="2" charset="0"/>
            </a:rPr>
          </a:br>
          <a:r>
            <a:rPr lang="en-US" sz="1400" b="0" kern="1200" dirty="0">
              <a:solidFill>
                <a:schemeClr val="tx1"/>
              </a:solidFill>
              <a:latin typeface="Public Sans Light" pitchFamily="2" charset="0"/>
            </a:rPr>
            <a:t>research (existing boards; </a:t>
          </a:r>
          <a:br>
            <a:rPr lang="en-US" sz="1400" b="0" kern="1200" dirty="0">
              <a:solidFill>
                <a:schemeClr val="tx1"/>
              </a:solidFill>
              <a:latin typeface="Public Sans Light" pitchFamily="2" charset="0"/>
            </a:rPr>
          </a:br>
          <a:r>
            <a:rPr lang="en-US" sz="1400" b="0" kern="1200" dirty="0">
              <a:solidFill>
                <a:schemeClr val="tx1"/>
              </a:solidFill>
              <a:latin typeface="Public Sans Light" pitchFamily="2" charset="0"/>
            </a:rPr>
            <a:t>legal authority).</a:t>
          </a:r>
        </a:p>
        <a:p>
          <a:pPr marL="0" lvl="0" indent="0" algn="l" defTabSz="622300">
            <a:lnSpc>
              <a:spcPct val="90000"/>
            </a:lnSpc>
            <a:spcBef>
              <a:spcPct val="0"/>
            </a:spcBef>
            <a:spcAft>
              <a:spcPct val="35000"/>
            </a:spcAft>
            <a:buNone/>
          </a:pPr>
          <a:endParaRPr lang="en-US" sz="1400" b="0" kern="1200" dirty="0">
            <a:solidFill>
              <a:schemeClr val="tx1"/>
            </a:solidFill>
            <a:latin typeface="Public Sans Light" pitchFamily="2" charset="0"/>
          </a:endParaRPr>
        </a:p>
        <a:p>
          <a:pPr marL="0" lvl="0" indent="0" algn="l" defTabSz="622300">
            <a:lnSpc>
              <a:spcPct val="90000"/>
            </a:lnSpc>
            <a:spcBef>
              <a:spcPct val="0"/>
            </a:spcBef>
            <a:spcAft>
              <a:spcPct val="35000"/>
            </a:spcAft>
            <a:buNone/>
          </a:pPr>
          <a:r>
            <a:rPr lang="en-US" sz="1400" b="0" kern="1200" dirty="0">
              <a:solidFill>
                <a:schemeClr val="tx1"/>
              </a:solidFill>
              <a:latin typeface="Public Sans Light" pitchFamily="2" charset="0"/>
            </a:rPr>
            <a:t>Determine purpose of </a:t>
          </a:r>
          <a:br>
            <a:rPr lang="en-US" sz="1400" b="0" kern="1200" dirty="0">
              <a:solidFill>
                <a:schemeClr val="tx1"/>
              </a:solidFill>
              <a:latin typeface="Public Sans Light" pitchFamily="2" charset="0"/>
            </a:rPr>
          </a:br>
          <a:r>
            <a:rPr lang="en-US" sz="1400" b="0" kern="1200" dirty="0">
              <a:solidFill>
                <a:schemeClr val="tx1"/>
              </a:solidFill>
              <a:latin typeface="Public Sans Light" pitchFamily="2" charset="0"/>
            </a:rPr>
            <a:t>housing advisory group.</a:t>
          </a:r>
        </a:p>
        <a:p>
          <a:pPr marL="0" lvl="0" indent="0" algn="l" defTabSz="622300">
            <a:lnSpc>
              <a:spcPct val="90000"/>
            </a:lnSpc>
            <a:spcBef>
              <a:spcPct val="0"/>
            </a:spcBef>
            <a:spcAft>
              <a:spcPct val="35000"/>
            </a:spcAft>
            <a:buNone/>
          </a:pPr>
          <a:endParaRPr lang="en-US" sz="1400" b="0" kern="1200" dirty="0">
            <a:solidFill>
              <a:schemeClr val="tx1"/>
            </a:solidFill>
            <a:latin typeface="Public Sans Light" pitchFamily="2" charset="0"/>
          </a:endParaRPr>
        </a:p>
        <a:p>
          <a:pPr marL="0" lvl="0" indent="0" algn="l" defTabSz="622300">
            <a:lnSpc>
              <a:spcPct val="90000"/>
            </a:lnSpc>
            <a:spcBef>
              <a:spcPct val="0"/>
            </a:spcBef>
            <a:spcAft>
              <a:spcPct val="35000"/>
            </a:spcAft>
            <a:buNone/>
          </a:pPr>
          <a:r>
            <a:rPr lang="en-US" sz="1400" b="0" kern="1200" dirty="0">
              <a:solidFill>
                <a:schemeClr val="tx1"/>
              </a:solidFill>
              <a:latin typeface="Public Sans Light" pitchFamily="2" charset="0"/>
            </a:rPr>
            <a:t>Vet and agree on potential </a:t>
          </a:r>
          <a:br>
            <a:rPr lang="en-US" sz="1400" b="0" kern="1200" dirty="0">
              <a:solidFill>
                <a:schemeClr val="tx1"/>
              </a:solidFill>
              <a:latin typeface="Public Sans Light" pitchFamily="2" charset="0"/>
            </a:rPr>
          </a:br>
          <a:r>
            <a:rPr lang="en-US" sz="1400" b="0" kern="1200" dirty="0">
              <a:solidFill>
                <a:schemeClr val="tx1"/>
              </a:solidFill>
              <a:latin typeface="Public Sans Light" pitchFamily="2" charset="0"/>
            </a:rPr>
            <a:t>housing advisory group </a:t>
          </a:r>
          <a:br>
            <a:rPr lang="en-US" sz="1400" b="0" kern="1200" dirty="0">
              <a:solidFill>
                <a:schemeClr val="tx1"/>
              </a:solidFill>
              <a:latin typeface="Public Sans Light" pitchFamily="2" charset="0"/>
            </a:rPr>
          </a:br>
          <a:r>
            <a:rPr lang="en-US" sz="1400" b="0" kern="1200" dirty="0">
              <a:solidFill>
                <a:schemeClr val="tx1"/>
              </a:solidFill>
              <a:latin typeface="Public Sans Light" pitchFamily="2" charset="0"/>
            </a:rPr>
            <a:t>model.</a:t>
          </a:r>
        </a:p>
        <a:p>
          <a:pPr marL="0" lvl="0" indent="0" algn="l" defTabSz="622300">
            <a:lnSpc>
              <a:spcPct val="90000"/>
            </a:lnSpc>
            <a:spcBef>
              <a:spcPct val="0"/>
            </a:spcBef>
            <a:spcAft>
              <a:spcPct val="35000"/>
            </a:spcAft>
            <a:buNone/>
          </a:pPr>
          <a:endParaRPr lang="en-US" sz="3000" kern="1200" dirty="0">
            <a:solidFill>
              <a:schemeClr val="tx2"/>
            </a:solidFill>
          </a:endParaRPr>
        </a:p>
        <a:p>
          <a:pPr marL="0" lvl="0" indent="0" algn="l" defTabSz="622300">
            <a:lnSpc>
              <a:spcPct val="90000"/>
            </a:lnSpc>
            <a:spcBef>
              <a:spcPct val="0"/>
            </a:spcBef>
            <a:spcAft>
              <a:spcPct val="35000"/>
            </a:spcAft>
            <a:buNone/>
          </a:pPr>
          <a:endParaRPr lang="en-US" sz="3000" kern="1200" dirty="0">
            <a:solidFill>
              <a:schemeClr val="tx2"/>
            </a:solidFill>
          </a:endParaRPr>
        </a:p>
      </dsp:txBody>
      <dsp:txXfrm>
        <a:off x="350260" y="1203935"/>
        <a:ext cx="3269004" cy="2977687"/>
      </dsp:txXfrm>
    </dsp:sp>
    <dsp:sp modelId="{64180EFD-6993-40BF-99C8-600C83F6E07A}">
      <dsp:nvSpPr>
        <dsp:cNvPr id="0" name=""/>
        <dsp:cNvSpPr/>
      </dsp:nvSpPr>
      <dsp:spPr>
        <a:xfrm>
          <a:off x="3295476" y="527187"/>
          <a:ext cx="7992224" cy="1545752"/>
        </a:xfrm>
        <a:prstGeom prst="rightArrow">
          <a:avLst>
            <a:gd name="adj1" fmla="val 50000"/>
            <a:gd name="adj2" fmla="val 50000"/>
          </a:avLst>
        </a:prstGeom>
        <a:solidFill>
          <a:schemeClr val="accent1">
            <a:shade val="80000"/>
            <a:hueOff val="-172845"/>
            <a:satOff val="-4160"/>
            <a:lumOff val="13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45388" numCol="1" spcCol="1270" anchor="ctr" anchorCtr="0">
          <a:noAutofit/>
        </a:bodyPr>
        <a:lstStyle/>
        <a:p>
          <a:pPr marL="0" lvl="0" indent="0" algn="l" defTabSz="622300">
            <a:lnSpc>
              <a:spcPct val="90000"/>
            </a:lnSpc>
            <a:spcBef>
              <a:spcPct val="0"/>
            </a:spcBef>
            <a:spcAft>
              <a:spcPct val="35000"/>
            </a:spcAft>
            <a:buNone/>
          </a:pPr>
          <a:r>
            <a:rPr lang="en-US" sz="1400" kern="1200" dirty="0"/>
            <a:t>  Define key elements of a housing advisory group.</a:t>
          </a:r>
        </a:p>
      </dsp:txBody>
      <dsp:txXfrm>
        <a:off x="3295476" y="913625"/>
        <a:ext cx="7605786" cy="772876"/>
      </dsp:txXfrm>
    </dsp:sp>
    <dsp:sp modelId="{47765D3A-2112-4591-85A5-07B60FC1EE8A}">
      <dsp:nvSpPr>
        <dsp:cNvPr id="0" name=""/>
        <dsp:cNvSpPr/>
      </dsp:nvSpPr>
      <dsp:spPr>
        <a:xfrm>
          <a:off x="3316490" y="1719185"/>
          <a:ext cx="3874555" cy="297768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Public Sans Light" pitchFamily="2" charset="0"/>
            </a:rPr>
            <a:t>Research key elements of </a:t>
          </a:r>
          <a:br>
            <a:rPr lang="en-US" sz="1400" kern="1200" dirty="0">
              <a:solidFill>
                <a:schemeClr val="tx1"/>
              </a:solidFill>
              <a:latin typeface="Public Sans Light" pitchFamily="2" charset="0"/>
            </a:rPr>
          </a:br>
          <a:r>
            <a:rPr lang="en-US" sz="1400" kern="1200" dirty="0">
              <a:solidFill>
                <a:schemeClr val="tx1"/>
              </a:solidFill>
              <a:latin typeface="Public Sans Light" pitchFamily="2" charset="0"/>
            </a:rPr>
            <a:t>agreed-on model.</a:t>
          </a:r>
        </a:p>
        <a:p>
          <a:pPr marL="0" lvl="0" indent="0" algn="l" defTabSz="622300">
            <a:lnSpc>
              <a:spcPct val="90000"/>
            </a:lnSpc>
            <a:spcBef>
              <a:spcPct val="0"/>
            </a:spcBef>
            <a:spcAft>
              <a:spcPct val="35000"/>
            </a:spcAft>
            <a:buNone/>
          </a:pPr>
          <a:endParaRPr lang="en-US" sz="1400" kern="1200" dirty="0">
            <a:solidFill>
              <a:schemeClr val="tx1"/>
            </a:solidFill>
            <a:latin typeface="Public Sans Light" pitchFamily="2" charset="0"/>
          </a:endParaRPr>
        </a:p>
        <a:p>
          <a:pPr marL="0" lvl="0" indent="0" algn="l" defTabSz="622300">
            <a:lnSpc>
              <a:spcPct val="90000"/>
            </a:lnSpc>
            <a:spcBef>
              <a:spcPct val="0"/>
            </a:spcBef>
            <a:spcAft>
              <a:spcPct val="35000"/>
            </a:spcAft>
            <a:buNone/>
          </a:pPr>
          <a:r>
            <a:rPr lang="en-US" sz="1400" kern="1200" dirty="0">
              <a:solidFill>
                <a:schemeClr val="tx1"/>
              </a:solidFill>
              <a:latin typeface="Public Sans Light" pitchFamily="2" charset="0"/>
            </a:rPr>
            <a:t>Develop a proposal for the key elements.</a:t>
          </a:r>
        </a:p>
      </dsp:txBody>
      <dsp:txXfrm>
        <a:off x="3316490" y="1719185"/>
        <a:ext cx="3874555" cy="2977687"/>
      </dsp:txXfrm>
    </dsp:sp>
    <dsp:sp modelId="{D53CA685-A9F1-4D6D-89B1-3482EA9005E7}">
      <dsp:nvSpPr>
        <dsp:cNvPr id="0" name=""/>
        <dsp:cNvSpPr/>
      </dsp:nvSpPr>
      <dsp:spPr>
        <a:xfrm>
          <a:off x="6888270" y="1042438"/>
          <a:ext cx="4075642" cy="1545752"/>
        </a:xfrm>
        <a:prstGeom prst="rightArrow">
          <a:avLst>
            <a:gd name="adj1" fmla="val 50000"/>
            <a:gd name="adj2" fmla="val 50000"/>
          </a:avLst>
        </a:prstGeom>
        <a:solidFill>
          <a:schemeClr val="accent1">
            <a:shade val="80000"/>
            <a:hueOff val="-345691"/>
            <a:satOff val="-8320"/>
            <a:lumOff val="278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45388" numCol="1" spcCol="1270" anchor="ctr" anchorCtr="0">
          <a:noAutofit/>
        </a:bodyPr>
        <a:lstStyle/>
        <a:p>
          <a:pPr marL="0" lvl="0" indent="0" algn="l" defTabSz="622300">
            <a:lnSpc>
              <a:spcPct val="90000"/>
            </a:lnSpc>
            <a:spcBef>
              <a:spcPct val="0"/>
            </a:spcBef>
            <a:spcAft>
              <a:spcPct val="35000"/>
            </a:spcAft>
            <a:buNone/>
          </a:pPr>
          <a:r>
            <a:rPr lang="en-US" sz="1400" kern="1200" dirty="0"/>
            <a:t> Draft recommendations.</a:t>
          </a:r>
          <a:endParaRPr lang="en-US" sz="3200" kern="1200" dirty="0"/>
        </a:p>
      </dsp:txBody>
      <dsp:txXfrm>
        <a:off x="6888270" y="1428876"/>
        <a:ext cx="3689204" cy="772876"/>
      </dsp:txXfrm>
    </dsp:sp>
    <dsp:sp modelId="{D0F12552-D53B-4A9A-B273-D1045F12A935}">
      <dsp:nvSpPr>
        <dsp:cNvPr id="0" name=""/>
        <dsp:cNvSpPr/>
      </dsp:nvSpPr>
      <dsp:spPr>
        <a:xfrm>
          <a:off x="6888270" y="2234436"/>
          <a:ext cx="3269004" cy="293410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Public Sans Light" pitchFamily="2" charset="0"/>
            </a:rPr>
            <a:t>Summarize workgroup’s main points of agreement </a:t>
          </a:r>
          <a:br>
            <a:rPr lang="en-US" sz="1400" kern="1200" dirty="0">
              <a:solidFill>
                <a:schemeClr val="tx1"/>
              </a:solidFill>
              <a:latin typeface="Public Sans Light" pitchFamily="2" charset="0"/>
            </a:rPr>
          </a:br>
          <a:r>
            <a:rPr lang="en-US" sz="1400" kern="1200" dirty="0">
              <a:solidFill>
                <a:schemeClr val="tx1"/>
              </a:solidFill>
              <a:latin typeface="Public Sans Light" pitchFamily="2" charset="0"/>
            </a:rPr>
            <a:t>(as recommendations).</a:t>
          </a:r>
          <a:br>
            <a:rPr lang="en-US" sz="1400" kern="1200" dirty="0">
              <a:solidFill>
                <a:schemeClr val="tx1"/>
              </a:solidFill>
              <a:latin typeface="Public Sans Light" pitchFamily="2" charset="0"/>
            </a:rPr>
          </a:br>
          <a:br>
            <a:rPr lang="en-US" sz="1400" kern="1200" dirty="0">
              <a:solidFill>
                <a:schemeClr val="tx1"/>
              </a:solidFill>
              <a:latin typeface="Public Sans Light" pitchFamily="2" charset="0"/>
            </a:rPr>
          </a:br>
          <a:r>
            <a:rPr lang="en-US" sz="1400" kern="1200" dirty="0">
              <a:solidFill>
                <a:schemeClr val="tx1"/>
              </a:solidFill>
              <a:latin typeface="Public Sans Light" pitchFamily="2" charset="0"/>
            </a:rPr>
            <a:t>Vet and revise recommendations for workgroup’s annual report.</a:t>
          </a:r>
        </a:p>
      </dsp:txBody>
      <dsp:txXfrm>
        <a:off x="6888270" y="2234436"/>
        <a:ext cx="3269004" cy="2934109"/>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5FEC7-13AF-4231-99EA-0B9E82810D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436B39-83D7-4C2A-91CC-1F4C01F719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898B0E-4354-4688-955B-08ACE8E6236A}" type="datetimeFigureOut">
              <a:rPr lang="en-US" smtClean="0"/>
              <a:t>11/15/2021</a:t>
            </a:fld>
            <a:endParaRPr lang="en-US"/>
          </a:p>
        </p:txBody>
      </p:sp>
      <p:sp>
        <p:nvSpPr>
          <p:cNvPr id="4" name="Footer Placeholder 3">
            <a:extLst>
              <a:ext uri="{FF2B5EF4-FFF2-40B4-BE49-F238E27FC236}">
                <a16:creationId xmlns:a16="http://schemas.microsoft.com/office/drawing/2014/main" id="{C51D0989-1E1D-4E04-8413-CAEB17AA10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F465F8-100D-47B4-BE52-B2E297979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7E4063-722D-4C0D-95DA-A527E0AA304E}" type="slidenum">
              <a:rPr lang="en-US" smtClean="0"/>
              <a:t>‹#›</a:t>
            </a:fld>
            <a:endParaRPr lang="en-US"/>
          </a:p>
        </p:txBody>
      </p:sp>
    </p:spTree>
    <p:extLst>
      <p:ext uri="{BB962C8B-B14F-4D97-AF65-F5344CB8AC3E}">
        <p14:creationId xmlns:p14="http://schemas.microsoft.com/office/powerpoint/2010/main" val="1236931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66814-59C2-4351-9DC3-41CA6AEE54AA}"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D711E-BFAA-4C1D-B598-4F702EBD7F67}" type="slidenum">
              <a:rPr lang="en-US" smtClean="0"/>
              <a:t>‹#›</a:t>
            </a:fld>
            <a:endParaRPr lang="en-US"/>
          </a:p>
        </p:txBody>
      </p:sp>
    </p:spTree>
    <p:extLst>
      <p:ext uri="{BB962C8B-B14F-4D97-AF65-F5344CB8AC3E}">
        <p14:creationId xmlns:p14="http://schemas.microsoft.com/office/powerpoint/2010/main" val="26296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October’s meeting, we built agreement around priorities to guide detailed housing production targets. Namely, we heard the following main areas of agreement related to:</a:t>
            </a:r>
          </a:p>
          <a:p>
            <a:pPr marL="628650" lvl="1" indent="-171450">
              <a:buFont typeface="Arial" panose="020B0604020202020204" pitchFamily="34" charset="0"/>
              <a:buChar char="•"/>
            </a:pPr>
            <a:r>
              <a:rPr lang="en-US" dirty="0"/>
              <a:t>XX</a:t>
            </a:r>
          </a:p>
          <a:p>
            <a:pPr marL="628650" lvl="1" indent="-171450">
              <a:buFont typeface="Arial" panose="020B0604020202020204" pitchFamily="34" charset="0"/>
              <a:buChar char="•"/>
            </a:pPr>
            <a:r>
              <a:rPr lang="en-US" dirty="0"/>
              <a:t>XX</a:t>
            </a:r>
          </a:p>
          <a:p>
            <a:pPr marL="628650" lvl="1" indent="-171450">
              <a:buFont typeface="Arial" panose="020B0604020202020204" pitchFamily="34" charset="0"/>
              <a:buChar char="•"/>
            </a:pPr>
            <a:r>
              <a:rPr lang="en-US" dirty="0"/>
              <a:t>XX</a:t>
            </a:r>
          </a:p>
          <a:p>
            <a:pPr marL="171450" indent="-171450">
              <a:buFont typeface="Arial" panose="020B0604020202020204" pitchFamily="34" charset="0"/>
              <a:buChar char="•"/>
            </a:pPr>
            <a:r>
              <a:rPr lang="en-US" dirty="0"/>
              <a:t>Some things we heard as we reviewed initial priorities and kicked the tires on them:</a:t>
            </a:r>
          </a:p>
          <a:p>
            <a:pPr marL="628650" lvl="1" indent="-171450">
              <a:buFont typeface="Arial" panose="020B0604020202020204" pitchFamily="34" charset="0"/>
              <a:buChar char="•"/>
            </a:pPr>
            <a:r>
              <a:rPr lang="en-US" dirty="0"/>
              <a:t>XX</a:t>
            </a:r>
          </a:p>
          <a:p>
            <a:pPr marL="628650" lvl="1" indent="-171450">
              <a:buFont typeface="Arial" panose="020B0604020202020204" pitchFamily="34" charset="0"/>
              <a:buChar char="•"/>
            </a:pPr>
            <a:r>
              <a:rPr lang="en-US" dirty="0"/>
              <a:t>XX</a:t>
            </a:r>
          </a:p>
          <a:p>
            <a:pPr marL="628650" lvl="1" indent="-171450">
              <a:buFont typeface="Arial" panose="020B0604020202020204" pitchFamily="34" charset="0"/>
              <a:buChar char="•"/>
            </a:pPr>
            <a:r>
              <a:rPr lang="en-US" dirty="0"/>
              <a:t>XX</a:t>
            </a:r>
          </a:p>
          <a:p>
            <a:pPr marL="628650" lvl="1" indent="-171450">
              <a:buFont typeface="Arial" panose="020B0604020202020204" pitchFamily="34" charset="0"/>
              <a:buChar char="•"/>
            </a:pPr>
            <a:r>
              <a:rPr lang="en-US" dirty="0"/>
              <a:t>XX</a:t>
            </a:r>
          </a:p>
          <a:p>
            <a:pPr marL="171450" indent="-171450">
              <a:buFont typeface="Arial" panose="020B0604020202020204" pitchFamily="34" charset="0"/>
              <a:buChar char="•"/>
            </a:pPr>
            <a:r>
              <a:rPr lang="en-US" dirty="0"/>
              <a:t>We’re going into today’s conversation with an eye toward some of the questions where our team didn’t hear consensus and wanted to make sure we had the space to revisit before we pivot to the second part of creating more detailed housing targets – how we achieve them.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F4D711E-BFAA-4C1D-B598-4F702EBD7F67}" type="slidenum">
              <a:rPr lang="en-US" smtClean="0"/>
              <a:t>3</a:t>
            </a:fld>
            <a:endParaRPr lang="en-US"/>
          </a:p>
        </p:txBody>
      </p:sp>
    </p:spTree>
    <p:extLst>
      <p:ext uri="{BB962C8B-B14F-4D97-AF65-F5344CB8AC3E}">
        <p14:creationId xmlns:p14="http://schemas.microsoft.com/office/powerpoint/2010/main" val="3641365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4D711E-BFAA-4C1D-B598-4F702EBD7F67}" type="slidenum">
              <a:rPr lang="en-US" smtClean="0"/>
              <a:t>25</a:t>
            </a:fld>
            <a:endParaRPr lang="en-US"/>
          </a:p>
        </p:txBody>
      </p:sp>
    </p:spTree>
    <p:extLst>
      <p:ext uri="{BB962C8B-B14F-4D97-AF65-F5344CB8AC3E}">
        <p14:creationId xmlns:p14="http://schemas.microsoft.com/office/powerpoint/2010/main" val="410846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4D711E-BFAA-4C1D-B598-4F702EBD7F67}" type="slidenum">
              <a:rPr lang="en-US" smtClean="0"/>
              <a:t>26</a:t>
            </a:fld>
            <a:endParaRPr lang="en-US"/>
          </a:p>
        </p:txBody>
      </p:sp>
    </p:spTree>
    <p:extLst>
      <p:ext uri="{BB962C8B-B14F-4D97-AF65-F5344CB8AC3E}">
        <p14:creationId xmlns:p14="http://schemas.microsoft.com/office/powerpoint/2010/main" val="221448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Prince George’s County’s homeownership rate in 2019 steady to both 2000 and 2014 at 62%</a:t>
            </a:r>
            <a:br>
              <a:rPr lang="en-US">
                <a:cs typeface="+mn-lt"/>
              </a:rPr>
            </a:br>
            <a:br>
              <a:rPr lang="en-US">
                <a:cs typeface="+mn-lt"/>
              </a:rPr>
            </a:br>
            <a:r>
              <a:rPr lang="en-US"/>
              <a:t>However, racial and ethnic disparities in homeownership rates persist:</a:t>
            </a:r>
          </a:p>
          <a:p>
            <a:r>
              <a:rPr lang="en-US"/>
              <a:t>Asian households, which exceeded the countywide rate in 2014, dropped to 33% in 2019. </a:t>
            </a:r>
            <a:endParaRPr lang="en-US">
              <a:cs typeface="Calibri"/>
            </a:endParaRPr>
          </a:p>
          <a:p>
            <a:r>
              <a:rPr lang="en-US">
                <a:cs typeface="Calibri"/>
              </a:rPr>
              <a:t>White non-Hispanic household ownership rate is 76%</a:t>
            </a:r>
          </a:p>
          <a:p>
            <a:r>
              <a:rPr lang="en-US">
                <a:cs typeface="Calibri"/>
              </a:rPr>
              <a:t>Black household rate is 61%</a:t>
            </a:r>
          </a:p>
          <a:p>
            <a:r>
              <a:rPr lang="en-US">
                <a:cs typeface="Calibri"/>
              </a:rPr>
              <a:t>Hispanic household rate is 48%</a:t>
            </a:r>
          </a:p>
          <a:p>
            <a:endParaRPr lang="en-US">
              <a:cs typeface="Calibri"/>
            </a:endParaRPr>
          </a:p>
        </p:txBody>
      </p:sp>
      <p:sp>
        <p:nvSpPr>
          <p:cNvPr id="4" name="Slide Number Placeholder 3"/>
          <p:cNvSpPr>
            <a:spLocks noGrp="1"/>
          </p:cNvSpPr>
          <p:nvPr>
            <p:ph type="sldNum" sz="quarter" idx="5"/>
          </p:nvPr>
        </p:nvSpPr>
        <p:spPr/>
        <p:txBody>
          <a:bodyPr/>
          <a:lstStyle/>
          <a:p>
            <a:fld id="{5F4D711E-BFAA-4C1D-B598-4F702EBD7F67}" type="slidenum">
              <a:rPr lang="en-US" smtClean="0"/>
              <a:t>7</a:t>
            </a:fld>
            <a:endParaRPr lang="en-US"/>
          </a:p>
        </p:txBody>
      </p:sp>
    </p:spTree>
    <p:extLst>
      <p:ext uri="{BB962C8B-B14F-4D97-AF65-F5344CB8AC3E}">
        <p14:creationId xmlns:p14="http://schemas.microsoft.com/office/powerpoint/2010/main" val="93994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Prince George’s County’s homeownership rate in 2019 steady to both 2000 and 2014 at 62%</a:t>
            </a:r>
            <a:br>
              <a:rPr lang="en-US">
                <a:cs typeface="+mn-lt"/>
              </a:rPr>
            </a:br>
            <a:br>
              <a:rPr lang="en-US">
                <a:cs typeface="+mn-lt"/>
              </a:rPr>
            </a:br>
            <a:r>
              <a:rPr lang="en-US"/>
              <a:t>However, racial and ethnic disparities in homeownership rates persist:</a:t>
            </a:r>
          </a:p>
          <a:p>
            <a:r>
              <a:rPr lang="en-US"/>
              <a:t>Asian households, which exceeded the countywide rate in 2014, dropped to 33% in 2019. </a:t>
            </a:r>
            <a:endParaRPr lang="en-US">
              <a:cs typeface="Calibri"/>
            </a:endParaRPr>
          </a:p>
          <a:p>
            <a:r>
              <a:rPr lang="en-US">
                <a:cs typeface="Calibri"/>
              </a:rPr>
              <a:t>White non-Hispanic household ownership rate is 76%</a:t>
            </a:r>
          </a:p>
          <a:p>
            <a:r>
              <a:rPr lang="en-US">
                <a:cs typeface="Calibri"/>
              </a:rPr>
              <a:t>Black household rate is 61%</a:t>
            </a:r>
          </a:p>
          <a:p>
            <a:r>
              <a:rPr lang="en-US">
                <a:cs typeface="Calibri"/>
              </a:rPr>
              <a:t>Hispanic household rate is 48%</a:t>
            </a:r>
          </a:p>
          <a:p>
            <a:endParaRPr lang="en-US">
              <a:cs typeface="Calibri"/>
            </a:endParaRPr>
          </a:p>
        </p:txBody>
      </p:sp>
      <p:sp>
        <p:nvSpPr>
          <p:cNvPr id="4" name="Slide Number Placeholder 3"/>
          <p:cNvSpPr>
            <a:spLocks noGrp="1"/>
          </p:cNvSpPr>
          <p:nvPr>
            <p:ph type="sldNum" sz="quarter" idx="5"/>
          </p:nvPr>
        </p:nvSpPr>
        <p:spPr/>
        <p:txBody>
          <a:bodyPr/>
          <a:lstStyle/>
          <a:p>
            <a:fld id="{5F4D711E-BFAA-4C1D-B598-4F702EBD7F67}" type="slidenum">
              <a:rPr lang="en-US" smtClean="0"/>
              <a:t>8</a:t>
            </a:fld>
            <a:endParaRPr lang="en-US"/>
          </a:p>
        </p:txBody>
      </p:sp>
    </p:spTree>
    <p:extLst>
      <p:ext uri="{BB962C8B-B14F-4D97-AF65-F5344CB8AC3E}">
        <p14:creationId xmlns:p14="http://schemas.microsoft.com/office/powerpoint/2010/main" val="149256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effectLst/>
                <a:latin typeface="Arial" panose="020B0604020202020204" pitchFamily="34" charset="0"/>
                <a:ea typeface="Calibri" panose="020F0502020204030204" pitchFamily="34" charset="0"/>
              </a:rPr>
              <a:t>Three things to keep in mind:</a:t>
            </a:r>
          </a:p>
          <a:p>
            <a:pPr marL="342900" indent="-342900">
              <a:buAutoNum type="arabicPeriod"/>
            </a:pPr>
            <a:r>
              <a:rPr lang="en-US" sz="1200" dirty="0">
                <a:latin typeface="Arial" panose="020B0604020202020204" pitchFamily="34" charset="0"/>
              </a:rPr>
              <a:t>Focus on people – but need to make </a:t>
            </a:r>
            <a:r>
              <a:rPr lang="en-US" sz="1200" dirty="0" err="1">
                <a:latin typeface="Arial" panose="020B0604020202020204" pitchFamily="34" charset="0"/>
              </a:rPr>
              <a:t>tra</a:t>
            </a:r>
            <a:endParaRPr lang="en-US" sz="1200" dirty="0">
              <a:latin typeface="Arial" panose="020B0604020202020204" pitchFamily="34" charset="0"/>
            </a:endParaRPr>
          </a:p>
          <a:p>
            <a:pPr marL="342900" indent="-342900">
              <a:buFont typeface="Arial" panose="020B0604020202020204" pitchFamily="34" charset="0"/>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The county’s housing market is not serving everyone equally today.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The work of defining these priorities is an iterative process – so we’ll continue to test these priorities as we vet tools designed to help the county achieve them.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4D711E-BFAA-4C1D-B598-4F702EBD7F67}" type="slidenum">
              <a:rPr lang="en-US" smtClean="0"/>
              <a:t>14</a:t>
            </a:fld>
            <a:endParaRPr lang="en-US"/>
          </a:p>
        </p:txBody>
      </p:sp>
    </p:spTree>
    <p:extLst>
      <p:ext uri="{BB962C8B-B14F-4D97-AF65-F5344CB8AC3E}">
        <p14:creationId xmlns:p14="http://schemas.microsoft.com/office/powerpoint/2010/main" val="419806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I will talk about the task objectives at hand, next talk a little bit about our process for identifying advisory board functions for the workgroup to vet, and then end by describing each function in detail. First, the task objectives for the workgroup in identifying a permanent housing advisory board are to…</a:t>
            </a:r>
          </a:p>
        </p:txBody>
      </p:sp>
      <p:sp>
        <p:nvSpPr>
          <p:cNvPr id="4" name="Slide Number Placeholder 3"/>
          <p:cNvSpPr>
            <a:spLocks noGrp="1"/>
          </p:cNvSpPr>
          <p:nvPr>
            <p:ph type="sldNum" sz="quarter" idx="5"/>
          </p:nvPr>
        </p:nvSpPr>
        <p:spPr/>
        <p:txBody>
          <a:bodyPr/>
          <a:lstStyle/>
          <a:p>
            <a:fld id="{5F4D711E-BFAA-4C1D-B598-4F702EBD7F67}" type="slidenum">
              <a:rPr lang="en-US" smtClean="0"/>
              <a:t>16</a:t>
            </a:fld>
            <a:endParaRPr lang="en-US"/>
          </a:p>
        </p:txBody>
      </p:sp>
    </p:spTree>
    <p:extLst>
      <p:ext uri="{BB962C8B-B14F-4D97-AF65-F5344CB8AC3E}">
        <p14:creationId xmlns:p14="http://schemas.microsoft.com/office/powerpoint/2010/main" val="260290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I’ll discuss unpack these toles and share what they have looked like in other jurisdictions. </a:t>
            </a:r>
          </a:p>
          <a:p>
            <a:pPr marL="171450" indent="-171450">
              <a:buFont typeface="Arial" panose="020B0604020202020204" pitchFamily="34" charset="0"/>
              <a:buChar char="•"/>
            </a:pPr>
            <a:r>
              <a:rPr lang="en-US" sz="1200" dirty="0"/>
              <a:t>Before I do that, I wanted to highlight a key point as you consider each option:</a:t>
            </a:r>
          </a:p>
          <a:p>
            <a:pPr marL="628650" lvl="1" indent="-171450">
              <a:buFont typeface="Arial" panose="020B0604020202020204" pitchFamily="34" charset="0"/>
              <a:buChar char="•"/>
            </a:pPr>
            <a:r>
              <a:rPr lang="en-US" sz="1200" dirty="0"/>
              <a:t>The options are not mutually exclusive. In many cases, one board could carry out one or some combination of the roles I’ll be sharing. Some are broader and some are more focused or discrete.</a:t>
            </a:r>
          </a:p>
          <a:p>
            <a:pPr marL="628650" lvl="1" indent="-171450">
              <a:buFont typeface="Arial" panose="020B0604020202020204" pitchFamily="34" charset="0"/>
              <a:buChar char="•"/>
            </a:pPr>
            <a:r>
              <a:rPr lang="en-US" sz="1200" dirty="0"/>
              <a:t>As move into our dialogue about the options, it will be important to hear if there are certain roles, you’d like to see part of a housing advisory board going forward.</a:t>
            </a:r>
          </a:p>
        </p:txBody>
      </p:sp>
      <p:sp>
        <p:nvSpPr>
          <p:cNvPr id="4" name="Slide Number Placeholder 3"/>
          <p:cNvSpPr>
            <a:spLocks noGrp="1"/>
          </p:cNvSpPr>
          <p:nvPr>
            <p:ph type="sldNum" sz="quarter" idx="5"/>
          </p:nvPr>
        </p:nvSpPr>
        <p:spPr/>
        <p:txBody>
          <a:bodyPr/>
          <a:lstStyle/>
          <a:p>
            <a:fld id="{5F4D711E-BFAA-4C1D-B598-4F702EBD7F67}" type="slidenum">
              <a:rPr lang="en-US" smtClean="0"/>
              <a:t>17</a:t>
            </a:fld>
            <a:endParaRPr lang="en-US"/>
          </a:p>
        </p:txBody>
      </p:sp>
    </p:spTree>
    <p:extLst>
      <p:ext uri="{BB962C8B-B14F-4D97-AF65-F5344CB8AC3E}">
        <p14:creationId xmlns:p14="http://schemas.microsoft.com/office/powerpoint/2010/main" val="347178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Opportunity to speak to connections of housing to other sectors (Education, economic development, etc.)</a:t>
            </a:r>
          </a:p>
          <a:p>
            <a:r>
              <a:rPr lang="en-US" dirty="0"/>
              <a:t>“Helping connect housing issues” </a:t>
            </a:r>
          </a:p>
          <a:p>
            <a:endParaRPr lang="en-US" dirty="0"/>
          </a:p>
          <a:p>
            <a:r>
              <a:rPr lang="en-US" dirty="0"/>
              <a:t>Talking Points: </a:t>
            </a:r>
          </a:p>
          <a:p>
            <a:pPr marL="171450" indent="-171450">
              <a:buFontTx/>
              <a:buChar char="-"/>
            </a:pPr>
            <a:r>
              <a:rPr lang="en-US" dirty="0"/>
              <a:t>Oversight of housing needs and trends to ensure implementation of a long-range housing vision for the County started by the CHS</a:t>
            </a:r>
          </a:p>
          <a:p>
            <a:pPr marL="171450" indent="-171450">
              <a:buFontTx/>
              <a:buChar char="-"/>
            </a:pPr>
            <a:r>
              <a:rPr lang="en-US" dirty="0"/>
              <a:t>Regarding staffing, the County must consider </a:t>
            </a:r>
          </a:p>
        </p:txBody>
      </p:sp>
      <p:sp>
        <p:nvSpPr>
          <p:cNvPr id="4" name="Slide Number Placeholder 3"/>
          <p:cNvSpPr>
            <a:spLocks noGrp="1"/>
          </p:cNvSpPr>
          <p:nvPr>
            <p:ph type="sldNum" sz="quarter" idx="5"/>
          </p:nvPr>
        </p:nvSpPr>
        <p:spPr/>
        <p:txBody>
          <a:bodyPr/>
          <a:lstStyle/>
          <a:p>
            <a:fld id="{5F4D711E-BFAA-4C1D-B598-4F702EBD7F67}" type="slidenum">
              <a:rPr lang="en-US" smtClean="0"/>
              <a:t>18</a:t>
            </a:fld>
            <a:endParaRPr lang="en-US"/>
          </a:p>
        </p:txBody>
      </p:sp>
    </p:spTree>
    <p:extLst>
      <p:ext uri="{BB962C8B-B14F-4D97-AF65-F5344CB8AC3E}">
        <p14:creationId xmlns:p14="http://schemas.microsoft.com/office/powerpoint/2010/main" val="320728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4D711E-BFAA-4C1D-B598-4F702EBD7F67}" type="slidenum">
              <a:rPr lang="en-US" smtClean="0"/>
              <a:t>19</a:t>
            </a:fld>
            <a:endParaRPr lang="en-US"/>
          </a:p>
        </p:txBody>
      </p:sp>
    </p:spTree>
    <p:extLst>
      <p:ext uri="{BB962C8B-B14F-4D97-AF65-F5344CB8AC3E}">
        <p14:creationId xmlns:p14="http://schemas.microsoft.com/office/powerpoint/2010/main" val="3607105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4D711E-BFAA-4C1D-B598-4F702EBD7F67}" type="slidenum">
              <a:rPr lang="en-US" smtClean="0"/>
              <a:t>21</a:t>
            </a:fld>
            <a:endParaRPr lang="en-US"/>
          </a:p>
        </p:txBody>
      </p:sp>
    </p:spTree>
    <p:extLst>
      <p:ext uri="{BB962C8B-B14F-4D97-AF65-F5344CB8AC3E}">
        <p14:creationId xmlns:p14="http://schemas.microsoft.com/office/powerpoint/2010/main" val="3598081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bwMode="gray">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tx1"/>
          </a:solidFill>
        </p:spPr>
        <p:txBody>
          <a:bodyPr lIns="457200" tIns="1783080" rIns="457200" anchor="t" anchorCtr="0"/>
          <a:lstStyle>
            <a:lvl1pPr marL="0" indent="0">
              <a:lnSpc>
                <a:spcPct val="85000"/>
              </a:lnSpc>
              <a:buNone/>
              <a:defRPr sz="4200" b="1">
                <a:solidFill>
                  <a:schemeClr val="bg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4FE82B48-3FD9-4579-ABBD-77774CA58881}"/>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27" name="Text Placeholder 26">
            <a:extLst>
              <a:ext uri="{FF2B5EF4-FFF2-40B4-BE49-F238E27FC236}">
                <a16:creationId xmlns:a16="http://schemas.microsoft.com/office/drawing/2014/main" id="{463B8F47-2AD8-4AC9-B4E8-7797EF316936}"/>
              </a:ext>
            </a:extLst>
          </p:cNvPr>
          <p:cNvSpPr>
            <a:spLocks noGrp="1"/>
          </p:cNvSpPr>
          <p:nvPr>
            <p:ph type="body" sz="quarter" idx="15" hasCustomPrompt="1"/>
          </p:nvPr>
        </p:nvSpPr>
        <p:spPr bwMode="white">
          <a:xfrm>
            <a:off x="891068" y="5828990"/>
            <a:ext cx="2517775" cy="110800"/>
          </a:xfrm>
        </p:spPr>
        <p:txBody>
          <a:bodyPr>
            <a:noAutofit/>
          </a:bodyPr>
          <a:lstStyle>
            <a:lvl1pPr marL="0" indent="0">
              <a:buNone/>
              <a:defRPr sz="800">
                <a:solidFill>
                  <a:schemeClr val="bg1"/>
                </a:solidFill>
                <a:latin typeface="+mj-lt"/>
              </a:defRPr>
            </a:lvl1pPr>
          </a:lstStyle>
          <a:p>
            <a:pPr lvl="0"/>
            <a:r>
              <a:rPr lang="en-US"/>
              <a:t>Month 00, XXXX</a:t>
            </a:r>
          </a:p>
        </p:txBody>
      </p:sp>
      <p:grpSp>
        <p:nvGrpSpPr>
          <p:cNvPr id="2" name="Group 1">
            <a:extLst>
              <a:ext uri="{FF2B5EF4-FFF2-40B4-BE49-F238E27FC236}">
                <a16:creationId xmlns:a16="http://schemas.microsoft.com/office/drawing/2014/main" id="{75A03AAE-DC35-5149-A041-930806F401F1}"/>
              </a:ext>
            </a:extLst>
          </p:cNvPr>
          <p:cNvGrpSpPr/>
          <p:nvPr userDrawn="1"/>
        </p:nvGrpSpPr>
        <p:grpSpPr>
          <a:xfrm>
            <a:off x="461963" y="447675"/>
            <a:ext cx="11268073" cy="5962650"/>
            <a:chOff x="461963" y="447675"/>
            <a:chExt cx="11268073" cy="5962650"/>
          </a:xfrm>
        </p:grpSpPr>
        <p:sp>
          <p:nvSpPr>
            <p:cNvPr id="7" name="Rectangle 6">
              <a:extLst>
                <a:ext uri="{FF2B5EF4-FFF2-40B4-BE49-F238E27FC236}">
                  <a16:creationId xmlns:a16="http://schemas.microsoft.com/office/drawing/2014/main" id="{C94C4979-5D29-384F-963F-E73E1AD1EF33}"/>
                </a:ext>
              </a:extLst>
            </p:cNvPr>
            <p:cNvSpPr/>
            <p:nvPr userDrawn="1"/>
          </p:nvSpPr>
          <p:spPr>
            <a:xfrm>
              <a:off x="461963" y="447675"/>
              <a:ext cx="11268073" cy="5962650"/>
            </a:xfrm>
            <a:prstGeom prst="rect">
              <a:avLst/>
            </a:prstGeom>
            <a:noFill/>
            <a:ln w="184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56B3F9-E55A-2145-963F-3395F9CB9D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16883" y="911103"/>
              <a:ext cx="1812264" cy="493830"/>
            </a:xfrm>
            <a:prstGeom prst="rect">
              <a:avLst/>
            </a:prstGeom>
          </p:spPr>
        </p:pic>
      </p:grpSp>
    </p:spTree>
    <p:extLst>
      <p:ext uri="{BB962C8B-B14F-4D97-AF65-F5344CB8AC3E}">
        <p14:creationId xmlns:p14="http://schemas.microsoft.com/office/powerpoint/2010/main" val="345567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Two co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6640-AAD4-42FD-A196-662CD7AB3EB1}"/>
              </a:ext>
            </a:extLst>
          </p:cNvPr>
          <p:cNvSpPr>
            <a:spLocks noGrp="1"/>
          </p:cNvSpPr>
          <p:nvPr>
            <p:ph type="title"/>
          </p:nvPr>
        </p:nvSpPr>
        <p:spPr>
          <a:xfrm>
            <a:off x="554038" y="854463"/>
            <a:ext cx="11028362" cy="4154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0EB728C-2DBB-42AD-9209-C3F4C8D6B6C9}"/>
              </a:ext>
            </a:extLst>
          </p:cNvPr>
          <p:cNvSpPr>
            <a:spLocks noGrp="1"/>
          </p:cNvSpPr>
          <p:nvPr>
            <p:ph idx="1"/>
          </p:nvPr>
        </p:nvSpPr>
        <p:spPr/>
        <p:txBody>
          <a:bodyPr numCol="2" spcCol="365760"/>
          <a:lstStyle>
            <a:lvl2pPr>
              <a:defRPr lang="en-US" sz="14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400" kern="1200" dirty="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7940169-EE23-4E08-A280-C439DD6181FA}"/>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Text Placeholder 9">
            <a:extLst>
              <a:ext uri="{FF2B5EF4-FFF2-40B4-BE49-F238E27FC236}">
                <a16:creationId xmlns:a16="http://schemas.microsoft.com/office/drawing/2014/main" id="{0F20212E-EE7F-4466-9E83-CA6EF2ED5D4B}"/>
              </a:ext>
            </a:extLst>
          </p:cNvPr>
          <p:cNvSpPr>
            <a:spLocks noGrp="1"/>
          </p:cNvSpPr>
          <p:nvPr>
            <p:ph type="body" sz="quarter" idx="13"/>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8837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Two col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6640-AAD4-42FD-A196-662CD7AB3EB1}"/>
              </a:ext>
            </a:extLst>
          </p:cNvPr>
          <p:cNvSpPr>
            <a:spLocks noGrp="1"/>
          </p:cNvSpPr>
          <p:nvPr>
            <p:ph type="title"/>
          </p:nvPr>
        </p:nvSpPr>
        <p:spPr>
          <a:xfrm>
            <a:off x="554038" y="854463"/>
            <a:ext cx="11028362" cy="4154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0EB728C-2DBB-42AD-9209-C3F4C8D6B6C9}"/>
              </a:ext>
            </a:extLst>
          </p:cNvPr>
          <p:cNvSpPr>
            <a:spLocks noGrp="1"/>
          </p:cNvSpPr>
          <p:nvPr>
            <p:ph idx="1"/>
          </p:nvPr>
        </p:nvSpPr>
        <p:spPr/>
        <p:txBody>
          <a:bodyPr numCol="2" spcCol="365760"/>
          <a:lstStyle>
            <a:lvl1pPr marL="225425" indent="-225425">
              <a:buFont typeface="+mj-lt"/>
              <a:buAutoNum type="romanUcPeriod"/>
              <a:defRPr/>
            </a:lvl1pPr>
            <a:lvl2pPr marL="457200" indent="0">
              <a:buFont typeface="+mj-lt"/>
              <a:buNone/>
              <a:defRPr lang="en-US" sz="1400" kern="1200" dirty="0">
                <a:solidFill>
                  <a:schemeClr val="tx1"/>
                </a:solidFill>
                <a:latin typeface="+mn-lt"/>
                <a:ea typeface="+mn-ea"/>
                <a:cs typeface="+mn-cs"/>
              </a:defRPr>
            </a:lvl2pPr>
            <a:lvl3pPr marL="914400" indent="0">
              <a:buFont typeface="+mj-lt"/>
              <a:buNone/>
              <a:defRPr lang="en-US" sz="1400" kern="1200" dirty="0">
                <a:solidFill>
                  <a:schemeClr val="tx1"/>
                </a:solidFill>
                <a:latin typeface="+mn-lt"/>
                <a:ea typeface="+mn-ea"/>
                <a:cs typeface="+mn-cs"/>
              </a:defRPr>
            </a:lvl3pPr>
            <a:lvl4pPr marL="1714500" indent="-342900">
              <a:buFont typeface="+mj-lt"/>
              <a:buAutoNum type="alphaLcParenR"/>
              <a:defRPr lang="en-US" sz="1400" kern="1200" dirty="0">
                <a:solidFill>
                  <a:schemeClr val="tx1"/>
                </a:solidFill>
                <a:latin typeface="+mn-lt"/>
                <a:ea typeface="+mn-ea"/>
                <a:cs typeface="+mn-cs"/>
              </a:defRPr>
            </a:lvl4pPr>
            <a:lvl5pPr marL="2171700" indent="-342900">
              <a:buFont typeface="+mj-lt"/>
              <a:buAutoNum type="arabicParenR"/>
              <a:defRPr lang="en-US" sz="1400" kern="1200" dirty="0">
                <a:solidFill>
                  <a:schemeClr val="tx1"/>
                </a:solidFill>
                <a:latin typeface="+mn-lt"/>
                <a:ea typeface="+mn-ea"/>
                <a:cs typeface="+mn-cs"/>
              </a:defRPr>
            </a:lvl5pPr>
            <a:lvl6pPr marL="2628900" indent="-342900">
              <a:buFont typeface="+mj-lt"/>
              <a:buAutoNum type="alphaLcParenR"/>
              <a:defRPr/>
            </a:lvl6pPr>
          </a:lstStyle>
          <a:p>
            <a:pPr lvl="0"/>
            <a:r>
              <a:rPr lang="en-US"/>
              <a:t>Click to edit Master text styles</a:t>
            </a:r>
          </a:p>
          <a:p>
            <a:pPr lvl="1"/>
            <a:r>
              <a:rPr lang="en-US"/>
              <a:t>a.   Second level</a:t>
            </a:r>
          </a:p>
          <a:p>
            <a:pPr lvl="2"/>
            <a:r>
              <a:rPr lang="en-US" err="1"/>
              <a:t>i</a:t>
            </a:r>
            <a:r>
              <a:rPr lang="en-US"/>
              <a:t>.  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7940169-EE23-4E08-A280-C439DD6181FA}"/>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Text Placeholder 9">
            <a:extLst>
              <a:ext uri="{FF2B5EF4-FFF2-40B4-BE49-F238E27FC236}">
                <a16:creationId xmlns:a16="http://schemas.microsoft.com/office/drawing/2014/main" id="{0F20212E-EE7F-4466-9E83-CA6EF2ED5D4B}"/>
              </a:ext>
            </a:extLst>
          </p:cNvPr>
          <p:cNvSpPr>
            <a:spLocks noGrp="1"/>
          </p:cNvSpPr>
          <p:nvPr>
            <p:ph type="body" sz="quarter" idx="13"/>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1780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6060-16BB-487D-ABAF-3F9D20C00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D66ACC-1C9F-412A-BF49-6F2AA3A9D8F6}"/>
              </a:ext>
            </a:extLst>
          </p:cNvPr>
          <p:cNvSpPr>
            <a:spLocks noGrp="1"/>
          </p:cNvSpPr>
          <p:nvPr>
            <p:ph sz="half" idx="1"/>
          </p:nvPr>
        </p:nvSpPr>
        <p:spPr>
          <a:xfrm>
            <a:off x="787400" y="2122804"/>
            <a:ext cx="5110314" cy="3973196"/>
          </a:xfrm>
        </p:spPr>
        <p:txBody>
          <a:bodyPr/>
          <a:lstStyle>
            <a:lvl2pPr>
              <a:defRPr lang="en-US" sz="14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400" kern="1200" dirty="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6408992" y="2122804"/>
            <a:ext cx="5110314" cy="3973196"/>
          </a:xfrm>
        </p:spPr>
        <p:txBody>
          <a:bodyPr/>
          <a:lstStyle>
            <a:lvl1pPr marL="0" indent="0">
              <a:buFontTx/>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8" name="Text Placeholder 9">
            <a:extLst>
              <a:ext uri="{FF2B5EF4-FFF2-40B4-BE49-F238E27FC236}">
                <a16:creationId xmlns:a16="http://schemas.microsoft.com/office/drawing/2014/main" id="{A8DDE0F8-3E3B-461D-BC46-478E3925859E}"/>
              </a:ext>
            </a:extLst>
          </p:cNvPr>
          <p:cNvSpPr>
            <a:spLocks noGrp="1"/>
          </p:cNvSpPr>
          <p:nvPr>
            <p:ph type="body" sz="quarter" idx="13"/>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81528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ED80E-4761-4036-AADA-6434651FA4D8}"/>
              </a:ext>
            </a:extLst>
          </p:cNvPr>
          <p:cNvSpPr>
            <a:spLocks noGrp="1"/>
          </p:cNvSpPr>
          <p:nvPr>
            <p:ph type="body" idx="1"/>
          </p:nvPr>
        </p:nvSpPr>
        <p:spPr>
          <a:xfrm>
            <a:off x="787400" y="1681163"/>
            <a:ext cx="51103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5F740F41-4E1A-4095-A7C7-D92876613976}"/>
              </a:ext>
            </a:extLst>
          </p:cNvPr>
          <p:cNvSpPr>
            <a:spLocks noGrp="1"/>
          </p:cNvSpPr>
          <p:nvPr>
            <p:ph type="body" sz="quarter" idx="3"/>
          </p:nvPr>
        </p:nvSpPr>
        <p:spPr>
          <a:xfrm>
            <a:off x="6408992" y="1681163"/>
            <a:ext cx="51103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a:extLst>
              <a:ext uri="{FF2B5EF4-FFF2-40B4-BE49-F238E27FC236}">
                <a16:creationId xmlns:a16="http://schemas.microsoft.com/office/drawing/2014/main" id="{96F2A245-809A-4AC0-BFD6-1CED848AEED5}"/>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2" name="Title 1">
            <a:extLst>
              <a:ext uri="{FF2B5EF4-FFF2-40B4-BE49-F238E27FC236}">
                <a16:creationId xmlns:a16="http://schemas.microsoft.com/office/drawing/2014/main" id="{760F073B-B443-4406-AAAD-DFCB7D847A61}"/>
              </a:ext>
            </a:extLst>
          </p:cNvPr>
          <p:cNvSpPr>
            <a:spLocks noGrp="1"/>
          </p:cNvSpPr>
          <p:nvPr>
            <p:ph type="title"/>
          </p:nvPr>
        </p:nvSpPr>
        <p:spPr>
          <a:xfrm>
            <a:off x="554038" y="854463"/>
            <a:ext cx="11028362" cy="415498"/>
          </a:xfrm>
        </p:spPr>
        <p:txBody>
          <a:bodyPr/>
          <a:lstStyle/>
          <a:p>
            <a:r>
              <a:rPr lang="en-US"/>
              <a:t>Click to edit Master title style</a:t>
            </a:r>
          </a:p>
        </p:txBody>
      </p:sp>
      <p:sp>
        <p:nvSpPr>
          <p:cNvPr id="13" name="Text Placeholder 9">
            <a:extLst>
              <a:ext uri="{FF2B5EF4-FFF2-40B4-BE49-F238E27FC236}">
                <a16:creationId xmlns:a16="http://schemas.microsoft.com/office/drawing/2014/main" id="{1BB38B5F-C222-4CE8-B14D-D336E4F9D155}"/>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0DE1928F-FD06-4D4D-ADFB-8DA649653493}"/>
              </a:ext>
            </a:extLst>
          </p:cNvPr>
          <p:cNvSpPr>
            <a:spLocks noGrp="1"/>
          </p:cNvSpPr>
          <p:nvPr>
            <p:ph sz="half" idx="15"/>
          </p:nvPr>
        </p:nvSpPr>
        <p:spPr>
          <a:xfrm>
            <a:off x="787400" y="2585884"/>
            <a:ext cx="5110314" cy="3510116"/>
          </a:xfrm>
        </p:spPr>
        <p:txBody>
          <a:bodyPr/>
          <a:lstStyle>
            <a:lvl2pPr>
              <a:defRPr lang="en-US" sz="14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400" kern="1200" dirty="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0FDCC80-EDC0-462C-BA6A-978594D12B6C}"/>
              </a:ext>
            </a:extLst>
          </p:cNvPr>
          <p:cNvSpPr>
            <a:spLocks noGrp="1"/>
          </p:cNvSpPr>
          <p:nvPr>
            <p:ph sz="half" idx="2"/>
          </p:nvPr>
        </p:nvSpPr>
        <p:spPr>
          <a:xfrm>
            <a:off x="6408992" y="2585884"/>
            <a:ext cx="5110314" cy="3510116"/>
          </a:xfrm>
        </p:spPr>
        <p:txBody>
          <a:bodyPr/>
          <a:lstStyle>
            <a:lvl2pPr marL="685800" indent="-228600" algn="l" defTabSz="914400" rtl="0" eaLnBrk="1" latinLnBrk="0" hangingPunct="1">
              <a:lnSpc>
                <a:spcPct val="90000"/>
              </a:lnSpc>
              <a:spcBef>
                <a:spcPts val="1200"/>
              </a:spcBef>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90000"/>
              </a:lnSpc>
              <a:spcBef>
                <a:spcPts val="1200"/>
              </a:spcBef>
              <a:buFont typeface="Arial" panose="020B0604020202020204" pitchFamily="34" charset="0"/>
              <a:buChar char="•"/>
              <a:defRPr lang="en-US" sz="1400" kern="1200" dirty="0">
                <a:solidFill>
                  <a:schemeClr val="tx1"/>
                </a:solidFill>
                <a:latin typeface="+mn-lt"/>
                <a:ea typeface="+mn-ea"/>
                <a:cs typeface="+mn-cs"/>
              </a:defRPr>
            </a:lvl3pPr>
            <a:lvl4pPr marL="1600200" indent="-228600" algn="l" defTabSz="914400" rtl="0" eaLnBrk="1" latinLnBrk="0" hangingPunct="1">
              <a:lnSpc>
                <a:spcPct val="90000"/>
              </a:lnSpc>
              <a:spcBef>
                <a:spcPts val="1200"/>
              </a:spcBef>
              <a:buFont typeface="Arial" panose="020B0604020202020204" pitchFamily="34" charset="0"/>
              <a:buChar char="•"/>
              <a:defRPr lang="en-US" sz="1400" kern="1200" dirty="0">
                <a:solidFill>
                  <a:schemeClr val="tx1"/>
                </a:solidFill>
                <a:latin typeface="+mn-lt"/>
                <a:ea typeface="+mn-ea"/>
                <a:cs typeface="+mn-cs"/>
              </a:defRPr>
            </a:lvl4pPr>
            <a:lvl5pPr marL="2057400" indent="-228600" algn="l" defTabSz="914400" rtl="0" eaLnBrk="1" latinLnBrk="0" hangingPunct="1">
              <a:lnSpc>
                <a:spcPct val="90000"/>
              </a:lnSpc>
              <a:spcBef>
                <a:spcPts val="1200"/>
              </a:spcBef>
              <a:buFont typeface="Arial" panose="020B0604020202020204" pitchFamily="34" charset="0"/>
              <a:buChar char="•"/>
              <a:defRPr lang="en-US"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5780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ntent with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8474F0FD-C7C1-4974-8D70-376F313316F0}"/>
              </a:ext>
            </a:extLst>
          </p:cNvPr>
          <p:cNvSpPr>
            <a:spLocks noGrp="1"/>
          </p:cNvSpPr>
          <p:nvPr>
            <p:ph type="body" sz="quarter" idx="15" hasCustomPrompt="1"/>
          </p:nvPr>
        </p:nvSpPr>
        <p:spPr>
          <a:xfrm>
            <a:off x="554038" y="1940333"/>
            <a:ext cx="3550198" cy="221599"/>
          </a:xfrm>
        </p:spPr>
        <p:txBody>
          <a:bodyPr anchor="b" anchorCtr="0">
            <a:noAutofit/>
          </a:bodyPr>
          <a:lstStyle>
            <a:lvl1pPr marL="0" indent="0" algn="ctr">
              <a:buNone/>
              <a:defRPr sz="1600" b="1">
                <a:solidFill>
                  <a:schemeClr val="tx1"/>
                </a:solidFill>
                <a:latin typeface="+mj-lt"/>
              </a:defRPr>
            </a:lvl1pPr>
            <a:lvl2pPr marL="457200" indent="0">
              <a:buNone/>
              <a:defRPr/>
            </a:lvl2pPr>
          </a:lstStyle>
          <a:p>
            <a:pPr lvl="0"/>
            <a:r>
              <a:rPr lang="en-US"/>
              <a:t>Click to edit Master styles</a:t>
            </a:r>
          </a:p>
        </p:txBody>
      </p:sp>
      <p:sp>
        <p:nvSpPr>
          <p:cNvPr id="11" name="Text Placeholder 10">
            <a:extLst>
              <a:ext uri="{FF2B5EF4-FFF2-40B4-BE49-F238E27FC236}">
                <a16:creationId xmlns:a16="http://schemas.microsoft.com/office/drawing/2014/main" id="{8A66EA5D-D9A3-4C04-B0AB-8050222455E9}"/>
              </a:ext>
            </a:extLst>
          </p:cNvPr>
          <p:cNvSpPr>
            <a:spLocks noGrp="1"/>
          </p:cNvSpPr>
          <p:nvPr>
            <p:ph type="body" sz="quarter" idx="16"/>
          </p:nvPr>
        </p:nvSpPr>
        <p:spPr>
          <a:xfrm>
            <a:off x="554051" y="2324048"/>
            <a:ext cx="3549856" cy="1955852"/>
          </a:xfrm>
        </p:spPr>
        <p:txBody>
          <a:bodyPr/>
          <a:lstStyle>
            <a:lvl1pPr marL="0" indent="0" algn="ctr">
              <a:buNone/>
              <a:defRPr>
                <a:solidFill>
                  <a:schemeClr val="tx1"/>
                </a:solidFill>
                <a:latin typeface="Public Sans Light" pitchFamily="2" charset="0"/>
              </a:defRPr>
            </a:lvl1pPr>
            <a:lvl3pPr marL="914400" indent="0">
              <a:buNone/>
              <a:defRPr/>
            </a:lvl3pPr>
          </a:lstStyle>
          <a:p>
            <a:pPr lvl="0"/>
            <a:r>
              <a:rPr lang="en-US"/>
              <a:t>Click to edit Master text styles</a:t>
            </a:r>
          </a:p>
        </p:txBody>
      </p:sp>
      <p:sp>
        <p:nvSpPr>
          <p:cNvPr id="12" name="Text Placeholder 7">
            <a:extLst>
              <a:ext uri="{FF2B5EF4-FFF2-40B4-BE49-F238E27FC236}">
                <a16:creationId xmlns:a16="http://schemas.microsoft.com/office/drawing/2014/main" id="{1A18BCEE-AD87-4DBC-81E7-5609082BB064}"/>
              </a:ext>
            </a:extLst>
          </p:cNvPr>
          <p:cNvSpPr>
            <a:spLocks noGrp="1"/>
          </p:cNvSpPr>
          <p:nvPr>
            <p:ph type="body" sz="quarter" idx="17" hasCustomPrompt="1"/>
          </p:nvPr>
        </p:nvSpPr>
        <p:spPr>
          <a:xfrm>
            <a:off x="4298406" y="1940333"/>
            <a:ext cx="3550198" cy="221599"/>
          </a:xfrm>
        </p:spPr>
        <p:txBody>
          <a:bodyPr anchor="b" anchorCtr="0">
            <a:noAutofit/>
          </a:bodyPr>
          <a:lstStyle>
            <a:lvl1pPr marL="0" indent="0" algn="ctr">
              <a:buNone/>
              <a:defRPr sz="1600" b="1">
                <a:solidFill>
                  <a:schemeClr val="tx1"/>
                </a:solidFill>
                <a:latin typeface="+mj-lt"/>
              </a:defRPr>
            </a:lvl1pPr>
            <a:lvl2pPr marL="457200" indent="0">
              <a:buNone/>
              <a:defRPr/>
            </a:lvl2pPr>
          </a:lstStyle>
          <a:p>
            <a:pPr lvl="0"/>
            <a:r>
              <a:rPr lang="en-US"/>
              <a:t>Click to edit Master styles</a:t>
            </a:r>
          </a:p>
        </p:txBody>
      </p:sp>
      <p:sp>
        <p:nvSpPr>
          <p:cNvPr id="13" name="Text Placeholder 10">
            <a:extLst>
              <a:ext uri="{FF2B5EF4-FFF2-40B4-BE49-F238E27FC236}">
                <a16:creationId xmlns:a16="http://schemas.microsoft.com/office/drawing/2014/main" id="{0C61CDB0-DEC2-40DB-BC16-DEC44600A1D3}"/>
              </a:ext>
            </a:extLst>
          </p:cNvPr>
          <p:cNvSpPr>
            <a:spLocks noGrp="1"/>
          </p:cNvSpPr>
          <p:nvPr>
            <p:ph type="body" sz="quarter" idx="18"/>
          </p:nvPr>
        </p:nvSpPr>
        <p:spPr>
          <a:xfrm>
            <a:off x="4298419" y="2324048"/>
            <a:ext cx="3549856" cy="1955852"/>
          </a:xfrm>
        </p:spPr>
        <p:txBody>
          <a:bodyPr/>
          <a:lstStyle>
            <a:lvl1pPr marL="0" indent="0" algn="ctr">
              <a:buNone/>
              <a:defRPr>
                <a:solidFill>
                  <a:schemeClr val="tx1"/>
                </a:solidFill>
                <a:latin typeface="Public Sans Light" pitchFamily="2" charset="0"/>
              </a:defRPr>
            </a:lvl1pPr>
            <a:lvl3pPr marL="914400" indent="0">
              <a:buNone/>
              <a:defRPr/>
            </a:lvl3pPr>
          </a:lstStyle>
          <a:p>
            <a:pPr lvl="0"/>
            <a:r>
              <a:rPr lang="en-US"/>
              <a:t>Click to edit Master text styles</a:t>
            </a:r>
          </a:p>
        </p:txBody>
      </p:sp>
      <p:sp>
        <p:nvSpPr>
          <p:cNvPr id="14" name="Text Placeholder 7">
            <a:extLst>
              <a:ext uri="{FF2B5EF4-FFF2-40B4-BE49-F238E27FC236}">
                <a16:creationId xmlns:a16="http://schemas.microsoft.com/office/drawing/2014/main" id="{D8E1B8D3-79E3-4385-B04F-DD6DEF4740B9}"/>
              </a:ext>
            </a:extLst>
          </p:cNvPr>
          <p:cNvSpPr>
            <a:spLocks noGrp="1"/>
          </p:cNvSpPr>
          <p:nvPr>
            <p:ph type="body" sz="quarter" idx="19" hasCustomPrompt="1"/>
          </p:nvPr>
        </p:nvSpPr>
        <p:spPr>
          <a:xfrm>
            <a:off x="8042774" y="1940333"/>
            <a:ext cx="3550198" cy="221599"/>
          </a:xfrm>
        </p:spPr>
        <p:txBody>
          <a:bodyPr anchor="b" anchorCtr="0">
            <a:noAutofit/>
          </a:bodyPr>
          <a:lstStyle>
            <a:lvl1pPr marL="0" indent="0" algn="ctr">
              <a:buNone/>
              <a:defRPr sz="1600" b="1">
                <a:solidFill>
                  <a:schemeClr val="tx1"/>
                </a:solidFill>
                <a:latin typeface="+mj-lt"/>
              </a:defRPr>
            </a:lvl1pPr>
            <a:lvl2pPr marL="457200" indent="0">
              <a:buNone/>
              <a:defRPr/>
            </a:lvl2pPr>
          </a:lstStyle>
          <a:p>
            <a:pPr lvl="0"/>
            <a:r>
              <a:rPr lang="en-US"/>
              <a:t>Click to edit Master styles</a:t>
            </a:r>
          </a:p>
        </p:txBody>
      </p:sp>
      <p:sp>
        <p:nvSpPr>
          <p:cNvPr id="15" name="Text Placeholder 10">
            <a:extLst>
              <a:ext uri="{FF2B5EF4-FFF2-40B4-BE49-F238E27FC236}">
                <a16:creationId xmlns:a16="http://schemas.microsoft.com/office/drawing/2014/main" id="{B1186FD2-5C54-4008-8ECF-408BC268B7E2}"/>
              </a:ext>
            </a:extLst>
          </p:cNvPr>
          <p:cNvSpPr>
            <a:spLocks noGrp="1"/>
          </p:cNvSpPr>
          <p:nvPr>
            <p:ph type="body" sz="quarter" idx="20"/>
          </p:nvPr>
        </p:nvSpPr>
        <p:spPr>
          <a:xfrm>
            <a:off x="8042787" y="2324048"/>
            <a:ext cx="3549856" cy="1955852"/>
          </a:xfrm>
        </p:spPr>
        <p:txBody>
          <a:bodyPr/>
          <a:lstStyle>
            <a:lvl1pPr marL="0" indent="0" algn="ctr">
              <a:buNone/>
              <a:defRPr>
                <a:solidFill>
                  <a:schemeClr val="tx1"/>
                </a:solidFill>
                <a:latin typeface="Public Sans Light" pitchFamily="2" charset="0"/>
              </a:defRPr>
            </a:lvl1pPr>
            <a:lvl3pPr marL="914400" indent="0">
              <a:buNone/>
              <a:defRPr/>
            </a:lvl3pPr>
          </a:lstStyle>
          <a:p>
            <a:pPr lvl="0"/>
            <a:r>
              <a:rPr lang="en-US"/>
              <a:t>Click to edit Master text styles</a:t>
            </a:r>
          </a:p>
        </p:txBody>
      </p:sp>
    </p:spTree>
    <p:extLst>
      <p:ext uri="{BB962C8B-B14F-4D97-AF65-F5344CB8AC3E}">
        <p14:creationId xmlns:p14="http://schemas.microsoft.com/office/powerpoint/2010/main" val="285778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77590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Tree>
    <p:extLst>
      <p:ext uri="{BB962C8B-B14F-4D97-AF65-F5344CB8AC3E}">
        <p14:creationId xmlns:p14="http://schemas.microsoft.com/office/powerpoint/2010/main" val="4106933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Tree>
    <p:extLst>
      <p:ext uri="{BB962C8B-B14F-4D97-AF65-F5344CB8AC3E}">
        <p14:creationId xmlns:p14="http://schemas.microsoft.com/office/powerpoint/2010/main" val="1186352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6060-16BB-487D-ABAF-3F9D20C000CB}"/>
              </a:ext>
            </a:extLst>
          </p:cNvPr>
          <p:cNvSpPr>
            <a:spLocks noGrp="1"/>
          </p:cNvSpPr>
          <p:nvPr>
            <p:ph type="title"/>
          </p:nvPr>
        </p:nvSpPr>
        <p:spPr>
          <a:xfrm>
            <a:off x="688256" y="765563"/>
            <a:ext cx="5407744" cy="415498"/>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688256" y="2033904"/>
            <a:ext cx="5407744" cy="3973196"/>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8" name="Text Placeholder 9">
            <a:extLst>
              <a:ext uri="{FF2B5EF4-FFF2-40B4-BE49-F238E27FC236}">
                <a16:creationId xmlns:a16="http://schemas.microsoft.com/office/drawing/2014/main" id="{A8DDE0F8-3E3B-461D-BC46-478E3925859E}"/>
              </a:ext>
            </a:extLst>
          </p:cNvPr>
          <p:cNvSpPr>
            <a:spLocks noGrp="1"/>
          </p:cNvSpPr>
          <p:nvPr>
            <p:ph type="body" sz="quarter" idx="13"/>
          </p:nvPr>
        </p:nvSpPr>
        <p:spPr>
          <a:xfrm>
            <a:off x="688256" y="1210595"/>
            <a:ext cx="5407744" cy="415498"/>
          </a:xfrm>
        </p:spPr>
        <p:txBody>
          <a:bodyPr>
            <a:noAutofit/>
          </a:bodyPr>
          <a:lstStyle>
            <a:lvl1pPr marL="0" indent="0">
              <a:buNone/>
              <a:defRPr sz="1600">
                <a:solidFill>
                  <a:schemeClr val="tx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6941985" y="410906"/>
            <a:ext cx="4528571" cy="5751872"/>
          </a:xfrm>
          <a:solidFill>
            <a:schemeClr val="bg1">
              <a:lumMod val="95000"/>
            </a:schemeClr>
          </a:solidFill>
          <a:ln w="184150" cap="sq">
            <a:solidFill>
              <a:schemeClr val="bg2"/>
            </a:solidFill>
            <a:miter lim="800000"/>
          </a:ln>
        </p:spPr>
        <p:txBody>
          <a:bodyPr tIns="2103120"/>
          <a:lstStyle>
            <a:lvl1pPr marL="0" indent="0" algn="ctr">
              <a:buNone/>
              <a:defRPr/>
            </a:lvl1pPr>
          </a:lstStyle>
          <a:p>
            <a:r>
              <a:rPr lang="en-US"/>
              <a:t>Click icon to add picture</a:t>
            </a:r>
          </a:p>
        </p:txBody>
      </p:sp>
    </p:spTree>
    <p:extLst>
      <p:ext uri="{BB962C8B-B14F-4D97-AF65-F5344CB8AC3E}">
        <p14:creationId xmlns:p14="http://schemas.microsoft.com/office/powerpoint/2010/main" val="1602365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ext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6060-16BB-487D-ABAF-3F9D20C000CB}"/>
              </a:ext>
            </a:extLst>
          </p:cNvPr>
          <p:cNvSpPr>
            <a:spLocks noGrp="1"/>
          </p:cNvSpPr>
          <p:nvPr>
            <p:ph type="title"/>
          </p:nvPr>
        </p:nvSpPr>
        <p:spPr>
          <a:xfrm>
            <a:off x="726356" y="841763"/>
            <a:ext cx="5407744" cy="415498"/>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726356" y="2110104"/>
            <a:ext cx="5344650" cy="3973196"/>
          </a:xfrm>
        </p:spPr>
        <p:txBody>
          <a:bodyPr/>
          <a:lstStyle>
            <a:lvl1pPr marL="285750" indent="-285750">
              <a:buFont typeface="+mj-lt"/>
              <a:buAutoNum type="arabicPeriod"/>
              <a:defRPr/>
            </a:lvl1pPr>
            <a:lvl2pPr marL="688975" indent="-227013">
              <a:buFont typeface="+mj-lt"/>
              <a:buAutoNum type="alphaLcPeriod"/>
              <a:defRPr lang="en-US" sz="1400" kern="1200" dirty="0">
                <a:solidFill>
                  <a:schemeClr val="tx1"/>
                </a:solidFill>
                <a:latin typeface="+mn-lt"/>
                <a:ea typeface="+mn-ea"/>
                <a:cs typeface="+mn-cs"/>
              </a:defRPr>
            </a:lvl2pPr>
            <a:lvl3pPr marL="1139825" indent="-225425">
              <a:buFont typeface="+mj-lt"/>
              <a:buAutoNum type="romanLcPeriod"/>
              <a:defRPr lang="en-US" sz="1400" kern="1200" dirty="0">
                <a:solidFill>
                  <a:schemeClr val="tx1"/>
                </a:solidFill>
                <a:latin typeface="+mn-lt"/>
                <a:ea typeface="+mn-ea"/>
                <a:cs typeface="+mn-cs"/>
              </a:defRPr>
            </a:lvl3pPr>
            <a:lvl4pPr marL="1600200" indent="-223838">
              <a:defRPr/>
            </a:lvl4pPr>
            <a:lvl5pPr marL="2057400" indent="-228600">
              <a:defRPr/>
            </a:lvl5p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8" name="Text Placeholder 9">
            <a:extLst>
              <a:ext uri="{FF2B5EF4-FFF2-40B4-BE49-F238E27FC236}">
                <a16:creationId xmlns:a16="http://schemas.microsoft.com/office/drawing/2014/main" id="{A8DDE0F8-3E3B-461D-BC46-478E3925859E}"/>
              </a:ext>
            </a:extLst>
          </p:cNvPr>
          <p:cNvSpPr>
            <a:spLocks noGrp="1"/>
          </p:cNvSpPr>
          <p:nvPr>
            <p:ph type="body" sz="quarter" idx="13"/>
          </p:nvPr>
        </p:nvSpPr>
        <p:spPr>
          <a:xfrm>
            <a:off x="726356" y="1286795"/>
            <a:ext cx="5407744" cy="415498"/>
          </a:xfrm>
        </p:spPr>
        <p:txBody>
          <a:bodyPr>
            <a:noAutofit/>
          </a:bodyPr>
          <a:lstStyle>
            <a:lvl1pPr marL="0" indent="0">
              <a:buNone/>
              <a:defRPr sz="1600">
                <a:solidFill>
                  <a:schemeClr val="tx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6865785" y="449006"/>
            <a:ext cx="4528571" cy="5751872"/>
          </a:xfrm>
          <a:solidFill>
            <a:schemeClr val="bg1">
              <a:lumMod val="95000"/>
            </a:schemeClr>
          </a:solidFill>
          <a:ln w="184150" cap="sq">
            <a:solidFill>
              <a:schemeClr val="bg2"/>
            </a:solidFill>
            <a:miter lim="800000"/>
          </a:ln>
        </p:spPr>
        <p:txBody>
          <a:bodyPr tIns="2103120"/>
          <a:lstStyle>
            <a:lvl1pPr marL="0" indent="0" algn="ctr">
              <a:buNone/>
              <a:defRPr/>
            </a:lvl1pPr>
          </a:lstStyle>
          <a:p>
            <a:r>
              <a:rPr lang="en-US"/>
              <a:t>Click icon to add picture</a:t>
            </a:r>
          </a:p>
        </p:txBody>
      </p:sp>
    </p:spTree>
    <p:extLst>
      <p:ext uri="{BB962C8B-B14F-4D97-AF65-F5344CB8AC3E}">
        <p14:creationId xmlns:p14="http://schemas.microsoft.com/office/powerpoint/2010/main" val="357560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1783080" rIns="457200" anchor="t" anchorCtr="0"/>
          <a:lstStyle>
            <a:lvl1pPr marL="0" indent="0">
              <a:lnSpc>
                <a:spcPct val="85000"/>
              </a:lnSpc>
              <a:buNone/>
              <a:defRPr sz="4200" b="1">
                <a:solidFill>
                  <a:schemeClr val="tx1"/>
                </a:solidFill>
                <a:latin typeface="+mj-lt"/>
              </a:defRPr>
            </a:lvl1pPr>
            <a:lvl2pPr marL="0" indent="0">
              <a:spcBef>
                <a:spcPts val="1200"/>
              </a:spcBef>
              <a:buNone/>
              <a:defRPr sz="1600">
                <a:solidFill>
                  <a:schemeClr val="tx1"/>
                </a:solidFill>
                <a:latin typeface="+mj-lt"/>
              </a:defRPr>
            </a:lvl2pPr>
            <a:lvl3pPr marL="0" indent="0">
              <a:spcBef>
                <a:spcPts val="1800"/>
              </a:spcBef>
              <a:buNone/>
              <a:defRPr sz="1200" b="1" cap="all" baseline="0">
                <a:solidFill>
                  <a:schemeClr val="tx1"/>
                </a:solidFill>
                <a:latin typeface="+mj-lt"/>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4FE82B48-3FD9-4579-ABBD-77774CA58881}"/>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 Placeholder 26">
            <a:extLst>
              <a:ext uri="{FF2B5EF4-FFF2-40B4-BE49-F238E27FC236}">
                <a16:creationId xmlns:a16="http://schemas.microsoft.com/office/drawing/2014/main" id="{463B8F47-2AD8-4AC9-B4E8-7797EF316936}"/>
              </a:ext>
            </a:extLst>
          </p:cNvPr>
          <p:cNvSpPr>
            <a:spLocks noGrp="1"/>
          </p:cNvSpPr>
          <p:nvPr>
            <p:ph type="body" sz="quarter" idx="15" hasCustomPrompt="1"/>
          </p:nvPr>
        </p:nvSpPr>
        <p:spPr>
          <a:xfrm>
            <a:off x="891068" y="5828990"/>
            <a:ext cx="2517775" cy="110800"/>
          </a:xfrm>
        </p:spPr>
        <p:txBody>
          <a:bodyPr>
            <a:noAutofit/>
          </a:bodyPr>
          <a:lstStyle>
            <a:lvl1pPr marL="0" indent="0">
              <a:buNone/>
              <a:defRPr sz="800">
                <a:solidFill>
                  <a:schemeClr val="tx1"/>
                </a:solidFill>
                <a:latin typeface="+mj-lt"/>
              </a:defRPr>
            </a:lvl1pPr>
          </a:lstStyle>
          <a:p>
            <a:pPr lvl="0"/>
            <a:r>
              <a:rPr lang="en-US"/>
              <a:t>Month 00, XXXX</a:t>
            </a:r>
          </a:p>
        </p:txBody>
      </p:sp>
      <p:pic>
        <p:nvPicPr>
          <p:cNvPr id="16" name="Picture 15">
            <a:extLst>
              <a:ext uri="{FF2B5EF4-FFF2-40B4-BE49-F238E27FC236}">
                <a16:creationId xmlns:a16="http://schemas.microsoft.com/office/drawing/2014/main" id="{FB1384BA-7E72-9447-AB15-A6B7ADD6AA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8270" y="915035"/>
            <a:ext cx="1773151" cy="483172"/>
          </a:xfrm>
          <a:prstGeom prst="rect">
            <a:avLst/>
          </a:prstGeom>
        </p:spPr>
      </p:pic>
    </p:spTree>
    <p:extLst>
      <p:ext uri="{BB962C8B-B14F-4D97-AF65-F5344CB8AC3E}">
        <p14:creationId xmlns:p14="http://schemas.microsoft.com/office/powerpoint/2010/main" val="3199983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Quot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553554" y="1191266"/>
            <a:ext cx="5402745" cy="3495036"/>
          </a:xfrm>
        </p:spPr>
        <p:txBody>
          <a:bodyPr/>
          <a:lstStyle>
            <a:lvl1pPr marL="0" indent="0">
              <a:lnSpc>
                <a:spcPct val="105000"/>
              </a:lnSpc>
              <a:spcBef>
                <a:spcPts val="0"/>
              </a:spcBef>
              <a:spcAft>
                <a:spcPts val="1200"/>
              </a:spcAft>
              <a:buFont typeface="+mj-lt"/>
              <a:buNone/>
              <a:defRPr sz="2400" b="1">
                <a:latin typeface="+mj-lt"/>
              </a:defRPr>
            </a:lvl1pPr>
            <a:lvl2pPr marL="0" indent="0">
              <a:spcBef>
                <a:spcPts val="0"/>
              </a:spcBef>
              <a:spcAft>
                <a:spcPts val="600"/>
              </a:spcAft>
              <a:buFont typeface="+mj-lt"/>
              <a:buNone/>
              <a:defRPr sz="1800" b="1">
                <a:solidFill>
                  <a:schemeClr val="tx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6865785" y="474406"/>
            <a:ext cx="4528571" cy="5751872"/>
          </a:xfrm>
          <a:solidFill>
            <a:schemeClr val="bg1">
              <a:lumMod val="95000"/>
            </a:schemeClr>
          </a:solidFill>
          <a:ln w="184150" cap="sq">
            <a:solidFill>
              <a:schemeClr val="bg2"/>
            </a:solidFill>
            <a:miter lim="800000"/>
          </a:ln>
        </p:spPr>
        <p:txBody>
          <a:bodyPr tIns="2103120"/>
          <a:lstStyle>
            <a:lvl1pPr marL="0" indent="0" algn="ctr">
              <a:buNone/>
              <a:defRPr/>
            </a:lvl1pPr>
          </a:lstStyle>
          <a:p>
            <a:r>
              <a:rPr lang="en-US"/>
              <a:t>Click icon to add picture</a:t>
            </a:r>
          </a:p>
        </p:txBody>
      </p:sp>
    </p:spTree>
    <p:extLst>
      <p:ext uri="{BB962C8B-B14F-4D97-AF65-F5344CB8AC3E}">
        <p14:creationId xmlns:p14="http://schemas.microsoft.com/office/powerpoint/2010/main" val="1982110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Stats">
    <p:bg>
      <p:bgPr>
        <a:solidFill>
          <a:schemeClr val="bg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886541" y="949146"/>
            <a:ext cx="5590459" cy="1171754"/>
          </a:xfrm>
        </p:spPr>
        <p:txBody>
          <a:bodyPr/>
          <a:lstStyle>
            <a:lvl1pPr marL="0" indent="0">
              <a:lnSpc>
                <a:spcPct val="105000"/>
              </a:lnSpc>
              <a:spcBef>
                <a:spcPts val="0"/>
              </a:spcBef>
              <a:spcAft>
                <a:spcPts val="1200"/>
              </a:spcAft>
              <a:buFont typeface="+mj-lt"/>
              <a:buNone/>
              <a:defRPr sz="1400" b="1">
                <a:latin typeface="+mj-lt"/>
              </a:defRPr>
            </a:lvl1pPr>
            <a:lvl2pPr marL="0" indent="0">
              <a:spcBef>
                <a:spcPts val="0"/>
              </a:spcBef>
              <a:spcAft>
                <a:spcPts val="600"/>
              </a:spcAft>
              <a:buFont typeface="+mj-lt"/>
              <a:buNone/>
              <a:defRPr sz="1800" b="1">
                <a:solidFill>
                  <a:schemeClr val="tx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6941985" y="550606"/>
            <a:ext cx="4528571" cy="5751872"/>
          </a:xfrm>
          <a:solidFill>
            <a:schemeClr val="bg1">
              <a:lumMod val="95000"/>
            </a:schemeClr>
          </a:solidFill>
          <a:ln w="184150" cap="sq">
            <a:solidFill>
              <a:schemeClr val="bg1"/>
            </a:solidFill>
            <a:miter lim="800000"/>
          </a:ln>
        </p:spPr>
        <p:txBody>
          <a:bodyPr tIns="2103120"/>
          <a:lstStyle>
            <a:lvl1pPr marL="0" indent="0" algn="ctr">
              <a:buNone/>
              <a:defRPr/>
            </a:lvl1pPr>
          </a:lstStyle>
          <a:p>
            <a:r>
              <a:rPr lang="en-US"/>
              <a:t>Click icon to add picture</a:t>
            </a:r>
          </a:p>
        </p:txBody>
      </p:sp>
    </p:spTree>
    <p:extLst>
      <p:ext uri="{BB962C8B-B14F-4D97-AF65-F5344CB8AC3E}">
        <p14:creationId xmlns:p14="http://schemas.microsoft.com/office/powerpoint/2010/main" val="1281531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age and Quote Blue">
    <p:bg>
      <p:bgPr>
        <a:solidFill>
          <a:schemeClr val="accent5"/>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bg1"/>
                </a:solidFill>
              </a:defRPr>
            </a:lvl1pPr>
          </a:lstStyle>
          <a:p>
            <a:fld id="{986BD3BC-ECEA-4736-8442-17C48683CD7A}" type="slidenum">
              <a:rPr lang="en-US" smtClean="0"/>
              <a:pPr/>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6916585" y="550606"/>
            <a:ext cx="4528571" cy="5751872"/>
          </a:xfrm>
          <a:solidFill>
            <a:schemeClr val="bg1">
              <a:lumMod val="95000"/>
            </a:schemeClr>
          </a:solidFill>
          <a:ln w="184150" cap="sq">
            <a:solidFill>
              <a:schemeClr val="bg1"/>
            </a:solidFill>
            <a:miter lim="800000"/>
          </a:ln>
        </p:spPr>
        <p:txBody>
          <a:bodyPr tIns="2103120"/>
          <a:lstStyle>
            <a:lvl1pPr marL="0" indent="0" algn="ctr">
              <a:buNone/>
              <a:defRPr/>
            </a:lvl1pPr>
          </a:lstStyle>
          <a:p>
            <a:r>
              <a:rPr lang="en-US"/>
              <a:t>Click icon to add picture</a:t>
            </a:r>
          </a:p>
        </p:txBody>
      </p:sp>
      <p:cxnSp>
        <p:nvCxnSpPr>
          <p:cNvPr id="9" name="Straight Connector 8">
            <a:extLst>
              <a:ext uri="{FF2B5EF4-FFF2-40B4-BE49-F238E27FC236}">
                <a16:creationId xmlns:a16="http://schemas.microsoft.com/office/drawing/2014/main" id="{6FAA9AFE-89F3-48B2-A274-BC3C88345AE1}"/>
              </a:ext>
            </a:extLst>
          </p:cNvPr>
          <p:cNvCxnSpPr>
            <a:cxnSpLocks/>
          </p:cNvCxnSpPr>
          <p:nvPr userDrawn="1"/>
        </p:nvCxnSpPr>
        <p:spPr>
          <a:xfrm>
            <a:off x="11418570" y="6507147"/>
            <a:ext cx="0" cy="128016"/>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C9DD5700-E912-1849-AA3F-AE9CCD9E5D8A}"/>
              </a:ext>
            </a:extLst>
          </p:cNvPr>
          <p:cNvSpPr>
            <a:spLocks noGrp="1"/>
          </p:cNvSpPr>
          <p:nvPr>
            <p:ph sz="half" idx="2"/>
          </p:nvPr>
        </p:nvSpPr>
        <p:spPr>
          <a:xfrm>
            <a:off x="896454" y="1026166"/>
            <a:ext cx="5402745" cy="3495036"/>
          </a:xfrm>
        </p:spPr>
        <p:txBody>
          <a:bodyPr/>
          <a:lstStyle>
            <a:lvl1pPr marL="0" indent="0">
              <a:lnSpc>
                <a:spcPct val="105000"/>
              </a:lnSpc>
              <a:spcBef>
                <a:spcPts val="0"/>
              </a:spcBef>
              <a:spcAft>
                <a:spcPts val="1200"/>
              </a:spcAft>
              <a:buFont typeface="+mj-lt"/>
              <a:buNone/>
              <a:defRPr sz="2400" b="1">
                <a:solidFill>
                  <a:schemeClr val="bg1"/>
                </a:solidFill>
                <a:latin typeface="+mj-lt"/>
              </a:defRPr>
            </a:lvl1pPr>
            <a:lvl2pPr marL="0" indent="0">
              <a:spcBef>
                <a:spcPts val="0"/>
              </a:spcBef>
              <a:spcAft>
                <a:spcPts val="600"/>
              </a:spcAft>
              <a:buFont typeface="+mj-lt"/>
              <a:buNone/>
              <a:defRPr sz="18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pic>
        <p:nvPicPr>
          <p:cNvPr id="11" name="Picture 10">
            <a:extLst>
              <a:ext uri="{FF2B5EF4-FFF2-40B4-BE49-F238E27FC236}">
                <a16:creationId xmlns:a16="http://schemas.microsoft.com/office/drawing/2014/main" id="{A41510C4-2D39-AC40-ACF2-F6B2C16B1D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273" y="6467087"/>
            <a:ext cx="909906" cy="247494"/>
          </a:xfrm>
          <a:prstGeom prst="rect">
            <a:avLst/>
          </a:prstGeom>
        </p:spPr>
      </p:pic>
    </p:spTree>
    <p:extLst>
      <p:ext uri="{BB962C8B-B14F-4D97-AF65-F5344CB8AC3E}">
        <p14:creationId xmlns:p14="http://schemas.microsoft.com/office/powerpoint/2010/main" val="93787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 and Quote Green">
    <p:bg>
      <p:bgPr>
        <a:solidFill>
          <a:schemeClr val="accent3"/>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871054" y="924157"/>
            <a:ext cx="5402745" cy="3495036"/>
          </a:xfrm>
        </p:spPr>
        <p:txBody>
          <a:bodyPr/>
          <a:lstStyle>
            <a:lvl1pPr marL="0" indent="0">
              <a:lnSpc>
                <a:spcPct val="105000"/>
              </a:lnSpc>
              <a:spcBef>
                <a:spcPts val="0"/>
              </a:spcBef>
              <a:spcAft>
                <a:spcPts val="1200"/>
              </a:spcAft>
              <a:buFont typeface="+mj-lt"/>
              <a:buNone/>
              <a:defRPr sz="2400" b="1">
                <a:solidFill>
                  <a:schemeClr val="bg1"/>
                </a:solidFill>
                <a:latin typeface="+mj-lt"/>
              </a:defRPr>
            </a:lvl1pPr>
            <a:lvl2pPr marL="0" indent="0">
              <a:spcBef>
                <a:spcPts val="0"/>
              </a:spcBef>
              <a:spcAft>
                <a:spcPts val="600"/>
              </a:spcAft>
              <a:buFont typeface="+mj-lt"/>
              <a:buNone/>
              <a:defRPr sz="18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bg1"/>
                </a:solidFill>
              </a:defRPr>
            </a:lvl1pPr>
          </a:lstStyle>
          <a:p>
            <a:fld id="{986BD3BC-ECEA-4736-8442-17C48683CD7A}" type="slidenum">
              <a:rPr lang="en-US" smtClean="0"/>
              <a:pPr/>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6903885" y="550606"/>
            <a:ext cx="4528571" cy="5751872"/>
          </a:xfrm>
          <a:solidFill>
            <a:schemeClr val="bg1">
              <a:lumMod val="95000"/>
            </a:schemeClr>
          </a:solidFill>
          <a:ln w="184150" cap="sq">
            <a:solidFill>
              <a:schemeClr val="bg2"/>
            </a:solidFill>
            <a:miter lim="800000"/>
          </a:ln>
        </p:spPr>
        <p:txBody>
          <a:bodyPr tIns="2103120"/>
          <a:lstStyle>
            <a:lvl1pPr marL="0" indent="0" algn="ctr">
              <a:buNone/>
              <a:defRPr/>
            </a:lvl1pPr>
          </a:lstStyle>
          <a:p>
            <a:r>
              <a:rPr lang="en-US"/>
              <a:t>Click icon to add picture</a:t>
            </a:r>
          </a:p>
        </p:txBody>
      </p:sp>
      <p:cxnSp>
        <p:nvCxnSpPr>
          <p:cNvPr id="9" name="Straight Connector 8">
            <a:extLst>
              <a:ext uri="{FF2B5EF4-FFF2-40B4-BE49-F238E27FC236}">
                <a16:creationId xmlns:a16="http://schemas.microsoft.com/office/drawing/2014/main" id="{847D047B-307A-4F80-8857-D4901BDC3AF3}"/>
              </a:ext>
            </a:extLst>
          </p:cNvPr>
          <p:cNvCxnSpPr>
            <a:cxnSpLocks/>
          </p:cNvCxnSpPr>
          <p:nvPr userDrawn="1"/>
        </p:nvCxnSpPr>
        <p:spPr>
          <a:xfrm>
            <a:off x="11418570" y="6507147"/>
            <a:ext cx="0" cy="128016"/>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120C51F-A9E4-354E-9392-C9F9D64777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273" y="6467087"/>
            <a:ext cx="909906" cy="247494"/>
          </a:xfrm>
          <a:prstGeom prst="rect">
            <a:avLst/>
          </a:prstGeom>
        </p:spPr>
      </p:pic>
    </p:spTree>
    <p:extLst>
      <p:ext uri="{BB962C8B-B14F-4D97-AF65-F5344CB8AC3E}">
        <p14:creationId xmlns:p14="http://schemas.microsoft.com/office/powerpoint/2010/main" val="3512607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5"/>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1499497" y="1553666"/>
            <a:ext cx="10279547" cy="4414518"/>
          </a:xfrm>
        </p:spPr>
        <p:txBody>
          <a:bodyPr/>
          <a:lstStyle>
            <a:lvl1pPr marL="0" indent="0">
              <a:lnSpc>
                <a:spcPct val="100000"/>
              </a:lnSpc>
              <a:spcBef>
                <a:spcPts val="0"/>
              </a:spcBef>
              <a:spcAft>
                <a:spcPts val="3300"/>
              </a:spcAft>
              <a:buFont typeface="+mj-lt"/>
              <a:buNone/>
              <a:defRPr sz="3600" b="1" spc="-80" baseline="0">
                <a:solidFill>
                  <a:schemeClr val="bg1"/>
                </a:solidFill>
                <a:latin typeface="+mj-lt"/>
              </a:defRPr>
            </a:lvl1pPr>
            <a:lvl2pPr marL="0" indent="0">
              <a:spcBef>
                <a:spcPts val="0"/>
              </a:spcBef>
              <a:spcAft>
                <a:spcPts val="600"/>
              </a:spcAft>
              <a:buFont typeface="+mj-lt"/>
              <a:buNone/>
              <a:defRPr sz="24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bg1"/>
                </a:solidFill>
              </a:defRPr>
            </a:lvl1pPr>
          </a:lstStyle>
          <a:p>
            <a:fld id="{986BD3BC-ECEA-4736-8442-17C48683CD7A}" type="slidenum">
              <a:rPr lang="en-US" smtClean="0"/>
              <a:pPr/>
              <a:t>‹#›</a:t>
            </a:fld>
            <a:endParaRPr lang="en-US"/>
          </a:p>
        </p:txBody>
      </p:sp>
      <p:cxnSp>
        <p:nvCxnSpPr>
          <p:cNvPr id="9" name="Straight Connector 8">
            <a:extLst>
              <a:ext uri="{FF2B5EF4-FFF2-40B4-BE49-F238E27FC236}">
                <a16:creationId xmlns:a16="http://schemas.microsoft.com/office/drawing/2014/main" id="{F67D8092-1F74-4063-9FC6-322235D7DF02}"/>
              </a:ext>
            </a:extLst>
          </p:cNvPr>
          <p:cNvCxnSpPr>
            <a:cxnSpLocks/>
          </p:cNvCxnSpPr>
          <p:nvPr userDrawn="1"/>
        </p:nvCxnSpPr>
        <p:spPr>
          <a:xfrm>
            <a:off x="11418570" y="6507147"/>
            <a:ext cx="0" cy="128016"/>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6EC3997-22A0-BD42-940D-154D02F1BF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273" y="6467087"/>
            <a:ext cx="909906" cy="247494"/>
          </a:xfrm>
          <a:prstGeom prst="rect">
            <a:avLst/>
          </a:prstGeom>
        </p:spPr>
      </p:pic>
    </p:spTree>
    <p:extLst>
      <p:ext uri="{BB962C8B-B14F-4D97-AF65-F5344CB8AC3E}">
        <p14:creationId xmlns:p14="http://schemas.microsoft.com/office/powerpoint/2010/main" val="2713234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 Image/Quote">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C70C2B-0E5E-4DE3-B751-8ADF908D728C}"/>
              </a:ext>
            </a:extLst>
          </p:cNvPr>
          <p:cNvSpPr/>
          <p:nvPr userDrawn="1"/>
        </p:nvSpPr>
        <p:spPr bwMode="black">
          <a:xfrm>
            <a:off x="554038" y="540774"/>
            <a:ext cx="11107020" cy="5779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3382297" y="735330"/>
            <a:ext cx="8062943" cy="2614644"/>
          </a:xfrm>
          <a:solidFill>
            <a:schemeClr val="accent1"/>
          </a:solidFill>
        </p:spPr>
        <p:txBody>
          <a:bodyPr lIns="1051560" tIns="640080"/>
          <a:lstStyle>
            <a:lvl1pPr marL="0" indent="0">
              <a:lnSpc>
                <a:spcPct val="110000"/>
              </a:lnSpc>
              <a:spcBef>
                <a:spcPts val="0"/>
              </a:spcBef>
              <a:spcAft>
                <a:spcPts val="1200"/>
              </a:spcAft>
              <a:buFont typeface="+mj-lt"/>
              <a:buNone/>
              <a:defRPr sz="1800" b="0">
                <a:solidFill>
                  <a:schemeClr val="bg1"/>
                </a:solidFill>
                <a:latin typeface="Public Sans Light" pitchFamily="2" charset="0"/>
              </a:defRPr>
            </a:lvl1pPr>
            <a:lvl2pPr marL="0" indent="0">
              <a:lnSpc>
                <a:spcPct val="100000"/>
              </a:lnSpc>
              <a:spcBef>
                <a:spcPts val="0"/>
              </a:spcBef>
              <a:spcAft>
                <a:spcPts val="600"/>
              </a:spcAft>
              <a:buFont typeface="+mj-lt"/>
              <a:buNone/>
              <a:defRPr sz="18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tx1"/>
                </a:solidFill>
              </a:defRPr>
            </a:lvl1pPr>
          </a:lstStyle>
          <a:p>
            <a:fld id="{986BD3BC-ECEA-4736-8442-17C48683CD7A}" type="slidenum">
              <a:rPr lang="en-US" smtClean="0"/>
              <a:pPr/>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723899" y="735330"/>
            <a:ext cx="2471585" cy="2617470"/>
          </a:xfrm>
          <a:solidFill>
            <a:schemeClr val="bg1">
              <a:lumMod val="95000"/>
            </a:schemeClr>
          </a:solidFill>
          <a:ln w="184150" cap="sq">
            <a:noFill/>
            <a:miter lim="800000"/>
          </a:ln>
        </p:spPr>
        <p:txBody>
          <a:bodyPr tIns="822960"/>
          <a:lstStyle>
            <a:lvl1pPr marL="0" indent="0" algn="ctr">
              <a:buNone/>
              <a:defRPr/>
            </a:lvl1pPr>
          </a:lstStyle>
          <a:p>
            <a:r>
              <a:rPr lang="en-US"/>
              <a:t>Click icon to add picture</a:t>
            </a:r>
          </a:p>
        </p:txBody>
      </p:sp>
      <p:sp>
        <p:nvSpPr>
          <p:cNvPr id="11" name="Picture Placeholder 9">
            <a:extLst>
              <a:ext uri="{FF2B5EF4-FFF2-40B4-BE49-F238E27FC236}">
                <a16:creationId xmlns:a16="http://schemas.microsoft.com/office/drawing/2014/main" id="{AAE4FAB4-BAAD-46E7-BB95-CA75F01FECAD}"/>
              </a:ext>
            </a:extLst>
          </p:cNvPr>
          <p:cNvSpPr>
            <a:spLocks noGrp="1"/>
          </p:cNvSpPr>
          <p:nvPr>
            <p:ph type="pic" sz="quarter" idx="15"/>
          </p:nvPr>
        </p:nvSpPr>
        <p:spPr>
          <a:xfrm>
            <a:off x="8973655" y="3508026"/>
            <a:ext cx="2471585" cy="2617470"/>
          </a:xfrm>
          <a:solidFill>
            <a:schemeClr val="bg1">
              <a:lumMod val="95000"/>
            </a:schemeClr>
          </a:solidFill>
          <a:ln w="184150" cap="sq">
            <a:noFill/>
            <a:miter lim="800000"/>
          </a:ln>
        </p:spPr>
        <p:txBody>
          <a:bodyPr tIns="822960"/>
          <a:lstStyle>
            <a:lvl1pPr marL="0" indent="0" algn="ctr">
              <a:buNone/>
              <a:defRPr/>
            </a:lvl1pPr>
          </a:lstStyle>
          <a:p>
            <a:r>
              <a:rPr lang="en-US"/>
              <a:t>Click icon to add picture</a:t>
            </a:r>
          </a:p>
        </p:txBody>
      </p:sp>
      <p:sp>
        <p:nvSpPr>
          <p:cNvPr id="12" name="Content Placeholder 3">
            <a:extLst>
              <a:ext uri="{FF2B5EF4-FFF2-40B4-BE49-F238E27FC236}">
                <a16:creationId xmlns:a16="http://schemas.microsoft.com/office/drawing/2014/main" id="{091A4B1D-6667-44A5-A519-41A63CB8459F}"/>
              </a:ext>
            </a:extLst>
          </p:cNvPr>
          <p:cNvSpPr>
            <a:spLocks noGrp="1"/>
          </p:cNvSpPr>
          <p:nvPr>
            <p:ph sz="half" idx="16"/>
          </p:nvPr>
        </p:nvSpPr>
        <p:spPr>
          <a:xfrm>
            <a:off x="723899" y="3509439"/>
            <a:ext cx="8062943" cy="2614644"/>
          </a:xfrm>
          <a:solidFill>
            <a:schemeClr val="accent4"/>
          </a:solidFill>
        </p:spPr>
        <p:txBody>
          <a:bodyPr lIns="822960" tIns="640080"/>
          <a:lstStyle>
            <a:lvl1pPr marL="0" indent="0">
              <a:lnSpc>
                <a:spcPct val="110000"/>
              </a:lnSpc>
              <a:spcBef>
                <a:spcPts val="0"/>
              </a:spcBef>
              <a:spcAft>
                <a:spcPts val="1200"/>
              </a:spcAft>
              <a:buFont typeface="+mj-lt"/>
              <a:buNone/>
              <a:defRPr sz="1800" b="0">
                <a:solidFill>
                  <a:schemeClr val="bg1"/>
                </a:solidFill>
                <a:latin typeface="Public Sans Light" pitchFamily="2" charset="0"/>
              </a:defRPr>
            </a:lvl1pPr>
            <a:lvl2pPr marL="0" indent="0">
              <a:lnSpc>
                <a:spcPct val="100000"/>
              </a:lnSpc>
              <a:spcBef>
                <a:spcPts val="0"/>
              </a:spcBef>
              <a:spcAft>
                <a:spcPts val="600"/>
              </a:spcAft>
              <a:buFont typeface="+mj-lt"/>
              <a:buNone/>
              <a:defRPr sz="18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cxnSp>
        <p:nvCxnSpPr>
          <p:cNvPr id="13" name="Straight Connector 12">
            <a:extLst>
              <a:ext uri="{FF2B5EF4-FFF2-40B4-BE49-F238E27FC236}">
                <a16:creationId xmlns:a16="http://schemas.microsoft.com/office/drawing/2014/main" id="{81144D1F-365A-4A5E-83F0-B063CD3E7D49}"/>
              </a:ext>
            </a:extLst>
          </p:cNvPr>
          <p:cNvCxnSpPr>
            <a:cxnSpLocks/>
          </p:cNvCxnSpPr>
          <p:nvPr userDrawn="1"/>
        </p:nvCxnSpPr>
        <p:spPr>
          <a:xfrm>
            <a:off x="11418570" y="6507147"/>
            <a:ext cx="0" cy="128016"/>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77ADC26-EBF7-944E-AAFA-B1E12AD371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634" y="6468129"/>
            <a:ext cx="909183" cy="247297"/>
          </a:xfrm>
          <a:prstGeom prst="rect">
            <a:avLst/>
          </a:prstGeom>
        </p:spPr>
      </p:pic>
    </p:spTree>
    <p:extLst>
      <p:ext uri="{BB962C8B-B14F-4D97-AF65-F5344CB8AC3E}">
        <p14:creationId xmlns:p14="http://schemas.microsoft.com/office/powerpoint/2010/main" val="86924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Quote">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C70C2B-0E5E-4DE3-B751-8ADF908D728C}"/>
              </a:ext>
            </a:extLst>
          </p:cNvPr>
          <p:cNvSpPr/>
          <p:nvPr userDrawn="1"/>
        </p:nvSpPr>
        <p:spPr bwMode="black">
          <a:xfrm>
            <a:off x="554038" y="540774"/>
            <a:ext cx="11107020" cy="5779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723899" y="735330"/>
            <a:ext cx="10721341" cy="2614644"/>
          </a:xfrm>
          <a:solidFill>
            <a:schemeClr val="accent1"/>
          </a:solidFill>
        </p:spPr>
        <p:txBody>
          <a:bodyPr lIns="822960" tIns="594360"/>
          <a:lstStyle>
            <a:lvl1pPr marL="0" indent="0">
              <a:lnSpc>
                <a:spcPct val="110000"/>
              </a:lnSpc>
              <a:spcBef>
                <a:spcPts val="0"/>
              </a:spcBef>
              <a:spcAft>
                <a:spcPts val="1200"/>
              </a:spcAft>
              <a:buFont typeface="+mj-lt"/>
              <a:buNone/>
              <a:defRPr sz="2000">
                <a:solidFill>
                  <a:schemeClr val="bg1"/>
                </a:solidFill>
                <a:latin typeface="Public Sans Light" pitchFamily="2" charset="0"/>
              </a:defRPr>
            </a:lvl1pPr>
            <a:lvl2pPr marL="0" indent="0">
              <a:lnSpc>
                <a:spcPct val="100000"/>
              </a:lnSpc>
              <a:spcBef>
                <a:spcPts val="0"/>
              </a:spcBef>
              <a:spcAft>
                <a:spcPts val="600"/>
              </a:spcAft>
              <a:buFont typeface="+mj-lt"/>
              <a:buNone/>
              <a:defRPr sz="20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tx1"/>
                </a:solidFill>
              </a:defRPr>
            </a:lvl1pPr>
          </a:lstStyle>
          <a:p>
            <a:fld id="{986BD3BC-ECEA-4736-8442-17C48683CD7A}" type="slidenum">
              <a:rPr lang="en-US" smtClean="0"/>
              <a:pPr/>
              <a:t>‹#›</a:t>
            </a:fld>
            <a:endParaRPr lang="en-US"/>
          </a:p>
        </p:txBody>
      </p:sp>
      <p:sp>
        <p:nvSpPr>
          <p:cNvPr id="12" name="Content Placeholder 3">
            <a:extLst>
              <a:ext uri="{FF2B5EF4-FFF2-40B4-BE49-F238E27FC236}">
                <a16:creationId xmlns:a16="http://schemas.microsoft.com/office/drawing/2014/main" id="{091A4B1D-6667-44A5-A519-41A63CB8459F}"/>
              </a:ext>
            </a:extLst>
          </p:cNvPr>
          <p:cNvSpPr>
            <a:spLocks noGrp="1"/>
          </p:cNvSpPr>
          <p:nvPr>
            <p:ph sz="half" idx="16"/>
          </p:nvPr>
        </p:nvSpPr>
        <p:spPr>
          <a:xfrm>
            <a:off x="723899" y="3509439"/>
            <a:ext cx="10721341" cy="2614644"/>
          </a:xfrm>
          <a:solidFill>
            <a:schemeClr val="accent4"/>
          </a:solidFill>
        </p:spPr>
        <p:txBody>
          <a:bodyPr lIns="822960" tIns="594360"/>
          <a:lstStyle>
            <a:lvl1pPr marL="0" indent="0">
              <a:lnSpc>
                <a:spcPct val="110000"/>
              </a:lnSpc>
              <a:spcBef>
                <a:spcPts val="0"/>
              </a:spcBef>
              <a:spcAft>
                <a:spcPts val="1200"/>
              </a:spcAft>
              <a:buFont typeface="+mj-lt"/>
              <a:buNone/>
              <a:defRPr sz="2000">
                <a:solidFill>
                  <a:schemeClr val="bg1"/>
                </a:solidFill>
                <a:latin typeface="Public Sans Light" pitchFamily="2" charset="0"/>
              </a:defRPr>
            </a:lvl1pPr>
            <a:lvl2pPr marL="0" indent="0">
              <a:lnSpc>
                <a:spcPct val="100000"/>
              </a:lnSpc>
              <a:spcBef>
                <a:spcPts val="0"/>
              </a:spcBef>
              <a:spcAft>
                <a:spcPts val="600"/>
              </a:spcAft>
              <a:buFont typeface="+mj-lt"/>
              <a:buNone/>
              <a:defRPr sz="20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cxnSp>
        <p:nvCxnSpPr>
          <p:cNvPr id="10" name="Straight Connector 9">
            <a:extLst>
              <a:ext uri="{FF2B5EF4-FFF2-40B4-BE49-F238E27FC236}">
                <a16:creationId xmlns:a16="http://schemas.microsoft.com/office/drawing/2014/main" id="{66203E9F-885A-49B6-AE0A-27B3B7FC584B}"/>
              </a:ext>
            </a:extLst>
          </p:cNvPr>
          <p:cNvCxnSpPr>
            <a:cxnSpLocks/>
          </p:cNvCxnSpPr>
          <p:nvPr userDrawn="1"/>
        </p:nvCxnSpPr>
        <p:spPr>
          <a:xfrm>
            <a:off x="11418570" y="6507147"/>
            <a:ext cx="0" cy="128016"/>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56E7904-DF6C-CE45-BA23-6E69470D00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634" y="6468129"/>
            <a:ext cx="909183" cy="247297"/>
          </a:xfrm>
          <a:prstGeom prst="rect">
            <a:avLst/>
          </a:prstGeom>
        </p:spPr>
      </p:pic>
    </p:spTree>
    <p:extLst>
      <p:ext uri="{BB962C8B-B14F-4D97-AF65-F5344CB8AC3E}">
        <p14:creationId xmlns:p14="http://schemas.microsoft.com/office/powerpoint/2010/main" val="2484052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4">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70498-43B8-42CF-89A1-805DAC3A2326}"/>
              </a:ext>
            </a:extLst>
          </p:cNvPr>
          <p:cNvSpPr/>
          <p:nvPr userDrawn="1"/>
        </p:nvSpPr>
        <p:spPr bwMode="black">
          <a:xfrm>
            <a:off x="554038" y="1838632"/>
            <a:ext cx="11028362" cy="448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lvl1pPr>
              <a:defRPr/>
            </a:lvl1p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
        <p:nvSpPr>
          <p:cNvPr id="12" name="Picture Placeholder 8">
            <a:extLst>
              <a:ext uri="{FF2B5EF4-FFF2-40B4-BE49-F238E27FC236}">
                <a16:creationId xmlns:a16="http://schemas.microsoft.com/office/drawing/2014/main" id="{50ABB81E-E4F5-484B-9775-B52600D4AE97}"/>
              </a:ext>
            </a:extLst>
          </p:cNvPr>
          <p:cNvSpPr>
            <a:spLocks noGrp="1"/>
          </p:cNvSpPr>
          <p:nvPr>
            <p:ph type="pic" sz="quarter" idx="18"/>
          </p:nvPr>
        </p:nvSpPr>
        <p:spPr>
          <a:xfrm>
            <a:off x="667978" y="1956107"/>
            <a:ext cx="261620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16" name="Text Placeholder 13">
            <a:extLst>
              <a:ext uri="{FF2B5EF4-FFF2-40B4-BE49-F238E27FC236}">
                <a16:creationId xmlns:a16="http://schemas.microsoft.com/office/drawing/2014/main" id="{D0CE3CBE-E4AD-4F35-AC1E-F5712240C0E0}"/>
              </a:ext>
            </a:extLst>
          </p:cNvPr>
          <p:cNvSpPr>
            <a:spLocks noGrp="1"/>
          </p:cNvSpPr>
          <p:nvPr>
            <p:ph type="body" sz="quarter" idx="21"/>
          </p:nvPr>
        </p:nvSpPr>
        <p:spPr>
          <a:xfrm>
            <a:off x="3394929" y="4090988"/>
            <a:ext cx="2616200" cy="2109787"/>
          </a:xfrm>
          <a:solidFill>
            <a:schemeClr val="accent3"/>
          </a:solidFill>
        </p:spPr>
        <p:txBody>
          <a:bodyPr lIns="118872" tIns="347472" rIns="91440"/>
          <a:lstStyle>
            <a:lvl1pPr marL="0" indent="0">
              <a:lnSpc>
                <a:spcPct val="100000"/>
              </a:lnSpc>
              <a:buNone/>
              <a:defRPr sz="1800" b="1">
                <a:solidFill>
                  <a:schemeClr val="bg1"/>
                </a:solidFill>
                <a:latin typeface="+mj-lt"/>
              </a:defRPr>
            </a:lvl1pPr>
            <a:lvl2pPr marL="0" indent="0">
              <a:lnSpc>
                <a:spcPct val="100000"/>
              </a:lnSpc>
              <a:spcBef>
                <a:spcPts val="300"/>
              </a:spcBef>
              <a:buNone/>
              <a:defRPr sz="900" b="1" cap="all" baseline="0">
                <a:solidFill>
                  <a:schemeClr val="bg1"/>
                </a:solidFill>
                <a:latin typeface="+mj-lt"/>
              </a:defRPr>
            </a:lvl2pPr>
            <a:lvl3pPr marL="0" indent="0" defTabSz="914400">
              <a:lnSpc>
                <a:spcPct val="100000"/>
              </a:lnSpc>
              <a:spcBef>
                <a:spcPts val="300"/>
              </a:spcBef>
              <a:buNone/>
              <a:defRPr sz="900" b="0" cap="all" baseline="0">
                <a:solidFill>
                  <a:schemeClr val="bg1"/>
                </a:solidFill>
                <a:latin typeface="+mj-lt"/>
              </a:defRPr>
            </a:lvl3pPr>
            <a:lvl4pPr marL="0" indent="0">
              <a:lnSpc>
                <a:spcPct val="100000"/>
              </a:lnSpc>
              <a:spcBef>
                <a:spcPts val="900"/>
              </a:spcBef>
              <a:buNone/>
              <a:defRPr sz="900" cap="none" baseline="0">
                <a:solidFill>
                  <a:schemeClr val="bg1"/>
                </a:solidFill>
                <a:latin typeface="+mj-l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8">
            <a:extLst>
              <a:ext uri="{FF2B5EF4-FFF2-40B4-BE49-F238E27FC236}">
                <a16:creationId xmlns:a16="http://schemas.microsoft.com/office/drawing/2014/main" id="{A7038B8E-7878-4C54-BA5F-69B4D0EDC744}"/>
              </a:ext>
            </a:extLst>
          </p:cNvPr>
          <p:cNvSpPr>
            <a:spLocks noGrp="1"/>
          </p:cNvSpPr>
          <p:nvPr>
            <p:ph type="pic" sz="quarter" idx="23"/>
          </p:nvPr>
        </p:nvSpPr>
        <p:spPr>
          <a:xfrm>
            <a:off x="3394929" y="1956107"/>
            <a:ext cx="261620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19" name="Picture Placeholder 8">
            <a:extLst>
              <a:ext uri="{FF2B5EF4-FFF2-40B4-BE49-F238E27FC236}">
                <a16:creationId xmlns:a16="http://schemas.microsoft.com/office/drawing/2014/main" id="{342D2D33-5528-4DE2-AD79-0C9C721504FF}"/>
              </a:ext>
            </a:extLst>
          </p:cNvPr>
          <p:cNvSpPr>
            <a:spLocks noGrp="1"/>
          </p:cNvSpPr>
          <p:nvPr>
            <p:ph type="pic" sz="quarter" idx="24"/>
          </p:nvPr>
        </p:nvSpPr>
        <p:spPr>
          <a:xfrm>
            <a:off x="6121880" y="1956107"/>
            <a:ext cx="261620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20" name="Picture Placeholder 8">
            <a:extLst>
              <a:ext uri="{FF2B5EF4-FFF2-40B4-BE49-F238E27FC236}">
                <a16:creationId xmlns:a16="http://schemas.microsoft.com/office/drawing/2014/main" id="{D4CC5572-7194-4FCA-BCF4-1216486AAC99}"/>
              </a:ext>
            </a:extLst>
          </p:cNvPr>
          <p:cNvSpPr>
            <a:spLocks noGrp="1"/>
          </p:cNvSpPr>
          <p:nvPr>
            <p:ph type="pic" sz="quarter" idx="25"/>
          </p:nvPr>
        </p:nvSpPr>
        <p:spPr>
          <a:xfrm>
            <a:off x="8848830" y="1956107"/>
            <a:ext cx="261620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p:nvPr>
        </p:nvSpPr>
        <p:spPr>
          <a:xfrm>
            <a:off x="667978" y="4090988"/>
            <a:ext cx="2616200" cy="2109787"/>
          </a:xfrm>
          <a:solidFill>
            <a:schemeClr val="accent5"/>
          </a:solidFill>
        </p:spPr>
        <p:txBody>
          <a:bodyPr lIns="118872" tIns="347472" rIns="91440"/>
          <a:lstStyle>
            <a:lvl1pPr marL="0" indent="0">
              <a:lnSpc>
                <a:spcPct val="100000"/>
              </a:lnSpc>
              <a:buNone/>
              <a:defRPr sz="1800" b="1">
                <a:solidFill>
                  <a:schemeClr val="bg1"/>
                </a:solidFill>
                <a:latin typeface="+mj-lt"/>
              </a:defRPr>
            </a:lvl1pPr>
            <a:lvl2pPr marL="0" indent="0">
              <a:lnSpc>
                <a:spcPct val="100000"/>
              </a:lnSpc>
              <a:spcBef>
                <a:spcPts val="300"/>
              </a:spcBef>
              <a:buNone/>
              <a:defRPr sz="900" b="1" cap="all" baseline="0">
                <a:solidFill>
                  <a:schemeClr val="bg1"/>
                </a:solidFill>
                <a:latin typeface="+mj-lt"/>
              </a:defRPr>
            </a:lvl2pPr>
            <a:lvl3pPr marL="0" indent="0" defTabSz="914400">
              <a:lnSpc>
                <a:spcPct val="100000"/>
              </a:lnSpc>
              <a:spcBef>
                <a:spcPts val="300"/>
              </a:spcBef>
              <a:buNone/>
              <a:defRPr sz="900" b="0" cap="all" baseline="0">
                <a:solidFill>
                  <a:schemeClr val="bg1"/>
                </a:solidFill>
                <a:latin typeface="+mj-lt"/>
              </a:defRPr>
            </a:lvl3pPr>
            <a:lvl4pPr marL="0" indent="0">
              <a:lnSpc>
                <a:spcPct val="100000"/>
              </a:lnSpc>
              <a:spcBef>
                <a:spcPts val="900"/>
              </a:spcBef>
              <a:buNone/>
              <a:defRPr sz="900" cap="none" baseline="0">
                <a:solidFill>
                  <a:schemeClr val="bg1"/>
                </a:solidFill>
                <a:latin typeface="+mj-l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3">
            <a:extLst>
              <a:ext uri="{FF2B5EF4-FFF2-40B4-BE49-F238E27FC236}">
                <a16:creationId xmlns:a16="http://schemas.microsoft.com/office/drawing/2014/main" id="{552FD77B-C7F7-47E1-9B6F-6F8F36E461FB}"/>
              </a:ext>
            </a:extLst>
          </p:cNvPr>
          <p:cNvSpPr>
            <a:spLocks noGrp="1"/>
          </p:cNvSpPr>
          <p:nvPr>
            <p:ph type="body" sz="quarter" idx="27"/>
          </p:nvPr>
        </p:nvSpPr>
        <p:spPr>
          <a:xfrm>
            <a:off x="6121880" y="4090988"/>
            <a:ext cx="2616200" cy="2109787"/>
          </a:xfrm>
          <a:solidFill>
            <a:schemeClr val="accent1"/>
          </a:solidFill>
        </p:spPr>
        <p:txBody>
          <a:bodyPr lIns="118872" tIns="347472" rIns="91440"/>
          <a:lstStyle>
            <a:lvl1pPr marL="0" indent="0">
              <a:lnSpc>
                <a:spcPct val="100000"/>
              </a:lnSpc>
              <a:buNone/>
              <a:defRPr sz="1800" b="1">
                <a:solidFill>
                  <a:schemeClr val="bg1"/>
                </a:solidFill>
                <a:latin typeface="+mj-lt"/>
              </a:defRPr>
            </a:lvl1pPr>
            <a:lvl2pPr marL="0" indent="0">
              <a:lnSpc>
                <a:spcPct val="100000"/>
              </a:lnSpc>
              <a:spcBef>
                <a:spcPts val="300"/>
              </a:spcBef>
              <a:buNone/>
              <a:defRPr sz="900" b="1" cap="all" baseline="0">
                <a:solidFill>
                  <a:schemeClr val="bg1"/>
                </a:solidFill>
                <a:latin typeface="+mj-lt"/>
              </a:defRPr>
            </a:lvl2pPr>
            <a:lvl3pPr marL="0" indent="0" defTabSz="914400">
              <a:lnSpc>
                <a:spcPct val="100000"/>
              </a:lnSpc>
              <a:spcBef>
                <a:spcPts val="300"/>
              </a:spcBef>
              <a:buNone/>
              <a:defRPr sz="900" b="0" cap="all" baseline="0">
                <a:solidFill>
                  <a:schemeClr val="bg1"/>
                </a:solidFill>
                <a:latin typeface="+mj-lt"/>
              </a:defRPr>
            </a:lvl3pPr>
            <a:lvl4pPr marL="0" indent="0">
              <a:lnSpc>
                <a:spcPct val="100000"/>
              </a:lnSpc>
              <a:spcBef>
                <a:spcPts val="900"/>
              </a:spcBef>
              <a:buNone/>
              <a:defRPr sz="900" cap="none" baseline="0">
                <a:solidFill>
                  <a:schemeClr val="bg1"/>
                </a:solidFill>
                <a:latin typeface="+mj-l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F8969EFC-3056-44E7-8032-A4C379F7012A}"/>
              </a:ext>
            </a:extLst>
          </p:cNvPr>
          <p:cNvSpPr>
            <a:spLocks noGrp="1"/>
          </p:cNvSpPr>
          <p:nvPr>
            <p:ph type="body" sz="quarter" idx="28"/>
          </p:nvPr>
        </p:nvSpPr>
        <p:spPr>
          <a:xfrm>
            <a:off x="8848830" y="4090988"/>
            <a:ext cx="2616200" cy="2109787"/>
          </a:xfrm>
          <a:solidFill>
            <a:srgbClr val="59A4E8"/>
          </a:solidFill>
        </p:spPr>
        <p:txBody>
          <a:bodyPr lIns="118872" tIns="347472" rIns="91440"/>
          <a:lstStyle>
            <a:lvl1pPr marL="0" indent="0">
              <a:lnSpc>
                <a:spcPct val="100000"/>
              </a:lnSpc>
              <a:buNone/>
              <a:defRPr sz="1800" b="1">
                <a:solidFill>
                  <a:schemeClr val="bg1"/>
                </a:solidFill>
                <a:latin typeface="+mj-lt"/>
              </a:defRPr>
            </a:lvl1pPr>
            <a:lvl2pPr marL="0" indent="0">
              <a:lnSpc>
                <a:spcPct val="100000"/>
              </a:lnSpc>
              <a:spcBef>
                <a:spcPts val="300"/>
              </a:spcBef>
              <a:buNone/>
              <a:defRPr sz="900" b="1" cap="all" baseline="0">
                <a:solidFill>
                  <a:schemeClr val="bg1"/>
                </a:solidFill>
                <a:latin typeface="+mj-lt"/>
              </a:defRPr>
            </a:lvl2pPr>
            <a:lvl3pPr marL="0" indent="0" defTabSz="914400">
              <a:lnSpc>
                <a:spcPct val="100000"/>
              </a:lnSpc>
              <a:spcBef>
                <a:spcPts val="300"/>
              </a:spcBef>
              <a:buNone/>
              <a:defRPr sz="900" b="0" cap="all" baseline="0">
                <a:solidFill>
                  <a:schemeClr val="bg1"/>
                </a:solidFill>
                <a:latin typeface="+mj-lt"/>
              </a:defRPr>
            </a:lvl3pPr>
            <a:lvl4pPr marL="0" indent="0">
              <a:lnSpc>
                <a:spcPct val="100000"/>
              </a:lnSpc>
              <a:spcBef>
                <a:spcPts val="900"/>
              </a:spcBef>
              <a:buNone/>
              <a:defRPr sz="900" cap="none" baseline="0">
                <a:solidFill>
                  <a:schemeClr val="bg1"/>
                </a:solidFill>
                <a:latin typeface="+mj-lt"/>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52646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3">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70498-43B8-42CF-89A1-805DAC3A2326}"/>
              </a:ext>
            </a:extLst>
          </p:cNvPr>
          <p:cNvSpPr/>
          <p:nvPr userDrawn="1"/>
        </p:nvSpPr>
        <p:spPr bwMode="black">
          <a:xfrm>
            <a:off x="554038" y="1838632"/>
            <a:ext cx="11028362" cy="448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lvl1pPr>
              <a:defRPr/>
            </a:lvl1p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
        <p:nvSpPr>
          <p:cNvPr id="12" name="Picture Placeholder 8">
            <a:extLst>
              <a:ext uri="{FF2B5EF4-FFF2-40B4-BE49-F238E27FC236}">
                <a16:creationId xmlns:a16="http://schemas.microsoft.com/office/drawing/2014/main" id="{50ABB81E-E4F5-484B-9775-B52600D4AE97}"/>
              </a:ext>
            </a:extLst>
          </p:cNvPr>
          <p:cNvSpPr>
            <a:spLocks noGrp="1"/>
          </p:cNvSpPr>
          <p:nvPr>
            <p:ph type="pic" sz="quarter" idx="18"/>
          </p:nvPr>
        </p:nvSpPr>
        <p:spPr>
          <a:xfrm>
            <a:off x="667978" y="1956107"/>
            <a:ext cx="352044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16" name="Text Placeholder 13">
            <a:extLst>
              <a:ext uri="{FF2B5EF4-FFF2-40B4-BE49-F238E27FC236}">
                <a16:creationId xmlns:a16="http://schemas.microsoft.com/office/drawing/2014/main" id="{D0CE3CBE-E4AD-4F35-AC1E-F5712240C0E0}"/>
              </a:ext>
            </a:extLst>
          </p:cNvPr>
          <p:cNvSpPr>
            <a:spLocks noGrp="1"/>
          </p:cNvSpPr>
          <p:nvPr>
            <p:ph type="body" sz="quarter" idx="21"/>
          </p:nvPr>
        </p:nvSpPr>
        <p:spPr>
          <a:xfrm>
            <a:off x="4301413" y="4090988"/>
            <a:ext cx="3520440" cy="2109787"/>
          </a:xfrm>
          <a:solidFill>
            <a:schemeClr val="accent3"/>
          </a:solidFill>
        </p:spPr>
        <p:txBody>
          <a:bodyPr lIns="365760" tIns="237744" rIns="365760"/>
          <a:lstStyle>
            <a:lvl1pPr marL="0" indent="0">
              <a:lnSpc>
                <a:spcPct val="100000"/>
              </a:lnSpc>
              <a:buNone/>
              <a:defRPr sz="1800" b="1">
                <a:solidFill>
                  <a:schemeClr val="bg1"/>
                </a:solidFill>
                <a:latin typeface="+mj-lt"/>
              </a:defRPr>
            </a:lvl1pPr>
            <a:lvl2pPr marL="0" indent="0">
              <a:lnSpc>
                <a:spcPct val="100000"/>
              </a:lnSpc>
              <a:spcBef>
                <a:spcPts val="600"/>
              </a:spcBef>
              <a:buNone/>
              <a:defRPr sz="1000" b="1" cap="all" baseline="0">
                <a:solidFill>
                  <a:schemeClr val="bg1"/>
                </a:solidFill>
                <a:latin typeface="+mj-lt"/>
              </a:defRPr>
            </a:lvl2pPr>
            <a:lvl3pPr marL="0" indent="0" defTabSz="914400">
              <a:lnSpc>
                <a:spcPct val="100000"/>
              </a:lnSpc>
              <a:spcBef>
                <a:spcPts val="400"/>
              </a:spcBef>
              <a:buNone/>
              <a:defRPr sz="1000" b="0" cap="all" baseline="0">
                <a:solidFill>
                  <a:schemeClr val="bg1"/>
                </a:solidFill>
                <a:latin typeface="Public Sans Light" pitchFamily="2" charset="0"/>
              </a:defRPr>
            </a:lvl3pPr>
            <a:lvl4pPr marL="0" indent="0">
              <a:lnSpc>
                <a:spcPct val="100000"/>
              </a:lnSpc>
              <a:spcBef>
                <a:spcPts val="900"/>
              </a:spcBef>
              <a:buNone/>
              <a:defRPr sz="100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8">
            <a:extLst>
              <a:ext uri="{FF2B5EF4-FFF2-40B4-BE49-F238E27FC236}">
                <a16:creationId xmlns:a16="http://schemas.microsoft.com/office/drawing/2014/main" id="{A7038B8E-7878-4C54-BA5F-69B4D0EDC744}"/>
              </a:ext>
            </a:extLst>
          </p:cNvPr>
          <p:cNvSpPr>
            <a:spLocks noGrp="1"/>
          </p:cNvSpPr>
          <p:nvPr>
            <p:ph type="pic" sz="quarter" idx="23"/>
          </p:nvPr>
        </p:nvSpPr>
        <p:spPr>
          <a:xfrm>
            <a:off x="4301413" y="1956107"/>
            <a:ext cx="352044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19" name="Picture Placeholder 8">
            <a:extLst>
              <a:ext uri="{FF2B5EF4-FFF2-40B4-BE49-F238E27FC236}">
                <a16:creationId xmlns:a16="http://schemas.microsoft.com/office/drawing/2014/main" id="{342D2D33-5528-4DE2-AD79-0C9C721504FF}"/>
              </a:ext>
            </a:extLst>
          </p:cNvPr>
          <p:cNvSpPr>
            <a:spLocks noGrp="1"/>
          </p:cNvSpPr>
          <p:nvPr>
            <p:ph type="pic" sz="quarter" idx="24"/>
          </p:nvPr>
        </p:nvSpPr>
        <p:spPr>
          <a:xfrm>
            <a:off x="7934848" y="1956107"/>
            <a:ext cx="352044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p:nvPr>
        </p:nvSpPr>
        <p:spPr>
          <a:xfrm>
            <a:off x="667978" y="4090988"/>
            <a:ext cx="3520440" cy="2109787"/>
          </a:xfrm>
          <a:solidFill>
            <a:schemeClr val="accent5"/>
          </a:solidFill>
        </p:spPr>
        <p:txBody>
          <a:bodyPr lIns="365760" tIns="237744" rIns="365760"/>
          <a:lstStyle>
            <a:lvl1pPr marL="0" indent="0">
              <a:lnSpc>
                <a:spcPct val="100000"/>
              </a:lnSpc>
              <a:buNone/>
              <a:defRPr sz="1800" b="1">
                <a:solidFill>
                  <a:schemeClr val="bg1"/>
                </a:solidFill>
                <a:latin typeface="+mj-lt"/>
              </a:defRPr>
            </a:lvl1pPr>
            <a:lvl2pPr marL="0" indent="0">
              <a:lnSpc>
                <a:spcPct val="100000"/>
              </a:lnSpc>
              <a:spcBef>
                <a:spcPts val="600"/>
              </a:spcBef>
              <a:buNone/>
              <a:defRPr sz="1000" b="1" cap="all" baseline="0">
                <a:solidFill>
                  <a:schemeClr val="bg1"/>
                </a:solidFill>
                <a:latin typeface="+mj-lt"/>
              </a:defRPr>
            </a:lvl2pPr>
            <a:lvl3pPr marL="0" indent="0" defTabSz="914400">
              <a:lnSpc>
                <a:spcPct val="100000"/>
              </a:lnSpc>
              <a:spcBef>
                <a:spcPts val="400"/>
              </a:spcBef>
              <a:buNone/>
              <a:defRPr sz="1000" b="0" cap="all" baseline="0">
                <a:solidFill>
                  <a:schemeClr val="bg1"/>
                </a:solidFill>
                <a:latin typeface="Public Sans Light" pitchFamily="2" charset="0"/>
              </a:defRPr>
            </a:lvl3pPr>
            <a:lvl4pPr marL="0" indent="0">
              <a:lnSpc>
                <a:spcPct val="100000"/>
              </a:lnSpc>
              <a:spcBef>
                <a:spcPts val="900"/>
              </a:spcBef>
              <a:buNone/>
              <a:defRPr sz="100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3">
            <a:extLst>
              <a:ext uri="{FF2B5EF4-FFF2-40B4-BE49-F238E27FC236}">
                <a16:creationId xmlns:a16="http://schemas.microsoft.com/office/drawing/2014/main" id="{552FD77B-C7F7-47E1-9B6F-6F8F36E461FB}"/>
              </a:ext>
            </a:extLst>
          </p:cNvPr>
          <p:cNvSpPr>
            <a:spLocks noGrp="1"/>
          </p:cNvSpPr>
          <p:nvPr>
            <p:ph type="body" sz="quarter" idx="27"/>
          </p:nvPr>
        </p:nvSpPr>
        <p:spPr>
          <a:xfrm>
            <a:off x="7934848" y="4090988"/>
            <a:ext cx="3520440" cy="2109787"/>
          </a:xfrm>
          <a:solidFill>
            <a:srgbClr val="59A4E8"/>
          </a:solidFill>
        </p:spPr>
        <p:txBody>
          <a:bodyPr lIns="365760" tIns="237744" rIns="365760"/>
          <a:lstStyle>
            <a:lvl1pPr marL="0" indent="0">
              <a:lnSpc>
                <a:spcPct val="100000"/>
              </a:lnSpc>
              <a:buNone/>
              <a:defRPr sz="1800" b="1">
                <a:solidFill>
                  <a:schemeClr val="bg1"/>
                </a:solidFill>
                <a:latin typeface="+mj-lt"/>
              </a:defRPr>
            </a:lvl1pPr>
            <a:lvl2pPr marL="0" indent="0">
              <a:lnSpc>
                <a:spcPct val="100000"/>
              </a:lnSpc>
              <a:spcBef>
                <a:spcPts val="600"/>
              </a:spcBef>
              <a:buNone/>
              <a:defRPr sz="1000" b="1" cap="all" baseline="0">
                <a:solidFill>
                  <a:schemeClr val="bg1"/>
                </a:solidFill>
                <a:latin typeface="+mj-lt"/>
              </a:defRPr>
            </a:lvl2pPr>
            <a:lvl3pPr marL="0" indent="0" defTabSz="914400">
              <a:lnSpc>
                <a:spcPct val="100000"/>
              </a:lnSpc>
              <a:spcBef>
                <a:spcPts val="400"/>
              </a:spcBef>
              <a:buNone/>
              <a:defRPr sz="1000" b="0" cap="all" baseline="0">
                <a:solidFill>
                  <a:schemeClr val="bg1"/>
                </a:solidFill>
                <a:latin typeface="Public Sans Light" pitchFamily="2" charset="0"/>
              </a:defRPr>
            </a:lvl3pPr>
            <a:lvl4pPr marL="0" indent="0">
              <a:lnSpc>
                <a:spcPct val="100000"/>
              </a:lnSpc>
              <a:spcBef>
                <a:spcPts val="900"/>
              </a:spcBef>
              <a:buNone/>
              <a:defRPr sz="100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33920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2">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70498-43B8-42CF-89A1-805DAC3A2326}"/>
              </a:ext>
            </a:extLst>
          </p:cNvPr>
          <p:cNvSpPr/>
          <p:nvPr userDrawn="1"/>
        </p:nvSpPr>
        <p:spPr bwMode="black">
          <a:xfrm>
            <a:off x="554038" y="1838632"/>
            <a:ext cx="11028362" cy="448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lvl1pPr>
              <a:defRPr/>
            </a:lvl1p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
        <p:nvSpPr>
          <p:cNvPr id="12" name="Picture Placeholder 8">
            <a:extLst>
              <a:ext uri="{FF2B5EF4-FFF2-40B4-BE49-F238E27FC236}">
                <a16:creationId xmlns:a16="http://schemas.microsoft.com/office/drawing/2014/main" id="{50ABB81E-E4F5-484B-9775-B52600D4AE97}"/>
              </a:ext>
            </a:extLst>
          </p:cNvPr>
          <p:cNvSpPr>
            <a:spLocks noGrp="1"/>
          </p:cNvSpPr>
          <p:nvPr>
            <p:ph type="pic" sz="quarter" idx="18"/>
          </p:nvPr>
        </p:nvSpPr>
        <p:spPr>
          <a:xfrm>
            <a:off x="667978" y="1956106"/>
            <a:ext cx="2606040" cy="4244666"/>
          </a:xfrm>
          <a:solidFill>
            <a:schemeClr val="bg1">
              <a:lumMod val="95000"/>
            </a:schemeClr>
          </a:solidFill>
        </p:spPr>
        <p:txBody>
          <a:bodyPr tIns="365760"/>
          <a:lstStyle>
            <a:lvl1pPr marL="0" indent="0" algn="ctr">
              <a:buNone/>
              <a:defRPr/>
            </a:lvl1pPr>
          </a:lstStyle>
          <a:p>
            <a:r>
              <a:rPr lang="en-US"/>
              <a:t>Click icon to add picture</a:t>
            </a:r>
          </a:p>
        </p:txBody>
      </p:sp>
      <p:sp>
        <p:nvSpPr>
          <p:cNvPr id="16" name="Text Placeholder 13">
            <a:extLst>
              <a:ext uri="{FF2B5EF4-FFF2-40B4-BE49-F238E27FC236}">
                <a16:creationId xmlns:a16="http://schemas.microsoft.com/office/drawing/2014/main" id="{D0CE3CBE-E4AD-4F35-AC1E-F5712240C0E0}"/>
              </a:ext>
            </a:extLst>
          </p:cNvPr>
          <p:cNvSpPr>
            <a:spLocks noGrp="1"/>
          </p:cNvSpPr>
          <p:nvPr>
            <p:ph type="body" sz="quarter" idx="21"/>
          </p:nvPr>
        </p:nvSpPr>
        <p:spPr>
          <a:xfrm>
            <a:off x="8855912" y="1956107"/>
            <a:ext cx="2606040" cy="4244666"/>
          </a:xfrm>
          <a:solidFill>
            <a:srgbClr val="59A4E8"/>
          </a:solidFill>
        </p:spPr>
        <p:txBody>
          <a:bodyPr lIns="182880" tIns="1115568" rIns="182880"/>
          <a:lstStyle>
            <a:lvl1pPr marL="0" indent="0">
              <a:lnSpc>
                <a:spcPct val="100000"/>
              </a:lnSpc>
              <a:buNone/>
              <a:defRPr sz="1800" b="1">
                <a:solidFill>
                  <a:schemeClr val="bg1"/>
                </a:solidFill>
                <a:latin typeface="+mj-lt"/>
              </a:defRPr>
            </a:lvl1pPr>
            <a:lvl2pPr marL="0" indent="0">
              <a:lnSpc>
                <a:spcPct val="100000"/>
              </a:lnSpc>
              <a:spcBef>
                <a:spcPts val="600"/>
              </a:spcBef>
              <a:buNone/>
              <a:defRPr sz="1000" b="1" cap="all" baseline="0">
                <a:solidFill>
                  <a:schemeClr val="bg1"/>
                </a:solidFill>
                <a:latin typeface="+mj-lt"/>
              </a:defRPr>
            </a:lvl2pPr>
            <a:lvl3pPr marL="0" indent="0" defTabSz="914400">
              <a:lnSpc>
                <a:spcPct val="100000"/>
              </a:lnSpc>
              <a:spcBef>
                <a:spcPts val="600"/>
              </a:spcBef>
              <a:buNone/>
              <a:defRPr sz="1000" b="0" cap="all" baseline="0">
                <a:solidFill>
                  <a:schemeClr val="bg1"/>
                </a:solidFill>
                <a:latin typeface="Public Sans Light" pitchFamily="2" charset="0"/>
              </a:defRPr>
            </a:lvl3pPr>
            <a:lvl4pPr marL="0" indent="0">
              <a:lnSpc>
                <a:spcPct val="100000"/>
              </a:lnSpc>
              <a:spcBef>
                <a:spcPts val="900"/>
              </a:spcBef>
              <a:buNone/>
              <a:defRPr sz="100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8">
            <a:extLst>
              <a:ext uri="{FF2B5EF4-FFF2-40B4-BE49-F238E27FC236}">
                <a16:creationId xmlns:a16="http://schemas.microsoft.com/office/drawing/2014/main" id="{A7038B8E-7878-4C54-BA5F-69B4D0EDC744}"/>
              </a:ext>
            </a:extLst>
          </p:cNvPr>
          <p:cNvSpPr>
            <a:spLocks noGrp="1"/>
          </p:cNvSpPr>
          <p:nvPr>
            <p:ph type="pic" sz="quarter" idx="23"/>
          </p:nvPr>
        </p:nvSpPr>
        <p:spPr>
          <a:xfrm>
            <a:off x="6126600" y="1956106"/>
            <a:ext cx="2606040" cy="4244666"/>
          </a:xfrm>
          <a:solidFill>
            <a:schemeClr val="bg1">
              <a:lumMod val="95000"/>
            </a:schemeClr>
          </a:solidFill>
        </p:spPr>
        <p:txBody>
          <a:bodyPr tIns="365760"/>
          <a:lstStyle>
            <a:lvl1pPr marL="0" indent="0" algn="ctr">
              <a:buNone/>
              <a:defRPr/>
            </a:lvl1pPr>
          </a:lstStyle>
          <a:p>
            <a:r>
              <a:rPr lang="en-US"/>
              <a:t>Click icon to add picture</a:t>
            </a:r>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p:nvPr>
        </p:nvSpPr>
        <p:spPr>
          <a:xfrm>
            <a:off x="3397289" y="1956107"/>
            <a:ext cx="2606040" cy="4244666"/>
          </a:xfrm>
          <a:solidFill>
            <a:schemeClr val="accent5"/>
          </a:solidFill>
        </p:spPr>
        <p:txBody>
          <a:bodyPr lIns="182880" tIns="1115568" rIns="182880"/>
          <a:lstStyle>
            <a:lvl1pPr marL="0" indent="0">
              <a:lnSpc>
                <a:spcPct val="100000"/>
              </a:lnSpc>
              <a:buNone/>
              <a:defRPr sz="1800" b="1">
                <a:solidFill>
                  <a:schemeClr val="bg1"/>
                </a:solidFill>
                <a:latin typeface="+mj-lt"/>
              </a:defRPr>
            </a:lvl1pPr>
            <a:lvl2pPr marL="0" indent="0">
              <a:lnSpc>
                <a:spcPct val="100000"/>
              </a:lnSpc>
              <a:spcBef>
                <a:spcPts val="600"/>
              </a:spcBef>
              <a:buNone/>
              <a:defRPr sz="1000" b="1" cap="all" baseline="0">
                <a:solidFill>
                  <a:schemeClr val="bg1"/>
                </a:solidFill>
                <a:latin typeface="+mj-lt"/>
              </a:defRPr>
            </a:lvl2pPr>
            <a:lvl3pPr marL="0" indent="0" defTabSz="914400">
              <a:lnSpc>
                <a:spcPct val="100000"/>
              </a:lnSpc>
              <a:spcBef>
                <a:spcPts val="600"/>
              </a:spcBef>
              <a:buNone/>
              <a:defRPr sz="1000" b="0" cap="all" baseline="0">
                <a:solidFill>
                  <a:schemeClr val="bg1"/>
                </a:solidFill>
                <a:latin typeface="Public Sans Light" pitchFamily="2" charset="0"/>
              </a:defRPr>
            </a:lvl3pPr>
            <a:lvl4pPr marL="0" indent="0">
              <a:lnSpc>
                <a:spcPct val="100000"/>
              </a:lnSpc>
              <a:spcBef>
                <a:spcPts val="900"/>
              </a:spcBef>
              <a:buNone/>
              <a:defRPr sz="100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3952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1783080" rIns="457200" anchor="t" anchorCtr="0"/>
          <a:lstStyle>
            <a:lvl1pPr marL="0" indent="0">
              <a:lnSpc>
                <a:spcPct val="85000"/>
              </a:lnSpc>
              <a:buNone/>
              <a:defRPr sz="4200" b="1">
                <a:solidFill>
                  <a:schemeClr val="tx1"/>
                </a:solidFill>
                <a:latin typeface="+mj-lt"/>
              </a:defRPr>
            </a:lvl1pPr>
            <a:lvl2pPr marL="0" indent="0">
              <a:spcBef>
                <a:spcPts val="1200"/>
              </a:spcBef>
              <a:buNone/>
              <a:defRPr sz="1600">
                <a:solidFill>
                  <a:schemeClr val="tx1"/>
                </a:solidFill>
                <a:latin typeface="+mj-lt"/>
              </a:defRPr>
            </a:lvl2pPr>
            <a:lvl3pPr marL="0" indent="0">
              <a:spcBef>
                <a:spcPts val="1800"/>
              </a:spcBef>
              <a:buNone/>
              <a:defRPr sz="1200" b="1" cap="all" baseline="0">
                <a:solidFill>
                  <a:schemeClr val="tx1"/>
                </a:solidFill>
                <a:latin typeface="+mj-lt"/>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 Placeholder 26">
            <a:extLst>
              <a:ext uri="{FF2B5EF4-FFF2-40B4-BE49-F238E27FC236}">
                <a16:creationId xmlns:a16="http://schemas.microsoft.com/office/drawing/2014/main" id="{463B8F47-2AD8-4AC9-B4E8-7797EF316936}"/>
              </a:ext>
            </a:extLst>
          </p:cNvPr>
          <p:cNvSpPr>
            <a:spLocks noGrp="1"/>
          </p:cNvSpPr>
          <p:nvPr>
            <p:ph type="body" sz="quarter" idx="15" hasCustomPrompt="1"/>
          </p:nvPr>
        </p:nvSpPr>
        <p:spPr>
          <a:xfrm>
            <a:off x="891068" y="5828990"/>
            <a:ext cx="2517775" cy="110800"/>
          </a:xfrm>
        </p:spPr>
        <p:txBody>
          <a:bodyPr>
            <a:noAutofit/>
          </a:bodyPr>
          <a:lstStyle>
            <a:lvl1pPr marL="0" indent="0">
              <a:buNone/>
              <a:defRPr sz="800">
                <a:solidFill>
                  <a:schemeClr val="tx1"/>
                </a:solidFill>
                <a:latin typeface="+mj-lt"/>
              </a:defRPr>
            </a:lvl1pPr>
          </a:lstStyle>
          <a:p>
            <a:pPr lvl="0"/>
            <a:r>
              <a:rPr lang="en-US"/>
              <a:t>Month 00, XXXX</a:t>
            </a:r>
          </a:p>
        </p:txBody>
      </p:sp>
      <p:pic>
        <p:nvPicPr>
          <p:cNvPr id="14" name="Picture 13">
            <a:extLst>
              <a:ext uri="{FF2B5EF4-FFF2-40B4-BE49-F238E27FC236}">
                <a16:creationId xmlns:a16="http://schemas.microsoft.com/office/drawing/2014/main" id="{12E962B7-C021-3647-AE3F-9B44287D79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8270" y="915035"/>
            <a:ext cx="1773151" cy="483172"/>
          </a:xfrm>
          <a:prstGeom prst="rect">
            <a:avLst/>
          </a:prstGeom>
        </p:spPr>
      </p:pic>
    </p:spTree>
    <p:extLst>
      <p:ext uri="{BB962C8B-B14F-4D97-AF65-F5344CB8AC3E}">
        <p14:creationId xmlns:p14="http://schemas.microsoft.com/office/powerpoint/2010/main" val="30867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o">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70498-43B8-42CF-89A1-805DAC3A2326}"/>
              </a:ext>
            </a:extLst>
          </p:cNvPr>
          <p:cNvSpPr/>
          <p:nvPr userDrawn="1"/>
        </p:nvSpPr>
        <p:spPr bwMode="black">
          <a:xfrm>
            <a:off x="554038" y="1838632"/>
            <a:ext cx="11028362" cy="448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lvl1pPr>
              <a:defRPr/>
            </a:lvl1p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
        <p:nvSpPr>
          <p:cNvPr id="12" name="Picture Placeholder 8">
            <a:extLst>
              <a:ext uri="{FF2B5EF4-FFF2-40B4-BE49-F238E27FC236}">
                <a16:creationId xmlns:a16="http://schemas.microsoft.com/office/drawing/2014/main" id="{50ABB81E-E4F5-484B-9775-B52600D4AE97}"/>
              </a:ext>
            </a:extLst>
          </p:cNvPr>
          <p:cNvSpPr>
            <a:spLocks noGrp="1"/>
          </p:cNvSpPr>
          <p:nvPr>
            <p:ph type="pic" sz="quarter" idx="18"/>
          </p:nvPr>
        </p:nvSpPr>
        <p:spPr>
          <a:xfrm>
            <a:off x="667978" y="1956106"/>
            <a:ext cx="5340096" cy="4244666"/>
          </a:xfrm>
          <a:solidFill>
            <a:schemeClr val="bg1">
              <a:lumMod val="95000"/>
            </a:schemeClr>
          </a:solidFill>
        </p:spPr>
        <p:txBody>
          <a:bodyPr tIns="365760"/>
          <a:lstStyle>
            <a:lvl1pPr marL="0" indent="0" algn="ctr">
              <a:buNone/>
              <a:defRPr/>
            </a:lvl1pPr>
          </a:lstStyle>
          <a:p>
            <a:r>
              <a:rPr lang="en-US"/>
              <a:t>Click icon to add picture</a:t>
            </a:r>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6121042" y="1956107"/>
            <a:ext cx="5340096" cy="4244666"/>
          </a:xfrm>
          <a:solidFill>
            <a:schemeClr val="accent5"/>
          </a:solidFill>
        </p:spPr>
        <p:txBody>
          <a:bodyPr lIns="365760" tIns="1051560" rIns="640080"/>
          <a:lstStyle>
            <a:lvl1pPr marL="0" indent="0">
              <a:lnSpc>
                <a:spcPct val="100000"/>
              </a:lnSpc>
              <a:buNone/>
              <a:defRPr sz="3000" b="1">
                <a:solidFill>
                  <a:schemeClr val="bg1"/>
                </a:solidFill>
                <a:latin typeface="+mj-lt"/>
              </a:defRPr>
            </a:lvl1pPr>
            <a:lvl2pPr marL="0" indent="0">
              <a:lnSpc>
                <a:spcPct val="100000"/>
              </a:lnSpc>
              <a:spcBef>
                <a:spcPts val="400"/>
              </a:spcBef>
              <a:buNone/>
              <a:defRPr sz="1400" b="1" cap="all" baseline="0">
                <a:solidFill>
                  <a:schemeClr val="bg1"/>
                </a:solidFill>
                <a:latin typeface="+mj-lt"/>
              </a:defRPr>
            </a:lvl2pPr>
            <a:lvl3pPr marL="0" indent="0" defTabSz="914400">
              <a:lnSpc>
                <a:spcPct val="100000"/>
              </a:lnSpc>
              <a:spcBef>
                <a:spcPts val="400"/>
              </a:spcBef>
              <a:buNone/>
              <a:defRPr sz="1400" b="0" cap="all" baseline="0">
                <a:solidFill>
                  <a:schemeClr val="bg1"/>
                </a:solidFill>
                <a:latin typeface="Public Sans Light" pitchFamily="2" charset="0"/>
              </a:defRPr>
            </a:lvl3pPr>
            <a:lvl4pPr marL="0" indent="0">
              <a:lnSpc>
                <a:spcPct val="100000"/>
              </a:lnSpc>
              <a:spcBef>
                <a:spcPts val="900"/>
              </a:spcBef>
              <a:buNone/>
              <a:defRPr sz="1400" cap="none" baseline="0">
                <a:solidFill>
                  <a:schemeClr val="bg1"/>
                </a:solidFill>
                <a:latin typeface="Public Sans Light" pitchFamily="2" charset="0"/>
              </a:defRPr>
            </a:lvl4pPr>
          </a:lstStyle>
          <a:p>
            <a:pPr lvl="0"/>
            <a:r>
              <a:rPr lang="en-US"/>
              <a:t>Click to edit Master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8848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artner Slide">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581C5F5-C151-4F57-A64A-9AB3ED29244A}"/>
              </a:ext>
            </a:extLst>
          </p:cNvPr>
          <p:cNvSpPr/>
          <p:nvPr userDrawn="1"/>
        </p:nvSpPr>
        <p:spPr>
          <a:xfrm>
            <a:off x="4803112" y="442127"/>
            <a:ext cx="6913266" cy="5948625"/>
          </a:xfrm>
          <a:custGeom>
            <a:avLst/>
            <a:gdLst>
              <a:gd name="connsiteX0" fmla="*/ 653143 w 6913266"/>
              <a:gd name="connsiteY0" fmla="*/ 0 h 5948625"/>
              <a:gd name="connsiteX1" fmla="*/ 6913266 w 6913266"/>
              <a:gd name="connsiteY1" fmla="*/ 20097 h 5948625"/>
              <a:gd name="connsiteX2" fmla="*/ 6903218 w 6913266"/>
              <a:gd name="connsiteY2" fmla="*/ 5938576 h 5948625"/>
              <a:gd name="connsiteX3" fmla="*/ 0 w 6913266"/>
              <a:gd name="connsiteY3" fmla="*/ 5948625 h 5948625"/>
              <a:gd name="connsiteX4" fmla="*/ 653143 w 6913266"/>
              <a:gd name="connsiteY4" fmla="*/ 0 h 594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3266" h="5948625">
                <a:moveTo>
                  <a:pt x="653143" y="0"/>
                </a:moveTo>
                <a:lnTo>
                  <a:pt x="6913266" y="20097"/>
                </a:lnTo>
                <a:cubicBezTo>
                  <a:pt x="6909917" y="1992923"/>
                  <a:pt x="6906567" y="3965750"/>
                  <a:pt x="6903218" y="5938576"/>
                </a:cubicBezTo>
                <a:lnTo>
                  <a:pt x="0" y="5948625"/>
                </a:lnTo>
                <a:lnTo>
                  <a:pt x="653143"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931948" y="1897626"/>
            <a:ext cx="3581056" cy="3814844"/>
          </a:xfrm>
          <a:noFill/>
        </p:spPr>
        <p:txBody>
          <a:bodyPr lIns="0" tIns="0" rIns="0"/>
          <a:lstStyle>
            <a:lvl1pPr marL="0" indent="0">
              <a:lnSpc>
                <a:spcPct val="97000"/>
              </a:lnSpc>
              <a:buNone/>
              <a:defRPr sz="2600" b="1">
                <a:solidFill>
                  <a:schemeClr val="tx1"/>
                </a:solidFill>
                <a:latin typeface="+mj-lt"/>
              </a:defRPr>
            </a:lvl1pPr>
            <a:lvl2pPr marL="0" indent="0">
              <a:lnSpc>
                <a:spcPct val="88000"/>
              </a:lnSpc>
              <a:spcBef>
                <a:spcPts val="400"/>
              </a:spcBef>
              <a:buNone/>
              <a:defRPr sz="1400" b="1" cap="all" baseline="0">
                <a:solidFill>
                  <a:schemeClr val="bg1"/>
                </a:solidFill>
                <a:latin typeface="+mj-lt"/>
              </a:defRPr>
            </a:lvl2pPr>
            <a:lvl3pPr marL="0" indent="0" defTabSz="914400">
              <a:lnSpc>
                <a:spcPct val="88000"/>
              </a:lnSpc>
              <a:spcBef>
                <a:spcPts val="400"/>
              </a:spcBef>
              <a:buNone/>
              <a:defRPr sz="1400" b="0" cap="all" baseline="0">
                <a:solidFill>
                  <a:schemeClr val="bg1"/>
                </a:solidFill>
                <a:latin typeface="+mj-lt"/>
              </a:defRPr>
            </a:lvl3pPr>
            <a:lvl4pPr marL="0" indent="0">
              <a:lnSpc>
                <a:spcPct val="100000"/>
              </a:lnSpc>
              <a:spcBef>
                <a:spcPts val="900"/>
              </a:spcBef>
              <a:buNone/>
              <a:defRPr sz="1400" cap="none" baseline="0">
                <a:solidFill>
                  <a:schemeClr val="bg1"/>
                </a:solidFill>
                <a:latin typeface="+mj-lt"/>
              </a:defRPr>
            </a:lvl4pPr>
          </a:lstStyle>
          <a:p>
            <a:pPr lvl="0"/>
            <a:r>
              <a:rPr lang="en-US"/>
              <a:t>Click to edit Master styles</a:t>
            </a:r>
          </a:p>
        </p:txBody>
      </p:sp>
      <p:sp>
        <p:nvSpPr>
          <p:cNvPr id="14" name="Freeform 5">
            <a:extLst>
              <a:ext uri="{FF2B5EF4-FFF2-40B4-BE49-F238E27FC236}">
                <a16:creationId xmlns:a16="http://schemas.microsoft.com/office/drawing/2014/main" id="{EE7CA84F-4065-40F4-BEE8-2DB398413A3D}"/>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 Placeholder 8">
            <a:extLst>
              <a:ext uri="{FF2B5EF4-FFF2-40B4-BE49-F238E27FC236}">
                <a16:creationId xmlns:a16="http://schemas.microsoft.com/office/drawing/2014/main" id="{02CED130-6860-4E75-AD86-A7D24CA53C51}"/>
              </a:ext>
            </a:extLst>
          </p:cNvPr>
          <p:cNvSpPr>
            <a:spLocks noGrp="1"/>
          </p:cNvSpPr>
          <p:nvPr>
            <p:ph type="body" sz="quarter" idx="27"/>
          </p:nvPr>
        </p:nvSpPr>
        <p:spPr>
          <a:xfrm>
            <a:off x="6164824" y="1061319"/>
            <a:ext cx="5005388" cy="4509171"/>
          </a:xfrm>
        </p:spPr>
        <p:txBody>
          <a:bodyPr/>
          <a:lstStyle>
            <a:lvl1pPr marL="0" indent="0">
              <a:spcBef>
                <a:spcPts val="2400"/>
              </a:spcBef>
              <a:buNone/>
              <a:defRPr sz="1600" b="1">
                <a:solidFill>
                  <a:schemeClr val="tx1"/>
                </a:solidFill>
              </a:defRPr>
            </a:lvl1pPr>
            <a:lvl2pPr marL="0" indent="0">
              <a:spcBef>
                <a:spcPts val="6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1" name="Picture 10">
            <a:extLst>
              <a:ext uri="{FF2B5EF4-FFF2-40B4-BE49-F238E27FC236}">
                <a16:creationId xmlns:a16="http://schemas.microsoft.com/office/drawing/2014/main" id="{26F6BC90-589A-024B-A952-F60650E0F9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06696" y="5570913"/>
            <a:ext cx="1613360" cy="438834"/>
          </a:xfrm>
          <a:prstGeom prst="rect">
            <a:avLst/>
          </a:prstGeom>
        </p:spPr>
      </p:pic>
    </p:spTree>
    <p:extLst>
      <p:ext uri="{BB962C8B-B14F-4D97-AF65-F5344CB8AC3E}">
        <p14:creationId xmlns:p14="http://schemas.microsoft.com/office/powerpoint/2010/main" val="4084887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artner Slide Alternate">
    <p:bg>
      <p:bgPr>
        <a:solidFill>
          <a:schemeClr val="bg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04BABEF-9BF5-46BD-9BED-8DE1662A6671}"/>
              </a:ext>
            </a:extLst>
          </p:cNvPr>
          <p:cNvSpPr/>
          <p:nvPr userDrawn="1"/>
        </p:nvSpPr>
        <p:spPr>
          <a:xfrm>
            <a:off x="442452" y="471948"/>
            <a:ext cx="5014451" cy="5928852"/>
          </a:xfrm>
          <a:custGeom>
            <a:avLst/>
            <a:gdLst>
              <a:gd name="connsiteX0" fmla="*/ 4355690 w 5014451"/>
              <a:gd name="connsiteY0" fmla="*/ 5928852 h 5928852"/>
              <a:gd name="connsiteX1" fmla="*/ 0 w 5014451"/>
              <a:gd name="connsiteY1" fmla="*/ 5928852 h 5928852"/>
              <a:gd name="connsiteX2" fmla="*/ 9832 w 5014451"/>
              <a:gd name="connsiteY2" fmla="*/ 0 h 5928852"/>
              <a:gd name="connsiteX3" fmla="*/ 5014451 w 5014451"/>
              <a:gd name="connsiteY3" fmla="*/ 0 h 5928852"/>
              <a:gd name="connsiteX4" fmla="*/ 4355690 w 5014451"/>
              <a:gd name="connsiteY4" fmla="*/ 5928852 h 592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4451" h="5928852">
                <a:moveTo>
                  <a:pt x="4355690" y="5928852"/>
                </a:moveTo>
                <a:lnTo>
                  <a:pt x="0" y="5928852"/>
                </a:lnTo>
                <a:cubicBezTo>
                  <a:pt x="3277" y="3952568"/>
                  <a:pt x="6555" y="1976284"/>
                  <a:pt x="9832" y="0"/>
                </a:cubicBezTo>
                <a:lnTo>
                  <a:pt x="5014451" y="0"/>
                </a:lnTo>
                <a:lnTo>
                  <a:pt x="4355690" y="5928852"/>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931948" y="1897626"/>
            <a:ext cx="3581056" cy="3814844"/>
          </a:xfrm>
          <a:noFill/>
        </p:spPr>
        <p:txBody>
          <a:bodyPr lIns="0" tIns="0" rIns="0"/>
          <a:lstStyle>
            <a:lvl1pPr marL="0" indent="0">
              <a:lnSpc>
                <a:spcPct val="97000"/>
              </a:lnSpc>
              <a:buNone/>
              <a:defRPr sz="2600" b="1">
                <a:solidFill>
                  <a:schemeClr val="tx1"/>
                </a:solidFill>
                <a:latin typeface="+mj-lt"/>
              </a:defRPr>
            </a:lvl1pPr>
            <a:lvl2pPr marL="0" indent="0">
              <a:lnSpc>
                <a:spcPct val="88000"/>
              </a:lnSpc>
              <a:spcBef>
                <a:spcPts val="400"/>
              </a:spcBef>
              <a:buNone/>
              <a:defRPr sz="1400" b="1" cap="all" baseline="0">
                <a:solidFill>
                  <a:schemeClr val="bg1"/>
                </a:solidFill>
                <a:latin typeface="+mj-lt"/>
              </a:defRPr>
            </a:lvl2pPr>
            <a:lvl3pPr marL="0" indent="0" defTabSz="914400">
              <a:lnSpc>
                <a:spcPct val="88000"/>
              </a:lnSpc>
              <a:spcBef>
                <a:spcPts val="400"/>
              </a:spcBef>
              <a:buNone/>
              <a:defRPr sz="1400" b="0" cap="all" baseline="0">
                <a:solidFill>
                  <a:schemeClr val="bg1"/>
                </a:solidFill>
                <a:latin typeface="+mj-lt"/>
              </a:defRPr>
            </a:lvl3pPr>
            <a:lvl4pPr marL="0" indent="0">
              <a:lnSpc>
                <a:spcPct val="100000"/>
              </a:lnSpc>
              <a:spcBef>
                <a:spcPts val="900"/>
              </a:spcBef>
              <a:buNone/>
              <a:defRPr sz="1400" cap="none" baseline="0">
                <a:solidFill>
                  <a:schemeClr val="bg1"/>
                </a:solidFill>
                <a:latin typeface="+mj-lt"/>
              </a:defRPr>
            </a:lvl4pPr>
          </a:lstStyle>
          <a:p>
            <a:pPr lvl="0"/>
            <a:r>
              <a:rPr lang="en-US"/>
              <a:t>Click to edit Master styles</a:t>
            </a:r>
          </a:p>
        </p:txBody>
      </p:sp>
      <p:sp>
        <p:nvSpPr>
          <p:cNvPr id="14" name="Freeform 5">
            <a:extLst>
              <a:ext uri="{FF2B5EF4-FFF2-40B4-BE49-F238E27FC236}">
                <a16:creationId xmlns:a16="http://schemas.microsoft.com/office/drawing/2014/main" id="{EE7CA84F-4065-40F4-BEE8-2DB398413A3D}"/>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 Placeholder 8">
            <a:extLst>
              <a:ext uri="{FF2B5EF4-FFF2-40B4-BE49-F238E27FC236}">
                <a16:creationId xmlns:a16="http://schemas.microsoft.com/office/drawing/2014/main" id="{02CED130-6860-4E75-AD86-A7D24CA53C51}"/>
              </a:ext>
            </a:extLst>
          </p:cNvPr>
          <p:cNvSpPr>
            <a:spLocks noGrp="1"/>
          </p:cNvSpPr>
          <p:nvPr>
            <p:ph type="body" sz="quarter" idx="27"/>
          </p:nvPr>
        </p:nvSpPr>
        <p:spPr>
          <a:xfrm>
            <a:off x="6164824" y="1061319"/>
            <a:ext cx="5005388" cy="4509171"/>
          </a:xfrm>
        </p:spPr>
        <p:txBody>
          <a:bodyPr/>
          <a:lstStyle>
            <a:lvl1pPr marL="0" indent="0">
              <a:spcBef>
                <a:spcPts val="2400"/>
              </a:spcBef>
              <a:buNone/>
              <a:defRPr sz="1600" b="1">
                <a:solidFill>
                  <a:schemeClr val="tx1"/>
                </a:solidFill>
              </a:defRPr>
            </a:lvl1pPr>
            <a:lvl2pPr marL="0" indent="0">
              <a:spcBef>
                <a:spcPts val="6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BA04E128-25E5-3144-A7A3-2DE7EA0F62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06696" y="5570913"/>
            <a:ext cx="1613360" cy="438834"/>
          </a:xfrm>
          <a:prstGeom prst="rect">
            <a:avLst/>
          </a:prstGeom>
        </p:spPr>
      </p:pic>
    </p:spTree>
    <p:extLst>
      <p:ext uri="{BB962C8B-B14F-4D97-AF65-F5344CB8AC3E}">
        <p14:creationId xmlns:p14="http://schemas.microsoft.com/office/powerpoint/2010/main" val="875640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rtner Slide Blue">
    <p:bg>
      <p:bgPr>
        <a:solidFill>
          <a:schemeClr val="tx1"/>
        </a:solidFill>
        <a:effectLst/>
      </p:bgPr>
    </p:bg>
    <p:spTree>
      <p:nvGrpSpPr>
        <p:cNvPr id="1" name=""/>
        <p:cNvGrpSpPr/>
        <p:nvPr/>
      </p:nvGrpSpPr>
      <p:grpSpPr>
        <a:xfrm>
          <a:off x="0" y="0"/>
          <a:ext cx="0" cy="0"/>
          <a:chOff x="0" y="0"/>
          <a:chExt cx="0" cy="0"/>
        </a:xfrm>
      </p:grpSpPr>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931948" y="1897626"/>
            <a:ext cx="3581056" cy="3814844"/>
          </a:xfrm>
          <a:noFill/>
        </p:spPr>
        <p:txBody>
          <a:bodyPr lIns="0" tIns="0" rIns="0"/>
          <a:lstStyle>
            <a:lvl1pPr marL="0" indent="0">
              <a:lnSpc>
                <a:spcPct val="97000"/>
              </a:lnSpc>
              <a:buNone/>
              <a:defRPr sz="2600" b="1">
                <a:solidFill>
                  <a:schemeClr val="bg1"/>
                </a:solidFill>
                <a:latin typeface="+mj-lt"/>
              </a:defRPr>
            </a:lvl1pPr>
            <a:lvl2pPr marL="0" indent="0">
              <a:lnSpc>
                <a:spcPct val="88000"/>
              </a:lnSpc>
              <a:spcBef>
                <a:spcPts val="400"/>
              </a:spcBef>
              <a:buNone/>
              <a:defRPr sz="1400" b="1" cap="all" baseline="0">
                <a:solidFill>
                  <a:schemeClr val="bg1"/>
                </a:solidFill>
                <a:latin typeface="+mj-lt"/>
              </a:defRPr>
            </a:lvl2pPr>
            <a:lvl3pPr marL="0" indent="0" defTabSz="914400">
              <a:lnSpc>
                <a:spcPct val="88000"/>
              </a:lnSpc>
              <a:spcBef>
                <a:spcPts val="400"/>
              </a:spcBef>
              <a:buNone/>
              <a:defRPr sz="1400" b="0" cap="all" baseline="0">
                <a:solidFill>
                  <a:schemeClr val="bg1"/>
                </a:solidFill>
                <a:latin typeface="+mj-lt"/>
              </a:defRPr>
            </a:lvl3pPr>
            <a:lvl4pPr marL="0" indent="0">
              <a:lnSpc>
                <a:spcPct val="100000"/>
              </a:lnSpc>
              <a:spcBef>
                <a:spcPts val="900"/>
              </a:spcBef>
              <a:buNone/>
              <a:defRPr sz="1400" cap="none" baseline="0">
                <a:solidFill>
                  <a:schemeClr val="bg1"/>
                </a:solidFill>
                <a:latin typeface="+mj-lt"/>
              </a:defRPr>
            </a:lvl4pPr>
          </a:lstStyle>
          <a:p>
            <a:pPr lvl="0"/>
            <a:r>
              <a:rPr lang="en-US"/>
              <a:t>Click to edit Master styles</a:t>
            </a:r>
          </a:p>
        </p:txBody>
      </p:sp>
      <p:sp>
        <p:nvSpPr>
          <p:cNvPr id="14" name="Freeform 5">
            <a:extLst>
              <a:ext uri="{FF2B5EF4-FFF2-40B4-BE49-F238E27FC236}">
                <a16:creationId xmlns:a16="http://schemas.microsoft.com/office/drawing/2014/main" id="{EE7CA84F-4065-40F4-BEE8-2DB398413A3D}"/>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 Placeholder 8">
            <a:extLst>
              <a:ext uri="{FF2B5EF4-FFF2-40B4-BE49-F238E27FC236}">
                <a16:creationId xmlns:a16="http://schemas.microsoft.com/office/drawing/2014/main" id="{02CED130-6860-4E75-AD86-A7D24CA53C51}"/>
              </a:ext>
            </a:extLst>
          </p:cNvPr>
          <p:cNvSpPr>
            <a:spLocks noGrp="1"/>
          </p:cNvSpPr>
          <p:nvPr>
            <p:ph type="body" sz="quarter" idx="27"/>
          </p:nvPr>
        </p:nvSpPr>
        <p:spPr>
          <a:xfrm>
            <a:off x="6164824" y="1061319"/>
            <a:ext cx="5005388" cy="4514276"/>
          </a:xfrm>
        </p:spPr>
        <p:txBody>
          <a:bodyPr/>
          <a:lstStyle>
            <a:lvl1pPr marL="0" indent="0">
              <a:spcBef>
                <a:spcPts val="2400"/>
              </a:spcBef>
              <a:buNone/>
              <a:defRPr sz="1600" b="1">
                <a:solidFill>
                  <a:srgbClr val="77C098"/>
                </a:solidFill>
              </a:defRPr>
            </a:lvl1pPr>
            <a:lvl2pPr marL="0" indent="0">
              <a:spcBef>
                <a:spcPts val="6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9BF5C89A-C37F-5E48-A4B1-A34FB30D73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15394" y="5576377"/>
            <a:ext cx="1611957" cy="438452"/>
          </a:xfrm>
          <a:prstGeom prst="rect">
            <a:avLst/>
          </a:prstGeom>
        </p:spPr>
      </p:pic>
    </p:spTree>
    <p:extLst>
      <p:ext uri="{BB962C8B-B14F-4D97-AF65-F5344CB8AC3E}">
        <p14:creationId xmlns:p14="http://schemas.microsoft.com/office/powerpoint/2010/main" val="495745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rtner Slide Blue Alternative">
    <p:bg>
      <p:bgPr>
        <a:solidFill>
          <a:schemeClr val="tx1"/>
        </a:solidFill>
        <a:effectLst/>
      </p:bgPr>
    </p:bg>
    <p:spTree>
      <p:nvGrpSpPr>
        <p:cNvPr id="1" name=""/>
        <p:cNvGrpSpPr/>
        <p:nvPr/>
      </p:nvGrpSpPr>
      <p:grpSpPr>
        <a:xfrm>
          <a:off x="0" y="0"/>
          <a:ext cx="0" cy="0"/>
          <a:chOff x="0" y="0"/>
          <a:chExt cx="0" cy="0"/>
        </a:xfrm>
      </p:grpSpPr>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931948" y="1897626"/>
            <a:ext cx="3173698" cy="3814844"/>
          </a:xfrm>
          <a:noFill/>
        </p:spPr>
        <p:txBody>
          <a:bodyPr lIns="0" tIns="0" rIns="0"/>
          <a:lstStyle>
            <a:lvl1pPr marL="0" indent="0">
              <a:lnSpc>
                <a:spcPct val="97000"/>
              </a:lnSpc>
              <a:buNone/>
              <a:defRPr sz="2600" b="1">
                <a:solidFill>
                  <a:schemeClr val="bg1"/>
                </a:solidFill>
                <a:latin typeface="+mj-lt"/>
              </a:defRPr>
            </a:lvl1pPr>
            <a:lvl2pPr marL="0" indent="0">
              <a:lnSpc>
                <a:spcPct val="88000"/>
              </a:lnSpc>
              <a:spcBef>
                <a:spcPts val="400"/>
              </a:spcBef>
              <a:buNone/>
              <a:defRPr sz="1400" b="1" cap="all" baseline="0">
                <a:solidFill>
                  <a:schemeClr val="bg1"/>
                </a:solidFill>
                <a:latin typeface="+mj-lt"/>
              </a:defRPr>
            </a:lvl2pPr>
            <a:lvl3pPr marL="0" indent="0" defTabSz="914400">
              <a:lnSpc>
                <a:spcPct val="88000"/>
              </a:lnSpc>
              <a:spcBef>
                <a:spcPts val="400"/>
              </a:spcBef>
              <a:buNone/>
              <a:defRPr sz="1400" b="0" cap="all" baseline="0">
                <a:solidFill>
                  <a:schemeClr val="bg1"/>
                </a:solidFill>
                <a:latin typeface="+mj-lt"/>
              </a:defRPr>
            </a:lvl3pPr>
            <a:lvl4pPr marL="0" indent="0">
              <a:lnSpc>
                <a:spcPct val="100000"/>
              </a:lnSpc>
              <a:spcBef>
                <a:spcPts val="900"/>
              </a:spcBef>
              <a:buNone/>
              <a:defRPr sz="1400" cap="none" baseline="0">
                <a:solidFill>
                  <a:schemeClr val="bg1"/>
                </a:solidFill>
                <a:latin typeface="+mj-lt"/>
              </a:defRPr>
            </a:lvl4pPr>
          </a:lstStyle>
          <a:p>
            <a:pPr lvl="0"/>
            <a:r>
              <a:rPr lang="en-US"/>
              <a:t>Click to edit Master styles</a:t>
            </a:r>
          </a:p>
        </p:txBody>
      </p:sp>
      <p:sp>
        <p:nvSpPr>
          <p:cNvPr id="9" name="Text Placeholder 8">
            <a:extLst>
              <a:ext uri="{FF2B5EF4-FFF2-40B4-BE49-F238E27FC236}">
                <a16:creationId xmlns:a16="http://schemas.microsoft.com/office/drawing/2014/main" id="{02CED130-6860-4E75-AD86-A7D24CA53C51}"/>
              </a:ext>
            </a:extLst>
          </p:cNvPr>
          <p:cNvSpPr>
            <a:spLocks noGrp="1"/>
          </p:cNvSpPr>
          <p:nvPr>
            <p:ph type="body" sz="quarter" idx="27"/>
          </p:nvPr>
        </p:nvSpPr>
        <p:spPr>
          <a:xfrm>
            <a:off x="4362136" y="1226459"/>
            <a:ext cx="3013025" cy="4959350"/>
          </a:xfrm>
        </p:spPr>
        <p:txBody>
          <a:bodyPr/>
          <a:lstStyle>
            <a:lvl1pPr marL="0" indent="0">
              <a:spcBef>
                <a:spcPts val="1800"/>
              </a:spcBef>
              <a:buNone/>
              <a:defRPr sz="1600" b="1">
                <a:solidFill>
                  <a:srgbClr val="77C098"/>
                </a:solidFill>
              </a:defRPr>
            </a:lvl1pPr>
            <a:lvl2pPr marL="0" indent="0">
              <a:spcBef>
                <a:spcPts val="8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0" name="Rectangle 9">
            <a:extLst>
              <a:ext uri="{FF2B5EF4-FFF2-40B4-BE49-F238E27FC236}">
                <a16:creationId xmlns:a16="http://schemas.microsoft.com/office/drawing/2014/main" id="{A36BE6F8-B0A3-4F40-B385-1D35B5453A17}"/>
              </a:ext>
            </a:extLst>
          </p:cNvPr>
          <p:cNvSpPr/>
          <p:nvPr userDrawn="1"/>
        </p:nvSpPr>
        <p:spPr>
          <a:xfrm>
            <a:off x="461963" y="447675"/>
            <a:ext cx="11268073" cy="5962650"/>
          </a:xfrm>
          <a:prstGeom prst="rect">
            <a:avLst/>
          </a:prstGeom>
          <a:noFill/>
          <a:ln w="184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8">
            <a:extLst>
              <a:ext uri="{FF2B5EF4-FFF2-40B4-BE49-F238E27FC236}">
                <a16:creationId xmlns:a16="http://schemas.microsoft.com/office/drawing/2014/main" id="{E4B501BE-1C53-4CFD-A79E-376FB37A862C}"/>
              </a:ext>
            </a:extLst>
          </p:cNvPr>
          <p:cNvSpPr>
            <a:spLocks noGrp="1"/>
          </p:cNvSpPr>
          <p:nvPr>
            <p:ph type="body" sz="quarter" idx="28"/>
          </p:nvPr>
        </p:nvSpPr>
        <p:spPr>
          <a:xfrm>
            <a:off x="7700948" y="1211219"/>
            <a:ext cx="3436916" cy="4364376"/>
          </a:xfrm>
        </p:spPr>
        <p:txBody>
          <a:bodyPr/>
          <a:lstStyle>
            <a:lvl1pPr marL="0" indent="0">
              <a:spcBef>
                <a:spcPts val="1800"/>
              </a:spcBef>
              <a:buNone/>
              <a:defRPr sz="1600" b="1">
                <a:solidFill>
                  <a:srgbClr val="77C098"/>
                </a:solidFill>
              </a:defRPr>
            </a:lvl1pPr>
            <a:lvl2pPr marL="0" indent="0">
              <a:spcBef>
                <a:spcPts val="8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2" name="Picture 11">
            <a:extLst>
              <a:ext uri="{FF2B5EF4-FFF2-40B4-BE49-F238E27FC236}">
                <a16:creationId xmlns:a16="http://schemas.microsoft.com/office/drawing/2014/main" id="{2042985F-C6D2-CE43-88EE-A65ED894B1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15394" y="5575979"/>
            <a:ext cx="1611957" cy="439247"/>
          </a:xfrm>
          <a:prstGeom prst="rect">
            <a:avLst/>
          </a:prstGeom>
        </p:spPr>
      </p:pic>
    </p:spTree>
    <p:extLst>
      <p:ext uri="{BB962C8B-B14F-4D97-AF65-F5344CB8AC3E}">
        <p14:creationId xmlns:p14="http://schemas.microsoft.com/office/powerpoint/2010/main" val="3252045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rtner Slide Alternative">
    <p:bg>
      <p:bgPr>
        <a:solidFill>
          <a:schemeClr val="bg1"/>
        </a:solidFill>
        <a:effectLst/>
      </p:bgPr>
    </p:bg>
    <p:spTree>
      <p:nvGrpSpPr>
        <p:cNvPr id="1" name=""/>
        <p:cNvGrpSpPr/>
        <p:nvPr/>
      </p:nvGrpSpPr>
      <p:grpSpPr>
        <a:xfrm>
          <a:off x="0" y="0"/>
          <a:ext cx="0" cy="0"/>
          <a:chOff x="0" y="0"/>
          <a:chExt cx="0" cy="0"/>
        </a:xfrm>
      </p:grpSpPr>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931948" y="1897626"/>
            <a:ext cx="3176791" cy="3814844"/>
          </a:xfrm>
          <a:noFill/>
        </p:spPr>
        <p:txBody>
          <a:bodyPr lIns="0" tIns="0" rIns="0"/>
          <a:lstStyle>
            <a:lvl1pPr marL="0" indent="0">
              <a:lnSpc>
                <a:spcPct val="97000"/>
              </a:lnSpc>
              <a:buNone/>
              <a:defRPr sz="2600" b="1">
                <a:solidFill>
                  <a:schemeClr val="tx1"/>
                </a:solidFill>
                <a:latin typeface="+mj-lt"/>
              </a:defRPr>
            </a:lvl1pPr>
            <a:lvl2pPr marL="0" indent="0">
              <a:lnSpc>
                <a:spcPct val="88000"/>
              </a:lnSpc>
              <a:spcBef>
                <a:spcPts val="400"/>
              </a:spcBef>
              <a:buNone/>
              <a:defRPr sz="1400" b="1" cap="all" baseline="0">
                <a:solidFill>
                  <a:schemeClr val="bg1"/>
                </a:solidFill>
                <a:latin typeface="+mj-lt"/>
              </a:defRPr>
            </a:lvl2pPr>
            <a:lvl3pPr marL="0" indent="0" defTabSz="914400">
              <a:lnSpc>
                <a:spcPct val="88000"/>
              </a:lnSpc>
              <a:spcBef>
                <a:spcPts val="400"/>
              </a:spcBef>
              <a:buNone/>
              <a:defRPr sz="1400" b="0" cap="all" baseline="0">
                <a:solidFill>
                  <a:schemeClr val="bg1"/>
                </a:solidFill>
                <a:latin typeface="+mj-lt"/>
              </a:defRPr>
            </a:lvl3pPr>
            <a:lvl4pPr marL="0" indent="0">
              <a:lnSpc>
                <a:spcPct val="100000"/>
              </a:lnSpc>
              <a:spcBef>
                <a:spcPts val="900"/>
              </a:spcBef>
              <a:buNone/>
              <a:defRPr sz="1400" cap="none" baseline="0">
                <a:solidFill>
                  <a:schemeClr val="bg1"/>
                </a:solidFill>
                <a:latin typeface="+mj-lt"/>
              </a:defRPr>
            </a:lvl4pPr>
          </a:lstStyle>
          <a:p>
            <a:pPr lvl="0"/>
            <a:r>
              <a:rPr lang="en-US"/>
              <a:t>Click to edit Master styles</a:t>
            </a:r>
          </a:p>
        </p:txBody>
      </p:sp>
      <p:sp>
        <p:nvSpPr>
          <p:cNvPr id="10" name="Rectangle 9">
            <a:extLst>
              <a:ext uri="{FF2B5EF4-FFF2-40B4-BE49-F238E27FC236}">
                <a16:creationId xmlns:a16="http://schemas.microsoft.com/office/drawing/2014/main" id="{A36BE6F8-B0A3-4F40-B385-1D35B5453A17}"/>
              </a:ext>
            </a:extLst>
          </p:cNvPr>
          <p:cNvSpPr/>
          <p:nvPr userDrawn="1"/>
        </p:nvSpPr>
        <p:spPr>
          <a:xfrm>
            <a:off x="461963" y="447675"/>
            <a:ext cx="11268073" cy="5962650"/>
          </a:xfrm>
          <a:prstGeom prst="rect">
            <a:avLst/>
          </a:prstGeom>
          <a:noFill/>
          <a:ln w="184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8">
            <a:extLst>
              <a:ext uri="{FF2B5EF4-FFF2-40B4-BE49-F238E27FC236}">
                <a16:creationId xmlns:a16="http://schemas.microsoft.com/office/drawing/2014/main" id="{423611F4-2699-4C87-A7CA-68AF7CF184CD}"/>
              </a:ext>
            </a:extLst>
          </p:cNvPr>
          <p:cNvSpPr>
            <a:spLocks noGrp="1"/>
          </p:cNvSpPr>
          <p:nvPr>
            <p:ph type="body" sz="quarter" idx="27"/>
          </p:nvPr>
        </p:nvSpPr>
        <p:spPr>
          <a:xfrm>
            <a:off x="4362137" y="1226459"/>
            <a:ext cx="2998034" cy="4959350"/>
          </a:xfrm>
        </p:spPr>
        <p:txBody>
          <a:bodyPr/>
          <a:lstStyle>
            <a:lvl1pPr marL="0" indent="0">
              <a:spcBef>
                <a:spcPts val="1800"/>
              </a:spcBef>
              <a:buNone/>
              <a:defRPr sz="1600" b="1">
                <a:solidFill>
                  <a:schemeClr val="tx1"/>
                </a:solidFill>
                <a:latin typeface="+mj-lt"/>
              </a:defRPr>
            </a:lvl1pPr>
            <a:lvl2pPr marL="0" indent="0">
              <a:spcBef>
                <a:spcPts val="8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E53885C5-7050-42B6-B53D-23D69B1DBC17}"/>
              </a:ext>
            </a:extLst>
          </p:cNvPr>
          <p:cNvSpPr>
            <a:spLocks noGrp="1"/>
          </p:cNvSpPr>
          <p:nvPr>
            <p:ph type="body" sz="quarter" idx="28"/>
          </p:nvPr>
        </p:nvSpPr>
        <p:spPr>
          <a:xfrm>
            <a:off x="7700948" y="1211219"/>
            <a:ext cx="3436916" cy="4359271"/>
          </a:xfrm>
        </p:spPr>
        <p:txBody>
          <a:bodyPr/>
          <a:lstStyle>
            <a:lvl1pPr marL="0" indent="0">
              <a:spcBef>
                <a:spcPts val="1800"/>
              </a:spcBef>
              <a:buNone/>
              <a:defRPr sz="1600" b="1">
                <a:solidFill>
                  <a:schemeClr val="tx1"/>
                </a:solidFill>
                <a:latin typeface="+mj-lt"/>
              </a:defRPr>
            </a:lvl1pPr>
            <a:lvl2pPr marL="0" indent="0">
              <a:spcBef>
                <a:spcPts val="8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2" name="Picture 11">
            <a:extLst>
              <a:ext uri="{FF2B5EF4-FFF2-40B4-BE49-F238E27FC236}">
                <a16:creationId xmlns:a16="http://schemas.microsoft.com/office/drawing/2014/main" id="{80964498-5C77-3B48-B356-B570B6B13F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06696" y="5570913"/>
            <a:ext cx="1613360" cy="438834"/>
          </a:xfrm>
          <a:prstGeom prst="rect">
            <a:avLst/>
          </a:prstGeom>
        </p:spPr>
      </p:pic>
    </p:spTree>
    <p:extLst>
      <p:ext uri="{BB962C8B-B14F-4D97-AF65-F5344CB8AC3E}">
        <p14:creationId xmlns:p14="http://schemas.microsoft.com/office/powerpoint/2010/main" val="1829401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artner Slide Alternative 2">
    <p:bg>
      <p:bgPr>
        <a:solidFill>
          <a:schemeClr val="bg1"/>
        </a:solidFill>
        <a:effectLst/>
      </p:bgPr>
    </p:bg>
    <p:spTree>
      <p:nvGrpSpPr>
        <p:cNvPr id="1" name=""/>
        <p:cNvGrpSpPr/>
        <p:nvPr/>
      </p:nvGrpSpPr>
      <p:grpSpPr>
        <a:xfrm>
          <a:off x="0" y="0"/>
          <a:ext cx="0" cy="0"/>
          <a:chOff x="0" y="0"/>
          <a:chExt cx="0" cy="0"/>
        </a:xfrm>
      </p:grpSpPr>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931948" y="1897626"/>
            <a:ext cx="3176791" cy="3814844"/>
          </a:xfrm>
          <a:noFill/>
        </p:spPr>
        <p:txBody>
          <a:bodyPr lIns="0" tIns="0" rIns="0"/>
          <a:lstStyle>
            <a:lvl1pPr marL="0" indent="0">
              <a:lnSpc>
                <a:spcPct val="97000"/>
              </a:lnSpc>
              <a:buNone/>
              <a:defRPr sz="2600" b="1">
                <a:solidFill>
                  <a:schemeClr val="tx1"/>
                </a:solidFill>
                <a:latin typeface="+mj-lt"/>
              </a:defRPr>
            </a:lvl1pPr>
            <a:lvl2pPr marL="0" indent="0">
              <a:lnSpc>
                <a:spcPct val="88000"/>
              </a:lnSpc>
              <a:spcBef>
                <a:spcPts val="400"/>
              </a:spcBef>
              <a:buNone/>
              <a:defRPr sz="1400" b="1" cap="all" baseline="0">
                <a:solidFill>
                  <a:schemeClr val="bg1"/>
                </a:solidFill>
                <a:latin typeface="+mj-lt"/>
              </a:defRPr>
            </a:lvl2pPr>
            <a:lvl3pPr marL="0" indent="0" defTabSz="914400">
              <a:lnSpc>
                <a:spcPct val="88000"/>
              </a:lnSpc>
              <a:spcBef>
                <a:spcPts val="400"/>
              </a:spcBef>
              <a:buNone/>
              <a:defRPr sz="1400" b="0" cap="all" baseline="0">
                <a:solidFill>
                  <a:schemeClr val="bg1"/>
                </a:solidFill>
                <a:latin typeface="+mj-lt"/>
              </a:defRPr>
            </a:lvl3pPr>
            <a:lvl4pPr marL="0" indent="0">
              <a:lnSpc>
                <a:spcPct val="100000"/>
              </a:lnSpc>
              <a:spcBef>
                <a:spcPts val="900"/>
              </a:spcBef>
              <a:buNone/>
              <a:defRPr sz="1400" cap="none" baseline="0">
                <a:solidFill>
                  <a:schemeClr val="bg1"/>
                </a:solidFill>
                <a:latin typeface="+mj-lt"/>
              </a:defRPr>
            </a:lvl4pPr>
          </a:lstStyle>
          <a:p>
            <a:pPr lvl="0"/>
            <a:r>
              <a:rPr lang="en-US"/>
              <a:t>Click to edit Master styles</a:t>
            </a:r>
          </a:p>
        </p:txBody>
      </p:sp>
      <p:sp>
        <p:nvSpPr>
          <p:cNvPr id="10" name="Rectangle 9">
            <a:extLst>
              <a:ext uri="{FF2B5EF4-FFF2-40B4-BE49-F238E27FC236}">
                <a16:creationId xmlns:a16="http://schemas.microsoft.com/office/drawing/2014/main" id="{A36BE6F8-B0A3-4F40-B385-1D35B5453A17}"/>
              </a:ext>
            </a:extLst>
          </p:cNvPr>
          <p:cNvSpPr/>
          <p:nvPr userDrawn="1"/>
        </p:nvSpPr>
        <p:spPr>
          <a:xfrm>
            <a:off x="461963" y="447675"/>
            <a:ext cx="11268073" cy="5962650"/>
          </a:xfrm>
          <a:prstGeom prst="rect">
            <a:avLst/>
          </a:prstGeom>
          <a:noFill/>
          <a:ln w="184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8">
            <a:extLst>
              <a:ext uri="{FF2B5EF4-FFF2-40B4-BE49-F238E27FC236}">
                <a16:creationId xmlns:a16="http://schemas.microsoft.com/office/drawing/2014/main" id="{4482FDC9-38E5-4715-8144-037355831535}"/>
              </a:ext>
            </a:extLst>
          </p:cNvPr>
          <p:cNvSpPr>
            <a:spLocks noGrp="1"/>
          </p:cNvSpPr>
          <p:nvPr>
            <p:ph type="body" sz="quarter" idx="27"/>
          </p:nvPr>
        </p:nvSpPr>
        <p:spPr>
          <a:xfrm>
            <a:off x="4362137" y="1226459"/>
            <a:ext cx="2998034" cy="4959350"/>
          </a:xfrm>
        </p:spPr>
        <p:txBody>
          <a:bodyPr/>
          <a:lstStyle>
            <a:lvl1pPr marL="0" indent="0">
              <a:spcBef>
                <a:spcPts val="1800"/>
              </a:spcBef>
              <a:buNone/>
              <a:defRPr sz="1600" b="1">
                <a:solidFill>
                  <a:schemeClr val="accent3"/>
                </a:solidFill>
                <a:latin typeface="+mj-lt"/>
              </a:defRPr>
            </a:lvl1pPr>
            <a:lvl2pPr marL="0" indent="0">
              <a:spcBef>
                <a:spcPts val="8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5F3C33C4-347B-4AE1-B834-C92EEC1F7983}"/>
              </a:ext>
            </a:extLst>
          </p:cNvPr>
          <p:cNvSpPr>
            <a:spLocks noGrp="1"/>
          </p:cNvSpPr>
          <p:nvPr>
            <p:ph type="body" sz="quarter" idx="28"/>
          </p:nvPr>
        </p:nvSpPr>
        <p:spPr>
          <a:xfrm>
            <a:off x="7700948" y="1211219"/>
            <a:ext cx="3436916" cy="4359271"/>
          </a:xfrm>
        </p:spPr>
        <p:txBody>
          <a:bodyPr/>
          <a:lstStyle>
            <a:lvl1pPr marL="0" indent="0">
              <a:spcBef>
                <a:spcPts val="1800"/>
              </a:spcBef>
              <a:buNone/>
              <a:defRPr sz="1600" b="1">
                <a:solidFill>
                  <a:schemeClr val="accent3"/>
                </a:solidFill>
                <a:latin typeface="+mj-lt"/>
              </a:defRPr>
            </a:lvl1pPr>
            <a:lvl2pPr marL="0" indent="0">
              <a:spcBef>
                <a:spcPts val="8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E37E39E5-2BB0-D445-ABFF-1C52E60017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08158" y="5570913"/>
            <a:ext cx="1610437" cy="438834"/>
          </a:xfrm>
          <a:prstGeom prst="rect">
            <a:avLst/>
          </a:prstGeom>
        </p:spPr>
      </p:pic>
    </p:spTree>
    <p:extLst>
      <p:ext uri="{BB962C8B-B14F-4D97-AF65-F5344CB8AC3E}">
        <p14:creationId xmlns:p14="http://schemas.microsoft.com/office/powerpoint/2010/main" val="2527474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bwMode="ltGray">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tx1"/>
          </a:solidFill>
        </p:spPr>
        <p:txBody>
          <a:bodyPr lIns="457200" tIns="0" rIns="731520" anchor="ctr" anchorCtr="0"/>
          <a:lstStyle>
            <a:lvl1pPr marL="0" indent="0">
              <a:lnSpc>
                <a:spcPct val="85000"/>
              </a:lnSpc>
              <a:buNone/>
              <a:defRPr sz="6000" b="1">
                <a:solidFill>
                  <a:schemeClr val="bg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white">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2AA4C7E4-56E3-1C4C-AF5A-9395E025F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0719" y="5539771"/>
            <a:ext cx="1771799" cy="482803"/>
          </a:xfrm>
          <a:prstGeom prst="rect">
            <a:avLst/>
          </a:prstGeom>
        </p:spPr>
      </p:pic>
    </p:spTree>
    <p:extLst>
      <p:ext uri="{BB962C8B-B14F-4D97-AF65-F5344CB8AC3E}">
        <p14:creationId xmlns:p14="http://schemas.microsoft.com/office/powerpoint/2010/main" val="4263932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0" rIns="731520" anchor="ctr" anchorCtr="0"/>
          <a:lstStyle>
            <a:lvl1pPr marL="0" indent="0">
              <a:lnSpc>
                <a:spcPct val="85000"/>
              </a:lnSpc>
              <a:buNone/>
              <a:defRPr sz="6000" b="1">
                <a:solidFill>
                  <a:schemeClr val="tx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898CD791-4C3C-9E43-AAD8-54C028B9FC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9269" y="5539813"/>
            <a:ext cx="1774699" cy="482718"/>
          </a:xfrm>
          <a:prstGeom prst="rect">
            <a:avLst/>
          </a:prstGeom>
        </p:spPr>
      </p:pic>
    </p:spTree>
    <p:extLst>
      <p:ext uri="{BB962C8B-B14F-4D97-AF65-F5344CB8AC3E}">
        <p14:creationId xmlns:p14="http://schemas.microsoft.com/office/powerpoint/2010/main" val="1543710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0" rIns="731520" anchor="ctr" anchorCtr="0"/>
          <a:lstStyle>
            <a:lvl1pPr marL="0" indent="0">
              <a:lnSpc>
                <a:spcPct val="85000"/>
              </a:lnSpc>
              <a:buNone/>
              <a:defRPr sz="6000" b="1">
                <a:solidFill>
                  <a:schemeClr val="tx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74CCA6B0-B68D-DB4F-8078-D4FB73664B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9269" y="5539813"/>
            <a:ext cx="1774699" cy="482718"/>
          </a:xfrm>
          <a:prstGeom prst="rect">
            <a:avLst/>
          </a:prstGeom>
        </p:spPr>
      </p:pic>
    </p:spTree>
    <p:extLst>
      <p:ext uri="{BB962C8B-B14F-4D97-AF65-F5344CB8AC3E}">
        <p14:creationId xmlns:p14="http://schemas.microsoft.com/office/powerpoint/2010/main" val="133046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731520" rIns="457200" anchor="t" anchorCtr="0"/>
          <a:lstStyle>
            <a:lvl1pPr marL="0" indent="0">
              <a:lnSpc>
                <a:spcPct val="85000"/>
              </a:lnSpc>
              <a:spcAft>
                <a:spcPts val="600"/>
              </a:spcAft>
              <a:buNone/>
              <a:defRPr sz="3000" b="1">
                <a:solidFill>
                  <a:schemeClr val="tx1"/>
                </a:solidFill>
                <a:latin typeface="+mj-lt"/>
              </a:defRPr>
            </a:lvl1pPr>
            <a:lvl2pPr marL="511175" indent="-511175">
              <a:lnSpc>
                <a:spcPct val="110000"/>
              </a:lnSpc>
              <a:spcBef>
                <a:spcPts val="1300"/>
              </a:spcBef>
              <a:buNone/>
              <a:defRPr sz="1800" b="1" cap="all" spc="100" baseline="0">
                <a:solidFill>
                  <a:schemeClr val="accent5"/>
                </a:solidFill>
                <a:latin typeface="+mj-lt"/>
              </a:defRPr>
            </a:lvl2pPr>
            <a:lvl3pPr marL="0" indent="0">
              <a:spcBef>
                <a:spcPts val="1800"/>
              </a:spcBef>
              <a:buNone/>
              <a:defRPr sz="1200" b="1" cap="all" baseline="0">
                <a:solidFill>
                  <a:schemeClr val="tx1"/>
                </a:solidFill>
                <a:latin typeface="+mj-lt"/>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1899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Join u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32657" y="69979"/>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bwMode="ltGray">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tx1"/>
          </a:solidFill>
        </p:spPr>
        <p:txBody>
          <a:bodyPr lIns="457200" tIns="0" rIns="731520" anchor="ctr" anchorCtr="0"/>
          <a:lstStyle>
            <a:lvl1pPr marL="0" indent="0">
              <a:lnSpc>
                <a:spcPct val="85000"/>
              </a:lnSpc>
              <a:spcBef>
                <a:spcPts val="0"/>
              </a:spcBef>
              <a:buNone/>
              <a:defRPr sz="4000" b="1">
                <a:solidFill>
                  <a:schemeClr val="bg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white">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609025E7-B45B-CC46-B636-9055280FC0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0719" y="5539771"/>
            <a:ext cx="1771799" cy="482803"/>
          </a:xfrm>
          <a:prstGeom prst="rect">
            <a:avLst/>
          </a:prstGeom>
        </p:spPr>
      </p:pic>
    </p:spTree>
    <p:extLst>
      <p:ext uri="{BB962C8B-B14F-4D97-AF65-F5344CB8AC3E}">
        <p14:creationId xmlns:p14="http://schemas.microsoft.com/office/powerpoint/2010/main" val="516689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Join Us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0" rIns="731520" anchor="ctr" anchorCtr="0"/>
          <a:lstStyle>
            <a:lvl1pPr marL="0" indent="0">
              <a:lnSpc>
                <a:spcPct val="85000"/>
              </a:lnSpc>
              <a:spcBef>
                <a:spcPts val="0"/>
              </a:spcBef>
              <a:buNone/>
              <a:defRPr sz="4000" b="1">
                <a:solidFill>
                  <a:schemeClr val="tx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9CA39166-164D-EA4C-AA84-1B0C9DBF7B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9269" y="5539813"/>
            <a:ext cx="1774699" cy="482718"/>
          </a:xfrm>
          <a:prstGeom prst="rect">
            <a:avLst/>
          </a:prstGeom>
        </p:spPr>
      </p:pic>
    </p:spTree>
    <p:extLst>
      <p:ext uri="{BB962C8B-B14F-4D97-AF65-F5344CB8AC3E}">
        <p14:creationId xmlns:p14="http://schemas.microsoft.com/office/powerpoint/2010/main" val="4019662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Join Us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0" rIns="731520" anchor="ctr" anchorCtr="0"/>
          <a:lstStyle>
            <a:lvl1pPr marL="0" indent="0">
              <a:lnSpc>
                <a:spcPct val="85000"/>
              </a:lnSpc>
              <a:spcBef>
                <a:spcPts val="0"/>
              </a:spcBef>
              <a:buNone/>
              <a:defRPr sz="3600" b="1">
                <a:solidFill>
                  <a:schemeClr val="tx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A2398E68-D948-8448-BE44-2EB01BA3DC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9269" y="5539813"/>
            <a:ext cx="1774699" cy="482718"/>
          </a:xfrm>
          <a:prstGeom prst="rect">
            <a:avLst/>
          </a:prstGeom>
        </p:spPr>
      </p:pic>
    </p:spTree>
    <p:extLst>
      <p:ext uri="{BB962C8B-B14F-4D97-AF65-F5344CB8AC3E}">
        <p14:creationId xmlns:p14="http://schemas.microsoft.com/office/powerpoint/2010/main" val="791002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Join Us Tex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C3327F-DE6F-4243-AF61-681199099A2B}"/>
              </a:ext>
            </a:extLst>
          </p:cNvPr>
          <p:cNvSpPr/>
          <p:nvPr userDrawn="1"/>
        </p:nvSpPr>
        <p:spPr>
          <a:xfrm>
            <a:off x="461963" y="447675"/>
            <a:ext cx="11268073" cy="5962650"/>
          </a:xfrm>
          <a:prstGeom prst="rect">
            <a:avLst/>
          </a:prstGeom>
          <a:noFill/>
          <a:ln w="184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A401AB3-4443-4069-8501-813589C8CC9D}"/>
              </a:ext>
            </a:extLst>
          </p:cNvPr>
          <p:cNvSpPr>
            <a:spLocks noGrp="1"/>
          </p:cNvSpPr>
          <p:nvPr>
            <p:ph type="title"/>
          </p:nvPr>
        </p:nvSpPr>
        <p:spPr>
          <a:xfrm>
            <a:off x="1543665" y="854462"/>
            <a:ext cx="9193162" cy="5241537"/>
          </a:xfrm>
        </p:spPr>
        <p:txBody>
          <a:bodyPr tIns="1005840" anchor="ctr" anchorCtr="0"/>
          <a:lstStyle>
            <a:lvl1pPr>
              <a:defRPr sz="6200">
                <a:solidFill>
                  <a:schemeClr val="bg1"/>
                </a:solidFill>
              </a:defRPr>
            </a:lvl1pPr>
          </a:lstStyle>
          <a:p>
            <a:r>
              <a:rPr lang="en-US"/>
              <a:t>Click to edit Master title style</a:t>
            </a:r>
          </a:p>
        </p:txBody>
      </p:sp>
      <p:grpSp>
        <p:nvGrpSpPr>
          <p:cNvPr id="14" name="Group 13">
            <a:extLst>
              <a:ext uri="{FF2B5EF4-FFF2-40B4-BE49-F238E27FC236}">
                <a16:creationId xmlns:a16="http://schemas.microsoft.com/office/drawing/2014/main" id="{98C8D4B6-4C3E-40CF-84F5-3CAEE9BA4476}"/>
              </a:ext>
            </a:extLst>
          </p:cNvPr>
          <p:cNvGrpSpPr/>
          <p:nvPr userDrawn="1"/>
        </p:nvGrpSpPr>
        <p:grpSpPr>
          <a:xfrm>
            <a:off x="12379568" y="1798976"/>
            <a:ext cx="1720254" cy="5059024"/>
            <a:chOff x="12379568" y="3294401"/>
            <a:chExt cx="1697675" cy="5059024"/>
          </a:xfrm>
        </p:grpSpPr>
        <p:cxnSp>
          <p:nvCxnSpPr>
            <p:cNvPr id="15" name="Straight Arrow Connector 14">
              <a:extLst>
                <a:ext uri="{FF2B5EF4-FFF2-40B4-BE49-F238E27FC236}">
                  <a16:creationId xmlns:a16="http://schemas.microsoft.com/office/drawing/2014/main" id="{355070C1-1402-4679-A64C-234F5A9294EB}"/>
                </a:ext>
              </a:extLst>
            </p:cNvPr>
            <p:cNvCxnSpPr>
              <a:cxnSpLocks/>
            </p:cNvCxnSpPr>
            <p:nvPr userDrawn="1"/>
          </p:nvCxnSpPr>
          <p:spPr>
            <a:xfrm flipH="1">
              <a:off x="12379569" y="3294401"/>
              <a:ext cx="157349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11F4440-129C-40EB-810B-338BC6AF6264}"/>
                </a:ext>
              </a:extLst>
            </p:cNvPr>
            <p:cNvSpPr txBox="1"/>
            <p:nvPr userDrawn="1"/>
          </p:nvSpPr>
          <p:spPr>
            <a:xfrm>
              <a:off x="12379568" y="3429000"/>
              <a:ext cx="1697675" cy="4924425"/>
            </a:xfrm>
            <a:prstGeom prst="rect">
              <a:avLst/>
            </a:prstGeom>
            <a:solidFill>
              <a:schemeClr val="bg2"/>
            </a:solidFill>
          </p:spPr>
          <p:txBody>
            <a:bodyPr wrap="square" lIns="91440" tIns="91440" rIns="91440" bIns="91440" rtlCol="0">
              <a:spAutoFit/>
            </a:bodyPr>
            <a:lstStyle/>
            <a:p>
              <a:r>
                <a:rPr lang="en-US" sz="1200">
                  <a:solidFill>
                    <a:schemeClr val="tx1"/>
                  </a:solidFill>
                </a:rPr>
                <a:t>TO ADD A PICTURE: </a:t>
              </a:r>
            </a:p>
            <a:p>
              <a:pPr marL="112713" indent="-112713">
                <a:spcBef>
                  <a:spcPts val="600"/>
                </a:spcBef>
                <a:buFont typeface="Arial" panose="020B0604020202020204" pitchFamily="34" charset="0"/>
                <a:buChar char="•"/>
              </a:pPr>
              <a:r>
                <a:rPr lang="en-US" sz="1200">
                  <a:solidFill>
                    <a:schemeClr val="tx1"/>
                  </a:solidFill>
                  <a:latin typeface="+mj-lt"/>
                </a:rPr>
                <a:t>Click on the image placeholder icon</a:t>
              </a:r>
            </a:p>
            <a:p>
              <a:pPr marL="112713" indent="-112713">
                <a:spcBef>
                  <a:spcPts val="600"/>
                </a:spcBef>
                <a:buFont typeface="Arial" panose="020B0604020202020204" pitchFamily="34" charset="0"/>
                <a:buChar char="•"/>
              </a:pPr>
              <a:r>
                <a:rPr lang="en-US" sz="1200">
                  <a:solidFill>
                    <a:schemeClr val="tx1"/>
                  </a:solidFill>
                  <a:latin typeface="+mj-lt"/>
                </a:rPr>
                <a:t>Navigate to the desired image and insert it</a:t>
              </a:r>
            </a:p>
            <a:p>
              <a:pPr marL="112713" indent="-112713">
                <a:spcBef>
                  <a:spcPts val="600"/>
                </a:spcBef>
                <a:buFont typeface="Arial" panose="020B0604020202020204" pitchFamily="34" charset="0"/>
                <a:buChar char="•"/>
              </a:pPr>
              <a:r>
                <a:rPr lang="en-US" sz="1200">
                  <a:solidFill>
                    <a:schemeClr val="tx1"/>
                  </a:solidFill>
                  <a:latin typeface="+mj-lt"/>
                </a:rPr>
                <a:t>With the picture selected, send it to the back so that the overlay frame and logo show (Home Tab &gt; Arrange &gt; Send to Back)</a:t>
              </a:r>
            </a:p>
            <a:p>
              <a:pPr marL="112713" indent="-112713">
                <a:spcBef>
                  <a:spcPts val="600"/>
                </a:spcBef>
                <a:buFont typeface="Arial" panose="020B0604020202020204" pitchFamily="34" charset="0"/>
                <a:buChar char="•"/>
              </a:pPr>
              <a:r>
                <a:rPr lang="en-US" sz="1200">
                  <a:solidFill>
                    <a:schemeClr val="tx1"/>
                  </a:solidFill>
                  <a:latin typeface="+mj-lt"/>
                </a:rPr>
                <a:t>If you accidentally delete the overlay frame and logo, you can find another copy on the master layout (View Tab &gt; Slide Master). Copy it, return to Normal View, and paste them in</a:t>
              </a:r>
            </a:p>
          </p:txBody>
        </p:sp>
      </p:grpSp>
      <p:pic>
        <p:nvPicPr>
          <p:cNvPr id="10" name="Picture 9">
            <a:extLst>
              <a:ext uri="{FF2B5EF4-FFF2-40B4-BE49-F238E27FC236}">
                <a16:creationId xmlns:a16="http://schemas.microsoft.com/office/drawing/2014/main" id="{037EF393-356E-AA47-93E1-3D6017331F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15394" y="5575980"/>
            <a:ext cx="1611957" cy="439247"/>
          </a:xfrm>
          <a:prstGeom prst="rect">
            <a:avLst/>
          </a:prstGeom>
        </p:spPr>
      </p:pic>
    </p:spTree>
    <p:extLst>
      <p:ext uri="{BB962C8B-B14F-4D97-AF65-F5344CB8AC3E}">
        <p14:creationId xmlns:p14="http://schemas.microsoft.com/office/powerpoint/2010/main" val="3779702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Join Us Text 2">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01AB3-4443-4069-8501-813589C8CC9D}"/>
              </a:ext>
            </a:extLst>
          </p:cNvPr>
          <p:cNvSpPr>
            <a:spLocks noGrp="1"/>
          </p:cNvSpPr>
          <p:nvPr>
            <p:ph type="title"/>
          </p:nvPr>
        </p:nvSpPr>
        <p:spPr>
          <a:xfrm>
            <a:off x="1543665" y="854462"/>
            <a:ext cx="9193162" cy="5241537"/>
          </a:xfrm>
        </p:spPr>
        <p:txBody>
          <a:bodyPr tIns="1005840" anchor="ctr" anchorCtr="0"/>
          <a:lstStyle>
            <a:lvl1pPr>
              <a:defRPr sz="6200">
                <a:solidFill>
                  <a:schemeClr val="tx1"/>
                </a:solidFill>
              </a:defRPr>
            </a:lvl1pPr>
          </a:lstStyle>
          <a:p>
            <a:r>
              <a:rPr lang="en-US"/>
              <a:t>Click to edit Master title style</a:t>
            </a:r>
          </a:p>
        </p:txBody>
      </p:sp>
      <p:sp>
        <p:nvSpPr>
          <p:cNvPr id="10" name="Rectangle 9">
            <a:extLst>
              <a:ext uri="{FF2B5EF4-FFF2-40B4-BE49-F238E27FC236}">
                <a16:creationId xmlns:a16="http://schemas.microsoft.com/office/drawing/2014/main" id="{25E912E6-8ABE-4D42-B887-0E120EF33B76}"/>
              </a:ext>
            </a:extLst>
          </p:cNvPr>
          <p:cNvSpPr/>
          <p:nvPr userDrawn="1"/>
        </p:nvSpPr>
        <p:spPr>
          <a:xfrm>
            <a:off x="461963" y="447675"/>
            <a:ext cx="11268073" cy="5962650"/>
          </a:xfrm>
          <a:prstGeom prst="rect">
            <a:avLst/>
          </a:prstGeom>
          <a:noFill/>
          <a:ln w="184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FF19669-7B78-9143-801E-ABD3C4717E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06695" y="5570913"/>
            <a:ext cx="1613363" cy="438834"/>
          </a:xfrm>
          <a:prstGeom prst="rect">
            <a:avLst/>
          </a:prstGeom>
        </p:spPr>
      </p:pic>
    </p:spTree>
    <p:extLst>
      <p:ext uri="{BB962C8B-B14F-4D97-AF65-F5344CB8AC3E}">
        <p14:creationId xmlns:p14="http://schemas.microsoft.com/office/powerpoint/2010/main" val="4280478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Join Us Text 3">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01AB3-4443-4069-8501-813589C8CC9D}"/>
              </a:ext>
            </a:extLst>
          </p:cNvPr>
          <p:cNvSpPr>
            <a:spLocks noGrp="1"/>
          </p:cNvSpPr>
          <p:nvPr>
            <p:ph type="title"/>
          </p:nvPr>
        </p:nvSpPr>
        <p:spPr>
          <a:xfrm>
            <a:off x="1543665" y="854462"/>
            <a:ext cx="9193162" cy="5241537"/>
          </a:xfrm>
        </p:spPr>
        <p:txBody>
          <a:bodyPr tIns="1005840" anchor="ctr" anchorCtr="0"/>
          <a:lstStyle>
            <a:lvl1pPr>
              <a:defRPr sz="6200">
                <a:solidFill>
                  <a:schemeClr val="tx1"/>
                </a:solidFill>
              </a:defRPr>
            </a:lvl1pPr>
          </a:lstStyle>
          <a:p>
            <a:r>
              <a:rPr lang="en-US"/>
              <a:t>Click to edit Master title style</a:t>
            </a:r>
          </a:p>
        </p:txBody>
      </p:sp>
      <p:sp>
        <p:nvSpPr>
          <p:cNvPr id="10" name="Rectangle 9">
            <a:extLst>
              <a:ext uri="{FF2B5EF4-FFF2-40B4-BE49-F238E27FC236}">
                <a16:creationId xmlns:a16="http://schemas.microsoft.com/office/drawing/2014/main" id="{25E912E6-8ABE-4D42-B887-0E120EF33B76}"/>
              </a:ext>
            </a:extLst>
          </p:cNvPr>
          <p:cNvSpPr/>
          <p:nvPr userDrawn="1"/>
        </p:nvSpPr>
        <p:spPr>
          <a:xfrm>
            <a:off x="461963" y="447675"/>
            <a:ext cx="11268073" cy="5962650"/>
          </a:xfrm>
          <a:prstGeom prst="rect">
            <a:avLst/>
          </a:prstGeom>
          <a:noFill/>
          <a:ln w="184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CB5B2EB-9258-0348-A471-3967A8C68A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06695" y="5570913"/>
            <a:ext cx="1613363" cy="438834"/>
          </a:xfrm>
          <a:prstGeom prst="rect">
            <a:avLst/>
          </a:prstGeom>
        </p:spPr>
      </p:pic>
    </p:spTree>
    <p:extLst>
      <p:ext uri="{BB962C8B-B14F-4D97-AF65-F5344CB8AC3E}">
        <p14:creationId xmlns:p14="http://schemas.microsoft.com/office/powerpoint/2010/main" val="33885483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DCB791-9648-4D61-81CD-0015B2EDF0B0}"/>
              </a:ext>
            </a:extLst>
          </p:cNvPr>
          <p:cNvSpPr>
            <a:spLocks noGrp="1"/>
          </p:cNvSpPr>
          <p:nvPr>
            <p:ph type="sldNum" sz="quarter" idx="12"/>
          </p:nvPr>
        </p:nvSpPr>
        <p:spPr/>
        <p:txBody>
          <a:bodyPr/>
          <a:lstStyle/>
          <a:p>
            <a:fld id="{986BD3BC-ECEA-4736-8442-17C48683CD7A}" type="slidenum">
              <a:rPr lang="en-US" smtClean="0"/>
              <a:t>‹#›</a:t>
            </a:fld>
            <a:endParaRPr lang="en-US"/>
          </a:p>
        </p:txBody>
      </p:sp>
    </p:spTree>
    <p:extLst>
      <p:ext uri="{BB962C8B-B14F-4D97-AF65-F5344CB8AC3E}">
        <p14:creationId xmlns:p14="http://schemas.microsoft.com/office/powerpoint/2010/main" val="265605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able of Contents Two Colum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14" name="Text Placeholder 13">
            <a:extLst>
              <a:ext uri="{FF2B5EF4-FFF2-40B4-BE49-F238E27FC236}">
                <a16:creationId xmlns:a16="http://schemas.microsoft.com/office/drawing/2014/main" id="{1F48BAE1-D691-485F-99E2-C8AB54DE6110}"/>
              </a:ext>
            </a:extLst>
          </p:cNvPr>
          <p:cNvSpPr>
            <a:spLocks noGrp="1"/>
          </p:cNvSpPr>
          <p:nvPr>
            <p:ph type="body" sz="quarter" idx="15"/>
          </p:nvPr>
        </p:nvSpPr>
        <p:spPr>
          <a:xfrm>
            <a:off x="461963" y="447674"/>
            <a:ext cx="11268073" cy="5953125"/>
          </a:xfrm>
          <a:solidFill>
            <a:schemeClr val="bg1"/>
          </a:solidFill>
          <a:ln w="184150" cap="sq">
            <a:solidFill>
              <a:schemeClr val="tx1"/>
            </a:solidFill>
            <a:miter lim="800000"/>
          </a:ln>
        </p:spPr>
        <p:txBody>
          <a:bodyPr lIns="429768" tIns="704088" rIns="0"/>
          <a:lstStyle>
            <a:lvl1pPr marL="0" indent="0">
              <a:buNone/>
              <a:defRPr sz="3000" b="1">
                <a:latin typeface="+mj-lt"/>
              </a:defRPr>
            </a:lvl1pPr>
          </a:lstStyle>
          <a:p>
            <a:pPr lvl="0"/>
            <a:r>
              <a:rPr lang="en-US"/>
              <a:t>Click to edit Master text styles</a:t>
            </a:r>
          </a:p>
        </p:txBody>
      </p:sp>
      <p:sp>
        <p:nvSpPr>
          <p:cNvPr id="16" name="Text Placeholder 15">
            <a:extLst>
              <a:ext uri="{FF2B5EF4-FFF2-40B4-BE49-F238E27FC236}">
                <a16:creationId xmlns:a16="http://schemas.microsoft.com/office/drawing/2014/main" id="{D07271C1-B245-4D13-BE75-537E3A8B5804}"/>
              </a:ext>
            </a:extLst>
          </p:cNvPr>
          <p:cNvSpPr>
            <a:spLocks noGrp="1"/>
          </p:cNvSpPr>
          <p:nvPr>
            <p:ph type="body" sz="quarter" idx="16"/>
          </p:nvPr>
        </p:nvSpPr>
        <p:spPr>
          <a:xfrm>
            <a:off x="901862" y="1789350"/>
            <a:ext cx="10382437" cy="4306650"/>
          </a:xfrm>
        </p:spPr>
        <p:txBody>
          <a:bodyPr numCol="2" spcCol="365760">
            <a:noAutofit/>
          </a:bodyPr>
          <a:lstStyle>
            <a:lvl1pPr marL="512763" indent="-512763">
              <a:lnSpc>
                <a:spcPct val="113000"/>
              </a:lnSpc>
              <a:spcBef>
                <a:spcPts val="1300"/>
              </a:spcBef>
              <a:buFont typeface="+mj-lt"/>
              <a:buAutoNum type="romanUcPeriod"/>
              <a:defRPr sz="1800" b="1" cap="all" spc="100" baseline="0">
                <a:solidFill>
                  <a:schemeClr val="accent5"/>
                </a:solidFill>
                <a:latin typeface="+mj-lt"/>
              </a:defRPr>
            </a:lvl1pPr>
            <a:lvl2pPr marL="800100" indent="-342900">
              <a:buFont typeface="+mj-lt"/>
              <a:buAutoNum type="alphaUcPeriod"/>
              <a:defRPr/>
            </a:lvl2pPr>
            <a:lvl3pPr marL="1257300" indent="-342900">
              <a:buFont typeface="+mj-lt"/>
              <a:buAutoNum type="arabicPeriod"/>
              <a:defRPr/>
            </a:lvl3pPr>
            <a:lvl4pPr marL="1714500" indent="-342900">
              <a:buFont typeface="+mj-lt"/>
              <a:buAutoNum type="alphaLcPeriod"/>
              <a:defRPr/>
            </a:lvl4pPr>
            <a:lvl5pPr marL="2171700" indent="-342900">
              <a:buFont typeface="+mj-lt"/>
              <a:buAutoNum type="arabicParenR"/>
              <a:defRPr/>
            </a:lvl5pPr>
            <a:lvl6pPr marL="2286000" indent="0">
              <a:buFont typeface="+mj-lt"/>
              <a:buNone/>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109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15C1-F72D-4510-AB0A-C2032259CDE9}"/>
              </a:ext>
            </a:extLst>
          </p:cNvPr>
          <p:cNvSpPr>
            <a:spLocks noGrp="1"/>
          </p:cNvSpPr>
          <p:nvPr>
            <p:ph type="title" hasCustomPrompt="1"/>
          </p:nvPr>
        </p:nvSpPr>
        <p:spPr>
          <a:xfrm>
            <a:off x="590550" y="2002631"/>
            <a:ext cx="11010900" cy="2852737"/>
          </a:xfrm>
        </p:spPr>
        <p:txBody>
          <a:bodyPr anchor="ctr" anchorCtr="0"/>
          <a:lstStyle>
            <a:lvl1pPr algn="ctr">
              <a:defRPr sz="6000" cap="all" spc="150" baseline="0">
                <a:solidFill>
                  <a:schemeClr val="bg1"/>
                </a:solidFill>
              </a:defRPr>
            </a:lvl1pPr>
          </a:lstStyle>
          <a:p>
            <a:r>
              <a:rPr lang="en-US"/>
              <a:t>Click to edit Master  </a:t>
            </a:r>
          </a:p>
        </p:txBody>
      </p:sp>
      <p:sp>
        <p:nvSpPr>
          <p:cNvPr id="6" name="Slide Number Placeholder 5">
            <a:extLst>
              <a:ext uri="{FF2B5EF4-FFF2-40B4-BE49-F238E27FC236}">
                <a16:creationId xmlns:a16="http://schemas.microsoft.com/office/drawing/2014/main" id="{749B9D68-A291-4DDF-87E5-B677E20BD84B}"/>
              </a:ext>
            </a:extLst>
          </p:cNvPr>
          <p:cNvSpPr>
            <a:spLocks noGrp="1"/>
          </p:cNvSpPr>
          <p:nvPr>
            <p:ph type="sldNum" sz="quarter" idx="12"/>
          </p:nvPr>
        </p:nvSpPr>
        <p:spPr bwMode="black"/>
        <p:txBody>
          <a:bodyPr/>
          <a:lstStyle>
            <a:lvl1pPr>
              <a:defRPr>
                <a:solidFill>
                  <a:schemeClr val="bg1"/>
                </a:solidFill>
              </a:defRPr>
            </a:lvl1pPr>
          </a:lstStyle>
          <a:p>
            <a:fld id="{986BD3BC-ECEA-4736-8442-17C48683CD7A}" type="slidenum">
              <a:rPr lang="en-US" smtClean="0"/>
              <a:pPr/>
              <a:t>‹#›</a:t>
            </a:fld>
            <a:endParaRPr lang="en-US"/>
          </a:p>
        </p:txBody>
      </p:sp>
      <p:cxnSp>
        <p:nvCxnSpPr>
          <p:cNvPr id="8" name="Straight Connector 7">
            <a:extLst>
              <a:ext uri="{FF2B5EF4-FFF2-40B4-BE49-F238E27FC236}">
                <a16:creationId xmlns:a16="http://schemas.microsoft.com/office/drawing/2014/main" id="{46C2AE31-92F3-49A9-81D3-96BC79C4E63B}"/>
              </a:ext>
            </a:extLst>
          </p:cNvPr>
          <p:cNvCxnSpPr>
            <a:cxnSpLocks/>
          </p:cNvCxnSpPr>
          <p:nvPr userDrawn="1"/>
        </p:nvCxnSpPr>
        <p:spPr bwMode="black">
          <a:xfrm>
            <a:off x="11418570" y="6507147"/>
            <a:ext cx="0" cy="128016"/>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06CFF31-4F99-1B4B-8AC3-C8DCCDEE23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273" y="6467087"/>
            <a:ext cx="909906" cy="247494"/>
          </a:xfrm>
          <a:prstGeom prst="rect">
            <a:avLst/>
          </a:prstGeom>
        </p:spPr>
      </p:pic>
    </p:spTree>
    <p:extLst>
      <p:ext uri="{BB962C8B-B14F-4D97-AF65-F5344CB8AC3E}">
        <p14:creationId xmlns:p14="http://schemas.microsoft.com/office/powerpoint/2010/main" val="148487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15C1-F72D-4510-AB0A-C2032259CDE9}"/>
              </a:ext>
            </a:extLst>
          </p:cNvPr>
          <p:cNvSpPr>
            <a:spLocks noGrp="1"/>
          </p:cNvSpPr>
          <p:nvPr>
            <p:ph type="title" hasCustomPrompt="1"/>
          </p:nvPr>
        </p:nvSpPr>
        <p:spPr>
          <a:xfrm>
            <a:off x="590550" y="2002631"/>
            <a:ext cx="11010900" cy="2852737"/>
          </a:xfrm>
        </p:spPr>
        <p:txBody>
          <a:bodyPr anchor="ctr" anchorCtr="0"/>
          <a:lstStyle>
            <a:lvl1pPr algn="ctr">
              <a:defRPr sz="6000" cap="all" spc="150" baseline="0">
                <a:solidFill>
                  <a:schemeClr val="bg1"/>
                </a:solidFill>
              </a:defRPr>
            </a:lvl1pPr>
          </a:lstStyle>
          <a:p>
            <a:r>
              <a:rPr lang="en-US"/>
              <a:t>Click to edit Master  </a:t>
            </a:r>
          </a:p>
        </p:txBody>
      </p:sp>
      <p:sp>
        <p:nvSpPr>
          <p:cNvPr id="6" name="Slide Number Placeholder 5">
            <a:extLst>
              <a:ext uri="{FF2B5EF4-FFF2-40B4-BE49-F238E27FC236}">
                <a16:creationId xmlns:a16="http://schemas.microsoft.com/office/drawing/2014/main" id="{749B9D68-A291-4DDF-87E5-B677E20BD84B}"/>
              </a:ext>
            </a:extLst>
          </p:cNvPr>
          <p:cNvSpPr>
            <a:spLocks noGrp="1"/>
          </p:cNvSpPr>
          <p:nvPr>
            <p:ph type="sldNum" sz="quarter" idx="12"/>
          </p:nvPr>
        </p:nvSpPr>
        <p:spPr/>
        <p:txBody>
          <a:bodyPr/>
          <a:lstStyle>
            <a:lvl1pPr>
              <a:defRPr>
                <a:solidFill>
                  <a:schemeClr val="bg1"/>
                </a:solidFill>
              </a:defRPr>
            </a:lvl1pPr>
          </a:lstStyle>
          <a:p>
            <a:fld id="{986BD3BC-ECEA-4736-8442-17C48683CD7A}" type="slidenum">
              <a:rPr lang="en-US" smtClean="0"/>
              <a:pPr/>
              <a:t>‹#›</a:t>
            </a:fld>
            <a:endParaRPr lang="en-US"/>
          </a:p>
        </p:txBody>
      </p:sp>
      <p:cxnSp>
        <p:nvCxnSpPr>
          <p:cNvPr id="8" name="Straight Connector 7">
            <a:extLst>
              <a:ext uri="{FF2B5EF4-FFF2-40B4-BE49-F238E27FC236}">
                <a16:creationId xmlns:a16="http://schemas.microsoft.com/office/drawing/2014/main" id="{1CA11A93-7781-42D9-9EC4-7F5E1153B9E6}"/>
              </a:ext>
            </a:extLst>
          </p:cNvPr>
          <p:cNvCxnSpPr>
            <a:cxnSpLocks/>
          </p:cNvCxnSpPr>
          <p:nvPr userDrawn="1"/>
        </p:nvCxnSpPr>
        <p:spPr>
          <a:xfrm>
            <a:off x="11418570" y="6507147"/>
            <a:ext cx="0" cy="128016"/>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5E1D949-6C61-954D-A526-E7F59AAAD7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273" y="6467087"/>
            <a:ext cx="909906" cy="247494"/>
          </a:xfrm>
          <a:prstGeom prst="rect">
            <a:avLst/>
          </a:prstGeom>
        </p:spPr>
      </p:pic>
    </p:spTree>
    <p:extLst>
      <p:ext uri="{BB962C8B-B14F-4D97-AF65-F5344CB8AC3E}">
        <p14:creationId xmlns:p14="http://schemas.microsoft.com/office/powerpoint/2010/main" val="85757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15C1-F72D-4510-AB0A-C2032259CDE9}"/>
              </a:ext>
            </a:extLst>
          </p:cNvPr>
          <p:cNvSpPr>
            <a:spLocks noGrp="1"/>
          </p:cNvSpPr>
          <p:nvPr>
            <p:ph type="title" hasCustomPrompt="1"/>
          </p:nvPr>
        </p:nvSpPr>
        <p:spPr>
          <a:xfrm>
            <a:off x="590550" y="2002631"/>
            <a:ext cx="11010900" cy="2852737"/>
          </a:xfrm>
        </p:spPr>
        <p:txBody>
          <a:bodyPr anchor="ctr" anchorCtr="0"/>
          <a:lstStyle>
            <a:lvl1pPr algn="ctr">
              <a:defRPr sz="6000" cap="all" spc="150" baseline="0">
                <a:solidFill>
                  <a:schemeClr val="bg1"/>
                </a:solidFill>
              </a:defRPr>
            </a:lvl1pPr>
          </a:lstStyle>
          <a:p>
            <a:r>
              <a:rPr lang="en-US"/>
              <a:t>Click to edit Master  </a:t>
            </a:r>
          </a:p>
        </p:txBody>
      </p:sp>
      <p:sp>
        <p:nvSpPr>
          <p:cNvPr id="6" name="Slide Number Placeholder 5">
            <a:extLst>
              <a:ext uri="{FF2B5EF4-FFF2-40B4-BE49-F238E27FC236}">
                <a16:creationId xmlns:a16="http://schemas.microsoft.com/office/drawing/2014/main" id="{749B9D68-A291-4DDF-87E5-B677E20BD84B}"/>
              </a:ext>
            </a:extLst>
          </p:cNvPr>
          <p:cNvSpPr>
            <a:spLocks noGrp="1"/>
          </p:cNvSpPr>
          <p:nvPr>
            <p:ph type="sldNum" sz="quarter" idx="12"/>
          </p:nvPr>
        </p:nvSpPr>
        <p:spPr/>
        <p:txBody>
          <a:bodyPr/>
          <a:lstStyle>
            <a:lvl1pPr>
              <a:defRPr>
                <a:solidFill>
                  <a:schemeClr val="tx1"/>
                </a:solidFill>
              </a:defRPr>
            </a:lvl1pPr>
          </a:lstStyle>
          <a:p>
            <a:fld id="{986BD3BC-ECEA-4736-8442-17C48683CD7A}" type="slidenum">
              <a:rPr lang="en-US" smtClean="0"/>
              <a:pPr/>
              <a:t>‹#›</a:t>
            </a:fld>
            <a:endParaRPr lang="en-US"/>
          </a:p>
        </p:txBody>
      </p:sp>
      <p:cxnSp>
        <p:nvCxnSpPr>
          <p:cNvPr id="8" name="Straight Connector 7">
            <a:extLst>
              <a:ext uri="{FF2B5EF4-FFF2-40B4-BE49-F238E27FC236}">
                <a16:creationId xmlns:a16="http://schemas.microsoft.com/office/drawing/2014/main" id="{1CA11A93-7781-42D9-9EC4-7F5E1153B9E6}"/>
              </a:ext>
            </a:extLst>
          </p:cNvPr>
          <p:cNvCxnSpPr>
            <a:cxnSpLocks/>
          </p:cNvCxnSpPr>
          <p:nvPr userDrawn="1"/>
        </p:nvCxnSpPr>
        <p:spPr>
          <a:xfrm>
            <a:off x="11418570" y="6507147"/>
            <a:ext cx="0" cy="128016"/>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5E1D949-6C61-954D-A526-E7F59AAAD7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273" y="6467087"/>
            <a:ext cx="909906" cy="247494"/>
          </a:xfrm>
          <a:prstGeom prst="rect">
            <a:avLst/>
          </a:prstGeom>
        </p:spPr>
      </p:pic>
      <p:pic>
        <p:nvPicPr>
          <p:cNvPr id="7" name="Picture 6">
            <a:extLst>
              <a:ext uri="{FF2B5EF4-FFF2-40B4-BE49-F238E27FC236}">
                <a16:creationId xmlns:a16="http://schemas.microsoft.com/office/drawing/2014/main" id="{5625ED23-A372-4BF8-99DC-A5580C1020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44634" y="6468129"/>
            <a:ext cx="909183" cy="247297"/>
          </a:xfrm>
          <a:prstGeom prst="rect">
            <a:avLst/>
          </a:prstGeom>
        </p:spPr>
      </p:pic>
    </p:spTree>
    <p:extLst>
      <p:ext uri="{BB962C8B-B14F-4D97-AF65-F5344CB8AC3E}">
        <p14:creationId xmlns:p14="http://schemas.microsoft.com/office/powerpoint/2010/main" val="6334050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6640-AAD4-42FD-A196-662CD7AB3EB1}"/>
              </a:ext>
            </a:extLst>
          </p:cNvPr>
          <p:cNvSpPr>
            <a:spLocks noGrp="1"/>
          </p:cNvSpPr>
          <p:nvPr>
            <p:ph type="title"/>
          </p:nvPr>
        </p:nvSpPr>
        <p:spPr>
          <a:xfrm>
            <a:off x="554038" y="854463"/>
            <a:ext cx="11028362" cy="4154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0EB728C-2DBB-42AD-9209-C3F4C8D6B6C9}"/>
              </a:ext>
            </a:extLst>
          </p:cNvPr>
          <p:cNvSpPr>
            <a:spLocks noGrp="1"/>
          </p:cNvSpPr>
          <p:nvPr>
            <p:ph idx="1"/>
          </p:nvPr>
        </p:nvSpPr>
        <p:spPr/>
        <p:txBody>
          <a:bodyPr/>
          <a:lstStyle>
            <a:lvl2pPr>
              <a:defRPr lang="en-US" sz="14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400" kern="1200" dirty="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7940169-EE23-4E08-A280-C439DD6181FA}"/>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Text Placeholder 9">
            <a:extLst>
              <a:ext uri="{FF2B5EF4-FFF2-40B4-BE49-F238E27FC236}">
                <a16:creationId xmlns:a16="http://schemas.microsoft.com/office/drawing/2014/main" id="{0F20212E-EE7F-4466-9E83-CA6EF2ED5D4B}"/>
              </a:ext>
            </a:extLst>
          </p:cNvPr>
          <p:cNvSpPr>
            <a:spLocks noGrp="1"/>
          </p:cNvSpPr>
          <p:nvPr>
            <p:ph type="body" sz="quarter" idx="13"/>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448462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8BF55D-BFD2-4405-A961-A142B8B11337}"/>
              </a:ext>
            </a:extLst>
          </p:cNvPr>
          <p:cNvSpPr>
            <a:spLocks noGrp="1"/>
          </p:cNvSpPr>
          <p:nvPr>
            <p:ph type="title"/>
          </p:nvPr>
        </p:nvSpPr>
        <p:spPr>
          <a:xfrm>
            <a:off x="554038" y="854463"/>
            <a:ext cx="11028362" cy="415498"/>
          </a:xfrm>
          <a:prstGeom prst="rect">
            <a:avLst/>
          </a:prstGeom>
        </p:spPr>
        <p:txBody>
          <a:bodyPr vert="horz" wrap="square"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21A6034C-73F2-4775-8269-E838B5F91456}"/>
              </a:ext>
            </a:extLst>
          </p:cNvPr>
          <p:cNvSpPr>
            <a:spLocks noGrp="1"/>
          </p:cNvSpPr>
          <p:nvPr>
            <p:ph type="body" idx="1"/>
          </p:nvPr>
        </p:nvSpPr>
        <p:spPr>
          <a:xfrm>
            <a:off x="788276" y="2124424"/>
            <a:ext cx="10794124" cy="39715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A115E38-067A-43FA-B0E3-47A1EC45C11C}"/>
              </a:ext>
            </a:extLst>
          </p:cNvPr>
          <p:cNvSpPr>
            <a:spLocks noGrp="1"/>
          </p:cNvSpPr>
          <p:nvPr>
            <p:ph type="sldNum" sz="quarter" idx="4"/>
          </p:nvPr>
        </p:nvSpPr>
        <p:spPr>
          <a:xfrm>
            <a:off x="11445240" y="6529281"/>
            <a:ext cx="137160" cy="123111"/>
          </a:xfrm>
          <a:prstGeom prst="rect">
            <a:avLst/>
          </a:prstGeom>
        </p:spPr>
        <p:txBody>
          <a:bodyPr vert="horz" wrap="square" lIns="0" tIns="0" rIns="0" bIns="0" rtlCol="0" anchor="ctr">
            <a:spAutoFit/>
          </a:bodyPr>
          <a:lstStyle>
            <a:lvl1pPr algn="r">
              <a:defRPr sz="800">
                <a:solidFill>
                  <a:schemeClr val="tx1"/>
                </a:solidFill>
                <a:latin typeface="+mj-lt"/>
              </a:defRPr>
            </a:lvl1pPr>
          </a:lstStyle>
          <a:p>
            <a:fld id="{986BD3BC-ECEA-4736-8442-17C48683CD7A}" type="slidenum">
              <a:rPr lang="en-US" smtClean="0"/>
              <a:pPr/>
              <a:t>‹#›</a:t>
            </a:fld>
            <a:endParaRPr lang="en-US"/>
          </a:p>
        </p:txBody>
      </p:sp>
      <p:cxnSp>
        <p:nvCxnSpPr>
          <p:cNvPr id="8" name="Straight Connector 7">
            <a:extLst>
              <a:ext uri="{FF2B5EF4-FFF2-40B4-BE49-F238E27FC236}">
                <a16:creationId xmlns:a16="http://schemas.microsoft.com/office/drawing/2014/main" id="{BFC6D4ED-F0D2-4947-95CF-C84C569FD0F0}"/>
              </a:ext>
            </a:extLst>
          </p:cNvPr>
          <p:cNvCxnSpPr>
            <a:cxnSpLocks/>
          </p:cNvCxnSpPr>
          <p:nvPr userDrawn="1"/>
        </p:nvCxnSpPr>
        <p:spPr>
          <a:xfrm>
            <a:off x="11418570" y="6507147"/>
            <a:ext cx="0" cy="128016"/>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FDF4918-88C9-124D-83A5-9479FA29F212}"/>
              </a:ext>
            </a:extLst>
          </p:cNvPr>
          <p:cNvPicPr>
            <a:picLocks noChangeAspect="1"/>
          </p:cNvPicPr>
          <p:nvPr userDrawn="1"/>
        </p:nvPicPr>
        <p:blipFill>
          <a:blip r:embed="rId48">
            <a:extLst>
              <a:ext uri="{28A0092B-C50C-407E-A947-70E740481C1C}">
                <a14:useLocalDpi xmlns:a14="http://schemas.microsoft.com/office/drawing/2010/main" val="0"/>
              </a:ext>
            </a:extLst>
          </a:blip>
          <a:srcRect/>
          <a:stretch/>
        </p:blipFill>
        <p:spPr>
          <a:xfrm>
            <a:off x="10444634" y="6468129"/>
            <a:ext cx="909183" cy="247297"/>
          </a:xfrm>
          <a:prstGeom prst="rect">
            <a:avLst/>
          </a:prstGeom>
        </p:spPr>
      </p:pic>
    </p:spTree>
    <p:extLst>
      <p:ext uri="{BB962C8B-B14F-4D97-AF65-F5344CB8AC3E}">
        <p14:creationId xmlns:p14="http://schemas.microsoft.com/office/powerpoint/2010/main" val="10533547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51" r:id="rId6"/>
    <p:sldLayoutId id="2147483660" r:id="rId7"/>
    <p:sldLayoutId id="2147483694" r:id="rId8"/>
    <p:sldLayoutId id="2147483650" r:id="rId9"/>
    <p:sldLayoutId id="2147483664" r:id="rId10"/>
    <p:sldLayoutId id="2147483666" r:id="rId11"/>
    <p:sldLayoutId id="2147483652" r:id="rId12"/>
    <p:sldLayoutId id="2147483653" r:id="rId13"/>
    <p:sldLayoutId id="2147483662" r:id="rId14"/>
    <p:sldLayoutId id="2147483654" r:id="rId15"/>
    <p:sldLayoutId id="2147483661" r:id="rId16"/>
    <p:sldLayoutId id="2147483693" r:id="rId17"/>
    <p:sldLayoutId id="2147483663" r:id="rId18"/>
    <p:sldLayoutId id="2147483665" r:id="rId19"/>
    <p:sldLayoutId id="2147483667" r:id="rId20"/>
    <p:sldLayoutId id="2147483673" r:id="rId21"/>
    <p:sldLayoutId id="2147483668" r:id="rId22"/>
    <p:sldLayoutId id="2147483670" r:id="rId23"/>
    <p:sldLayoutId id="2147483669" r:id="rId24"/>
    <p:sldLayoutId id="2147483671" r:id="rId25"/>
    <p:sldLayoutId id="2147483672" r:id="rId26"/>
    <p:sldLayoutId id="2147483674" r:id="rId27"/>
    <p:sldLayoutId id="2147483675" r:id="rId28"/>
    <p:sldLayoutId id="2147483676" r:id="rId29"/>
    <p:sldLayoutId id="2147483677" r:id="rId30"/>
    <p:sldLayoutId id="2147483679" r:id="rId31"/>
    <p:sldLayoutId id="2147483680" r:id="rId32"/>
    <p:sldLayoutId id="2147483678" r:id="rId33"/>
    <p:sldLayoutId id="2147483690" r:id="rId34"/>
    <p:sldLayoutId id="2147483691" r:id="rId35"/>
    <p:sldLayoutId id="2147483692" r:id="rId36"/>
    <p:sldLayoutId id="2147483681" r:id="rId37"/>
    <p:sldLayoutId id="2147483682" r:id="rId38"/>
    <p:sldLayoutId id="2147483683" r:id="rId39"/>
    <p:sldLayoutId id="2147483684" r:id="rId40"/>
    <p:sldLayoutId id="2147483685" r:id="rId41"/>
    <p:sldLayoutId id="2147483686" r:id="rId42"/>
    <p:sldLayoutId id="2147483687" r:id="rId43"/>
    <p:sldLayoutId id="2147483688" r:id="rId44"/>
    <p:sldLayoutId id="2147483689" r:id="rId45"/>
    <p:sldLayoutId id="2147483655" r:id="rId46"/>
  </p:sldLayoutIdLst>
  <p:hf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Arial" panose="020B0604020202020204" pitchFamily="34" charset="0"/>
        <a:buChar char="•"/>
        <a:defRPr sz="1400" kern="1200">
          <a:solidFill>
            <a:srgbClr val="445C80"/>
          </a:solidFill>
          <a:latin typeface="+mn-lt"/>
          <a:ea typeface="+mn-ea"/>
          <a:cs typeface="+mn-cs"/>
        </a:defRPr>
      </a:lvl2pPr>
      <a:lvl3pPr marL="1143000" indent="-228600" algn="l" defTabSz="914400" rtl="0" eaLnBrk="1" latinLnBrk="0" hangingPunct="1">
        <a:lnSpc>
          <a:spcPct val="90000"/>
        </a:lnSpc>
        <a:spcBef>
          <a:spcPts val="1200"/>
        </a:spcBef>
        <a:buFont typeface="Arial" panose="020B0604020202020204" pitchFamily="34" charset="0"/>
        <a:buChar char="•"/>
        <a:defRPr sz="1400" kern="1200">
          <a:solidFill>
            <a:srgbClr val="8293AB"/>
          </a:solidFill>
          <a:latin typeface="+mn-lt"/>
          <a:ea typeface="+mn-ea"/>
          <a:cs typeface="+mn-cs"/>
        </a:defRPr>
      </a:lvl3pPr>
      <a:lvl4pPr marL="1600200" indent="-228600" algn="l" defTabSz="914400" rtl="0" eaLnBrk="1" latinLnBrk="0" hangingPunct="1">
        <a:lnSpc>
          <a:spcPct val="90000"/>
        </a:lnSpc>
        <a:spcBef>
          <a:spcPts val="1200"/>
        </a:spcBef>
        <a:buFont typeface="Arial" panose="020B0604020202020204" pitchFamily="34" charset="0"/>
        <a:buChar char="•"/>
        <a:defRPr sz="1400" kern="1200">
          <a:solidFill>
            <a:srgbClr val="8293AB"/>
          </a:solidFill>
          <a:latin typeface="+mn-lt"/>
          <a:ea typeface="+mn-ea"/>
          <a:cs typeface="+mn-cs"/>
        </a:defRPr>
      </a:lvl4pPr>
      <a:lvl5pPr marL="2057400" indent="-228600" algn="l" defTabSz="914400" rtl="0" eaLnBrk="1" latinLnBrk="0" hangingPunct="1">
        <a:lnSpc>
          <a:spcPct val="90000"/>
        </a:lnSpc>
        <a:spcBef>
          <a:spcPts val="1200"/>
        </a:spcBef>
        <a:buFont typeface="Arial" panose="020B0604020202020204" pitchFamily="34" charset="0"/>
        <a:buChar char="•"/>
        <a:defRPr sz="1400" kern="1200">
          <a:solidFill>
            <a:srgbClr val="8293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userDrawn="1">
          <p15:clr>
            <a:srgbClr val="F26B43"/>
          </p15:clr>
        </p15:guide>
        <p15:guide id="2" pos="349" userDrawn="1">
          <p15:clr>
            <a:srgbClr val="F26B43"/>
          </p15:clr>
        </p15:guide>
        <p15:guide id="3" orient="horz" pos="816" userDrawn="1">
          <p15:clr>
            <a:srgbClr val="F26B43"/>
          </p15:clr>
        </p15:guide>
        <p15:guide id="4" orient="horz" pos="1336" userDrawn="1">
          <p15:clr>
            <a:srgbClr val="F26B43"/>
          </p15:clr>
        </p15:guide>
        <p15:guide id="5" orient="horz" pos="3840" userDrawn="1">
          <p15:clr>
            <a:srgbClr val="F26B43"/>
          </p15:clr>
        </p15:guide>
        <p15:guide id="6" pos="7296" userDrawn="1">
          <p15:clr>
            <a:srgbClr val="F26B43"/>
          </p15:clr>
        </p15:guide>
        <p15:guide id="7" pos="496" userDrawn="1">
          <p15:clr>
            <a:srgbClr val="F26B43"/>
          </p15:clr>
        </p15:guide>
        <p15:guide id="8" pos="3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BCCF7BD-5F69-054B-91A4-C1A37189B3E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064" b="14064"/>
          <a:stretch>
            <a:fillRect/>
          </a:stretch>
        </p:blipFill>
        <p:spPr/>
      </p:pic>
      <p:sp>
        <p:nvSpPr>
          <p:cNvPr id="7" name="Text Placeholder 6">
            <a:extLst>
              <a:ext uri="{FF2B5EF4-FFF2-40B4-BE49-F238E27FC236}">
                <a16:creationId xmlns:a16="http://schemas.microsoft.com/office/drawing/2014/main" id="{1779F76C-5132-4B2F-9476-3E60D6597EF9}"/>
              </a:ext>
            </a:extLst>
          </p:cNvPr>
          <p:cNvSpPr>
            <a:spLocks noGrp="1"/>
          </p:cNvSpPr>
          <p:nvPr>
            <p:ph type="body" sz="quarter" idx="14"/>
          </p:nvPr>
        </p:nvSpPr>
        <p:spPr>
          <a:xfrm>
            <a:off x="432619" y="447676"/>
            <a:ext cx="5034117" cy="5962650"/>
          </a:xfrm>
        </p:spPr>
        <p:txBody>
          <a:bodyPr tIns="1783080"/>
          <a:lstStyle/>
          <a:p>
            <a:r>
              <a:rPr lang="en-US" dirty="0">
                <a:solidFill>
                  <a:srgbClr val="052656"/>
                </a:solidFill>
              </a:rPr>
              <a:t>Housing Opportunities for All Workgroup</a:t>
            </a:r>
            <a:endParaRPr lang="en-US" dirty="0"/>
          </a:p>
          <a:p>
            <a:pPr lvl="1"/>
            <a:r>
              <a:rPr lang="en-US" dirty="0">
                <a:latin typeface="Public Sans Light" pitchFamily="2" charset="0"/>
              </a:rPr>
              <a:t>November 19, 2021 </a:t>
            </a:r>
          </a:p>
        </p:txBody>
      </p:sp>
      <p:sp>
        <p:nvSpPr>
          <p:cNvPr id="2" name="Slide Number Placeholder 1">
            <a:extLst>
              <a:ext uri="{FF2B5EF4-FFF2-40B4-BE49-F238E27FC236}">
                <a16:creationId xmlns:a16="http://schemas.microsoft.com/office/drawing/2014/main" id="{D4EE4BCC-EE40-4E0D-AD29-2816B1A8F3EB}"/>
              </a:ext>
            </a:extLst>
          </p:cNvPr>
          <p:cNvSpPr>
            <a:spLocks noGrp="1"/>
          </p:cNvSpPr>
          <p:nvPr>
            <p:ph type="sldNum" sz="quarter" idx="12"/>
          </p:nvPr>
        </p:nvSpPr>
        <p:spPr/>
        <p:txBody>
          <a:bodyPr/>
          <a:lstStyle/>
          <a:p>
            <a:fld id="{986BD3BC-ECEA-4736-8442-17C48683CD7A}" type="slidenum">
              <a:rPr lang="en-US" smtClean="0"/>
              <a:t>1</a:t>
            </a:fld>
            <a:endParaRPr lang="en-US"/>
          </a:p>
        </p:txBody>
      </p:sp>
      <p:pic>
        <p:nvPicPr>
          <p:cNvPr id="13" name="Picture 12">
            <a:extLst>
              <a:ext uri="{FF2B5EF4-FFF2-40B4-BE49-F238E27FC236}">
                <a16:creationId xmlns:a16="http://schemas.microsoft.com/office/drawing/2014/main" id="{CA9D6867-ECFF-8149-91E4-B499AEE4CD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8488" y="902240"/>
            <a:ext cx="1812262" cy="493830"/>
          </a:xfrm>
          <a:prstGeom prst="rect">
            <a:avLst/>
          </a:prstGeom>
        </p:spPr>
      </p:pic>
      <p:sp>
        <p:nvSpPr>
          <p:cNvPr id="14" name="Freeform 5">
            <a:extLst>
              <a:ext uri="{FF2B5EF4-FFF2-40B4-BE49-F238E27FC236}">
                <a16:creationId xmlns:a16="http://schemas.microsoft.com/office/drawing/2014/main" id="{372D4E9A-B781-A046-833E-1B72E8381B21}"/>
              </a:ext>
            </a:extLst>
          </p:cNvPr>
          <p:cNvSpPr>
            <a:spLocks noEditPoints="1"/>
          </p:cNvSpPr>
          <p:nvPr/>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4127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0538D8-425C-4CAF-B1CC-560DF6AACA63}"/>
              </a:ext>
            </a:extLst>
          </p:cNvPr>
          <p:cNvSpPr>
            <a:spLocks noGrp="1"/>
          </p:cNvSpPr>
          <p:nvPr>
            <p:ph type="sldNum" sz="quarter" idx="12"/>
          </p:nvPr>
        </p:nvSpPr>
        <p:spPr/>
        <p:txBody>
          <a:bodyPr/>
          <a:lstStyle/>
          <a:p>
            <a:fld id="{986BD3BC-ECEA-4736-8442-17C48683CD7A}" type="slidenum">
              <a:rPr lang="en-US" smtClean="0"/>
              <a:pPr/>
              <a:t>10</a:t>
            </a:fld>
            <a:endParaRPr lang="en-US"/>
          </a:p>
        </p:txBody>
      </p:sp>
      <p:sp>
        <p:nvSpPr>
          <p:cNvPr id="11" name="Text Placeholder 10">
            <a:extLst>
              <a:ext uri="{FF2B5EF4-FFF2-40B4-BE49-F238E27FC236}">
                <a16:creationId xmlns:a16="http://schemas.microsoft.com/office/drawing/2014/main" id="{75582E7F-50FD-E147-8C95-2E91D92ACDF1}"/>
              </a:ext>
            </a:extLst>
          </p:cNvPr>
          <p:cNvSpPr>
            <a:spLocks noGrp="1"/>
          </p:cNvSpPr>
          <p:nvPr>
            <p:ph type="body" sz="quarter" idx="13"/>
          </p:nvPr>
        </p:nvSpPr>
        <p:spPr>
          <a:xfrm>
            <a:off x="581819" y="1222134"/>
            <a:ext cx="11028362" cy="221599"/>
          </a:xfrm>
        </p:spPr>
        <p:txBody>
          <a:bodyPr/>
          <a:lstStyle/>
          <a:p>
            <a:r>
              <a:rPr lang="en-US" dirty="0"/>
              <a:t>All examples are full time workers</a:t>
            </a:r>
          </a:p>
        </p:txBody>
      </p:sp>
      <p:sp>
        <p:nvSpPr>
          <p:cNvPr id="13" name="Title 12">
            <a:extLst>
              <a:ext uri="{FF2B5EF4-FFF2-40B4-BE49-F238E27FC236}">
                <a16:creationId xmlns:a16="http://schemas.microsoft.com/office/drawing/2014/main" id="{C5F7A9E9-8DCC-F642-8684-E7F7BEDAB64F}"/>
              </a:ext>
            </a:extLst>
          </p:cNvPr>
          <p:cNvSpPr>
            <a:spLocks noGrp="1"/>
          </p:cNvSpPr>
          <p:nvPr>
            <p:ph type="title"/>
          </p:nvPr>
        </p:nvSpPr>
        <p:spPr>
          <a:xfrm>
            <a:off x="581819" y="704468"/>
            <a:ext cx="11028362" cy="415498"/>
          </a:xfrm>
        </p:spPr>
        <p:txBody>
          <a:bodyPr/>
          <a:lstStyle/>
          <a:p>
            <a:r>
              <a:rPr lang="en-US" dirty="0"/>
              <a:t>Guiding framework for housing payments</a:t>
            </a:r>
          </a:p>
        </p:txBody>
      </p:sp>
      <p:graphicFrame>
        <p:nvGraphicFramePr>
          <p:cNvPr id="16" name="Table 15">
            <a:extLst>
              <a:ext uri="{FF2B5EF4-FFF2-40B4-BE49-F238E27FC236}">
                <a16:creationId xmlns:a16="http://schemas.microsoft.com/office/drawing/2014/main" id="{DBBC5DFC-BE23-784B-A6A0-01F1522B0B45}"/>
              </a:ext>
            </a:extLst>
          </p:cNvPr>
          <p:cNvGraphicFramePr>
            <a:graphicFrameLocks noGrp="1"/>
          </p:cNvGraphicFramePr>
          <p:nvPr>
            <p:extLst>
              <p:ext uri="{D42A27DB-BD31-4B8C-83A1-F6EECF244321}">
                <p14:modId xmlns:p14="http://schemas.microsoft.com/office/powerpoint/2010/main" val="3978399291"/>
              </p:ext>
            </p:extLst>
          </p:nvPr>
        </p:nvGraphicFramePr>
        <p:xfrm>
          <a:off x="554038" y="1760189"/>
          <a:ext cx="11415353" cy="4144859"/>
        </p:xfrm>
        <a:graphic>
          <a:graphicData uri="http://schemas.openxmlformats.org/drawingml/2006/table">
            <a:tbl>
              <a:tblPr firstRow="1" bandRow="1">
                <a:tableStyleId>{3B4B98B0-60AC-42C2-AFA5-B58CD77FA1E5}</a:tableStyleId>
              </a:tblPr>
              <a:tblGrid>
                <a:gridCol w="5356851">
                  <a:extLst>
                    <a:ext uri="{9D8B030D-6E8A-4147-A177-3AD203B41FA5}">
                      <a16:colId xmlns:a16="http://schemas.microsoft.com/office/drawing/2014/main" val="4017461244"/>
                    </a:ext>
                  </a:extLst>
                </a:gridCol>
                <a:gridCol w="3029251">
                  <a:extLst>
                    <a:ext uri="{9D8B030D-6E8A-4147-A177-3AD203B41FA5}">
                      <a16:colId xmlns:a16="http://schemas.microsoft.com/office/drawing/2014/main" val="875177201"/>
                    </a:ext>
                  </a:extLst>
                </a:gridCol>
                <a:gridCol w="3029251">
                  <a:extLst>
                    <a:ext uri="{9D8B030D-6E8A-4147-A177-3AD203B41FA5}">
                      <a16:colId xmlns:a16="http://schemas.microsoft.com/office/drawing/2014/main" val="3994930052"/>
                    </a:ext>
                  </a:extLst>
                </a:gridCol>
              </a:tblGrid>
              <a:tr h="792059">
                <a:tc>
                  <a:txBody>
                    <a:bodyPr/>
                    <a:lstStyle/>
                    <a:p>
                      <a:pPr algn="l"/>
                      <a:r>
                        <a:rPr lang="en-US" sz="2000" b="1" dirty="0">
                          <a:solidFill>
                            <a:schemeClr val="tx1"/>
                          </a:solidFill>
                        </a:rPr>
                        <a:t>Area median income category</a:t>
                      </a:r>
                    </a:p>
                  </a:txBody>
                  <a:tcPr anchor="ctr"/>
                </a:tc>
                <a:tc>
                  <a:txBody>
                    <a:bodyPr/>
                    <a:lstStyle/>
                    <a:p>
                      <a:pPr algn="ctr"/>
                      <a:r>
                        <a:rPr lang="en-US" sz="2000" b="1" dirty="0">
                          <a:solidFill>
                            <a:schemeClr val="tx1"/>
                          </a:solidFill>
                        </a:rPr>
                        <a:t>Annual 3-person household income</a:t>
                      </a:r>
                    </a:p>
                  </a:txBody>
                  <a:tcPr anchor="ctr"/>
                </a:tc>
                <a:tc>
                  <a:txBody>
                    <a:bodyPr/>
                    <a:lstStyle/>
                    <a:p>
                      <a:pPr algn="ctr"/>
                      <a:r>
                        <a:rPr lang="en-US" sz="2000" b="1" dirty="0">
                          <a:solidFill>
                            <a:schemeClr val="tx1"/>
                          </a:solidFill>
                        </a:rPr>
                        <a:t>Affordable </a:t>
                      </a:r>
                      <a:br>
                        <a:rPr lang="en-US" sz="2000" b="1" dirty="0">
                          <a:solidFill>
                            <a:schemeClr val="tx1"/>
                          </a:solidFill>
                        </a:rPr>
                      </a:br>
                      <a:r>
                        <a:rPr lang="en-US" sz="2000" b="1" dirty="0">
                          <a:solidFill>
                            <a:schemeClr val="tx1"/>
                          </a:solidFill>
                        </a:rPr>
                        <a:t>housing payment</a:t>
                      </a:r>
                    </a:p>
                  </a:txBody>
                  <a:tcPr anchor="ctr"/>
                </a:tc>
                <a:extLst>
                  <a:ext uri="{0D108BD9-81ED-4DB2-BD59-A6C34878D82A}">
                    <a16:rowId xmlns:a16="http://schemas.microsoft.com/office/drawing/2014/main" val="1121535446"/>
                  </a:ext>
                </a:extLst>
              </a:tr>
              <a:tr h="670560">
                <a:tc>
                  <a:txBody>
                    <a:bodyPr/>
                    <a:lstStyle/>
                    <a:p>
                      <a:pPr algn="l"/>
                      <a:r>
                        <a:rPr lang="en-US" sz="2000" dirty="0">
                          <a:solidFill>
                            <a:schemeClr val="tx1"/>
                          </a:solidFill>
                        </a:rPr>
                        <a:t>Extremely low income  </a:t>
                      </a:r>
                    </a:p>
                    <a:p>
                      <a:pPr algn="l"/>
                      <a:r>
                        <a:rPr lang="en-US" sz="1800" i="1" dirty="0">
                          <a:solidFill>
                            <a:schemeClr val="tx1"/>
                          </a:solidFill>
                        </a:rPr>
                        <a:t>Some childcare workers, home health aides</a:t>
                      </a:r>
                      <a:endParaRPr lang="en-US" sz="2000" i="1" dirty="0">
                        <a:solidFill>
                          <a:schemeClr val="tx1"/>
                        </a:solidFill>
                      </a:endParaRPr>
                    </a:p>
                  </a:txBody>
                  <a:tcPr anchor="b"/>
                </a:tc>
                <a:tc>
                  <a:txBody>
                    <a:bodyPr/>
                    <a:lstStyle/>
                    <a:p>
                      <a:pPr algn="ctr"/>
                      <a:r>
                        <a:rPr lang="en-US" sz="2000" dirty="0">
                          <a:solidFill>
                            <a:schemeClr val="tx1"/>
                          </a:solidFill>
                        </a:rPr>
                        <a:t>$34,850</a:t>
                      </a:r>
                    </a:p>
                  </a:txBody>
                  <a:tcPr anchor="b"/>
                </a:tc>
                <a:tc>
                  <a:txBody>
                    <a:bodyPr/>
                    <a:lstStyle/>
                    <a:p>
                      <a:pPr algn="ctr"/>
                      <a:r>
                        <a:rPr lang="en-US" sz="2000" dirty="0">
                          <a:solidFill>
                            <a:schemeClr val="tx1"/>
                          </a:solidFill>
                        </a:rPr>
                        <a:t>$875</a:t>
                      </a:r>
                    </a:p>
                  </a:txBody>
                  <a:tcPr anchor="b"/>
                </a:tc>
                <a:extLst>
                  <a:ext uri="{0D108BD9-81ED-4DB2-BD59-A6C34878D82A}">
                    <a16:rowId xmlns:a16="http://schemas.microsoft.com/office/drawing/2014/main" val="686098761"/>
                  </a:ext>
                </a:extLst>
              </a:tr>
              <a:tr h="670560">
                <a:tc>
                  <a:txBody>
                    <a:bodyPr/>
                    <a:lstStyle/>
                    <a:p>
                      <a:pPr algn="l"/>
                      <a:r>
                        <a:rPr lang="en-US" sz="2000" dirty="0">
                          <a:solidFill>
                            <a:schemeClr val="tx1"/>
                          </a:solidFill>
                        </a:rPr>
                        <a:t>Very low income </a:t>
                      </a:r>
                    </a:p>
                    <a:p>
                      <a:pPr algn="l"/>
                      <a:r>
                        <a:rPr lang="en-US" sz="1800" i="1" dirty="0">
                          <a:solidFill>
                            <a:schemeClr val="tx1"/>
                          </a:solidFill>
                        </a:rPr>
                        <a:t>Two retail trade workers</a:t>
                      </a:r>
                      <a:endParaRPr lang="en-US" sz="2000" i="1" dirty="0">
                        <a:solidFill>
                          <a:schemeClr val="tx1"/>
                        </a:solidFill>
                      </a:endParaRPr>
                    </a:p>
                  </a:txBody>
                  <a:tcPr anchor="b"/>
                </a:tc>
                <a:tc>
                  <a:txBody>
                    <a:bodyPr/>
                    <a:lstStyle/>
                    <a:p>
                      <a:pPr algn="ctr"/>
                      <a:r>
                        <a:rPr lang="en-US" sz="2000">
                          <a:solidFill>
                            <a:schemeClr val="tx1"/>
                          </a:solidFill>
                        </a:rPr>
                        <a:t>$58,050</a:t>
                      </a:r>
                    </a:p>
                  </a:txBody>
                  <a:tcPr anchor="b"/>
                </a:tc>
                <a:tc>
                  <a:txBody>
                    <a:bodyPr/>
                    <a:lstStyle/>
                    <a:p>
                      <a:pPr algn="ctr"/>
                      <a:r>
                        <a:rPr lang="en-US" sz="2000" dirty="0">
                          <a:solidFill>
                            <a:schemeClr val="tx1"/>
                          </a:solidFill>
                        </a:rPr>
                        <a:t>$1,451</a:t>
                      </a:r>
                    </a:p>
                  </a:txBody>
                  <a:tcPr anchor="b"/>
                </a:tc>
                <a:extLst>
                  <a:ext uri="{0D108BD9-81ED-4DB2-BD59-A6C34878D82A}">
                    <a16:rowId xmlns:a16="http://schemas.microsoft.com/office/drawing/2014/main" val="1479320596"/>
                  </a:ext>
                </a:extLst>
              </a:tr>
              <a:tr h="670560">
                <a:tc>
                  <a:txBody>
                    <a:bodyPr/>
                    <a:lstStyle/>
                    <a:p>
                      <a:pPr algn="l"/>
                      <a:r>
                        <a:rPr lang="en-US" sz="2000" dirty="0">
                          <a:solidFill>
                            <a:schemeClr val="tx1"/>
                          </a:solidFill>
                        </a:rPr>
                        <a:t>Low income </a:t>
                      </a:r>
                    </a:p>
                    <a:p>
                      <a:pPr algn="l"/>
                      <a:r>
                        <a:rPr lang="en-US" sz="1800" i="1" dirty="0">
                          <a:solidFill>
                            <a:schemeClr val="tx1"/>
                          </a:solidFill>
                        </a:rPr>
                        <a:t>Starting salary for police: $63,000</a:t>
                      </a:r>
                      <a:endParaRPr lang="en-US" sz="2000" i="1" dirty="0">
                        <a:solidFill>
                          <a:schemeClr val="tx1"/>
                        </a:solidFill>
                      </a:endParaRPr>
                    </a:p>
                  </a:txBody>
                  <a:tcPr anchor="b"/>
                </a:tc>
                <a:tc>
                  <a:txBody>
                    <a:bodyPr/>
                    <a:lstStyle/>
                    <a:p>
                      <a:pPr algn="ctr"/>
                      <a:r>
                        <a:rPr lang="en-US" sz="2000">
                          <a:solidFill>
                            <a:schemeClr val="tx1"/>
                          </a:solidFill>
                        </a:rPr>
                        <a:t>$74,100</a:t>
                      </a:r>
                    </a:p>
                  </a:txBody>
                  <a:tcPr anchor="b"/>
                </a:tc>
                <a:tc>
                  <a:txBody>
                    <a:bodyPr/>
                    <a:lstStyle/>
                    <a:p>
                      <a:pPr algn="ctr"/>
                      <a:r>
                        <a:rPr lang="en-US" sz="2000" dirty="0">
                          <a:solidFill>
                            <a:schemeClr val="tx1"/>
                          </a:solidFill>
                        </a:rPr>
                        <a:t>$1,852</a:t>
                      </a:r>
                    </a:p>
                  </a:txBody>
                  <a:tcPr anchor="b"/>
                </a:tc>
                <a:extLst>
                  <a:ext uri="{0D108BD9-81ED-4DB2-BD59-A6C34878D82A}">
                    <a16:rowId xmlns:a16="http://schemas.microsoft.com/office/drawing/2014/main" val="2637546004"/>
                  </a:ext>
                </a:extLst>
              </a:tr>
              <a:tr h="670560">
                <a:tc>
                  <a:txBody>
                    <a:bodyPr/>
                    <a:lstStyle/>
                    <a:p>
                      <a:pPr algn="l"/>
                      <a:r>
                        <a:rPr lang="it-IT" sz="2000">
                          <a:solidFill>
                            <a:schemeClr val="tx1"/>
                          </a:solidFill>
                        </a:rPr>
                        <a:t>Median income </a:t>
                      </a:r>
                    </a:p>
                  </a:txBody>
                  <a:tcPr anchor="b"/>
                </a:tc>
                <a:tc>
                  <a:txBody>
                    <a:bodyPr/>
                    <a:lstStyle/>
                    <a:p>
                      <a:pPr algn="ctr"/>
                      <a:r>
                        <a:rPr lang="en-US" sz="2000">
                          <a:solidFill>
                            <a:schemeClr val="tx1"/>
                          </a:solidFill>
                        </a:rPr>
                        <a:t>$116,100</a:t>
                      </a:r>
                    </a:p>
                  </a:txBody>
                  <a:tcPr anchor="b"/>
                </a:tc>
                <a:tc>
                  <a:txBody>
                    <a:bodyPr/>
                    <a:lstStyle/>
                    <a:p>
                      <a:pPr algn="ctr"/>
                      <a:r>
                        <a:rPr lang="en-US" sz="2000" dirty="0">
                          <a:solidFill>
                            <a:schemeClr val="tx1"/>
                          </a:solidFill>
                        </a:rPr>
                        <a:t>$2,905</a:t>
                      </a:r>
                    </a:p>
                  </a:txBody>
                  <a:tcPr anchor="b"/>
                </a:tc>
                <a:extLst>
                  <a:ext uri="{0D108BD9-81ED-4DB2-BD59-A6C34878D82A}">
                    <a16:rowId xmlns:a16="http://schemas.microsoft.com/office/drawing/2014/main" val="2316482079"/>
                  </a:ext>
                </a:extLst>
              </a:tr>
              <a:tr h="670560">
                <a:tc>
                  <a:txBody>
                    <a:bodyPr/>
                    <a:lstStyle/>
                    <a:p>
                      <a:pPr algn="l"/>
                      <a:r>
                        <a:rPr lang="it-IT" sz="2000" dirty="0">
                          <a:solidFill>
                            <a:schemeClr val="tx1"/>
                          </a:solidFill>
                        </a:rPr>
                        <a:t>Above median income  </a:t>
                      </a:r>
                    </a:p>
                  </a:txBody>
                  <a:tcPr anchor="b"/>
                </a:tc>
                <a:tc>
                  <a:txBody>
                    <a:bodyPr/>
                    <a:lstStyle/>
                    <a:p>
                      <a:pPr algn="ctr"/>
                      <a:r>
                        <a:rPr lang="en-US" sz="2000">
                          <a:solidFill>
                            <a:schemeClr val="tx1"/>
                          </a:solidFill>
                        </a:rPr>
                        <a:t>$139,400</a:t>
                      </a:r>
                    </a:p>
                  </a:txBody>
                  <a:tcPr anchor="b"/>
                </a:tc>
                <a:tc>
                  <a:txBody>
                    <a:bodyPr/>
                    <a:lstStyle/>
                    <a:p>
                      <a:pPr algn="ctr"/>
                      <a:r>
                        <a:rPr lang="en-US" sz="2000" dirty="0">
                          <a:solidFill>
                            <a:schemeClr val="tx1"/>
                          </a:solidFill>
                        </a:rPr>
                        <a:t>$3,485</a:t>
                      </a:r>
                    </a:p>
                  </a:txBody>
                  <a:tcPr anchor="b"/>
                </a:tc>
                <a:extLst>
                  <a:ext uri="{0D108BD9-81ED-4DB2-BD59-A6C34878D82A}">
                    <a16:rowId xmlns:a16="http://schemas.microsoft.com/office/drawing/2014/main" val="400575170"/>
                  </a:ext>
                </a:extLst>
              </a:tr>
            </a:tbl>
          </a:graphicData>
        </a:graphic>
      </p:graphicFrame>
      <p:sp>
        <p:nvSpPr>
          <p:cNvPr id="6" name="TextBox 5">
            <a:extLst>
              <a:ext uri="{FF2B5EF4-FFF2-40B4-BE49-F238E27FC236}">
                <a16:creationId xmlns:a16="http://schemas.microsoft.com/office/drawing/2014/main" id="{0782716C-0672-43C0-A86A-AC3A115BF49F}"/>
              </a:ext>
            </a:extLst>
          </p:cNvPr>
          <p:cNvSpPr txBox="1"/>
          <p:nvPr/>
        </p:nvSpPr>
        <p:spPr>
          <a:xfrm>
            <a:off x="554038" y="6221505"/>
            <a:ext cx="9124218" cy="430887"/>
          </a:xfrm>
          <a:prstGeom prst="rect">
            <a:avLst/>
          </a:prstGeom>
          <a:noFill/>
        </p:spPr>
        <p:txBody>
          <a:bodyPr wrap="square" lIns="0" tIns="0" rIns="0" bIns="0" rtlCol="0">
            <a:spAutoFit/>
          </a:bodyPr>
          <a:lstStyle/>
          <a:p>
            <a:r>
              <a:rPr lang="en-US" sz="1400" dirty="0"/>
              <a:t>SOURCES: FY 2021 FAIR MARKET RENT (FMR) FOR THE WASHINGTON-ARLINGTON-ALEXANDRIA AREA AND ENTERPRISE COMMUNITY PARTNERS.</a:t>
            </a:r>
            <a:endParaRPr lang="en-US" sz="1400" dirty="0">
              <a:solidFill>
                <a:schemeClr val="tx1"/>
              </a:solidFill>
            </a:endParaRPr>
          </a:p>
        </p:txBody>
      </p:sp>
      <p:sp>
        <p:nvSpPr>
          <p:cNvPr id="7" name="TextBox 6">
            <a:extLst>
              <a:ext uri="{FF2B5EF4-FFF2-40B4-BE49-F238E27FC236}">
                <a16:creationId xmlns:a16="http://schemas.microsoft.com/office/drawing/2014/main" id="{E785DA2A-83B7-4652-9310-98C41169FA5A}"/>
              </a:ext>
            </a:extLst>
          </p:cNvPr>
          <p:cNvSpPr txBox="1"/>
          <p:nvPr/>
        </p:nvSpPr>
        <p:spPr>
          <a:xfrm>
            <a:off x="581818" y="345607"/>
            <a:ext cx="5987221" cy="307777"/>
          </a:xfrm>
          <a:prstGeom prst="rect">
            <a:avLst/>
          </a:prstGeom>
          <a:noFill/>
        </p:spPr>
        <p:txBody>
          <a:bodyPr wrap="square">
            <a:spAutoFit/>
          </a:bodyPr>
          <a:lstStyle/>
          <a:p>
            <a:r>
              <a:rPr lang="en-US" sz="1400" cap="all" spc="20" dirty="0">
                <a:solidFill>
                  <a:schemeClr val="accent3"/>
                </a:solidFill>
              </a:rPr>
              <a:t>SETTING A BASELINE: HOUSING TRENDS</a:t>
            </a:r>
          </a:p>
        </p:txBody>
      </p:sp>
    </p:spTree>
    <p:extLst>
      <p:ext uri="{BB962C8B-B14F-4D97-AF65-F5344CB8AC3E}">
        <p14:creationId xmlns:p14="http://schemas.microsoft.com/office/powerpoint/2010/main" val="9414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E18E-FB41-49A2-BBD2-CD408090C07E}"/>
              </a:ext>
            </a:extLst>
          </p:cNvPr>
          <p:cNvSpPr>
            <a:spLocks noGrp="1"/>
          </p:cNvSpPr>
          <p:nvPr>
            <p:ph type="title"/>
          </p:nvPr>
        </p:nvSpPr>
        <p:spPr/>
        <p:txBody>
          <a:bodyPr/>
          <a:lstStyle/>
          <a:p>
            <a:r>
              <a:rPr lang="en-US" dirty="0"/>
              <a:t>Severe housing cost burden: Housing affordability</a:t>
            </a:r>
          </a:p>
        </p:txBody>
      </p:sp>
      <p:sp>
        <p:nvSpPr>
          <p:cNvPr id="4" name="Slide Number Placeholder 3">
            <a:extLst>
              <a:ext uri="{FF2B5EF4-FFF2-40B4-BE49-F238E27FC236}">
                <a16:creationId xmlns:a16="http://schemas.microsoft.com/office/drawing/2014/main" id="{8B62E583-FE72-46CB-8808-4CDA8636DE2F}"/>
              </a:ext>
            </a:extLst>
          </p:cNvPr>
          <p:cNvSpPr>
            <a:spLocks noGrp="1"/>
          </p:cNvSpPr>
          <p:nvPr>
            <p:ph type="sldNum" sz="quarter" idx="12"/>
          </p:nvPr>
        </p:nvSpPr>
        <p:spPr/>
        <p:txBody>
          <a:bodyPr/>
          <a:lstStyle/>
          <a:p>
            <a:fld id="{986BD3BC-ECEA-4736-8442-17C48683CD7A}" type="slidenum">
              <a:rPr lang="en-US" smtClean="0"/>
              <a:t>11</a:t>
            </a:fld>
            <a:endParaRPr lang="en-US"/>
          </a:p>
        </p:txBody>
      </p:sp>
      <p:sp>
        <p:nvSpPr>
          <p:cNvPr id="6" name="TextBox 5">
            <a:extLst>
              <a:ext uri="{FF2B5EF4-FFF2-40B4-BE49-F238E27FC236}">
                <a16:creationId xmlns:a16="http://schemas.microsoft.com/office/drawing/2014/main" id="{843DCA78-76AA-44C7-9A20-5FFF3861EE9F}"/>
              </a:ext>
            </a:extLst>
          </p:cNvPr>
          <p:cNvSpPr txBox="1"/>
          <p:nvPr/>
        </p:nvSpPr>
        <p:spPr>
          <a:xfrm>
            <a:off x="4829086" y="6437789"/>
            <a:ext cx="618726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solidFill>
                  <a:srgbClr val="052656"/>
                </a:solidFill>
                <a:ea typeface="Calibri" panose="020F0502020204030204" pitchFamily="34" charset="0"/>
                <a:cs typeface="Times New Roman" panose="02020603050405020304" pitchFamily="18" charset="0"/>
              </a:rPr>
              <a:t>SOURCES: HUD CHAS 2000 &amp; 2017</a:t>
            </a:r>
            <a:endParaRPr lang="en-US" sz="1400" dirty="0">
              <a:solidFill>
                <a:srgbClr val="052656"/>
              </a:solidFill>
            </a:endParaRPr>
          </a:p>
        </p:txBody>
      </p:sp>
      <p:graphicFrame>
        <p:nvGraphicFramePr>
          <p:cNvPr id="7" name="Chart 6">
            <a:extLst>
              <a:ext uri="{FF2B5EF4-FFF2-40B4-BE49-F238E27FC236}">
                <a16:creationId xmlns:a16="http://schemas.microsoft.com/office/drawing/2014/main" id="{77EAAF2C-4E57-4B12-B21A-F7D8B2355B16}"/>
              </a:ext>
            </a:extLst>
          </p:cNvPr>
          <p:cNvGraphicFramePr/>
          <p:nvPr/>
        </p:nvGraphicFramePr>
        <p:xfrm>
          <a:off x="4829086" y="1313336"/>
          <a:ext cx="7192476" cy="501670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24CBD72-297D-4D7F-A441-F7FBCCE7372D}"/>
              </a:ext>
            </a:extLst>
          </p:cNvPr>
          <p:cNvSpPr txBox="1"/>
          <p:nvPr/>
        </p:nvSpPr>
        <p:spPr>
          <a:xfrm>
            <a:off x="554038" y="2390526"/>
            <a:ext cx="3699463" cy="2862322"/>
          </a:xfrm>
          <a:prstGeom prst="rect">
            <a:avLst/>
          </a:prstGeom>
          <a:noFill/>
        </p:spPr>
        <p:txBody>
          <a:bodyPr wrap="square">
            <a:spAutoFit/>
          </a:bodyPr>
          <a:lstStyle/>
          <a:p>
            <a:pPr marL="285750" indent="-285750">
              <a:buFont typeface="Arial" panose="020B0604020202020204" pitchFamily="34" charset="0"/>
              <a:buChar char="•"/>
            </a:pPr>
            <a:r>
              <a:rPr lang="en-US" sz="1800" dirty="0">
                <a:cs typeface="Arial"/>
              </a:rPr>
              <a:t>Prince George’s County residents </a:t>
            </a:r>
            <a:r>
              <a:rPr lang="en-US" sz="1800" dirty="0">
                <a:solidFill>
                  <a:schemeClr val="accent3"/>
                </a:solidFill>
                <a:cs typeface="Arial"/>
              </a:rPr>
              <a:t>paying at least half of their income on housing</a:t>
            </a:r>
            <a:r>
              <a:rPr lang="en-US" sz="1800" dirty="0">
                <a:cs typeface="Arial"/>
              </a:rPr>
              <a:t>-related expenses </a:t>
            </a:r>
            <a:r>
              <a:rPr lang="en-US" sz="1800" dirty="0">
                <a:solidFill>
                  <a:schemeClr val="accent3"/>
                </a:solidFill>
                <a:cs typeface="Arial"/>
              </a:rPr>
              <a:t>grew by 59 percent</a:t>
            </a:r>
            <a:r>
              <a:rPr lang="en-US" sz="1800" dirty="0">
                <a:cs typeface="Arial"/>
              </a:rPr>
              <a:t> between 2000 and 2017.</a:t>
            </a:r>
          </a:p>
          <a:p>
            <a:endParaRPr lang="en-US" sz="1800" dirty="0">
              <a:cs typeface="Arial"/>
            </a:endParaRPr>
          </a:p>
          <a:p>
            <a:pPr marL="285750" indent="-285750">
              <a:buFont typeface="Arial" panose="020B0604020202020204" pitchFamily="34" charset="0"/>
              <a:buChar char="•"/>
            </a:pPr>
            <a:r>
              <a:rPr lang="en-US" sz="1800" dirty="0">
                <a:cs typeface="Arial"/>
              </a:rPr>
              <a:t>This increase represents </a:t>
            </a:r>
            <a:r>
              <a:rPr lang="en-US" sz="1800" dirty="0">
                <a:solidFill>
                  <a:schemeClr val="accent3"/>
                </a:solidFill>
                <a:cs typeface="Arial"/>
              </a:rPr>
              <a:t>17,738 households </a:t>
            </a:r>
            <a:r>
              <a:rPr lang="en-US" sz="1800" dirty="0">
                <a:cs typeface="Arial"/>
              </a:rPr>
              <a:t>(in green at right).</a:t>
            </a:r>
          </a:p>
        </p:txBody>
      </p:sp>
      <p:sp>
        <p:nvSpPr>
          <p:cNvPr id="10" name="TextBox 9">
            <a:extLst>
              <a:ext uri="{FF2B5EF4-FFF2-40B4-BE49-F238E27FC236}">
                <a16:creationId xmlns:a16="http://schemas.microsoft.com/office/drawing/2014/main" id="{C8A7CB11-6CE2-4ED4-A856-7F494DBAC72C}"/>
              </a:ext>
            </a:extLst>
          </p:cNvPr>
          <p:cNvSpPr txBox="1"/>
          <p:nvPr/>
        </p:nvSpPr>
        <p:spPr>
          <a:xfrm>
            <a:off x="481602" y="471123"/>
            <a:ext cx="6097712" cy="307777"/>
          </a:xfrm>
          <a:prstGeom prst="rect">
            <a:avLst/>
          </a:prstGeom>
          <a:noFill/>
        </p:spPr>
        <p:txBody>
          <a:bodyPr wrap="square">
            <a:spAutoFit/>
          </a:bodyPr>
          <a:lstStyle/>
          <a:p>
            <a:r>
              <a:rPr lang="en-US" sz="1400" cap="all" spc="20" dirty="0">
                <a:solidFill>
                  <a:schemeClr val="accent3"/>
                </a:solidFill>
              </a:rPr>
              <a:t>SETTING A BASELINE: HOUSING TRENDS</a:t>
            </a:r>
          </a:p>
        </p:txBody>
      </p:sp>
    </p:spTree>
    <p:extLst>
      <p:ext uri="{BB962C8B-B14F-4D97-AF65-F5344CB8AC3E}">
        <p14:creationId xmlns:p14="http://schemas.microsoft.com/office/powerpoint/2010/main" val="349935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9CDEC7-7F6F-4513-A8CD-D8932BF76F9F}"/>
              </a:ext>
            </a:extLst>
          </p:cNvPr>
          <p:cNvSpPr>
            <a:spLocks noGrp="1"/>
          </p:cNvSpPr>
          <p:nvPr>
            <p:ph type="title"/>
          </p:nvPr>
        </p:nvSpPr>
        <p:spPr>
          <a:xfrm>
            <a:off x="590550" y="2001838"/>
            <a:ext cx="11010900" cy="2852737"/>
          </a:xfrm>
        </p:spPr>
        <p:txBody>
          <a:bodyPr/>
          <a:lstStyle/>
          <a:p>
            <a:r>
              <a:rPr lang="en-US" sz="4800" dirty="0"/>
              <a:t>HOUSING </a:t>
            </a:r>
            <a:r>
              <a:rPr lang="en-US" sz="4800" dirty="0">
                <a:solidFill>
                  <a:srgbClr val="F0CD8A"/>
                </a:solidFill>
              </a:rPr>
              <a:t>PRODUCTION TARGETS</a:t>
            </a:r>
            <a:br>
              <a:rPr lang="en-US" dirty="0">
                <a:solidFill>
                  <a:srgbClr val="F0CD8A"/>
                </a:solidFill>
              </a:rPr>
            </a:br>
            <a:r>
              <a:rPr lang="en-US" sz="4000" dirty="0"/>
              <a:t>WRAP-UP DISCUSSION</a:t>
            </a:r>
            <a:endParaRPr lang="en-US" dirty="0"/>
          </a:p>
        </p:txBody>
      </p:sp>
      <p:sp>
        <p:nvSpPr>
          <p:cNvPr id="2" name="Slide Number Placeholder 1">
            <a:extLst>
              <a:ext uri="{FF2B5EF4-FFF2-40B4-BE49-F238E27FC236}">
                <a16:creationId xmlns:a16="http://schemas.microsoft.com/office/drawing/2014/main" id="{CD74FA71-6A8C-4139-99B5-FBFFFE5B2F8D}"/>
              </a:ext>
            </a:extLst>
          </p:cNvPr>
          <p:cNvSpPr>
            <a:spLocks noGrp="1"/>
          </p:cNvSpPr>
          <p:nvPr>
            <p:ph type="sldNum" sz="quarter" idx="12"/>
          </p:nvPr>
        </p:nvSpPr>
        <p:spPr/>
        <p:txBody>
          <a:bodyPr/>
          <a:lstStyle/>
          <a:p>
            <a:fld id="{986BD3BC-ECEA-4736-8442-17C48683CD7A}" type="slidenum">
              <a:rPr lang="en-US" smtClean="0"/>
              <a:pPr/>
              <a:t>12</a:t>
            </a:fld>
            <a:endParaRPr lang="en-US"/>
          </a:p>
        </p:txBody>
      </p:sp>
    </p:spTree>
    <p:extLst>
      <p:ext uri="{BB962C8B-B14F-4D97-AF65-F5344CB8AC3E}">
        <p14:creationId xmlns:p14="http://schemas.microsoft.com/office/powerpoint/2010/main" val="153745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AC34B5-98CD-4883-8CC8-316B4EE3A53D}"/>
              </a:ext>
            </a:extLst>
          </p:cNvPr>
          <p:cNvSpPr>
            <a:spLocks noGrp="1"/>
          </p:cNvSpPr>
          <p:nvPr>
            <p:ph type="sldNum" sz="quarter" idx="12"/>
          </p:nvPr>
        </p:nvSpPr>
        <p:spPr/>
        <p:txBody>
          <a:bodyPr/>
          <a:lstStyle/>
          <a:p>
            <a:fld id="{986BD3BC-ECEA-4736-8442-17C48683CD7A}" type="slidenum">
              <a:rPr lang="en-US" smtClean="0"/>
              <a:t>13</a:t>
            </a:fld>
            <a:endParaRPr lang="en-US"/>
          </a:p>
        </p:txBody>
      </p:sp>
      <p:sp>
        <p:nvSpPr>
          <p:cNvPr id="9" name="TextBox 8">
            <a:extLst>
              <a:ext uri="{FF2B5EF4-FFF2-40B4-BE49-F238E27FC236}">
                <a16:creationId xmlns:a16="http://schemas.microsoft.com/office/drawing/2014/main" id="{1A297A31-D3C2-47B6-A8A7-909340FE4D1E}"/>
              </a:ext>
            </a:extLst>
          </p:cNvPr>
          <p:cNvSpPr txBox="1"/>
          <p:nvPr/>
        </p:nvSpPr>
        <p:spPr>
          <a:xfrm>
            <a:off x="552450" y="1652907"/>
            <a:ext cx="11059692" cy="3594574"/>
          </a:xfrm>
          <a:prstGeom prst="rect">
            <a:avLst/>
          </a:prstGeom>
          <a:noFill/>
        </p:spPr>
        <p:txBody>
          <a:bodyPr wrap="square">
            <a:spAutoFit/>
          </a:bodyPr>
          <a:lstStyle/>
          <a:p>
            <a:pPr marR="0" lvl="0" algn="ctr">
              <a:lnSpc>
                <a:spcPct val="107000"/>
              </a:lnSpc>
              <a:spcBef>
                <a:spcPts val="0"/>
              </a:spcBef>
              <a:spcAft>
                <a:spcPts val="1200"/>
              </a:spcAft>
            </a:pPr>
            <a:r>
              <a:rPr lang="en-US" sz="2800" dirty="0">
                <a:solidFill>
                  <a:schemeClr val="bg1"/>
                </a:solidFill>
                <a:effectLst/>
                <a:latin typeface="+mj-lt"/>
                <a:ea typeface="Calibri" panose="020F0502020204030204" pitchFamily="34" charset="0"/>
                <a:cs typeface="Times New Roman" panose="02020603050405020304" pitchFamily="18" charset="0"/>
              </a:rPr>
              <a:t>Our discussion today is designed to wrap-up </a:t>
            </a:r>
            <a:r>
              <a:rPr lang="en-US" sz="2800" dirty="0">
                <a:solidFill>
                  <a:schemeClr val="bg1"/>
                </a:solidFill>
                <a:latin typeface="+mj-lt"/>
                <a:ea typeface="Calibri" panose="020F0502020204030204" pitchFamily="34" charset="0"/>
                <a:cs typeface="Times New Roman" panose="02020603050405020304" pitchFamily="18" charset="0"/>
              </a:rPr>
              <a:t>the conversation </a:t>
            </a:r>
            <a:br>
              <a:rPr lang="en-US" sz="2800" dirty="0">
                <a:solidFill>
                  <a:schemeClr val="bg1"/>
                </a:solidFill>
                <a:latin typeface="+mj-lt"/>
                <a:ea typeface="Calibri" panose="020F0502020204030204" pitchFamily="34" charset="0"/>
                <a:cs typeface="Times New Roman" panose="02020603050405020304" pitchFamily="18" charset="0"/>
              </a:rPr>
            </a:br>
            <a:r>
              <a:rPr lang="en-US" sz="2800" dirty="0">
                <a:solidFill>
                  <a:schemeClr val="bg1"/>
                </a:solidFill>
                <a:effectLst/>
                <a:latin typeface="+mj-lt"/>
                <a:ea typeface="Calibri" panose="020F0502020204030204" pitchFamily="34" charset="0"/>
                <a:cs typeface="Times New Roman" panose="02020603050405020304" pitchFamily="18" charset="0"/>
              </a:rPr>
              <a:t>that has been occurring over the last few meetings – with a focus on two outstanding questions: </a:t>
            </a:r>
          </a:p>
          <a:p>
            <a:pPr marR="0" lvl="1" algn="ctr">
              <a:lnSpc>
                <a:spcPct val="107000"/>
              </a:lnSpc>
              <a:spcBef>
                <a:spcPts val="0"/>
              </a:spcBef>
              <a:spcAft>
                <a:spcPts val="1200"/>
              </a:spcAft>
            </a:pPr>
            <a:r>
              <a:rPr lang="en-US" sz="2800" dirty="0">
                <a:solidFill>
                  <a:schemeClr val="bg1"/>
                </a:solidFill>
                <a:effectLst/>
                <a:latin typeface="+mj-lt"/>
                <a:ea typeface="Calibri" panose="020F0502020204030204" pitchFamily="34" charset="0"/>
                <a:cs typeface="Times New Roman" panose="02020603050405020304" pitchFamily="18" charset="0"/>
              </a:rPr>
              <a:t>Are there </a:t>
            </a:r>
            <a:r>
              <a:rPr lang="en-US" sz="2800" dirty="0">
                <a:solidFill>
                  <a:srgbClr val="F0CD8A"/>
                </a:solidFill>
                <a:effectLst/>
                <a:latin typeface="+mj-lt"/>
                <a:ea typeface="Calibri" panose="020F0502020204030204" pitchFamily="34" charset="0"/>
                <a:cs typeface="Times New Roman" panose="02020603050405020304" pitchFamily="18" charset="0"/>
              </a:rPr>
              <a:t>specific groups of people </a:t>
            </a:r>
            <a:r>
              <a:rPr lang="en-US" sz="2800" dirty="0">
                <a:solidFill>
                  <a:schemeClr val="bg1"/>
                </a:solidFill>
                <a:effectLst/>
                <a:latin typeface="+mj-lt"/>
                <a:ea typeface="Calibri" panose="020F0502020204030204" pitchFamily="34" charset="0"/>
                <a:cs typeface="Times New Roman" panose="02020603050405020304" pitchFamily="18" charset="0"/>
              </a:rPr>
              <a:t>that we want to </a:t>
            </a:r>
            <a:br>
              <a:rPr lang="en-US" sz="2800" dirty="0">
                <a:solidFill>
                  <a:schemeClr val="bg1"/>
                </a:solidFill>
                <a:effectLst/>
                <a:latin typeface="+mj-lt"/>
                <a:ea typeface="Calibri" panose="020F0502020204030204" pitchFamily="34" charset="0"/>
                <a:cs typeface="Times New Roman" panose="02020603050405020304" pitchFamily="18" charset="0"/>
              </a:rPr>
            </a:br>
            <a:r>
              <a:rPr lang="en-US" sz="2800" dirty="0">
                <a:solidFill>
                  <a:schemeClr val="bg1"/>
                </a:solidFill>
                <a:effectLst/>
                <a:latin typeface="+mj-lt"/>
                <a:ea typeface="Calibri" panose="020F0502020204030204" pitchFamily="34" charset="0"/>
                <a:cs typeface="Times New Roman" panose="02020603050405020304" pitchFamily="18" charset="0"/>
              </a:rPr>
              <a:t>prioritize providing housing affordability for?</a:t>
            </a:r>
          </a:p>
          <a:p>
            <a:pPr marR="0" lvl="1" algn="ctr">
              <a:lnSpc>
                <a:spcPct val="107000"/>
              </a:lnSpc>
              <a:spcBef>
                <a:spcPts val="0"/>
              </a:spcBef>
              <a:spcAft>
                <a:spcPts val="1200"/>
              </a:spcAft>
            </a:pPr>
            <a:r>
              <a:rPr lang="en-US" sz="2800" dirty="0">
                <a:solidFill>
                  <a:schemeClr val="bg1"/>
                </a:solidFill>
                <a:effectLst/>
                <a:latin typeface="+mj-lt"/>
                <a:ea typeface="Calibri" panose="020F0502020204030204" pitchFamily="34" charset="0"/>
                <a:cs typeface="Times New Roman" panose="02020603050405020304" pitchFamily="18" charset="0"/>
              </a:rPr>
              <a:t>Are there </a:t>
            </a:r>
            <a:r>
              <a:rPr lang="en-US" sz="2800" dirty="0">
                <a:solidFill>
                  <a:srgbClr val="F0CD8A"/>
                </a:solidFill>
                <a:effectLst/>
                <a:latin typeface="+mj-lt"/>
                <a:ea typeface="Calibri" panose="020F0502020204030204" pitchFamily="34" charset="0"/>
                <a:cs typeface="Times New Roman" panose="02020603050405020304" pitchFamily="18" charset="0"/>
              </a:rPr>
              <a:t>locations</a:t>
            </a:r>
            <a:r>
              <a:rPr lang="en-US" sz="2800" dirty="0">
                <a:solidFill>
                  <a:schemeClr val="bg1"/>
                </a:solidFill>
                <a:effectLst/>
                <a:latin typeface="+mj-lt"/>
                <a:ea typeface="Calibri" panose="020F0502020204030204" pitchFamily="34" charset="0"/>
                <a:cs typeface="Times New Roman" panose="02020603050405020304" pitchFamily="18" charset="0"/>
              </a:rPr>
              <a:t> where we hope to see more committed affordable units realized?</a:t>
            </a:r>
            <a:endParaRPr lang="en-US" sz="2000" dirty="0">
              <a:solidFill>
                <a:schemeClr val="bg1"/>
              </a:solidFill>
              <a:effectLst/>
              <a:latin typeface="Public Sans Ligh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52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CAD0-F484-449C-94D3-CBC7C1906072}"/>
              </a:ext>
            </a:extLst>
          </p:cNvPr>
          <p:cNvSpPr>
            <a:spLocks noGrp="1"/>
          </p:cNvSpPr>
          <p:nvPr>
            <p:ph type="title"/>
          </p:nvPr>
        </p:nvSpPr>
        <p:spPr>
          <a:xfrm>
            <a:off x="554038" y="1039457"/>
            <a:ext cx="11028362" cy="415498"/>
          </a:xfrm>
        </p:spPr>
        <p:txBody>
          <a:bodyPr/>
          <a:lstStyle/>
          <a:p>
            <a:r>
              <a:rPr lang="en-US" dirty="0"/>
              <a:t>Warm-up activity</a:t>
            </a:r>
          </a:p>
        </p:txBody>
      </p:sp>
      <p:sp>
        <p:nvSpPr>
          <p:cNvPr id="4" name="Slide Number Placeholder 3">
            <a:extLst>
              <a:ext uri="{FF2B5EF4-FFF2-40B4-BE49-F238E27FC236}">
                <a16:creationId xmlns:a16="http://schemas.microsoft.com/office/drawing/2014/main" id="{DDAC34B5-98CD-4883-8CC8-316B4EE3A53D}"/>
              </a:ext>
            </a:extLst>
          </p:cNvPr>
          <p:cNvSpPr>
            <a:spLocks noGrp="1"/>
          </p:cNvSpPr>
          <p:nvPr>
            <p:ph type="sldNum" sz="quarter" idx="12"/>
          </p:nvPr>
        </p:nvSpPr>
        <p:spPr/>
        <p:txBody>
          <a:bodyPr/>
          <a:lstStyle/>
          <a:p>
            <a:fld id="{986BD3BC-ECEA-4736-8442-17C48683CD7A}" type="slidenum">
              <a:rPr lang="en-US" smtClean="0"/>
              <a:t>14</a:t>
            </a:fld>
            <a:endParaRPr lang="en-US"/>
          </a:p>
        </p:txBody>
      </p:sp>
      <p:sp>
        <p:nvSpPr>
          <p:cNvPr id="8" name="TextBox 7">
            <a:extLst>
              <a:ext uri="{FF2B5EF4-FFF2-40B4-BE49-F238E27FC236}">
                <a16:creationId xmlns:a16="http://schemas.microsoft.com/office/drawing/2014/main" id="{58D3D579-FE8F-4A41-B9C5-4304601719B4}"/>
              </a:ext>
            </a:extLst>
          </p:cNvPr>
          <p:cNvSpPr txBox="1"/>
          <p:nvPr/>
        </p:nvSpPr>
        <p:spPr>
          <a:xfrm>
            <a:off x="554038" y="537864"/>
            <a:ext cx="6113890" cy="166156"/>
          </a:xfrm>
          <a:prstGeom prst="rect">
            <a:avLst/>
          </a:prstGeom>
          <a:noFill/>
        </p:spPr>
        <p:txBody>
          <a:bodyPr wrap="square" lIns="0" tIns="0" rIns="0" bIns="0" rtlCol="0" anchor="b" anchorCtr="0">
            <a:noAutofit/>
          </a:bodyPr>
          <a:lstStyle/>
          <a:p>
            <a:r>
              <a:rPr lang="en-US" sz="1400" cap="all" spc="20" dirty="0">
                <a:solidFill>
                  <a:schemeClr val="accent3"/>
                </a:solidFill>
              </a:rPr>
              <a:t>HOUSING PRODUCTION TARGETS: WRAP-UP DISCUSSION</a:t>
            </a:r>
          </a:p>
        </p:txBody>
      </p:sp>
      <p:pic>
        <p:nvPicPr>
          <p:cNvPr id="6" name="Graphic 5" descr="Scribble outline">
            <a:extLst>
              <a:ext uri="{FF2B5EF4-FFF2-40B4-BE49-F238E27FC236}">
                <a16:creationId xmlns:a16="http://schemas.microsoft.com/office/drawing/2014/main" id="{E93E116F-A420-48EF-AEBA-5C8090BEAD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7746" y="3250056"/>
            <a:ext cx="3397500" cy="3260340"/>
          </a:xfrm>
          <a:prstGeom prst="rect">
            <a:avLst/>
          </a:prstGeom>
        </p:spPr>
      </p:pic>
      <p:sp>
        <p:nvSpPr>
          <p:cNvPr id="12" name="TextBox 11">
            <a:extLst>
              <a:ext uri="{FF2B5EF4-FFF2-40B4-BE49-F238E27FC236}">
                <a16:creationId xmlns:a16="http://schemas.microsoft.com/office/drawing/2014/main" id="{190F2C1E-5956-4039-A0E5-1EA5FFCC56F2}"/>
              </a:ext>
            </a:extLst>
          </p:cNvPr>
          <p:cNvSpPr txBox="1"/>
          <p:nvPr/>
        </p:nvSpPr>
        <p:spPr>
          <a:xfrm>
            <a:off x="554038" y="1790392"/>
            <a:ext cx="7273708" cy="4450706"/>
          </a:xfrm>
          <a:prstGeom prst="rect">
            <a:avLst/>
          </a:prstGeom>
          <a:noFill/>
        </p:spPr>
        <p:txBody>
          <a:bodyPr wrap="square">
            <a:spAutoFit/>
          </a:bodyPr>
          <a:lstStyle/>
          <a:p>
            <a:r>
              <a:rPr lang="en-US" sz="1800" dirty="0">
                <a:effectLst/>
                <a:latin typeface="Public Sans Light" pitchFamily="2" charset="0"/>
                <a:ea typeface="Calibri" panose="020F0502020204030204" pitchFamily="34" charset="0"/>
              </a:rPr>
              <a:t>Get something to </a:t>
            </a:r>
            <a:r>
              <a:rPr lang="en-US" sz="1800" dirty="0">
                <a:solidFill>
                  <a:schemeClr val="accent4"/>
                </a:solidFill>
                <a:effectLst/>
                <a:ea typeface="Calibri" panose="020F0502020204030204" pitchFamily="34" charset="0"/>
              </a:rPr>
              <a:t>jot down your thoughts</a:t>
            </a:r>
            <a:r>
              <a:rPr lang="en-US" sz="1800" dirty="0">
                <a:effectLst/>
                <a:latin typeface="Public Sans Light" pitchFamily="2" charset="0"/>
                <a:ea typeface="Calibri" panose="020F0502020204030204" pitchFamily="34" charset="0"/>
              </a:rPr>
              <a:t>: </a:t>
            </a:r>
            <a:r>
              <a:rPr lang="en-US" dirty="0">
                <a:latin typeface="Public Sans Light" pitchFamily="2" charset="0"/>
                <a:ea typeface="Calibri" panose="020F0502020204030204" pitchFamily="34" charset="0"/>
              </a:rPr>
              <a:t>a </a:t>
            </a:r>
            <a:r>
              <a:rPr lang="en-US" sz="1800" dirty="0">
                <a:effectLst/>
                <a:latin typeface="Public Sans Light" pitchFamily="2" charset="0"/>
                <a:ea typeface="Calibri" panose="020F0502020204030204" pitchFamily="34" charset="0"/>
              </a:rPr>
              <a:t>piece of paper and something to write with or open a document on your computer </a:t>
            </a:r>
            <a:br>
              <a:rPr lang="en-US" sz="1800" dirty="0">
                <a:effectLst/>
                <a:latin typeface="Public Sans Light" pitchFamily="2" charset="0"/>
                <a:ea typeface="Calibri" panose="020F0502020204030204" pitchFamily="34" charset="0"/>
              </a:rPr>
            </a:br>
            <a:r>
              <a:rPr lang="en-US" sz="1800" dirty="0">
                <a:effectLst/>
                <a:latin typeface="Public Sans Light" pitchFamily="2" charset="0"/>
                <a:ea typeface="Calibri" panose="020F0502020204030204" pitchFamily="34" charset="0"/>
              </a:rPr>
              <a:t>or note on your phone.</a:t>
            </a:r>
          </a:p>
          <a:p>
            <a:endParaRPr lang="en-US" dirty="0">
              <a:latin typeface="Public Sans Light" pitchFamily="2" charset="0"/>
              <a:cs typeface="Arial"/>
            </a:endParaRPr>
          </a:p>
          <a:p>
            <a:pPr marL="0" marR="0">
              <a:lnSpc>
                <a:spcPct val="107000"/>
              </a:lnSpc>
              <a:spcBef>
                <a:spcPts val="0"/>
              </a:spcBef>
              <a:spcAft>
                <a:spcPts val="800"/>
              </a:spcAft>
            </a:pPr>
            <a:r>
              <a:rPr lang="en-US" sz="1800" dirty="0">
                <a:solidFill>
                  <a:schemeClr val="accent4"/>
                </a:solidFill>
                <a:effectLst/>
                <a:ea typeface="Calibri" panose="020F0502020204030204" pitchFamily="34" charset="0"/>
                <a:cs typeface="Times New Roman" panose="02020603050405020304" pitchFamily="18" charset="0"/>
              </a:rPr>
              <a:t>Consider the data</a:t>
            </a:r>
            <a:r>
              <a:rPr lang="en-US" sz="1800" dirty="0">
                <a:effectLst/>
                <a:latin typeface="Public Sans Light" pitchFamily="2" charset="0"/>
                <a:ea typeface="Calibri" panose="020F0502020204030204" pitchFamily="34" charset="0"/>
                <a:cs typeface="Times New Roman" panose="02020603050405020304" pitchFamily="18" charset="0"/>
              </a:rPr>
              <a:t> you’ve heard today, past conversations about housing in Prince George’s County, and your own experiences. </a:t>
            </a:r>
            <a:br>
              <a:rPr lang="en-US" sz="1800" dirty="0">
                <a:effectLst/>
                <a:latin typeface="Public Sans Light" pitchFamily="2" charset="0"/>
                <a:ea typeface="Calibri" panose="020F0502020204030204" pitchFamily="34" charset="0"/>
                <a:cs typeface="Times New Roman" panose="02020603050405020304" pitchFamily="18" charset="0"/>
              </a:rPr>
            </a:br>
            <a:br>
              <a:rPr lang="en-US" sz="1800" dirty="0">
                <a:effectLst/>
                <a:latin typeface="Public Sans Light" pitchFamily="2" charset="0"/>
                <a:ea typeface="Calibri" panose="020F0502020204030204" pitchFamily="34" charset="0"/>
                <a:cs typeface="Times New Roman" panose="02020603050405020304" pitchFamily="18" charset="0"/>
              </a:rPr>
            </a:br>
            <a:r>
              <a:rPr lang="en-US" sz="1800" dirty="0">
                <a:solidFill>
                  <a:schemeClr val="accent4"/>
                </a:solidFill>
                <a:effectLst/>
                <a:ea typeface="Calibri" panose="020F0502020204030204" pitchFamily="34" charset="0"/>
                <a:cs typeface="Times New Roman" panose="02020603050405020304" pitchFamily="18" charset="0"/>
              </a:rPr>
              <a:t>Write down a few people </a:t>
            </a:r>
            <a:r>
              <a:rPr lang="en-US" sz="1800" dirty="0">
                <a:effectLst/>
                <a:latin typeface="Public Sans Light" pitchFamily="2" charset="0"/>
                <a:ea typeface="Calibri" panose="020F0502020204030204" pitchFamily="34" charset="0"/>
                <a:cs typeface="Times New Roman" panose="02020603050405020304" pitchFamily="18" charset="0"/>
              </a:rPr>
              <a:t>– specific income groups, occupations, or household types – that you would hope could live in Prince George’s County over the next several years. </a:t>
            </a:r>
          </a:p>
          <a:p>
            <a:pPr marL="0" marR="0">
              <a:lnSpc>
                <a:spcPct val="107000"/>
              </a:lnSpc>
              <a:spcBef>
                <a:spcPts val="0"/>
              </a:spcBef>
              <a:spcAft>
                <a:spcPts val="800"/>
              </a:spcAft>
            </a:pPr>
            <a:endParaRPr lang="en-US" dirty="0">
              <a:latin typeface="Public Sans Light"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Public Sans Light" pitchFamily="2" charset="0"/>
                <a:ea typeface="Calibri" panose="020F0502020204030204" pitchFamily="34" charset="0"/>
                <a:cs typeface="Times New Roman" panose="02020603050405020304" pitchFamily="18" charset="0"/>
              </a:rPr>
              <a:t>Jot down a sentence or two about what being able to serve these households would mean for the county’s </a:t>
            </a:r>
            <a:r>
              <a:rPr lang="en-US" sz="1800" dirty="0">
                <a:solidFill>
                  <a:schemeClr val="accent4"/>
                </a:solidFill>
                <a:effectLst/>
                <a:ea typeface="Calibri" panose="020F0502020204030204" pitchFamily="34" charset="0"/>
                <a:cs typeface="Times New Roman" panose="02020603050405020304" pitchFamily="18" charset="0"/>
              </a:rPr>
              <a:t>overall economic prosperity</a:t>
            </a:r>
            <a:r>
              <a:rPr lang="en-US" sz="1800" dirty="0">
                <a:effectLst/>
                <a:latin typeface="Public Sans Light" pitchFamily="2" charset="0"/>
                <a:ea typeface="Calibri" panose="020F0502020204030204" pitchFamily="34" charset="0"/>
                <a:cs typeface="Times New Roman" panose="02020603050405020304" pitchFamily="18" charset="0"/>
              </a:rPr>
              <a:t> and </a:t>
            </a:r>
            <a:r>
              <a:rPr lang="en-US" sz="1800" dirty="0">
                <a:solidFill>
                  <a:schemeClr val="accent4"/>
                </a:solidFill>
                <a:effectLst/>
                <a:ea typeface="Calibri" panose="020F0502020204030204" pitchFamily="34" charset="0"/>
                <a:cs typeface="Times New Roman" panose="02020603050405020304" pitchFamily="18" charset="0"/>
              </a:rPr>
              <a:t>role in the region</a:t>
            </a:r>
            <a:r>
              <a:rPr lang="en-US" sz="1800" dirty="0">
                <a:effectLst/>
                <a:latin typeface="Public Sans Light" pitchFamily="2"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77034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9CDEC7-7F6F-4513-A8CD-D8932BF76F9F}"/>
              </a:ext>
            </a:extLst>
          </p:cNvPr>
          <p:cNvSpPr>
            <a:spLocks noGrp="1"/>
          </p:cNvSpPr>
          <p:nvPr>
            <p:ph type="title"/>
          </p:nvPr>
        </p:nvSpPr>
        <p:spPr>
          <a:xfrm>
            <a:off x="590550" y="2001838"/>
            <a:ext cx="11010900" cy="2852737"/>
          </a:xfrm>
        </p:spPr>
        <p:txBody>
          <a:bodyPr/>
          <a:lstStyle/>
          <a:p>
            <a:r>
              <a:rPr lang="en-US" sz="5400" dirty="0"/>
              <a:t>HOUSING </a:t>
            </a:r>
            <a:r>
              <a:rPr lang="en-US" sz="5400" dirty="0">
                <a:solidFill>
                  <a:srgbClr val="F0CD8A"/>
                </a:solidFill>
              </a:rPr>
              <a:t>ADVISORY BOARD</a:t>
            </a:r>
            <a:br>
              <a:rPr lang="en-US" dirty="0">
                <a:solidFill>
                  <a:srgbClr val="F0CD8A"/>
                </a:solidFill>
              </a:rPr>
            </a:br>
            <a:r>
              <a:rPr lang="en-US" sz="4000" dirty="0"/>
              <a:t>OPTIONS FOR DISCUSSION</a:t>
            </a:r>
            <a:endParaRPr lang="en-US" dirty="0"/>
          </a:p>
        </p:txBody>
      </p:sp>
      <p:sp>
        <p:nvSpPr>
          <p:cNvPr id="2" name="Slide Number Placeholder 1">
            <a:extLst>
              <a:ext uri="{FF2B5EF4-FFF2-40B4-BE49-F238E27FC236}">
                <a16:creationId xmlns:a16="http://schemas.microsoft.com/office/drawing/2014/main" id="{CD74FA71-6A8C-4139-99B5-FBFFFE5B2F8D}"/>
              </a:ext>
            </a:extLst>
          </p:cNvPr>
          <p:cNvSpPr>
            <a:spLocks noGrp="1"/>
          </p:cNvSpPr>
          <p:nvPr>
            <p:ph type="sldNum" sz="quarter" idx="12"/>
          </p:nvPr>
        </p:nvSpPr>
        <p:spPr/>
        <p:txBody>
          <a:bodyPr/>
          <a:lstStyle/>
          <a:p>
            <a:fld id="{986BD3BC-ECEA-4736-8442-17C48683CD7A}" type="slidenum">
              <a:rPr lang="en-US" smtClean="0"/>
              <a:pPr/>
              <a:t>15</a:t>
            </a:fld>
            <a:endParaRPr lang="en-US"/>
          </a:p>
        </p:txBody>
      </p:sp>
    </p:spTree>
    <p:extLst>
      <p:ext uri="{BB962C8B-B14F-4D97-AF65-F5344CB8AC3E}">
        <p14:creationId xmlns:p14="http://schemas.microsoft.com/office/powerpoint/2010/main" val="417435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286A-DD7E-420A-BE3D-9E35B9A6F2A4}"/>
              </a:ext>
            </a:extLst>
          </p:cNvPr>
          <p:cNvSpPr>
            <a:spLocks noGrp="1"/>
          </p:cNvSpPr>
          <p:nvPr>
            <p:ph type="title"/>
          </p:nvPr>
        </p:nvSpPr>
        <p:spPr/>
        <p:txBody>
          <a:bodyPr/>
          <a:lstStyle/>
          <a:p>
            <a:r>
              <a:rPr lang="en-US" dirty="0"/>
              <a:t>Key tasks to inform a housing advisory board</a:t>
            </a:r>
          </a:p>
        </p:txBody>
      </p:sp>
      <p:sp>
        <p:nvSpPr>
          <p:cNvPr id="4" name="Slide Number Placeholder 3">
            <a:extLst>
              <a:ext uri="{FF2B5EF4-FFF2-40B4-BE49-F238E27FC236}">
                <a16:creationId xmlns:a16="http://schemas.microsoft.com/office/drawing/2014/main" id="{6E924034-E765-4025-A4D7-80A8D684A960}"/>
              </a:ext>
            </a:extLst>
          </p:cNvPr>
          <p:cNvSpPr>
            <a:spLocks noGrp="1"/>
          </p:cNvSpPr>
          <p:nvPr>
            <p:ph type="sldNum" sz="quarter" idx="12"/>
          </p:nvPr>
        </p:nvSpPr>
        <p:spPr/>
        <p:txBody>
          <a:bodyPr/>
          <a:lstStyle/>
          <a:p>
            <a:fld id="{986BD3BC-ECEA-4736-8442-17C48683CD7A}" type="slidenum">
              <a:rPr lang="en-US" smtClean="0"/>
              <a:t>16</a:t>
            </a:fld>
            <a:endParaRPr lang="en-US"/>
          </a:p>
        </p:txBody>
      </p:sp>
      <p:sp>
        <p:nvSpPr>
          <p:cNvPr id="6" name="TextBox 5">
            <a:extLst>
              <a:ext uri="{FF2B5EF4-FFF2-40B4-BE49-F238E27FC236}">
                <a16:creationId xmlns:a16="http://schemas.microsoft.com/office/drawing/2014/main" id="{D3C60A47-F3F8-436E-8A6D-08239EBC4E2F}"/>
              </a:ext>
            </a:extLst>
          </p:cNvPr>
          <p:cNvSpPr txBox="1"/>
          <p:nvPr/>
        </p:nvSpPr>
        <p:spPr>
          <a:xfrm>
            <a:off x="554038" y="537863"/>
            <a:ext cx="5446712" cy="247505"/>
          </a:xfrm>
          <a:prstGeom prst="rect">
            <a:avLst/>
          </a:prstGeom>
          <a:noFill/>
        </p:spPr>
        <p:txBody>
          <a:bodyPr wrap="square" lIns="0" tIns="0" rIns="0" bIns="0" rtlCol="0" anchor="b" anchorCtr="0">
            <a:noAutofit/>
          </a:bodyPr>
          <a:lstStyle/>
          <a:p>
            <a:r>
              <a:rPr lang="en-US" sz="1400" cap="all" spc="20" dirty="0">
                <a:solidFill>
                  <a:schemeClr val="accent3"/>
                </a:solidFill>
              </a:rPr>
              <a:t>OPTIONS FOR DISCUSSION: HOUSING ADVISORY BOARDS</a:t>
            </a:r>
          </a:p>
        </p:txBody>
      </p:sp>
      <p:sp>
        <p:nvSpPr>
          <p:cNvPr id="7" name="Content Placeholder 9">
            <a:extLst>
              <a:ext uri="{FF2B5EF4-FFF2-40B4-BE49-F238E27FC236}">
                <a16:creationId xmlns:a16="http://schemas.microsoft.com/office/drawing/2014/main" id="{88C22039-702A-4D30-9A37-70783C0B4055}"/>
              </a:ext>
            </a:extLst>
          </p:cNvPr>
          <p:cNvSpPr>
            <a:spLocks noGrp="1"/>
          </p:cNvSpPr>
          <p:nvPr>
            <p:ph idx="1"/>
          </p:nvPr>
        </p:nvSpPr>
        <p:spPr>
          <a:xfrm>
            <a:off x="559676" y="1671537"/>
            <a:ext cx="11175124" cy="3971576"/>
          </a:xfrm>
        </p:spPr>
        <p:txBody>
          <a:bodyPr/>
          <a:lstStyle/>
          <a:p>
            <a:pPr marL="0" indent="0">
              <a:buNone/>
            </a:pPr>
            <a:endParaRPr lang="en-US" dirty="0">
              <a:latin typeface="Public Sans" pitchFamily="2" charset="77"/>
            </a:endParaRPr>
          </a:p>
          <a:p>
            <a:pPr marL="0" indent="0">
              <a:buNone/>
            </a:pPr>
            <a:endParaRPr lang="en-US" dirty="0">
              <a:latin typeface="Public Sans" pitchFamily="2" charset="77"/>
            </a:endParaRPr>
          </a:p>
          <a:p>
            <a:pPr marL="0" indent="0">
              <a:buNone/>
            </a:pPr>
            <a:endParaRPr lang="en-US" dirty="0">
              <a:latin typeface="Public Sans" pitchFamily="2" charset="77"/>
            </a:endParaRPr>
          </a:p>
          <a:p>
            <a:pPr marL="0" indent="0">
              <a:buNone/>
            </a:pPr>
            <a:endParaRPr lang="en-US" dirty="0">
              <a:latin typeface="Public Sans" pitchFamily="2" charset="77"/>
            </a:endParaRPr>
          </a:p>
        </p:txBody>
      </p:sp>
      <p:graphicFrame>
        <p:nvGraphicFramePr>
          <p:cNvPr id="16" name="Diagram 15">
            <a:extLst>
              <a:ext uri="{FF2B5EF4-FFF2-40B4-BE49-F238E27FC236}">
                <a16:creationId xmlns:a16="http://schemas.microsoft.com/office/drawing/2014/main" id="{806E6835-2B57-476A-921E-31C3AE37C1E4}"/>
              </a:ext>
            </a:extLst>
          </p:cNvPr>
          <p:cNvGraphicFramePr/>
          <p:nvPr>
            <p:extLst>
              <p:ext uri="{D42A27DB-BD31-4B8C-83A1-F6EECF244321}">
                <p14:modId xmlns:p14="http://schemas.microsoft.com/office/powerpoint/2010/main" val="2928061010"/>
              </p:ext>
            </p:extLst>
          </p:nvPr>
        </p:nvGraphicFramePr>
        <p:xfrm>
          <a:off x="181769" y="1153880"/>
          <a:ext cx="11637962" cy="5180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413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CC6C-7DC1-4871-97C9-10FDC546B43A}"/>
              </a:ext>
            </a:extLst>
          </p:cNvPr>
          <p:cNvSpPr>
            <a:spLocks noGrp="1"/>
          </p:cNvSpPr>
          <p:nvPr>
            <p:ph type="title"/>
          </p:nvPr>
        </p:nvSpPr>
        <p:spPr>
          <a:xfrm>
            <a:off x="554040" y="891109"/>
            <a:ext cx="11028362" cy="415498"/>
          </a:xfrm>
        </p:spPr>
        <p:txBody>
          <a:bodyPr/>
          <a:lstStyle/>
          <a:p>
            <a:r>
              <a:rPr lang="en-US" sz="2500" dirty="0"/>
              <a:t>How were options for a permanent housing advisory board identified?</a:t>
            </a:r>
          </a:p>
        </p:txBody>
      </p:sp>
      <p:sp>
        <p:nvSpPr>
          <p:cNvPr id="4" name="Slide Number Placeholder 3">
            <a:extLst>
              <a:ext uri="{FF2B5EF4-FFF2-40B4-BE49-F238E27FC236}">
                <a16:creationId xmlns:a16="http://schemas.microsoft.com/office/drawing/2014/main" id="{4D1A0E5F-AA53-4EDD-AB5E-F9F4CC68C2A8}"/>
              </a:ext>
            </a:extLst>
          </p:cNvPr>
          <p:cNvSpPr>
            <a:spLocks noGrp="1"/>
          </p:cNvSpPr>
          <p:nvPr>
            <p:ph type="sldNum" sz="quarter" idx="12"/>
          </p:nvPr>
        </p:nvSpPr>
        <p:spPr/>
        <p:txBody>
          <a:bodyPr/>
          <a:lstStyle/>
          <a:p>
            <a:fld id="{986BD3BC-ECEA-4736-8442-17C48683CD7A}" type="slidenum">
              <a:rPr lang="en-US" smtClean="0"/>
              <a:t>17</a:t>
            </a:fld>
            <a:endParaRPr lang="en-US"/>
          </a:p>
        </p:txBody>
      </p:sp>
      <p:sp>
        <p:nvSpPr>
          <p:cNvPr id="6" name="TextBox 5">
            <a:extLst>
              <a:ext uri="{FF2B5EF4-FFF2-40B4-BE49-F238E27FC236}">
                <a16:creationId xmlns:a16="http://schemas.microsoft.com/office/drawing/2014/main" id="{9488ECD7-B869-4713-93FF-7F1B4AA35475}"/>
              </a:ext>
            </a:extLst>
          </p:cNvPr>
          <p:cNvSpPr txBox="1"/>
          <p:nvPr/>
        </p:nvSpPr>
        <p:spPr>
          <a:xfrm>
            <a:off x="554037" y="537863"/>
            <a:ext cx="5475287" cy="233661"/>
          </a:xfrm>
          <a:prstGeom prst="rect">
            <a:avLst/>
          </a:prstGeom>
          <a:noFill/>
        </p:spPr>
        <p:txBody>
          <a:bodyPr wrap="square" lIns="0" tIns="0" rIns="0" bIns="0" rtlCol="0" anchor="b" anchorCtr="0">
            <a:noAutofit/>
          </a:bodyPr>
          <a:lstStyle/>
          <a:p>
            <a:r>
              <a:rPr lang="en-US" sz="1400" cap="all" spc="20" dirty="0">
                <a:solidFill>
                  <a:schemeClr val="accent3"/>
                </a:solidFill>
              </a:rPr>
              <a:t>OPTIONS FOR DISCUSSION: HOUSING ADVISORY BOARDS</a:t>
            </a:r>
          </a:p>
        </p:txBody>
      </p:sp>
      <p:graphicFrame>
        <p:nvGraphicFramePr>
          <p:cNvPr id="7" name="Table 3">
            <a:extLst>
              <a:ext uri="{FF2B5EF4-FFF2-40B4-BE49-F238E27FC236}">
                <a16:creationId xmlns:a16="http://schemas.microsoft.com/office/drawing/2014/main" id="{80259085-DB81-4711-9F33-F8FC95880EC7}"/>
              </a:ext>
            </a:extLst>
          </p:cNvPr>
          <p:cNvGraphicFramePr>
            <a:graphicFrameLocks noGrp="1"/>
          </p:cNvGraphicFramePr>
          <p:nvPr>
            <p:extLst>
              <p:ext uri="{D42A27DB-BD31-4B8C-83A1-F6EECF244321}">
                <p14:modId xmlns:p14="http://schemas.microsoft.com/office/powerpoint/2010/main" val="2741939691"/>
              </p:ext>
            </p:extLst>
          </p:nvPr>
        </p:nvGraphicFramePr>
        <p:xfrm>
          <a:off x="554038" y="1499098"/>
          <a:ext cx="11028366" cy="4770565"/>
        </p:xfrm>
        <a:graphic>
          <a:graphicData uri="http://schemas.openxmlformats.org/drawingml/2006/table">
            <a:tbl>
              <a:tblPr firstRow="1" bandRow="1">
                <a:tableStyleId>{5C22544A-7EE6-4342-B048-85BDC9FD1C3A}</a:tableStyleId>
              </a:tblPr>
              <a:tblGrid>
                <a:gridCol w="3676122">
                  <a:extLst>
                    <a:ext uri="{9D8B030D-6E8A-4147-A177-3AD203B41FA5}">
                      <a16:colId xmlns:a16="http://schemas.microsoft.com/office/drawing/2014/main" val="3599450172"/>
                    </a:ext>
                  </a:extLst>
                </a:gridCol>
                <a:gridCol w="3676122">
                  <a:extLst>
                    <a:ext uri="{9D8B030D-6E8A-4147-A177-3AD203B41FA5}">
                      <a16:colId xmlns:a16="http://schemas.microsoft.com/office/drawing/2014/main" val="1946861107"/>
                    </a:ext>
                  </a:extLst>
                </a:gridCol>
                <a:gridCol w="3676122">
                  <a:extLst>
                    <a:ext uri="{9D8B030D-6E8A-4147-A177-3AD203B41FA5}">
                      <a16:colId xmlns:a16="http://schemas.microsoft.com/office/drawing/2014/main" val="939970012"/>
                    </a:ext>
                  </a:extLst>
                </a:gridCol>
              </a:tblGrid>
              <a:tr h="848332">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400" b="1" kern="1200" cap="none" baseline="0" dirty="0">
                          <a:solidFill>
                            <a:schemeClr val="bg1"/>
                          </a:solidFill>
                          <a:latin typeface="+mn-lt"/>
                          <a:ea typeface="+mn-ea"/>
                          <a:cs typeface="+mn-cs"/>
                        </a:rPr>
                        <a:t>SCANNED ROLES &amp; RESPONSIBILITIES OF 9 EXISTING BOARDS &amp; COMMISSIONS.</a:t>
                      </a:r>
                    </a:p>
                  </a:txBody>
                  <a:tcPr marL="182880" marR="182880" marT="182880" marB="182880" anchor="ctr">
                    <a:lnL w="12700" cmpd="sng">
                      <a:noFill/>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400" b="1" i="0" u="none" strike="noStrike" kern="1200" cap="all" spc="0" normalizeH="0" baseline="0" noProof="0" dirty="0">
                          <a:ln>
                            <a:noFill/>
                          </a:ln>
                          <a:solidFill>
                            <a:prstClr val="white"/>
                          </a:solidFill>
                          <a:effectLst/>
                          <a:uLnTx/>
                          <a:uFillTx/>
                          <a:latin typeface="Public Sans"/>
                          <a:ea typeface="+mn-ea"/>
                          <a:cs typeface="+mn-cs"/>
                        </a:rPr>
                        <a:t>NEW ROLES IDENTIFIED INFORMED BY EXISTING BOARDS &amp; COMMISSIONS LANDSCAPE</a:t>
                      </a:r>
                    </a:p>
                  </a:txBody>
                  <a:tcPr marL="182880" marR="182880" marT="182880" marB="18288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400" b="1" i="0" u="none" strike="noStrike" kern="1200" cap="all" spc="0" normalizeH="0" baseline="0" noProof="0" dirty="0">
                          <a:ln>
                            <a:noFill/>
                          </a:ln>
                          <a:solidFill>
                            <a:prstClr val="white"/>
                          </a:solidFill>
                          <a:effectLst/>
                          <a:uLnTx/>
                          <a:uFillTx/>
                          <a:latin typeface="Public Sans"/>
                          <a:ea typeface="+mn-ea"/>
                          <a:cs typeface="+mn-cs"/>
                        </a:rPr>
                        <a:t>Researched ADVISORY BOARD FUNCTIONS THAT COULD FILL </a:t>
                      </a:r>
                      <a:br>
                        <a:rPr kumimoji="0" lang="en-US" sz="1400" b="1" i="0" u="none" strike="noStrike" kern="1200" cap="all" spc="0" normalizeH="0" baseline="0" noProof="0" dirty="0">
                          <a:ln>
                            <a:noFill/>
                          </a:ln>
                          <a:solidFill>
                            <a:prstClr val="white"/>
                          </a:solidFill>
                          <a:effectLst/>
                          <a:uLnTx/>
                          <a:uFillTx/>
                          <a:latin typeface="Public Sans"/>
                          <a:ea typeface="+mn-ea"/>
                          <a:cs typeface="+mn-cs"/>
                        </a:rPr>
                      </a:br>
                      <a:r>
                        <a:rPr kumimoji="0" lang="en-US" sz="1400" b="1" i="0" u="none" strike="noStrike" kern="1200" cap="all" spc="0" normalizeH="0" baseline="0" noProof="0" dirty="0">
                          <a:ln>
                            <a:noFill/>
                          </a:ln>
                          <a:solidFill>
                            <a:prstClr val="white"/>
                          </a:solidFill>
                          <a:effectLst/>
                          <a:uLnTx/>
                          <a:uFillTx/>
                          <a:latin typeface="Public Sans"/>
                          <a:ea typeface="+mn-ea"/>
                          <a:cs typeface="+mn-cs"/>
                        </a:rPr>
                        <a:t>THESE ROLES. </a:t>
                      </a:r>
                    </a:p>
                  </a:txBody>
                  <a:tcPr marL="182880" marR="182880" marT="182880" marB="18288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065098976"/>
                  </a:ext>
                </a:extLst>
              </a:tr>
              <a:tr h="218058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latin typeface="Public Sans Light" pitchFamily="2" charset="0"/>
                          <a:ea typeface="+mn-ea"/>
                          <a:cs typeface="+mn-cs"/>
                        </a:rPr>
                        <a:t>Common Ownership Communities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latin typeface="Public Sans Light" pitchFamily="2" charset="0"/>
                          <a:ea typeface="+mn-ea"/>
                          <a:cs typeface="+mn-cs"/>
                        </a:rPr>
                        <a:t>Historic Preservation Commission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latin typeface="Public Sans Light" pitchFamily="2" charset="0"/>
                          <a:ea typeface="+mn-ea"/>
                          <a:cs typeface="+mn-cs"/>
                        </a:rPr>
                        <a:t>Housing Authority Board of Commissioners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latin typeface="Public Sans Light" pitchFamily="2" charset="0"/>
                          <a:ea typeface="+mn-ea"/>
                          <a:cs typeface="+mn-cs"/>
                        </a:rPr>
                        <a:t>Human Rights Commission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latin typeface="Public Sans Light" pitchFamily="2" charset="0"/>
                          <a:ea typeface="+mn-ea"/>
                          <a:cs typeface="+mn-cs"/>
                        </a:rPr>
                        <a:t>Maryland/National Park &amp; Planning Commission (M-NCPCC)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latin typeface="Public Sans Light" pitchFamily="2" charset="0"/>
                          <a:ea typeface="+mn-ea"/>
                          <a:cs typeface="+mn-cs"/>
                        </a:rPr>
                        <a:t>Prince George’s County Planning 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latin typeface="Public Sans Light" pitchFamily="2" charset="0"/>
                          <a:ea typeface="+mn-ea"/>
                          <a:cs typeface="+mn-cs"/>
                        </a:rPr>
                        <a:t>Redevelopment Authority Board of Directors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bg1">
                              <a:lumMod val="65000"/>
                            </a:schemeClr>
                          </a:solidFill>
                          <a:latin typeface="Public Sans Light" pitchFamily="2" charset="0"/>
                          <a:ea typeface="+mn-ea"/>
                          <a:cs typeface="+mn-cs"/>
                        </a:rPr>
                        <a:t>Accokeek Development Review District Commission (inactive)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bg1">
                              <a:lumMod val="65000"/>
                            </a:schemeClr>
                          </a:solidFill>
                          <a:latin typeface="Public Sans Light" pitchFamily="2" charset="0"/>
                          <a:ea typeface="+mn-ea"/>
                          <a:cs typeface="+mn-cs"/>
                        </a:rPr>
                        <a:t>Enterprise Road Corridor Development Review Commission (inactive)</a:t>
                      </a:r>
                    </a:p>
                  </a:txBody>
                  <a:tcPr marL="182880" marR="274320" marT="274320" marB="274320">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tx1"/>
                          </a:solidFill>
                          <a:latin typeface="Public Sans Light" pitchFamily="2" charset="0"/>
                          <a:ea typeface="+mn-ea"/>
                          <a:cs typeface="+mn-cs"/>
                        </a:rPr>
                        <a:t>Identified roles 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kern="1200" dirty="0">
                        <a:solidFill>
                          <a:schemeClr val="tx1"/>
                        </a:solidFill>
                        <a:latin typeface="Public Sans Light"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Public Sans Light" pitchFamily="2" charset="0"/>
                          <a:ea typeface="+mn-ea"/>
                          <a:cs typeface="+mn-cs"/>
                        </a:rPr>
                        <a:t>Tracking general housing trends and needs in Prince George’s County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Public Sans Light" pitchFamily="2" charset="0"/>
                          <a:ea typeface="+mn-ea"/>
                          <a:cs typeface="+mn-cs"/>
                        </a:rPr>
                        <a:t>Accountability for reporting, evaluating, and implementing  housing targets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Public Sans Light" pitchFamily="2" charset="0"/>
                          <a:ea typeface="+mn-ea"/>
                          <a:cs typeface="+mn-cs"/>
                        </a:rPr>
                        <a:t>Oversight of and policy advocacy for the use of the Housing Investment Trust Fund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Public Sans Light" pitchFamily="2" charset="0"/>
                          <a:ea typeface="+mn-ea"/>
                          <a:cs typeface="+mn-cs"/>
                        </a:rPr>
                        <a:t>Tenant-landlord support infrastructure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chemeClr val="tx1"/>
                        </a:solidFill>
                        <a:latin typeface="Public Sans Light" pitchFamily="2" charset="0"/>
                        <a:ea typeface="+mn-ea"/>
                        <a:cs typeface="+mn-cs"/>
                      </a:endParaRPr>
                    </a:p>
                  </a:txBody>
                  <a:tcPr marL="182880" marR="274320" marT="274320" marB="27432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Public Sans Light" pitchFamily="2" charset="0"/>
                          <a:ea typeface="+mn-ea"/>
                          <a:cs typeface="+mn-cs"/>
                        </a:rPr>
                        <a:t>Gathered real-world examples from the following jurisdictions: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Public Sans Light"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Public Sans Light" pitchFamily="2" charset="0"/>
                          <a:ea typeface="+mn-ea"/>
                          <a:cs typeface="+mn-cs"/>
                        </a:rPr>
                        <a:t>Fairfax County, Virginia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Public Sans Light" pitchFamily="2" charset="0"/>
                          <a:ea typeface="+mn-ea"/>
                          <a:cs typeface="+mn-cs"/>
                        </a:rPr>
                        <a:t>Baltimore, Maryland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Public Sans Light" pitchFamily="2" charset="0"/>
                          <a:ea typeface="+mn-ea"/>
                          <a:cs typeface="+mn-cs"/>
                        </a:rPr>
                        <a:t>Arlington County, Virginia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Public Sans Light" pitchFamily="2" charset="0"/>
                          <a:ea typeface="+mn-ea"/>
                          <a:cs typeface="+mn-cs"/>
                        </a:rPr>
                        <a:t>Howard County, Maryland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Public Sans Light" pitchFamily="2" charset="0"/>
                          <a:ea typeface="+mn-ea"/>
                          <a:cs typeface="+mn-cs"/>
                        </a:rPr>
                        <a:t>Annapolis, Maryland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Public Sans Light" pitchFamily="2" charset="0"/>
                          <a:ea typeface="+mn-ea"/>
                          <a:cs typeface="+mn-cs"/>
                        </a:rPr>
                        <a:t>Montgomery County, Maryland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Public Sans Light" pitchFamily="2" charset="0"/>
                          <a:ea typeface="+mn-ea"/>
                          <a:cs typeface="+mn-cs"/>
                        </a:rPr>
                        <a:t>City of Rockville, Maryland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Public Sans Light" pitchFamily="2" charset="0"/>
                          <a:ea typeface="+mn-ea"/>
                          <a:cs typeface="+mn-cs"/>
                        </a:rPr>
                        <a:t>College Park, Maryland</a:t>
                      </a:r>
                    </a:p>
                  </a:txBody>
                  <a:tcPr marL="182880" marR="274320" marT="274320" marB="274320">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extLst>
                  <a:ext uri="{0D108BD9-81ED-4DB2-BD59-A6C34878D82A}">
                    <a16:rowId xmlns:a16="http://schemas.microsoft.com/office/drawing/2014/main" val="1284452823"/>
                  </a:ext>
                </a:extLst>
              </a:tr>
            </a:tbl>
          </a:graphicData>
        </a:graphic>
      </p:graphicFrame>
    </p:spTree>
    <p:extLst>
      <p:ext uri="{BB962C8B-B14F-4D97-AF65-F5344CB8AC3E}">
        <p14:creationId xmlns:p14="http://schemas.microsoft.com/office/powerpoint/2010/main" val="3891232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BF9C-A364-46AC-8C83-6078237E9F11}"/>
              </a:ext>
            </a:extLst>
          </p:cNvPr>
          <p:cNvSpPr>
            <a:spLocks noGrp="1"/>
          </p:cNvSpPr>
          <p:nvPr>
            <p:ph type="title"/>
          </p:nvPr>
        </p:nvSpPr>
        <p:spPr>
          <a:xfrm>
            <a:off x="554038" y="854463"/>
            <a:ext cx="11028362" cy="415498"/>
          </a:xfrm>
        </p:spPr>
        <p:txBody>
          <a:bodyPr/>
          <a:lstStyle/>
          <a:p>
            <a:r>
              <a:rPr lang="en-US" dirty="0"/>
              <a:t>Advisory &amp; oversight of county’s housing landscape</a:t>
            </a:r>
          </a:p>
        </p:txBody>
      </p:sp>
      <p:sp>
        <p:nvSpPr>
          <p:cNvPr id="4" name="Slide Number Placeholder 3">
            <a:extLst>
              <a:ext uri="{FF2B5EF4-FFF2-40B4-BE49-F238E27FC236}">
                <a16:creationId xmlns:a16="http://schemas.microsoft.com/office/drawing/2014/main" id="{2C5B2578-FC09-4775-AAD9-3A9E6CA90691}"/>
              </a:ext>
            </a:extLst>
          </p:cNvPr>
          <p:cNvSpPr>
            <a:spLocks noGrp="1"/>
          </p:cNvSpPr>
          <p:nvPr>
            <p:ph type="sldNum" sz="quarter" idx="12"/>
          </p:nvPr>
        </p:nvSpPr>
        <p:spPr/>
        <p:txBody>
          <a:bodyPr/>
          <a:lstStyle/>
          <a:p>
            <a:fld id="{986BD3BC-ECEA-4736-8442-17C48683CD7A}" type="slidenum">
              <a:rPr lang="en-US" smtClean="0"/>
              <a:t>18</a:t>
            </a:fld>
            <a:endParaRPr lang="en-US"/>
          </a:p>
        </p:txBody>
      </p:sp>
      <p:graphicFrame>
        <p:nvGraphicFramePr>
          <p:cNvPr id="6" name="Table 7">
            <a:extLst>
              <a:ext uri="{FF2B5EF4-FFF2-40B4-BE49-F238E27FC236}">
                <a16:creationId xmlns:a16="http://schemas.microsoft.com/office/drawing/2014/main" id="{17357C18-7285-4085-942A-FE65D81B85AB}"/>
              </a:ext>
            </a:extLst>
          </p:cNvPr>
          <p:cNvGraphicFramePr>
            <a:graphicFrameLocks noGrp="1"/>
          </p:cNvGraphicFramePr>
          <p:nvPr>
            <p:extLst>
              <p:ext uri="{D42A27DB-BD31-4B8C-83A1-F6EECF244321}">
                <p14:modId xmlns:p14="http://schemas.microsoft.com/office/powerpoint/2010/main" val="649773302"/>
              </p:ext>
            </p:extLst>
          </p:nvPr>
        </p:nvGraphicFramePr>
        <p:xfrm>
          <a:off x="554038" y="1469613"/>
          <a:ext cx="11028362" cy="5115585"/>
        </p:xfrm>
        <a:graphic>
          <a:graphicData uri="http://schemas.openxmlformats.org/drawingml/2006/table">
            <a:tbl>
              <a:tblPr firstRow="1" bandRow="1">
                <a:tableStyleId>{5C22544A-7EE6-4342-B048-85BDC9FD1C3A}</a:tableStyleId>
              </a:tblPr>
              <a:tblGrid>
                <a:gridCol w="2793011">
                  <a:extLst>
                    <a:ext uri="{9D8B030D-6E8A-4147-A177-3AD203B41FA5}">
                      <a16:colId xmlns:a16="http://schemas.microsoft.com/office/drawing/2014/main" val="1967297351"/>
                    </a:ext>
                  </a:extLst>
                </a:gridCol>
                <a:gridCol w="8235351">
                  <a:extLst>
                    <a:ext uri="{9D8B030D-6E8A-4147-A177-3AD203B41FA5}">
                      <a16:colId xmlns:a16="http://schemas.microsoft.com/office/drawing/2014/main" val="2787811106"/>
                    </a:ext>
                  </a:extLst>
                </a:gridCol>
              </a:tblGrid>
              <a:tr h="1121187">
                <a:tc>
                  <a:txBody>
                    <a:bodyPr/>
                    <a:lstStyle/>
                    <a:p>
                      <a:pPr algn="l"/>
                      <a:r>
                        <a:rPr lang="en-US" sz="1600" b="0" dirty="0">
                          <a:ln>
                            <a:noFill/>
                          </a:ln>
                          <a:solidFill>
                            <a:schemeClr val="bg1"/>
                          </a:solidFill>
                        </a:rPr>
                        <a:t>Primary role(s)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Public Sans Light" pitchFamily="2" charset="0"/>
                          <a:ea typeface="+mn-ea"/>
                          <a:cs typeface="+mn-cs"/>
                        </a:rPr>
                        <a:t>Tracking general housing trends and needs in Prince George’s County (rental, for-sale, production, preservation, tenant protections, etc.)</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31760180"/>
                  </a:ext>
                </a:extLst>
              </a:tr>
              <a:tr h="1141076">
                <a:tc>
                  <a:txBody>
                    <a:bodyPr/>
                    <a:lstStyle/>
                    <a:p>
                      <a:pPr algn="l"/>
                      <a:r>
                        <a:rPr lang="en-US" sz="1600" dirty="0">
                          <a:ln>
                            <a:noFill/>
                          </a:ln>
                          <a:solidFill>
                            <a:schemeClr val="bg1"/>
                          </a:solidFill>
                        </a:rPr>
                        <a:t>Key responsibilities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lvl="0" indent="-285750">
                        <a:buFont typeface="Arial" panose="020B0604020202020204" pitchFamily="34" charset="0"/>
                        <a:buChar char="•"/>
                      </a:pPr>
                      <a:r>
                        <a:rPr lang="en-US" sz="1400" dirty="0">
                          <a:latin typeface="Public Sans Light" pitchFamily="2" charset="0"/>
                        </a:rPr>
                        <a:t>Develop policy and budget recommendations to elected bodies on proposed legislation, regulations, procedures, or distribution of county resources related to housing</a:t>
                      </a:r>
                    </a:p>
                    <a:p>
                      <a:pPr marL="285750" lvl="0" indent="-285750">
                        <a:buFont typeface="Arial" panose="020B0604020202020204" pitchFamily="34" charset="0"/>
                        <a:buChar char="•"/>
                      </a:pPr>
                      <a:r>
                        <a:rPr lang="en-US" sz="1400" dirty="0">
                          <a:latin typeface="Public Sans Light" pitchFamily="2" charset="0"/>
                        </a:rPr>
                        <a:t>Monitor county housing trends or needs and recommend strategies to address them.</a:t>
                      </a:r>
                    </a:p>
                    <a:p>
                      <a:pPr marL="285750" lvl="0" indent="-285750">
                        <a:buFont typeface="Arial" panose="020B0604020202020204" pitchFamily="34" charset="0"/>
                        <a:buChar char="•"/>
                      </a:pPr>
                      <a:r>
                        <a:rPr lang="en-US" sz="1400" dirty="0">
                          <a:latin typeface="Public Sans Light" pitchFamily="2" charset="0"/>
                        </a:rPr>
                        <a:t>Issue written or oral report(s) to County Council on key housing trends, board activities, etc.</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69202525"/>
                  </a:ext>
                </a:extLst>
              </a:tr>
              <a:tr h="856123">
                <a:tc>
                  <a:txBody>
                    <a:bodyPr/>
                    <a:lstStyle/>
                    <a:p>
                      <a:pPr algn="l"/>
                      <a:r>
                        <a:rPr lang="en-US" sz="1600" dirty="0">
                          <a:ln>
                            <a:noFill/>
                          </a:ln>
                          <a:solidFill>
                            <a:schemeClr val="bg1"/>
                          </a:solidFill>
                        </a:rPr>
                        <a:t>Potential structure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lvl="0" indent="-285750">
                        <a:buFont typeface="Arial" panose="020B0604020202020204" pitchFamily="34" charset="0"/>
                        <a:buChar char="•"/>
                      </a:pPr>
                      <a:r>
                        <a:rPr lang="en-US" sz="1400" dirty="0">
                          <a:latin typeface="Public Sans Light" pitchFamily="2" charset="0"/>
                        </a:rPr>
                        <a:t>Appointed commission with chair</a:t>
                      </a:r>
                    </a:p>
                    <a:p>
                      <a:pPr marL="285750" lvl="0" indent="-285750">
                        <a:buFont typeface="Arial" panose="020B0604020202020204" pitchFamily="34" charset="0"/>
                        <a:buChar char="•"/>
                      </a:pPr>
                      <a:r>
                        <a:rPr lang="en-US" sz="1400" dirty="0">
                          <a:latin typeface="Public Sans Light" pitchFamily="2" charset="0"/>
                        </a:rPr>
                        <a:t>Ability to form workgroups or sub-committees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9111719"/>
                  </a:ext>
                </a:extLst>
              </a:tr>
              <a:tr h="856123">
                <a:tc>
                  <a:txBody>
                    <a:bodyPr/>
                    <a:lstStyle/>
                    <a:p>
                      <a:pPr algn="l"/>
                      <a:r>
                        <a:rPr lang="en-US" sz="1600" dirty="0">
                          <a:ln>
                            <a:noFill/>
                          </a:ln>
                          <a:solidFill>
                            <a:schemeClr val="bg1"/>
                          </a:solidFill>
                        </a:rPr>
                        <a:t>Potential composition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Public Sans Light" pitchFamily="2" charset="0"/>
                        </a:rPr>
                        <a:t>Broad, cross-sector representation (e.g., housing, economic development, transportation, education)</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80832695"/>
                  </a:ext>
                </a:extLst>
              </a:tr>
              <a:tr h="1141076">
                <a:tc>
                  <a:txBody>
                    <a:bodyPr/>
                    <a:lstStyle/>
                    <a:p>
                      <a:pPr algn="l"/>
                      <a:r>
                        <a:rPr lang="en-US" sz="1600" dirty="0">
                          <a:ln>
                            <a:noFill/>
                          </a:ln>
                          <a:solidFill>
                            <a:schemeClr val="bg1"/>
                          </a:solidFill>
                        </a:rPr>
                        <a:t>Implementation considerations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Staff support</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Liaisons to/from related boards and commissions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31395373"/>
                  </a:ext>
                </a:extLst>
              </a:tr>
            </a:tbl>
          </a:graphicData>
        </a:graphic>
      </p:graphicFrame>
      <p:sp>
        <p:nvSpPr>
          <p:cNvPr id="7" name="TextBox 6">
            <a:extLst>
              <a:ext uri="{FF2B5EF4-FFF2-40B4-BE49-F238E27FC236}">
                <a16:creationId xmlns:a16="http://schemas.microsoft.com/office/drawing/2014/main" id="{7FE738A4-ADD2-42BE-A8D1-625B52713F90}"/>
              </a:ext>
            </a:extLst>
          </p:cNvPr>
          <p:cNvSpPr txBox="1"/>
          <p:nvPr/>
        </p:nvSpPr>
        <p:spPr>
          <a:xfrm>
            <a:off x="554038" y="537864"/>
            <a:ext cx="5077030" cy="215444"/>
          </a:xfrm>
          <a:prstGeom prst="rect">
            <a:avLst/>
          </a:prstGeom>
          <a:noFill/>
        </p:spPr>
        <p:txBody>
          <a:bodyPr wrap="square" lIns="0" tIns="0" rIns="0" bIns="0" rtlCol="0" anchor="b" anchorCtr="0">
            <a:noAutofit/>
          </a:bodyPr>
          <a:lstStyle/>
          <a:p>
            <a:r>
              <a:rPr lang="en-US" sz="1400" cap="all" spc="20" dirty="0">
                <a:solidFill>
                  <a:schemeClr val="accent3"/>
                </a:solidFill>
              </a:rPr>
              <a:t>OPTION #1: HOUSING ADVISORY BOARD ROLE</a:t>
            </a:r>
          </a:p>
        </p:txBody>
      </p:sp>
    </p:spTree>
    <p:extLst>
      <p:ext uri="{BB962C8B-B14F-4D97-AF65-F5344CB8AC3E}">
        <p14:creationId xmlns:p14="http://schemas.microsoft.com/office/powerpoint/2010/main" val="3059761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BF9C-A364-46AC-8C83-6078237E9F11}"/>
              </a:ext>
            </a:extLst>
          </p:cNvPr>
          <p:cNvSpPr>
            <a:spLocks noGrp="1"/>
          </p:cNvSpPr>
          <p:nvPr>
            <p:ph type="title"/>
          </p:nvPr>
        </p:nvSpPr>
        <p:spPr>
          <a:xfrm>
            <a:off x="554038" y="854463"/>
            <a:ext cx="11028362" cy="415498"/>
          </a:xfrm>
        </p:spPr>
        <p:txBody>
          <a:bodyPr/>
          <a:lstStyle/>
          <a:p>
            <a:r>
              <a:rPr lang="en-US" sz="2700" dirty="0"/>
              <a:t>Advisory &amp; implementation of comprehensive housing strategy</a:t>
            </a:r>
          </a:p>
        </p:txBody>
      </p:sp>
      <p:sp>
        <p:nvSpPr>
          <p:cNvPr id="4" name="Slide Number Placeholder 3">
            <a:extLst>
              <a:ext uri="{FF2B5EF4-FFF2-40B4-BE49-F238E27FC236}">
                <a16:creationId xmlns:a16="http://schemas.microsoft.com/office/drawing/2014/main" id="{2C5B2578-FC09-4775-AAD9-3A9E6CA90691}"/>
              </a:ext>
            </a:extLst>
          </p:cNvPr>
          <p:cNvSpPr>
            <a:spLocks noGrp="1"/>
          </p:cNvSpPr>
          <p:nvPr>
            <p:ph type="sldNum" sz="quarter" idx="12"/>
          </p:nvPr>
        </p:nvSpPr>
        <p:spPr/>
        <p:txBody>
          <a:bodyPr/>
          <a:lstStyle/>
          <a:p>
            <a:fld id="{986BD3BC-ECEA-4736-8442-17C48683CD7A}" type="slidenum">
              <a:rPr lang="en-US" smtClean="0"/>
              <a:t>19</a:t>
            </a:fld>
            <a:endParaRPr lang="en-US"/>
          </a:p>
        </p:txBody>
      </p:sp>
      <p:graphicFrame>
        <p:nvGraphicFramePr>
          <p:cNvPr id="6" name="Table 7">
            <a:extLst>
              <a:ext uri="{FF2B5EF4-FFF2-40B4-BE49-F238E27FC236}">
                <a16:creationId xmlns:a16="http://schemas.microsoft.com/office/drawing/2014/main" id="{17357C18-7285-4085-942A-FE65D81B85AB}"/>
              </a:ext>
            </a:extLst>
          </p:cNvPr>
          <p:cNvGraphicFramePr>
            <a:graphicFrameLocks noGrp="1"/>
          </p:cNvGraphicFramePr>
          <p:nvPr>
            <p:extLst>
              <p:ext uri="{D42A27DB-BD31-4B8C-83A1-F6EECF244321}">
                <p14:modId xmlns:p14="http://schemas.microsoft.com/office/powerpoint/2010/main" val="3866721453"/>
              </p:ext>
            </p:extLst>
          </p:nvPr>
        </p:nvGraphicFramePr>
        <p:xfrm>
          <a:off x="554038" y="1415170"/>
          <a:ext cx="11028362" cy="5237222"/>
        </p:xfrm>
        <a:graphic>
          <a:graphicData uri="http://schemas.openxmlformats.org/drawingml/2006/table">
            <a:tbl>
              <a:tblPr firstRow="1" bandRow="1">
                <a:tableStyleId>{5C22544A-7EE6-4342-B048-85BDC9FD1C3A}</a:tableStyleId>
              </a:tblPr>
              <a:tblGrid>
                <a:gridCol w="2793011">
                  <a:extLst>
                    <a:ext uri="{9D8B030D-6E8A-4147-A177-3AD203B41FA5}">
                      <a16:colId xmlns:a16="http://schemas.microsoft.com/office/drawing/2014/main" val="1967297351"/>
                    </a:ext>
                  </a:extLst>
                </a:gridCol>
                <a:gridCol w="8235351">
                  <a:extLst>
                    <a:ext uri="{9D8B030D-6E8A-4147-A177-3AD203B41FA5}">
                      <a16:colId xmlns:a16="http://schemas.microsoft.com/office/drawing/2014/main" val="2787811106"/>
                    </a:ext>
                  </a:extLst>
                </a:gridCol>
              </a:tblGrid>
              <a:tr h="887342">
                <a:tc>
                  <a:txBody>
                    <a:bodyPr/>
                    <a:lstStyle/>
                    <a:p>
                      <a:pPr algn="l"/>
                      <a:r>
                        <a:rPr lang="en-US" sz="1600" b="0" dirty="0">
                          <a:ln>
                            <a:noFill/>
                          </a:ln>
                          <a:solidFill>
                            <a:schemeClr val="bg1"/>
                          </a:solidFill>
                        </a:rPr>
                        <a:t>Primary role(s)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Public Sans Light" pitchFamily="2" charset="0"/>
                          <a:ea typeface="+mn-ea"/>
                          <a:cs typeface="+mn-cs"/>
                        </a:rPr>
                        <a:t>Accountability for implementation of </a:t>
                      </a:r>
                      <a:r>
                        <a:rPr lang="en-US" sz="1400" b="0" i="1" kern="1200" dirty="0">
                          <a:solidFill>
                            <a:schemeClr val="tx1"/>
                          </a:solidFill>
                          <a:latin typeface="Public Sans Light" pitchFamily="2" charset="0"/>
                          <a:ea typeface="+mn-ea"/>
                          <a:cs typeface="+mn-cs"/>
                        </a:rPr>
                        <a:t>Housing Opportunity for All (HOFA) </a:t>
                      </a:r>
                      <a:r>
                        <a:rPr lang="en-US" sz="1400" b="0" kern="1200" dirty="0">
                          <a:solidFill>
                            <a:schemeClr val="tx1"/>
                          </a:solidFill>
                          <a:latin typeface="Public Sans Light" pitchFamily="2" charset="0"/>
                          <a:ea typeface="+mn-ea"/>
                          <a:cs typeface="+mn-cs"/>
                        </a:rPr>
                        <a:t>&amp; future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Public Sans Light" pitchFamily="2" charset="0"/>
                          <a:ea typeface="+mn-ea"/>
                          <a:cs typeface="+mn-cs"/>
                        </a:rPr>
                        <a:t>Accountability for reporting, evaluating, and implementing housing targets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31760180"/>
                  </a:ext>
                </a:extLst>
              </a:tr>
              <a:tr h="2126256">
                <a:tc>
                  <a:txBody>
                    <a:bodyPr/>
                    <a:lstStyle/>
                    <a:p>
                      <a:pPr algn="l"/>
                      <a:r>
                        <a:rPr lang="en-US" sz="1600" dirty="0">
                          <a:ln>
                            <a:noFill/>
                          </a:ln>
                          <a:solidFill>
                            <a:schemeClr val="bg1"/>
                          </a:solidFill>
                        </a:rPr>
                        <a:t>Key responsibilities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lvl="0" indent="-285750">
                        <a:buFont typeface="Arial" panose="020B0604020202020204" pitchFamily="34" charset="0"/>
                        <a:buChar char="•"/>
                      </a:pPr>
                      <a:r>
                        <a:rPr lang="en-US" sz="1400" dirty="0">
                          <a:latin typeface="Public Sans Light" pitchFamily="2" charset="0"/>
                        </a:rPr>
                        <a:t>Regularly review implementation of HOFA. </a:t>
                      </a:r>
                    </a:p>
                    <a:p>
                      <a:pPr marL="285750" lvl="0" indent="-285750">
                        <a:buFont typeface="Arial" panose="020B0604020202020204" pitchFamily="34" charset="0"/>
                        <a:buChar char="•"/>
                      </a:pPr>
                      <a:r>
                        <a:rPr lang="en-US" sz="1400" dirty="0">
                          <a:latin typeface="Public Sans Light" pitchFamily="2" charset="0"/>
                        </a:rPr>
                        <a:t>Recommend specific actions to facilitate implementation of HOFA’s goals.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Public Sans Light" pitchFamily="2" charset="0"/>
                        </a:rPr>
                        <a:t>Monitor housing trends and recommend strategies to address them in coordination with housing targets.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Public Sans Light" pitchFamily="2" charset="0"/>
                        </a:rPr>
                        <a:t>Commission studies or other information to advance actions in HOFA.</a:t>
                      </a:r>
                    </a:p>
                    <a:p>
                      <a:pPr marL="285750" lvl="0" indent="-285750">
                        <a:buFont typeface="Arial" panose="020B0604020202020204" pitchFamily="34" charset="0"/>
                        <a:buChar char="•"/>
                      </a:pPr>
                      <a:r>
                        <a:rPr lang="en-US" sz="1400" dirty="0">
                          <a:latin typeface="Public Sans Light" pitchFamily="2" charset="0"/>
                        </a:rPr>
                        <a:t>Provide a public forum for discussion and communication about HOFA.</a:t>
                      </a:r>
                    </a:p>
                    <a:p>
                      <a:pPr marL="285750" lvl="0" indent="-285750">
                        <a:buFont typeface="Arial" panose="020B0604020202020204" pitchFamily="34" charset="0"/>
                        <a:buChar char="•"/>
                      </a:pPr>
                      <a:r>
                        <a:rPr lang="en-US" sz="1400" dirty="0">
                          <a:latin typeface="Public Sans Light" pitchFamily="2" charset="0"/>
                        </a:rPr>
                        <a:t>Issue written or oral report(s) to County Council on the progress on HOFA implementation, progress toward housing targets, and commission's activities.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69202525"/>
                  </a:ext>
                </a:extLst>
              </a:tr>
              <a:tr h="741208">
                <a:tc>
                  <a:txBody>
                    <a:bodyPr/>
                    <a:lstStyle/>
                    <a:p>
                      <a:pPr algn="l"/>
                      <a:r>
                        <a:rPr lang="en-US" sz="1600" dirty="0">
                          <a:ln>
                            <a:noFill/>
                          </a:ln>
                          <a:solidFill>
                            <a:schemeClr val="bg1"/>
                          </a:solidFill>
                        </a:rPr>
                        <a:t>Potential structure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lvl="0" indent="-285750">
                        <a:buFont typeface="Arial" panose="020B0604020202020204" pitchFamily="34" charset="0"/>
                        <a:buChar char="•"/>
                      </a:pPr>
                      <a:r>
                        <a:rPr lang="en-US" sz="1400" dirty="0">
                          <a:latin typeface="Public Sans Light" pitchFamily="2" charset="0"/>
                        </a:rPr>
                        <a:t>Appointed commission with chair</a:t>
                      </a:r>
                    </a:p>
                    <a:p>
                      <a:pPr marL="285750" lvl="0" indent="-285750">
                        <a:buFont typeface="Arial" panose="020B0604020202020204" pitchFamily="34" charset="0"/>
                        <a:buChar char="•"/>
                      </a:pPr>
                      <a:r>
                        <a:rPr lang="en-US" sz="1400" dirty="0">
                          <a:latin typeface="Public Sans Light" pitchFamily="2" charset="0"/>
                        </a:rPr>
                        <a:t>Ability to form workgroups or sub-committees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9111719"/>
                  </a:ext>
                </a:extLst>
              </a:tr>
              <a:tr h="741208">
                <a:tc>
                  <a:txBody>
                    <a:bodyPr/>
                    <a:lstStyle/>
                    <a:p>
                      <a:pPr algn="l"/>
                      <a:r>
                        <a:rPr lang="en-US" sz="1600" dirty="0">
                          <a:ln>
                            <a:noFill/>
                          </a:ln>
                          <a:solidFill>
                            <a:schemeClr val="bg1"/>
                          </a:solidFill>
                        </a:rPr>
                        <a:t>Potential composition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Public Sans Light" pitchFamily="2" charset="0"/>
                        </a:rPr>
                        <a:t>Broad, cross-sector representation (housing, economic development, transportation, education)</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80832695"/>
                  </a:ext>
                </a:extLst>
              </a:tr>
              <a:tr h="741208">
                <a:tc>
                  <a:txBody>
                    <a:bodyPr/>
                    <a:lstStyle/>
                    <a:p>
                      <a:pPr algn="l"/>
                      <a:r>
                        <a:rPr lang="en-US" sz="1600" dirty="0">
                          <a:ln>
                            <a:noFill/>
                          </a:ln>
                          <a:solidFill>
                            <a:schemeClr val="bg1"/>
                          </a:solidFill>
                        </a:rPr>
                        <a:t>Implementation considerations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Staff support</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Liaisons to/from related boards and commissions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31395373"/>
                  </a:ext>
                </a:extLst>
              </a:tr>
            </a:tbl>
          </a:graphicData>
        </a:graphic>
      </p:graphicFrame>
      <p:sp>
        <p:nvSpPr>
          <p:cNvPr id="7" name="TextBox 6">
            <a:extLst>
              <a:ext uri="{FF2B5EF4-FFF2-40B4-BE49-F238E27FC236}">
                <a16:creationId xmlns:a16="http://schemas.microsoft.com/office/drawing/2014/main" id="{7FE738A4-ADD2-42BE-A8D1-625B52713F90}"/>
              </a:ext>
            </a:extLst>
          </p:cNvPr>
          <p:cNvSpPr txBox="1"/>
          <p:nvPr/>
        </p:nvSpPr>
        <p:spPr>
          <a:xfrm>
            <a:off x="554038" y="537864"/>
            <a:ext cx="5077030" cy="215444"/>
          </a:xfrm>
          <a:prstGeom prst="rect">
            <a:avLst/>
          </a:prstGeom>
          <a:noFill/>
        </p:spPr>
        <p:txBody>
          <a:bodyPr wrap="square" lIns="0" tIns="0" rIns="0" bIns="0" rtlCol="0" anchor="b" anchorCtr="0">
            <a:noAutofit/>
          </a:bodyPr>
          <a:lstStyle/>
          <a:p>
            <a:r>
              <a:rPr lang="en-US" sz="1400" cap="all" spc="20" dirty="0">
                <a:solidFill>
                  <a:schemeClr val="accent3"/>
                </a:solidFill>
              </a:rPr>
              <a:t>OPTION #2: HOUSING ADVISORY BOARD ROLE</a:t>
            </a:r>
          </a:p>
        </p:txBody>
      </p:sp>
    </p:spTree>
    <p:extLst>
      <p:ext uri="{BB962C8B-B14F-4D97-AF65-F5344CB8AC3E}">
        <p14:creationId xmlns:p14="http://schemas.microsoft.com/office/powerpoint/2010/main" val="288588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CAD0-F484-449C-94D3-CBC7C1906072}"/>
              </a:ext>
            </a:extLst>
          </p:cNvPr>
          <p:cNvSpPr>
            <a:spLocks noGrp="1"/>
          </p:cNvSpPr>
          <p:nvPr>
            <p:ph type="title"/>
          </p:nvPr>
        </p:nvSpPr>
        <p:spPr/>
        <p:txBody>
          <a:bodyPr/>
          <a:lstStyle/>
          <a:p>
            <a:r>
              <a:rPr lang="en-US"/>
              <a:t>Meeting objectives &amp; overview</a:t>
            </a:r>
          </a:p>
        </p:txBody>
      </p:sp>
      <p:sp>
        <p:nvSpPr>
          <p:cNvPr id="10" name="Content Placeholder 9">
            <a:extLst>
              <a:ext uri="{FF2B5EF4-FFF2-40B4-BE49-F238E27FC236}">
                <a16:creationId xmlns:a16="http://schemas.microsoft.com/office/drawing/2014/main" id="{CA28F270-D484-4784-B115-E54BF3E7C5D2}"/>
              </a:ext>
            </a:extLst>
          </p:cNvPr>
          <p:cNvSpPr>
            <a:spLocks noGrp="1"/>
          </p:cNvSpPr>
          <p:nvPr>
            <p:ph idx="1"/>
          </p:nvPr>
        </p:nvSpPr>
        <p:spPr>
          <a:xfrm>
            <a:off x="554038" y="1839074"/>
            <a:ext cx="11322888" cy="4481061"/>
          </a:xfrm>
        </p:spPr>
        <p:txBody>
          <a:bodyPr/>
          <a:lstStyle/>
          <a:p>
            <a:pPr marL="0" marR="0" indent="0">
              <a:lnSpc>
                <a:spcPct val="107000"/>
              </a:lnSpc>
              <a:spcBef>
                <a:spcPts val="0"/>
              </a:spcBef>
              <a:spcAft>
                <a:spcPts val="0"/>
              </a:spcAft>
              <a:buNone/>
            </a:pPr>
            <a:r>
              <a:rPr lang="en-US" sz="2000" dirty="0">
                <a:effectLst/>
                <a:ea typeface="Times New Roman" panose="02020603050405020304" pitchFamily="18" charset="0"/>
                <a:cs typeface="Times New Roman" panose="02020603050405020304" pitchFamily="18" charset="0"/>
              </a:rPr>
              <a:t>By the end of this meeting, we will have: </a:t>
            </a: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Public Sans Light" pitchFamily="2" charset="0"/>
                <a:ea typeface="Times New Roman" panose="02020603050405020304" pitchFamily="18" charset="0"/>
                <a:cs typeface="Times New Roman" panose="02020603050405020304" pitchFamily="18" charset="0"/>
              </a:rPr>
              <a:t>Agreement on priorities for household income &amp; location to shape </a:t>
            </a:r>
            <a:r>
              <a:rPr lang="en-US" sz="1800" dirty="0">
                <a:effectLst/>
                <a:latin typeface="Public Sans Light" pitchFamily="2" charset="0"/>
                <a:ea typeface="Calibri" panose="020F0502020204030204" pitchFamily="34" charset="0"/>
                <a:cs typeface="Times New Roman" panose="02020603050405020304" pitchFamily="18" charset="0"/>
              </a:rPr>
              <a:t>detailed housing production targets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Public Sans Light" pitchFamily="2" charset="0"/>
                <a:ea typeface="Calibri" panose="020F0502020204030204" pitchFamily="34" charset="0"/>
                <a:cs typeface="Times New Roman" panose="02020603050405020304" pitchFamily="18" charset="0"/>
              </a:rPr>
              <a:t>Shared understanding of roles for a permanent housing advisory group in Prince George’s County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Public Sans Light" pitchFamily="2" charset="0"/>
                <a:ea typeface="Calibri" panose="020F0502020204030204" pitchFamily="34" charset="0"/>
                <a:cs typeface="Times New Roman" panose="02020603050405020304" pitchFamily="18" charset="0"/>
              </a:rPr>
              <a:t>List of tradeoffs associated with different housing advisory groups and outstanding questions</a:t>
            </a:r>
            <a:br>
              <a:rPr lang="en-US" sz="1800" dirty="0">
                <a:effectLst/>
                <a:ea typeface="Calibri" panose="020F0502020204030204" pitchFamily="34" charset="0"/>
                <a:cs typeface="Times New Roman" panose="02020603050405020304" pitchFamily="18" charset="0"/>
              </a:rPr>
            </a:br>
            <a:endParaRPr lang="en-US" sz="2000" dirty="0"/>
          </a:p>
          <a:p>
            <a:pPr marL="0" indent="0">
              <a:buNone/>
            </a:pPr>
            <a:r>
              <a:rPr lang="en-US" sz="2000" dirty="0"/>
              <a:t>Agenda</a:t>
            </a:r>
          </a:p>
          <a:p>
            <a:pPr marL="342900" indent="-342900">
              <a:buFont typeface="+mj-lt"/>
              <a:buAutoNum type="arabicPeriod"/>
            </a:pPr>
            <a:r>
              <a:rPr lang="en-US" sz="1800" dirty="0">
                <a:effectLst/>
                <a:latin typeface="Public Sans Light" pitchFamily="2" charset="0"/>
                <a:ea typeface="Calibri" panose="020F0502020204030204" pitchFamily="34" charset="0"/>
              </a:rPr>
              <a:t>Discussion: Priorities for income served &amp; location</a:t>
            </a:r>
          </a:p>
          <a:p>
            <a:pPr marL="342900" indent="-342900">
              <a:buFont typeface="+mj-lt"/>
              <a:buAutoNum type="arabicPeriod"/>
            </a:pPr>
            <a:r>
              <a:rPr lang="en-US" sz="1800" dirty="0">
                <a:effectLst/>
                <a:latin typeface="Public Sans Light" pitchFamily="2" charset="0"/>
                <a:ea typeface="Calibri" panose="020F0502020204030204" pitchFamily="34" charset="0"/>
              </a:rPr>
              <a:t>Presentation: What could a permanent housing advisory board look like?</a:t>
            </a:r>
          </a:p>
          <a:p>
            <a:pPr marL="342900" indent="-342900">
              <a:buFont typeface="+mj-lt"/>
              <a:buAutoNum type="arabicPeriod"/>
            </a:pPr>
            <a:r>
              <a:rPr lang="en-US" sz="1800" dirty="0">
                <a:effectLst/>
                <a:latin typeface="Public Sans Light" pitchFamily="2" charset="0"/>
                <a:ea typeface="Calibri" panose="020F0502020204030204" pitchFamily="34" charset="0"/>
              </a:rPr>
              <a:t>Open dialogue: Permanent housing advisory board options</a:t>
            </a:r>
          </a:p>
          <a:p>
            <a:pPr marL="342900" indent="-342900">
              <a:buFont typeface="+mj-lt"/>
              <a:buAutoNum type="arabicPeriod"/>
            </a:pPr>
            <a:r>
              <a:rPr lang="en-US" sz="1800" dirty="0">
                <a:effectLst/>
                <a:latin typeface="Public Sans Light" pitchFamily="2" charset="0"/>
                <a:ea typeface="Calibri" panose="020F0502020204030204" pitchFamily="34" charset="0"/>
              </a:rPr>
              <a:t>Next steps &amp; wrap-up</a:t>
            </a:r>
          </a:p>
          <a:p>
            <a:pPr marL="342900" indent="-342900">
              <a:buFont typeface="+mj-lt"/>
              <a:buAutoNum type="arabicPeriod"/>
            </a:pPr>
            <a:r>
              <a:rPr lang="en-US" sz="1800" dirty="0">
                <a:latin typeface="Public Sans Light" pitchFamily="2" charset="0"/>
              </a:rPr>
              <a:t>Adjourn</a:t>
            </a:r>
            <a:endParaRPr lang="en-US" dirty="0">
              <a:latin typeface="Public Sans Light" pitchFamily="2" charset="0"/>
            </a:endParaRPr>
          </a:p>
          <a:p>
            <a:pPr marL="0" indent="0">
              <a:buNone/>
            </a:pPr>
            <a:endParaRPr lang="en-US" dirty="0">
              <a:latin typeface="Public Sans" pitchFamily="2" charset="77"/>
            </a:endParaRPr>
          </a:p>
          <a:p>
            <a:pPr marL="0" indent="0">
              <a:buNone/>
            </a:pPr>
            <a:endParaRPr lang="en-US" dirty="0">
              <a:latin typeface="Public Sans" pitchFamily="2" charset="77"/>
            </a:endParaRPr>
          </a:p>
        </p:txBody>
      </p:sp>
      <p:sp>
        <p:nvSpPr>
          <p:cNvPr id="4" name="Slide Number Placeholder 3">
            <a:extLst>
              <a:ext uri="{FF2B5EF4-FFF2-40B4-BE49-F238E27FC236}">
                <a16:creationId xmlns:a16="http://schemas.microsoft.com/office/drawing/2014/main" id="{DDAC34B5-98CD-4883-8CC8-316B4EE3A53D}"/>
              </a:ext>
            </a:extLst>
          </p:cNvPr>
          <p:cNvSpPr>
            <a:spLocks noGrp="1"/>
          </p:cNvSpPr>
          <p:nvPr>
            <p:ph type="sldNum" sz="quarter" idx="12"/>
          </p:nvPr>
        </p:nvSpPr>
        <p:spPr/>
        <p:txBody>
          <a:bodyPr/>
          <a:lstStyle/>
          <a:p>
            <a:fld id="{986BD3BC-ECEA-4736-8442-17C48683CD7A}" type="slidenum">
              <a:rPr lang="en-US" smtClean="0"/>
              <a:t>2</a:t>
            </a:fld>
            <a:endParaRPr lang="en-US"/>
          </a:p>
        </p:txBody>
      </p:sp>
      <p:sp>
        <p:nvSpPr>
          <p:cNvPr id="5" name="Text Placeholder 4">
            <a:extLst>
              <a:ext uri="{FF2B5EF4-FFF2-40B4-BE49-F238E27FC236}">
                <a16:creationId xmlns:a16="http://schemas.microsoft.com/office/drawing/2014/main" id="{F25D85FE-1F0C-4F7B-840B-94F00BE2138A}"/>
              </a:ext>
            </a:extLst>
          </p:cNvPr>
          <p:cNvSpPr>
            <a:spLocks noGrp="1"/>
          </p:cNvSpPr>
          <p:nvPr>
            <p:ph type="body" sz="quarter" idx="13"/>
          </p:nvPr>
        </p:nvSpPr>
        <p:spPr/>
        <p:txBody>
          <a:bodyPr/>
          <a:lstStyle/>
          <a:p>
            <a:r>
              <a:rPr lang="en-US" dirty="0"/>
              <a:t>Housing Opportunities for All Workgroup | November 2021</a:t>
            </a:r>
          </a:p>
        </p:txBody>
      </p:sp>
      <p:sp>
        <p:nvSpPr>
          <p:cNvPr id="8" name="TextBox 7">
            <a:extLst>
              <a:ext uri="{FF2B5EF4-FFF2-40B4-BE49-F238E27FC236}">
                <a16:creationId xmlns:a16="http://schemas.microsoft.com/office/drawing/2014/main" id="{58D3D579-FE8F-4A41-B9C5-4304601719B4}"/>
              </a:ext>
            </a:extLst>
          </p:cNvPr>
          <p:cNvSpPr txBox="1"/>
          <p:nvPr/>
        </p:nvSpPr>
        <p:spPr>
          <a:xfrm>
            <a:off x="554038" y="537864"/>
            <a:ext cx="5077030" cy="215444"/>
          </a:xfrm>
          <a:prstGeom prst="rect">
            <a:avLst/>
          </a:prstGeom>
          <a:noFill/>
        </p:spPr>
        <p:txBody>
          <a:bodyPr wrap="square" lIns="0" tIns="0" rIns="0" bIns="0" rtlCol="0" anchor="b" anchorCtr="0">
            <a:noAutofit/>
          </a:bodyPr>
          <a:lstStyle/>
          <a:p>
            <a:r>
              <a:rPr lang="en-US" sz="1400" cap="all" spc="20">
                <a:solidFill>
                  <a:schemeClr val="accent3"/>
                </a:solidFill>
              </a:rPr>
              <a:t>TODAY’s MEETING</a:t>
            </a:r>
          </a:p>
        </p:txBody>
      </p:sp>
    </p:spTree>
    <p:extLst>
      <p:ext uri="{BB962C8B-B14F-4D97-AF65-F5344CB8AC3E}">
        <p14:creationId xmlns:p14="http://schemas.microsoft.com/office/powerpoint/2010/main" val="3620212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D359-5FCC-4471-A4D2-D1E04B864B8E}"/>
              </a:ext>
            </a:extLst>
          </p:cNvPr>
          <p:cNvSpPr>
            <a:spLocks noGrp="1"/>
          </p:cNvSpPr>
          <p:nvPr>
            <p:ph type="title"/>
          </p:nvPr>
        </p:nvSpPr>
        <p:spPr>
          <a:xfrm>
            <a:off x="554038" y="1340676"/>
            <a:ext cx="11028362" cy="415498"/>
          </a:xfrm>
        </p:spPr>
        <p:txBody>
          <a:bodyPr/>
          <a:lstStyle/>
          <a:p>
            <a:r>
              <a:rPr lang="en-US" dirty="0"/>
              <a:t>Citizens Advisory Commission on Housing</a:t>
            </a:r>
            <a:br>
              <a:rPr lang="en-US" dirty="0"/>
            </a:br>
            <a:r>
              <a:rPr lang="en-US" dirty="0"/>
              <a:t>Arlington County, VA</a:t>
            </a:r>
          </a:p>
        </p:txBody>
      </p:sp>
      <p:sp>
        <p:nvSpPr>
          <p:cNvPr id="4" name="Slide Number Placeholder 3">
            <a:extLst>
              <a:ext uri="{FF2B5EF4-FFF2-40B4-BE49-F238E27FC236}">
                <a16:creationId xmlns:a16="http://schemas.microsoft.com/office/drawing/2014/main" id="{D134D0D8-472C-4988-98FD-92C9A79CB428}"/>
              </a:ext>
            </a:extLst>
          </p:cNvPr>
          <p:cNvSpPr>
            <a:spLocks noGrp="1"/>
          </p:cNvSpPr>
          <p:nvPr>
            <p:ph type="sldNum" sz="quarter" idx="12"/>
          </p:nvPr>
        </p:nvSpPr>
        <p:spPr/>
        <p:txBody>
          <a:bodyPr/>
          <a:lstStyle/>
          <a:p>
            <a:fld id="{986BD3BC-ECEA-4736-8442-17C48683CD7A}" type="slidenum">
              <a:rPr lang="en-US" smtClean="0"/>
              <a:t>20</a:t>
            </a:fld>
            <a:endParaRPr lang="en-US"/>
          </a:p>
        </p:txBody>
      </p:sp>
      <p:sp>
        <p:nvSpPr>
          <p:cNvPr id="6" name="TextBox 5">
            <a:extLst>
              <a:ext uri="{FF2B5EF4-FFF2-40B4-BE49-F238E27FC236}">
                <a16:creationId xmlns:a16="http://schemas.microsoft.com/office/drawing/2014/main" id="{AEC665B2-B374-4374-9D04-8ACC6CB72E47}"/>
              </a:ext>
            </a:extLst>
          </p:cNvPr>
          <p:cNvSpPr txBox="1"/>
          <p:nvPr/>
        </p:nvSpPr>
        <p:spPr>
          <a:xfrm>
            <a:off x="554038" y="537864"/>
            <a:ext cx="5077030" cy="215444"/>
          </a:xfrm>
          <a:prstGeom prst="rect">
            <a:avLst/>
          </a:prstGeom>
          <a:noFill/>
        </p:spPr>
        <p:txBody>
          <a:bodyPr wrap="square" lIns="0" tIns="0" rIns="0" bIns="0" rtlCol="0" anchor="b" anchorCtr="0">
            <a:noAutofit/>
          </a:bodyPr>
          <a:lstStyle/>
          <a:p>
            <a:r>
              <a:rPr lang="en-US" sz="1400" cap="all" spc="20" dirty="0">
                <a:solidFill>
                  <a:schemeClr val="accent3"/>
                </a:solidFill>
              </a:rPr>
              <a:t>EXAMPLE: HOUSING LANDSCAPE OVERSIGHT</a:t>
            </a:r>
          </a:p>
        </p:txBody>
      </p:sp>
      <p:sp>
        <p:nvSpPr>
          <p:cNvPr id="7" name="Content Placeholder 9">
            <a:extLst>
              <a:ext uri="{FF2B5EF4-FFF2-40B4-BE49-F238E27FC236}">
                <a16:creationId xmlns:a16="http://schemas.microsoft.com/office/drawing/2014/main" id="{CC96A0F8-A736-4316-B16E-EF784F683317}"/>
              </a:ext>
            </a:extLst>
          </p:cNvPr>
          <p:cNvSpPr>
            <a:spLocks noGrp="1"/>
          </p:cNvSpPr>
          <p:nvPr>
            <p:ph idx="1"/>
          </p:nvPr>
        </p:nvSpPr>
        <p:spPr>
          <a:xfrm>
            <a:off x="554038" y="1879284"/>
            <a:ext cx="11175124" cy="4521516"/>
          </a:xfrm>
        </p:spPr>
        <p:txBody>
          <a:bodyPr/>
          <a:lstStyle/>
          <a:p>
            <a:pPr marL="0" indent="0">
              <a:buNone/>
            </a:pPr>
            <a:r>
              <a:rPr lang="en-US" dirty="0"/>
              <a:t>The Citizens Advisory Commission on Housing aims to expand the County’s knowledge about county housing conditions, trends, </a:t>
            </a:r>
            <a:br>
              <a:rPr lang="en-US" dirty="0"/>
            </a:br>
            <a:r>
              <a:rPr lang="en-US" dirty="0"/>
              <a:t>and needs by developing policy recommendations. It is the chief advisor to the County on housing issues.</a:t>
            </a:r>
          </a:p>
          <a:p>
            <a:pPr marL="0" indent="0">
              <a:buNone/>
            </a:pPr>
            <a:endParaRPr lang="en-US" sz="1800" dirty="0">
              <a:latin typeface="Public Sans" pitchFamily="2" charset="77"/>
            </a:endParaRPr>
          </a:p>
          <a:p>
            <a:pPr marL="0" indent="0">
              <a:buNone/>
            </a:pPr>
            <a:endParaRPr lang="en-US" dirty="0">
              <a:latin typeface="Public Sans" pitchFamily="2" charset="77"/>
            </a:endParaRPr>
          </a:p>
          <a:p>
            <a:pPr marL="0" indent="0">
              <a:buNone/>
            </a:pPr>
            <a:endParaRPr lang="en-US" dirty="0">
              <a:latin typeface="Public Sans" pitchFamily="2" charset="77"/>
            </a:endParaRPr>
          </a:p>
        </p:txBody>
      </p:sp>
      <p:graphicFrame>
        <p:nvGraphicFramePr>
          <p:cNvPr id="8" name="Table 7">
            <a:extLst>
              <a:ext uri="{FF2B5EF4-FFF2-40B4-BE49-F238E27FC236}">
                <a16:creationId xmlns:a16="http://schemas.microsoft.com/office/drawing/2014/main" id="{5B32FAFB-CD90-41B5-818A-03B5746232CA}"/>
              </a:ext>
            </a:extLst>
          </p:cNvPr>
          <p:cNvGraphicFramePr>
            <a:graphicFrameLocks noGrp="1"/>
          </p:cNvGraphicFramePr>
          <p:nvPr>
            <p:extLst>
              <p:ext uri="{D42A27DB-BD31-4B8C-83A1-F6EECF244321}">
                <p14:modId xmlns:p14="http://schemas.microsoft.com/office/powerpoint/2010/main" val="3555645931"/>
              </p:ext>
            </p:extLst>
          </p:nvPr>
        </p:nvGraphicFramePr>
        <p:xfrm>
          <a:off x="554038" y="2422493"/>
          <a:ext cx="11028362" cy="3897644"/>
        </p:xfrm>
        <a:graphic>
          <a:graphicData uri="http://schemas.openxmlformats.org/drawingml/2006/table">
            <a:tbl>
              <a:tblPr firstRow="1" bandRow="1">
                <a:tableStyleId>{5C22544A-7EE6-4342-B048-85BDC9FD1C3A}</a:tableStyleId>
              </a:tblPr>
              <a:tblGrid>
                <a:gridCol w="2793011">
                  <a:extLst>
                    <a:ext uri="{9D8B030D-6E8A-4147-A177-3AD203B41FA5}">
                      <a16:colId xmlns:a16="http://schemas.microsoft.com/office/drawing/2014/main" val="1967297351"/>
                    </a:ext>
                  </a:extLst>
                </a:gridCol>
                <a:gridCol w="8235351">
                  <a:extLst>
                    <a:ext uri="{9D8B030D-6E8A-4147-A177-3AD203B41FA5}">
                      <a16:colId xmlns:a16="http://schemas.microsoft.com/office/drawing/2014/main" val="2787811106"/>
                    </a:ext>
                  </a:extLst>
                </a:gridCol>
              </a:tblGrid>
              <a:tr h="1012688">
                <a:tc>
                  <a:txBody>
                    <a:bodyPr/>
                    <a:lstStyle/>
                    <a:p>
                      <a:pPr algn="l"/>
                      <a:r>
                        <a:rPr lang="en-US" sz="1600" b="0" dirty="0">
                          <a:ln>
                            <a:noFill/>
                          </a:ln>
                          <a:solidFill>
                            <a:schemeClr val="bg1"/>
                          </a:solidFill>
                        </a:rPr>
                        <a:t>Responsibilities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Review housing funding proposals</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Explore housing options and study housing needs</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Participate in the development of countywide housing, homelessness, and community development housing strategies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31760180"/>
                  </a:ext>
                </a:extLst>
              </a:tr>
              <a:tr h="961652">
                <a:tc>
                  <a:txBody>
                    <a:bodyPr/>
                    <a:lstStyle/>
                    <a:p>
                      <a:pPr algn="l"/>
                      <a:r>
                        <a:rPr lang="en-US" sz="1600">
                          <a:ln>
                            <a:noFill/>
                          </a:ln>
                          <a:solidFill>
                            <a:schemeClr val="bg1"/>
                          </a:solidFill>
                        </a:rPr>
                        <a:t>Structure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Public Sans Light" pitchFamily="2" charset="0"/>
                        </a:rPr>
                        <a:t>All volunteer, County Board-appointed, 13-member advisory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Public Sans Light" pitchFamily="2" charset="0"/>
                        </a:rPr>
                        <a:t>Quasi-board meetings that allow the public to attend and advocate for items on </a:t>
                      </a:r>
                      <a:br>
                        <a:rPr lang="en-US" sz="1400" dirty="0">
                          <a:latin typeface="Public Sans Light" pitchFamily="2" charset="0"/>
                        </a:rPr>
                      </a:br>
                      <a:r>
                        <a:rPr lang="en-US" sz="1400" dirty="0">
                          <a:latin typeface="Public Sans Light" pitchFamily="2" charset="0"/>
                        </a:rPr>
                        <a:t>meeting agenda</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69202525"/>
                  </a:ext>
                </a:extLst>
              </a:tr>
              <a:tr h="961652">
                <a:tc>
                  <a:txBody>
                    <a:bodyPr/>
                    <a:lstStyle/>
                    <a:p>
                      <a:pPr algn="l"/>
                      <a:r>
                        <a:rPr lang="en-US" sz="1600">
                          <a:ln>
                            <a:noFill/>
                          </a:ln>
                          <a:solidFill>
                            <a:schemeClr val="bg1"/>
                          </a:solidFill>
                        </a:rPr>
                        <a:t>Composition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Public Sans Light" pitchFamily="2" charset="0"/>
                        </a:rPr>
                        <a:t>Members are appointed to one or more subcommittees and/or special projects related to accessory dwelling units, housing targets, homeownership, and housing tools and trends, among others </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7852057"/>
                  </a:ext>
                </a:extLst>
              </a:tr>
              <a:tr h="961652">
                <a:tc>
                  <a:txBody>
                    <a:bodyPr/>
                    <a:lstStyle/>
                    <a:p>
                      <a:pPr algn="l"/>
                      <a:r>
                        <a:rPr lang="en-US" sz="1600" dirty="0">
                          <a:ln>
                            <a:noFill/>
                          </a:ln>
                          <a:solidFill>
                            <a:schemeClr val="bg1"/>
                          </a:solidFill>
                        </a:rPr>
                        <a:t>Implementation considerations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Staffed by a member of the </a:t>
                      </a:r>
                      <a:r>
                        <a:rPr lang="en-US" sz="1400" dirty="0">
                          <a:latin typeface="Public Sans Light" pitchFamily="2" charset="0"/>
                        </a:rPr>
                        <a:t>Department of Community Planning, Housing and Development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Public Sans Light" pitchFamily="2" charset="0"/>
                        </a:rPr>
                        <a:t>Members serve as liaisons to the Community Development Citizens Advisory Committee, the Community Services Board, and Historical Affairs and Landmark Review Board.</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9111719"/>
                  </a:ext>
                </a:extLst>
              </a:tr>
            </a:tbl>
          </a:graphicData>
        </a:graphic>
      </p:graphicFrame>
    </p:spTree>
    <p:extLst>
      <p:ext uri="{BB962C8B-B14F-4D97-AF65-F5344CB8AC3E}">
        <p14:creationId xmlns:p14="http://schemas.microsoft.com/office/powerpoint/2010/main" val="4045890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3FB7E-7AF2-4E92-8FDA-43528B1ADDC0}"/>
              </a:ext>
            </a:extLst>
          </p:cNvPr>
          <p:cNvSpPr>
            <a:spLocks noGrp="1"/>
          </p:cNvSpPr>
          <p:nvPr>
            <p:ph type="title"/>
          </p:nvPr>
        </p:nvSpPr>
        <p:spPr/>
        <p:txBody>
          <a:bodyPr/>
          <a:lstStyle/>
          <a:p>
            <a:r>
              <a:rPr lang="en-US" sz="2900" dirty="0"/>
              <a:t>Oversight &amp; advocacy for the Housing Investment Trust Fund</a:t>
            </a:r>
          </a:p>
        </p:txBody>
      </p:sp>
      <p:sp>
        <p:nvSpPr>
          <p:cNvPr id="4" name="Slide Number Placeholder 3">
            <a:extLst>
              <a:ext uri="{FF2B5EF4-FFF2-40B4-BE49-F238E27FC236}">
                <a16:creationId xmlns:a16="http://schemas.microsoft.com/office/drawing/2014/main" id="{33504302-D1A1-4323-BDC9-779AEF7DAE02}"/>
              </a:ext>
            </a:extLst>
          </p:cNvPr>
          <p:cNvSpPr>
            <a:spLocks noGrp="1"/>
          </p:cNvSpPr>
          <p:nvPr>
            <p:ph type="sldNum" sz="quarter" idx="12"/>
          </p:nvPr>
        </p:nvSpPr>
        <p:spPr/>
        <p:txBody>
          <a:bodyPr/>
          <a:lstStyle/>
          <a:p>
            <a:fld id="{986BD3BC-ECEA-4736-8442-17C48683CD7A}" type="slidenum">
              <a:rPr lang="en-US" smtClean="0"/>
              <a:t>21</a:t>
            </a:fld>
            <a:endParaRPr lang="en-US"/>
          </a:p>
        </p:txBody>
      </p:sp>
      <p:graphicFrame>
        <p:nvGraphicFramePr>
          <p:cNvPr id="6" name="Table 7">
            <a:extLst>
              <a:ext uri="{FF2B5EF4-FFF2-40B4-BE49-F238E27FC236}">
                <a16:creationId xmlns:a16="http://schemas.microsoft.com/office/drawing/2014/main" id="{67112C74-D1D0-4F73-9B75-18A179A55218}"/>
              </a:ext>
            </a:extLst>
          </p:cNvPr>
          <p:cNvGraphicFramePr>
            <a:graphicFrameLocks noGrp="1"/>
          </p:cNvGraphicFramePr>
          <p:nvPr>
            <p:extLst>
              <p:ext uri="{D42A27DB-BD31-4B8C-83A1-F6EECF244321}">
                <p14:modId xmlns:p14="http://schemas.microsoft.com/office/powerpoint/2010/main" val="1839476704"/>
              </p:ext>
            </p:extLst>
          </p:nvPr>
        </p:nvGraphicFramePr>
        <p:xfrm>
          <a:off x="554038" y="1467796"/>
          <a:ext cx="11028362" cy="4834077"/>
        </p:xfrm>
        <a:graphic>
          <a:graphicData uri="http://schemas.openxmlformats.org/drawingml/2006/table">
            <a:tbl>
              <a:tblPr firstRow="1" bandRow="1">
                <a:tableStyleId>{5C22544A-7EE6-4342-B048-85BDC9FD1C3A}</a:tableStyleId>
              </a:tblPr>
              <a:tblGrid>
                <a:gridCol w="2793011">
                  <a:extLst>
                    <a:ext uri="{9D8B030D-6E8A-4147-A177-3AD203B41FA5}">
                      <a16:colId xmlns:a16="http://schemas.microsoft.com/office/drawing/2014/main" val="1967297351"/>
                    </a:ext>
                  </a:extLst>
                </a:gridCol>
                <a:gridCol w="8235351">
                  <a:extLst>
                    <a:ext uri="{9D8B030D-6E8A-4147-A177-3AD203B41FA5}">
                      <a16:colId xmlns:a16="http://schemas.microsoft.com/office/drawing/2014/main" val="2787811106"/>
                    </a:ext>
                  </a:extLst>
                </a:gridCol>
              </a:tblGrid>
              <a:tr h="1023528">
                <a:tc>
                  <a:txBody>
                    <a:bodyPr/>
                    <a:lstStyle/>
                    <a:p>
                      <a:pPr algn="l"/>
                      <a:r>
                        <a:rPr lang="en-US" sz="1600" b="0" dirty="0">
                          <a:ln>
                            <a:noFill/>
                          </a:ln>
                          <a:solidFill>
                            <a:schemeClr val="bg1"/>
                          </a:solidFill>
                        </a:rPr>
                        <a:t>Primary role(s)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Oversight of Housing Investment Trust Fund (HITF) activities (does not administer)</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Alignment with broader housing goals (HOFA implementation and housing targets)</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Advocacy for expansion (new uses, increased funding) over time</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31760180"/>
                  </a:ext>
                </a:extLst>
              </a:tr>
              <a:tr h="1023528">
                <a:tc>
                  <a:txBody>
                    <a:bodyPr/>
                    <a:lstStyle/>
                    <a:p>
                      <a:pPr algn="l"/>
                      <a:r>
                        <a:rPr lang="en-US" sz="1600" dirty="0">
                          <a:ln>
                            <a:noFill/>
                          </a:ln>
                          <a:solidFill>
                            <a:schemeClr val="bg1"/>
                          </a:solidFill>
                        </a:rPr>
                        <a:t>Key responsibilities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Develop recommendations on policies, rules, and regulations related to HITF</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Monitor use of HITF relative to housing targets and other objectives</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Issue report on HITF’s use and accomplishments.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n>
                            <a:noFill/>
                          </a:ln>
                          <a:solidFill>
                            <a:schemeClr val="tx1"/>
                          </a:solidFill>
                          <a:latin typeface="Public Sans Light" pitchFamily="2" charset="0"/>
                        </a:rPr>
                        <a:t>Develop recommendations on expanded sources or uses as needed.</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69202525"/>
                  </a:ext>
                </a:extLst>
              </a:tr>
              <a:tr h="897261">
                <a:tc>
                  <a:txBody>
                    <a:bodyPr/>
                    <a:lstStyle/>
                    <a:p>
                      <a:pPr algn="l"/>
                      <a:r>
                        <a:rPr lang="en-US" sz="1600" dirty="0">
                          <a:ln>
                            <a:noFill/>
                          </a:ln>
                          <a:solidFill>
                            <a:schemeClr val="bg1"/>
                          </a:solidFill>
                        </a:rPr>
                        <a:t>Potential structure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Appointed commission with President/Chair</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9111719"/>
                  </a:ext>
                </a:extLst>
              </a:tr>
              <a:tr h="944880">
                <a:tc>
                  <a:txBody>
                    <a:bodyPr/>
                    <a:lstStyle/>
                    <a:p>
                      <a:pPr algn="l"/>
                      <a:r>
                        <a:rPr lang="en-US" sz="1600" dirty="0">
                          <a:ln>
                            <a:noFill/>
                          </a:ln>
                          <a:solidFill>
                            <a:schemeClr val="bg1"/>
                          </a:solidFill>
                        </a:rPr>
                        <a:t>Potential composition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n>
                            <a:noFill/>
                          </a:ln>
                          <a:solidFill>
                            <a:schemeClr val="tx1"/>
                          </a:solidFill>
                          <a:latin typeface="Public Sans Light" pitchFamily="2" charset="0"/>
                        </a:rPr>
                        <a:t>Representatives of renters’ interests (tenants, landlords)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n>
                            <a:noFill/>
                          </a:ln>
                          <a:solidFill>
                            <a:schemeClr val="tx1"/>
                          </a:solidFill>
                          <a:latin typeface="Public Sans Light" pitchFamily="2" charset="0"/>
                        </a:rPr>
                        <a:t>Representatives of homeowners’ interests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n>
                            <a:noFill/>
                          </a:ln>
                          <a:solidFill>
                            <a:schemeClr val="tx1"/>
                          </a:solidFill>
                          <a:latin typeface="Public Sans Light" pitchFamily="2" charset="0"/>
                        </a:rPr>
                        <a:t>Residents served by HITF’s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n>
                            <a:noFill/>
                          </a:ln>
                          <a:solidFill>
                            <a:schemeClr val="tx1"/>
                          </a:solidFill>
                          <a:latin typeface="Public Sans Light" pitchFamily="2" charset="0"/>
                        </a:rPr>
                        <a:t>Subject-matter experts </a:t>
                      </a:r>
                      <a:r>
                        <a:rPr lang="en-US" sz="1400" dirty="0">
                          <a:latin typeface="Public Sans Light" pitchFamily="2" charset="0"/>
                        </a:rPr>
                        <a:t>(housing, community development, planning, social services, health)</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12051341"/>
                  </a:ext>
                </a:extLst>
              </a:tr>
              <a:tr h="944880">
                <a:tc>
                  <a:txBody>
                    <a:bodyPr/>
                    <a:lstStyle/>
                    <a:p>
                      <a:pPr algn="l"/>
                      <a:r>
                        <a:rPr lang="en-US" sz="1600" b="0" dirty="0">
                          <a:ln>
                            <a:noFill/>
                          </a:ln>
                          <a:solidFill>
                            <a:schemeClr val="bg1"/>
                          </a:solidFill>
                        </a:rPr>
                        <a:t>Primary role(s)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Staff support</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Close relationships with fund administrator </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Tracking and reporting systems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01344490"/>
                  </a:ext>
                </a:extLst>
              </a:tr>
            </a:tbl>
          </a:graphicData>
        </a:graphic>
      </p:graphicFrame>
      <p:sp>
        <p:nvSpPr>
          <p:cNvPr id="7" name="TextBox 6">
            <a:extLst>
              <a:ext uri="{FF2B5EF4-FFF2-40B4-BE49-F238E27FC236}">
                <a16:creationId xmlns:a16="http://schemas.microsoft.com/office/drawing/2014/main" id="{9C627357-161D-4BAC-9342-26D94E121BF7}"/>
              </a:ext>
            </a:extLst>
          </p:cNvPr>
          <p:cNvSpPr txBox="1"/>
          <p:nvPr/>
        </p:nvSpPr>
        <p:spPr>
          <a:xfrm>
            <a:off x="554038" y="537864"/>
            <a:ext cx="5077030" cy="215444"/>
          </a:xfrm>
          <a:prstGeom prst="rect">
            <a:avLst/>
          </a:prstGeom>
          <a:noFill/>
        </p:spPr>
        <p:txBody>
          <a:bodyPr wrap="square" lIns="0" tIns="0" rIns="0" bIns="0" rtlCol="0" anchor="b" anchorCtr="0">
            <a:noAutofit/>
          </a:bodyPr>
          <a:lstStyle/>
          <a:p>
            <a:r>
              <a:rPr lang="en-US" sz="1400" cap="all" spc="20" dirty="0">
                <a:solidFill>
                  <a:schemeClr val="accent3"/>
                </a:solidFill>
              </a:rPr>
              <a:t>OPTION #3: HOUSING ADVISORY BOARD ROLE</a:t>
            </a:r>
          </a:p>
        </p:txBody>
      </p:sp>
    </p:spTree>
    <p:extLst>
      <p:ext uri="{BB962C8B-B14F-4D97-AF65-F5344CB8AC3E}">
        <p14:creationId xmlns:p14="http://schemas.microsoft.com/office/powerpoint/2010/main" val="1344226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4ADF-7E23-4CD7-98A3-B34C1334ABA0}"/>
              </a:ext>
            </a:extLst>
          </p:cNvPr>
          <p:cNvSpPr>
            <a:spLocks noGrp="1"/>
          </p:cNvSpPr>
          <p:nvPr>
            <p:ph type="title"/>
          </p:nvPr>
        </p:nvSpPr>
        <p:spPr>
          <a:xfrm>
            <a:off x="554038" y="1340676"/>
            <a:ext cx="11028362" cy="415498"/>
          </a:xfrm>
        </p:spPr>
        <p:txBody>
          <a:bodyPr/>
          <a:lstStyle/>
          <a:p>
            <a:r>
              <a:rPr lang="en-US" dirty="0"/>
              <a:t>Affordable Housing Trust Fund Commission</a:t>
            </a:r>
            <a:br>
              <a:rPr lang="en-US" dirty="0"/>
            </a:br>
            <a:r>
              <a:rPr lang="en-US" dirty="0"/>
              <a:t>Baltimore, MD</a:t>
            </a:r>
          </a:p>
        </p:txBody>
      </p:sp>
      <p:sp>
        <p:nvSpPr>
          <p:cNvPr id="4" name="Slide Number Placeholder 3">
            <a:extLst>
              <a:ext uri="{FF2B5EF4-FFF2-40B4-BE49-F238E27FC236}">
                <a16:creationId xmlns:a16="http://schemas.microsoft.com/office/drawing/2014/main" id="{39600445-0D45-4D4E-A50C-6516AD407B61}"/>
              </a:ext>
            </a:extLst>
          </p:cNvPr>
          <p:cNvSpPr>
            <a:spLocks noGrp="1"/>
          </p:cNvSpPr>
          <p:nvPr>
            <p:ph type="sldNum" sz="quarter" idx="12"/>
          </p:nvPr>
        </p:nvSpPr>
        <p:spPr/>
        <p:txBody>
          <a:bodyPr/>
          <a:lstStyle/>
          <a:p>
            <a:fld id="{986BD3BC-ECEA-4736-8442-17C48683CD7A}" type="slidenum">
              <a:rPr lang="en-US" smtClean="0"/>
              <a:t>22</a:t>
            </a:fld>
            <a:endParaRPr lang="en-US"/>
          </a:p>
        </p:txBody>
      </p:sp>
      <p:sp>
        <p:nvSpPr>
          <p:cNvPr id="6" name="TextBox 5">
            <a:extLst>
              <a:ext uri="{FF2B5EF4-FFF2-40B4-BE49-F238E27FC236}">
                <a16:creationId xmlns:a16="http://schemas.microsoft.com/office/drawing/2014/main" id="{F4DEC4FF-9024-491C-ADB4-57032B6238A8}"/>
              </a:ext>
            </a:extLst>
          </p:cNvPr>
          <p:cNvSpPr txBox="1"/>
          <p:nvPr/>
        </p:nvSpPr>
        <p:spPr>
          <a:xfrm>
            <a:off x="543021" y="537864"/>
            <a:ext cx="5077030" cy="215444"/>
          </a:xfrm>
          <a:prstGeom prst="rect">
            <a:avLst/>
          </a:prstGeom>
          <a:noFill/>
        </p:spPr>
        <p:txBody>
          <a:bodyPr wrap="square" lIns="0" tIns="0" rIns="0" bIns="0" rtlCol="0" anchor="b" anchorCtr="0">
            <a:noAutofit/>
          </a:bodyPr>
          <a:lstStyle/>
          <a:p>
            <a:r>
              <a:rPr lang="en-US" sz="1400" cap="all" spc="20" dirty="0">
                <a:solidFill>
                  <a:schemeClr val="accent3"/>
                </a:solidFill>
              </a:rPr>
              <a:t>EXAMPLE: HOUSING TRUST FUND OVERSIGHT </a:t>
            </a:r>
          </a:p>
        </p:txBody>
      </p:sp>
      <p:sp>
        <p:nvSpPr>
          <p:cNvPr id="11" name="Content Placeholder 9">
            <a:extLst>
              <a:ext uri="{FF2B5EF4-FFF2-40B4-BE49-F238E27FC236}">
                <a16:creationId xmlns:a16="http://schemas.microsoft.com/office/drawing/2014/main" id="{5C3E2829-B6E6-4DFC-9ED0-7E3F95940E55}"/>
              </a:ext>
            </a:extLst>
          </p:cNvPr>
          <p:cNvSpPr>
            <a:spLocks noGrp="1"/>
          </p:cNvSpPr>
          <p:nvPr>
            <p:ph idx="1"/>
          </p:nvPr>
        </p:nvSpPr>
        <p:spPr>
          <a:xfrm>
            <a:off x="543021" y="1851018"/>
            <a:ext cx="11028363" cy="4354817"/>
          </a:xfrm>
        </p:spPr>
        <p:txBody>
          <a:bodyPr/>
          <a:lstStyle/>
          <a:p>
            <a:pPr marL="0" indent="0">
              <a:buNone/>
            </a:pPr>
            <a:r>
              <a:rPr lang="en-US" dirty="0"/>
              <a:t>The Affordable Housing Trust Fund Commission is charged with making recommendations to the City’s Department of Housing and Community Development regarding policies, rules, and regulations pertaining to the implementation, expenditures, and operation </a:t>
            </a:r>
            <a:br>
              <a:rPr lang="en-US" dirty="0"/>
            </a:br>
            <a:r>
              <a:rPr lang="en-US" dirty="0"/>
              <a:t>of the fund.</a:t>
            </a:r>
          </a:p>
          <a:p>
            <a:pPr marL="0" indent="0">
              <a:buNone/>
            </a:pPr>
            <a:endParaRPr lang="en-US" sz="1800" dirty="0"/>
          </a:p>
          <a:p>
            <a:pPr marL="0" indent="0">
              <a:buNone/>
            </a:pPr>
            <a:endParaRPr lang="en-US" sz="1800" dirty="0">
              <a:latin typeface="Public Sans" pitchFamily="2" charset="77"/>
            </a:endParaRPr>
          </a:p>
          <a:p>
            <a:pPr marL="0" indent="0">
              <a:buNone/>
            </a:pPr>
            <a:endParaRPr lang="en-US" dirty="0">
              <a:latin typeface="Public Sans" pitchFamily="2" charset="77"/>
            </a:endParaRPr>
          </a:p>
          <a:p>
            <a:pPr marL="0" indent="0">
              <a:buNone/>
            </a:pPr>
            <a:endParaRPr lang="en-US" dirty="0">
              <a:latin typeface="Public Sans" pitchFamily="2" charset="77"/>
            </a:endParaRPr>
          </a:p>
        </p:txBody>
      </p:sp>
      <p:graphicFrame>
        <p:nvGraphicFramePr>
          <p:cNvPr id="7" name="Table 7">
            <a:extLst>
              <a:ext uri="{FF2B5EF4-FFF2-40B4-BE49-F238E27FC236}">
                <a16:creationId xmlns:a16="http://schemas.microsoft.com/office/drawing/2014/main" id="{3D27DE9D-C32F-4CE9-927B-E29D42ED6199}"/>
              </a:ext>
            </a:extLst>
          </p:cNvPr>
          <p:cNvGraphicFramePr>
            <a:graphicFrameLocks noGrp="1"/>
          </p:cNvGraphicFramePr>
          <p:nvPr>
            <p:extLst>
              <p:ext uri="{D42A27DB-BD31-4B8C-83A1-F6EECF244321}">
                <p14:modId xmlns:p14="http://schemas.microsoft.com/office/powerpoint/2010/main" val="1442754021"/>
              </p:ext>
            </p:extLst>
          </p:nvPr>
        </p:nvGraphicFramePr>
        <p:xfrm>
          <a:off x="554038" y="2561552"/>
          <a:ext cx="11028362" cy="3758584"/>
        </p:xfrm>
        <a:graphic>
          <a:graphicData uri="http://schemas.openxmlformats.org/drawingml/2006/table">
            <a:tbl>
              <a:tblPr firstRow="1" bandRow="1">
                <a:tableStyleId>{5C22544A-7EE6-4342-B048-85BDC9FD1C3A}</a:tableStyleId>
              </a:tblPr>
              <a:tblGrid>
                <a:gridCol w="2814804">
                  <a:extLst>
                    <a:ext uri="{9D8B030D-6E8A-4147-A177-3AD203B41FA5}">
                      <a16:colId xmlns:a16="http://schemas.microsoft.com/office/drawing/2014/main" val="1967297351"/>
                    </a:ext>
                  </a:extLst>
                </a:gridCol>
                <a:gridCol w="8213558">
                  <a:extLst>
                    <a:ext uri="{9D8B030D-6E8A-4147-A177-3AD203B41FA5}">
                      <a16:colId xmlns:a16="http://schemas.microsoft.com/office/drawing/2014/main" val="2787811106"/>
                    </a:ext>
                  </a:extLst>
                </a:gridCol>
              </a:tblGrid>
              <a:tr h="939646">
                <a:tc>
                  <a:txBody>
                    <a:bodyPr/>
                    <a:lstStyle/>
                    <a:p>
                      <a:pPr algn="l"/>
                      <a:r>
                        <a:rPr lang="en-US" sz="1600" b="0" dirty="0">
                          <a:ln>
                            <a:noFill/>
                          </a:ln>
                          <a:solidFill>
                            <a:schemeClr val="bg1"/>
                          </a:solidFill>
                        </a:rPr>
                        <a:t>Responsibilities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Submit an annual, public-facing report to the Mayor and City Council on activities </a:t>
                      </a:r>
                      <a:br>
                        <a:rPr lang="en-US" sz="1400" b="0" dirty="0">
                          <a:ln>
                            <a:noFill/>
                          </a:ln>
                          <a:solidFill>
                            <a:schemeClr val="tx1"/>
                          </a:solidFill>
                          <a:latin typeface="Public Sans Light" pitchFamily="2" charset="0"/>
                        </a:rPr>
                      </a:br>
                      <a:r>
                        <a:rPr lang="en-US" sz="1400" b="0" dirty="0">
                          <a:ln>
                            <a:noFill/>
                          </a:ln>
                          <a:solidFill>
                            <a:schemeClr val="tx1"/>
                          </a:solidFill>
                          <a:latin typeface="Public Sans Light" pitchFamily="2" charset="0"/>
                        </a:rPr>
                        <a:t>and use of the trust fund</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Recommend changes to the trust fund to maximize affordability outcomes of it</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69202525"/>
                  </a:ext>
                </a:extLst>
              </a:tr>
              <a:tr h="939646">
                <a:tc>
                  <a:txBody>
                    <a:bodyPr/>
                    <a:lstStyle/>
                    <a:p>
                      <a:pPr algn="l"/>
                      <a:r>
                        <a:rPr lang="en-US" sz="1600" dirty="0">
                          <a:ln>
                            <a:noFill/>
                          </a:ln>
                          <a:solidFill>
                            <a:schemeClr val="bg1"/>
                          </a:solidFill>
                        </a:rPr>
                        <a:t>Structure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12-member commission with a President </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Appointed by the Mayor and confirmed by City Council</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9111719"/>
                  </a:ext>
                </a:extLst>
              </a:tr>
              <a:tr h="939646">
                <a:tc>
                  <a:txBody>
                    <a:bodyPr/>
                    <a:lstStyle/>
                    <a:p>
                      <a:pPr algn="l"/>
                      <a:r>
                        <a:rPr lang="en-US" sz="1600">
                          <a:ln>
                            <a:noFill/>
                          </a:ln>
                          <a:solidFill>
                            <a:schemeClr val="bg1"/>
                          </a:solidFill>
                        </a:rPr>
                        <a:t>Composition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n>
                            <a:noFill/>
                          </a:ln>
                          <a:solidFill>
                            <a:schemeClr val="tx1"/>
                          </a:solidFill>
                          <a:latin typeface="Public Sans Light" pitchFamily="2" charset="0"/>
                        </a:rPr>
                        <a:t>Four (4) members must be residents whose reflect those who will be assisted by </a:t>
                      </a:r>
                      <a:br>
                        <a:rPr lang="en-US" sz="1400" b="0" dirty="0">
                          <a:ln>
                            <a:noFill/>
                          </a:ln>
                          <a:solidFill>
                            <a:schemeClr val="tx1"/>
                          </a:solidFill>
                          <a:latin typeface="Public Sans Light" pitchFamily="2" charset="0"/>
                        </a:rPr>
                      </a:br>
                      <a:r>
                        <a:rPr lang="en-US" sz="1400" b="0" dirty="0">
                          <a:ln>
                            <a:noFill/>
                          </a:ln>
                          <a:solidFill>
                            <a:schemeClr val="tx1"/>
                          </a:solidFill>
                          <a:latin typeface="Public Sans Light" pitchFamily="2" charset="0"/>
                        </a:rPr>
                        <a:t>the fund’s expenditures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80927989"/>
                  </a:ext>
                </a:extLst>
              </a:tr>
              <a:tr h="939646">
                <a:tc>
                  <a:txBody>
                    <a:bodyPr/>
                    <a:lstStyle/>
                    <a:p>
                      <a:pPr algn="l"/>
                      <a:r>
                        <a:rPr lang="en-US" sz="1600" dirty="0">
                          <a:ln>
                            <a:noFill/>
                          </a:ln>
                          <a:solidFill>
                            <a:schemeClr val="bg1"/>
                          </a:solidFill>
                        </a:rPr>
                        <a:t>Implementation Considerations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Work in consultation with the Department of Housing and Community Development regarding policies, rules, and regulations related to the fund </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Additional duties (under the direction of the Mayor and City Council)</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72818117"/>
                  </a:ext>
                </a:extLst>
              </a:tr>
            </a:tbl>
          </a:graphicData>
        </a:graphic>
      </p:graphicFrame>
    </p:spTree>
    <p:extLst>
      <p:ext uri="{BB962C8B-B14F-4D97-AF65-F5344CB8AC3E}">
        <p14:creationId xmlns:p14="http://schemas.microsoft.com/office/powerpoint/2010/main" val="2003181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4F80-0E40-4BC6-AA33-F0A6D4255EDA}"/>
              </a:ext>
            </a:extLst>
          </p:cNvPr>
          <p:cNvSpPr>
            <a:spLocks noGrp="1"/>
          </p:cNvSpPr>
          <p:nvPr>
            <p:ph type="title"/>
          </p:nvPr>
        </p:nvSpPr>
        <p:spPr>
          <a:xfrm>
            <a:off x="554038" y="942070"/>
            <a:ext cx="11028362" cy="415498"/>
          </a:xfrm>
        </p:spPr>
        <p:txBody>
          <a:bodyPr/>
          <a:lstStyle/>
          <a:p>
            <a:r>
              <a:rPr lang="en-US" dirty="0"/>
              <a:t>Tenants &amp; landlords: Advisory &amp; voluntary dispute resolution</a:t>
            </a:r>
          </a:p>
        </p:txBody>
      </p:sp>
      <p:sp>
        <p:nvSpPr>
          <p:cNvPr id="4" name="Slide Number Placeholder 3">
            <a:extLst>
              <a:ext uri="{FF2B5EF4-FFF2-40B4-BE49-F238E27FC236}">
                <a16:creationId xmlns:a16="http://schemas.microsoft.com/office/drawing/2014/main" id="{4F665B30-F930-43BD-B909-F05F70F20AE8}"/>
              </a:ext>
            </a:extLst>
          </p:cNvPr>
          <p:cNvSpPr>
            <a:spLocks noGrp="1"/>
          </p:cNvSpPr>
          <p:nvPr>
            <p:ph type="sldNum" sz="quarter" idx="12"/>
          </p:nvPr>
        </p:nvSpPr>
        <p:spPr/>
        <p:txBody>
          <a:bodyPr/>
          <a:lstStyle/>
          <a:p>
            <a:fld id="{986BD3BC-ECEA-4736-8442-17C48683CD7A}" type="slidenum">
              <a:rPr lang="en-US" smtClean="0"/>
              <a:t>23</a:t>
            </a:fld>
            <a:endParaRPr lang="en-US"/>
          </a:p>
        </p:txBody>
      </p:sp>
      <p:sp>
        <p:nvSpPr>
          <p:cNvPr id="7" name="TextBox 6">
            <a:extLst>
              <a:ext uri="{FF2B5EF4-FFF2-40B4-BE49-F238E27FC236}">
                <a16:creationId xmlns:a16="http://schemas.microsoft.com/office/drawing/2014/main" id="{8414D5AC-5412-4035-B3AE-BD51C725D0B0}"/>
              </a:ext>
            </a:extLst>
          </p:cNvPr>
          <p:cNvSpPr txBox="1"/>
          <p:nvPr/>
        </p:nvSpPr>
        <p:spPr>
          <a:xfrm>
            <a:off x="554038" y="561444"/>
            <a:ext cx="5077030" cy="215444"/>
          </a:xfrm>
          <a:prstGeom prst="rect">
            <a:avLst/>
          </a:prstGeom>
          <a:noFill/>
        </p:spPr>
        <p:txBody>
          <a:bodyPr wrap="square" lIns="0" tIns="0" rIns="0" bIns="0" rtlCol="0" anchor="b" anchorCtr="0">
            <a:noAutofit/>
          </a:bodyPr>
          <a:lstStyle/>
          <a:p>
            <a:r>
              <a:rPr lang="en-US" sz="1400" cap="all" spc="20" dirty="0">
                <a:solidFill>
                  <a:schemeClr val="accent3"/>
                </a:solidFill>
              </a:rPr>
              <a:t>OPTION #4A: HOUSING ADVISORY BOARD ROLE</a:t>
            </a:r>
          </a:p>
        </p:txBody>
      </p:sp>
      <p:sp>
        <p:nvSpPr>
          <p:cNvPr id="8" name="Rectangle 7">
            <a:extLst>
              <a:ext uri="{FF2B5EF4-FFF2-40B4-BE49-F238E27FC236}">
                <a16:creationId xmlns:a16="http://schemas.microsoft.com/office/drawing/2014/main" id="{496F8519-1316-43C4-9A6C-A08ABC1EDFA4}"/>
              </a:ext>
            </a:extLst>
          </p:cNvPr>
          <p:cNvSpPr/>
          <p:nvPr/>
        </p:nvSpPr>
        <p:spPr>
          <a:xfrm>
            <a:off x="554038" y="6042604"/>
            <a:ext cx="228160" cy="624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AA09B7-1410-400E-8BF0-5832F5362668}"/>
              </a:ext>
            </a:extLst>
          </p:cNvPr>
          <p:cNvSpPr txBox="1"/>
          <p:nvPr/>
        </p:nvSpPr>
        <p:spPr>
          <a:xfrm>
            <a:off x="894162" y="6098394"/>
            <a:ext cx="10551078" cy="430887"/>
          </a:xfrm>
          <a:prstGeom prst="rect">
            <a:avLst/>
          </a:prstGeom>
          <a:noFill/>
        </p:spPr>
        <p:txBody>
          <a:bodyPr wrap="square" lIns="0" tIns="0" rIns="0" bIns="0" rtlCol="0">
            <a:spAutoFit/>
          </a:bodyPr>
          <a:lstStyle/>
          <a:p>
            <a:r>
              <a:rPr lang="en-US" sz="1400" dirty="0">
                <a:latin typeface="Public Sans Light" pitchFamily="2" charset="0"/>
              </a:rPr>
              <a:t>*Commissions for tenants and landlords exist on a spectrum, with general oversight and advocacy of issues affecting tenants and landlords to legally binding dispute resolution. Responsibilities depend on role(s) and state enabling context. </a:t>
            </a:r>
            <a:endParaRPr lang="en-US" sz="1400" dirty="0">
              <a:solidFill>
                <a:schemeClr val="accent3"/>
              </a:solidFill>
              <a:latin typeface="Public Sans Light" pitchFamily="2" charset="0"/>
            </a:endParaRPr>
          </a:p>
        </p:txBody>
      </p:sp>
      <p:graphicFrame>
        <p:nvGraphicFramePr>
          <p:cNvPr id="10" name="Table 7">
            <a:extLst>
              <a:ext uri="{FF2B5EF4-FFF2-40B4-BE49-F238E27FC236}">
                <a16:creationId xmlns:a16="http://schemas.microsoft.com/office/drawing/2014/main" id="{CF1BE761-34E5-46DC-82CD-7674B2F93943}"/>
              </a:ext>
            </a:extLst>
          </p:cNvPr>
          <p:cNvGraphicFramePr>
            <a:graphicFrameLocks noGrp="1"/>
          </p:cNvGraphicFramePr>
          <p:nvPr>
            <p:extLst>
              <p:ext uri="{D42A27DB-BD31-4B8C-83A1-F6EECF244321}">
                <p14:modId xmlns:p14="http://schemas.microsoft.com/office/powerpoint/2010/main" val="2582651350"/>
              </p:ext>
            </p:extLst>
          </p:nvPr>
        </p:nvGraphicFramePr>
        <p:xfrm>
          <a:off x="554038" y="1522750"/>
          <a:ext cx="11028362" cy="4395448"/>
        </p:xfrm>
        <a:graphic>
          <a:graphicData uri="http://schemas.openxmlformats.org/drawingml/2006/table">
            <a:tbl>
              <a:tblPr firstRow="1" bandRow="1">
                <a:tableStyleId>{5C22544A-7EE6-4342-B048-85BDC9FD1C3A}</a:tableStyleId>
              </a:tblPr>
              <a:tblGrid>
                <a:gridCol w="2814804">
                  <a:extLst>
                    <a:ext uri="{9D8B030D-6E8A-4147-A177-3AD203B41FA5}">
                      <a16:colId xmlns:a16="http://schemas.microsoft.com/office/drawing/2014/main" val="1967297351"/>
                    </a:ext>
                  </a:extLst>
                </a:gridCol>
                <a:gridCol w="8213558">
                  <a:extLst>
                    <a:ext uri="{9D8B030D-6E8A-4147-A177-3AD203B41FA5}">
                      <a16:colId xmlns:a16="http://schemas.microsoft.com/office/drawing/2014/main" val="2787811106"/>
                    </a:ext>
                  </a:extLst>
                </a:gridCol>
              </a:tblGrid>
              <a:tr h="694319">
                <a:tc>
                  <a:txBody>
                    <a:bodyPr/>
                    <a:lstStyle/>
                    <a:p>
                      <a:pPr algn="l"/>
                      <a:r>
                        <a:rPr lang="en-US" sz="1600" b="0" dirty="0">
                          <a:ln>
                            <a:noFill/>
                          </a:ln>
                          <a:solidFill>
                            <a:schemeClr val="bg1"/>
                          </a:solidFill>
                        </a:rPr>
                        <a:t>Primary role(s)*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Assist tenants and landlords </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Build relationships between tenants and landlords</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Monitor trends or needs related to tenant-landlord issues</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Mediate/arbitrate tenant-landlord disputes on a voluntary basis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31760180"/>
                  </a:ext>
                </a:extLst>
              </a:tr>
              <a:tr h="1321445">
                <a:tc>
                  <a:txBody>
                    <a:bodyPr/>
                    <a:lstStyle/>
                    <a:p>
                      <a:pPr algn="l"/>
                      <a:r>
                        <a:rPr lang="en-US" sz="1600" dirty="0">
                          <a:ln>
                            <a:noFill/>
                          </a:ln>
                          <a:solidFill>
                            <a:schemeClr val="bg1"/>
                          </a:solidFill>
                        </a:rPr>
                        <a:t>Key responsibilities*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lvl="0" indent="-285750">
                        <a:buFont typeface="Arial" panose="020B0604020202020204" pitchFamily="34" charset="0"/>
                        <a:buChar char="•"/>
                      </a:pPr>
                      <a:r>
                        <a:rPr lang="en-US" sz="1400" b="0" dirty="0">
                          <a:latin typeface="Public Sans Light" pitchFamily="2" charset="0"/>
                        </a:rPr>
                        <a:t>Advise on tenant-landlord issues &amp; trends</a:t>
                      </a:r>
                    </a:p>
                    <a:p>
                      <a:pPr marL="285750" lvl="0" indent="-285750">
                        <a:buFont typeface="Arial" panose="020B0604020202020204" pitchFamily="34" charset="0"/>
                        <a:buChar char="•"/>
                      </a:pPr>
                      <a:r>
                        <a:rPr lang="en-US" sz="1400" b="0" dirty="0">
                          <a:latin typeface="Public Sans Light" pitchFamily="2" charset="0"/>
                        </a:rPr>
                        <a:t>Produce and disseminate information related to tenants'/landlords' rights &amp; responsibilities</a:t>
                      </a:r>
                    </a:p>
                    <a:p>
                      <a:pPr marL="285750" lvl="0" indent="-285750">
                        <a:buFont typeface="Arial" panose="020B0604020202020204" pitchFamily="34" charset="0"/>
                        <a:buChar char="•"/>
                      </a:pPr>
                      <a:r>
                        <a:rPr lang="en-US" sz="1400" b="0" dirty="0">
                          <a:latin typeface="Public Sans Light" pitchFamily="2" charset="0"/>
                        </a:rPr>
                        <a:t>Make recommendations to elected bodies on tenant/landlord policies</a:t>
                      </a:r>
                    </a:p>
                    <a:p>
                      <a:pPr marL="285750" lvl="0" indent="-285750">
                        <a:buFont typeface="Arial" panose="020B0604020202020204" pitchFamily="34" charset="0"/>
                        <a:buChar char="•"/>
                      </a:pPr>
                      <a:r>
                        <a:rPr lang="en-US" sz="1400" b="0" dirty="0">
                          <a:latin typeface="Public Sans Light" pitchFamily="2" charset="0"/>
                        </a:rPr>
                        <a:t>Address/arbitrate grievances between tenants and landlords</a:t>
                      </a:r>
                    </a:p>
                    <a:p>
                      <a:pPr marL="285750" lvl="0" indent="-285750">
                        <a:buFont typeface="Arial" panose="020B0604020202020204" pitchFamily="34" charset="0"/>
                        <a:buChar char="•"/>
                      </a:pPr>
                      <a:r>
                        <a:rPr lang="en-US" sz="1400" b="0" dirty="0">
                          <a:latin typeface="Public Sans Light" pitchFamily="2" charset="0"/>
                        </a:rPr>
                        <a:t>Issue report summarizing commission activities (e.g., accomplishments, trends)</a:t>
                      </a:r>
                    </a:p>
                    <a:p>
                      <a:pPr marL="285750" lvl="0" indent="-285750">
                        <a:buFont typeface="Arial" panose="020B0604020202020204" pitchFamily="34" charset="0"/>
                        <a:buChar char="•"/>
                      </a:pPr>
                      <a:r>
                        <a:rPr lang="en-US" sz="1400" b="0" dirty="0">
                          <a:latin typeface="Public Sans Light" pitchFamily="2" charset="0"/>
                        </a:rPr>
                        <a:t>Serve as liaison to related boards and commissions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69202525"/>
                  </a:ext>
                </a:extLst>
              </a:tr>
              <a:tr h="615928">
                <a:tc>
                  <a:txBody>
                    <a:bodyPr/>
                    <a:lstStyle/>
                    <a:p>
                      <a:pPr algn="l"/>
                      <a:r>
                        <a:rPr lang="en-US" sz="1600" dirty="0">
                          <a:ln>
                            <a:noFill/>
                          </a:ln>
                          <a:solidFill>
                            <a:schemeClr val="bg1"/>
                          </a:solidFill>
                        </a:rPr>
                        <a:t>Potential structure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lvl="0" indent="-285750">
                        <a:buFont typeface="Arial" panose="020B0604020202020204" pitchFamily="34" charset="0"/>
                        <a:buChar char="•"/>
                      </a:pPr>
                      <a:r>
                        <a:rPr lang="en-US" sz="1400" b="0" dirty="0">
                          <a:latin typeface="Public Sans Light" pitchFamily="2" charset="0"/>
                        </a:rPr>
                        <a:t>Appointed commission with Chair/Vice-Chair </a:t>
                      </a:r>
                    </a:p>
                    <a:p>
                      <a:pPr marL="285750" lvl="0" indent="-285750">
                        <a:buFont typeface="Arial" panose="020B0604020202020204" pitchFamily="34" charset="0"/>
                        <a:buChar char="•"/>
                      </a:pPr>
                      <a:r>
                        <a:rPr lang="en-US" sz="1400" dirty="0">
                          <a:latin typeface="Public Sans Light" pitchFamily="2" charset="0"/>
                        </a:rPr>
                        <a:t>Ability to form standing or ad hoc committees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Public Sans Light" pitchFamily="2" charset="0"/>
                        </a:rPr>
                        <a:t>Use of 3-member panels for arbitration</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9111719"/>
                  </a:ext>
                </a:extLst>
              </a:tr>
              <a:tr h="615928">
                <a:tc>
                  <a:txBody>
                    <a:bodyPr/>
                    <a:lstStyle/>
                    <a:p>
                      <a:pPr algn="l"/>
                      <a:r>
                        <a:rPr lang="en-US" sz="1600" dirty="0">
                          <a:ln>
                            <a:noFill/>
                          </a:ln>
                          <a:solidFill>
                            <a:schemeClr val="bg1"/>
                          </a:solidFill>
                        </a:rPr>
                        <a:t>Potential composition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Public Sans Light" pitchFamily="2" charset="0"/>
                        </a:rPr>
                        <a:t>Equal numbers of tenants, landlords, and general public</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33746107"/>
                  </a:ext>
                </a:extLst>
              </a:tr>
              <a:tr h="694319">
                <a:tc>
                  <a:txBody>
                    <a:bodyPr/>
                    <a:lstStyle/>
                    <a:p>
                      <a:pPr algn="l"/>
                      <a:r>
                        <a:rPr lang="en-US" sz="1600" dirty="0">
                          <a:ln>
                            <a:noFill/>
                          </a:ln>
                          <a:solidFill>
                            <a:schemeClr val="bg1"/>
                          </a:solidFill>
                        </a:rPr>
                        <a:t>Implementation considerations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Decision-making authority / scope of activities</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Staff support</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Ability to engage additional staff as needed (e.g., County Attorney)</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49845532"/>
                  </a:ext>
                </a:extLst>
              </a:tr>
            </a:tbl>
          </a:graphicData>
        </a:graphic>
      </p:graphicFrame>
    </p:spTree>
    <p:extLst>
      <p:ext uri="{BB962C8B-B14F-4D97-AF65-F5344CB8AC3E}">
        <p14:creationId xmlns:p14="http://schemas.microsoft.com/office/powerpoint/2010/main" val="2726914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4F80-0E40-4BC6-AA33-F0A6D4255EDA}"/>
              </a:ext>
            </a:extLst>
          </p:cNvPr>
          <p:cNvSpPr>
            <a:spLocks noGrp="1"/>
          </p:cNvSpPr>
          <p:nvPr>
            <p:ph type="title"/>
          </p:nvPr>
        </p:nvSpPr>
        <p:spPr>
          <a:xfrm>
            <a:off x="554038" y="881500"/>
            <a:ext cx="11028362" cy="415498"/>
          </a:xfrm>
        </p:spPr>
        <p:txBody>
          <a:bodyPr/>
          <a:lstStyle/>
          <a:p>
            <a:r>
              <a:rPr lang="en-US" dirty="0"/>
              <a:t>Tenants &amp; landlords: Complaint adjudication</a:t>
            </a:r>
          </a:p>
        </p:txBody>
      </p:sp>
      <p:sp>
        <p:nvSpPr>
          <p:cNvPr id="4" name="Slide Number Placeholder 3">
            <a:extLst>
              <a:ext uri="{FF2B5EF4-FFF2-40B4-BE49-F238E27FC236}">
                <a16:creationId xmlns:a16="http://schemas.microsoft.com/office/drawing/2014/main" id="{4F665B30-F930-43BD-B909-F05F70F20AE8}"/>
              </a:ext>
            </a:extLst>
          </p:cNvPr>
          <p:cNvSpPr>
            <a:spLocks noGrp="1"/>
          </p:cNvSpPr>
          <p:nvPr>
            <p:ph type="sldNum" sz="quarter" idx="12"/>
          </p:nvPr>
        </p:nvSpPr>
        <p:spPr/>
        <p:txBody>
          <a:bodyPr/>
          <a:lstStyle/>
          <a:p>
            <a:fld id="{986BD3BC-ECEA-4736-8442-17C48683CD7A}" type="slidenum">
              <a:rPr lang="en-US" smtClean="0"/>
              <a:t>24</a:t>
            </a:fld>
            <a:endParaRPr lang="en-US"/>
          </a:p>
        </p:txBody>
      </p:sp>
      <p:sp>
        <p:nvSpPr>
          <p:cNvPr id="7" name="TextBox 6">
            <a:extLst>
              <a:ext uri="{FF2B5EF4-FFF2-40B4-BE49-F238E27FC236}">
                <a16:creationId xmlns:a16="http://schemas.microsoft.com/office/drawing/2014/main" id="{8414D5AC-5412-4035-B3AE-BD51C725D0B0}"/>
              </a:ext>
            </a:extLst>
          </p:cNvPr>
          <p:cNvSpPr txBox="1"/>
          <p:nvPr/>
        </p:nvSpPr>
        <p:spPr>
          <a:xfrm>
            <a:off x="554038" y="561444"/>
            <a:ext cx="5077030" cy="215444"/>
          </a:xfrm>
          <a:prstGeom prst="rect">
            <a:avLst/>
          </a:prstGeom>
          <a:noFill/>
        </p:spPr>
        <p:txBody>
          <a:bodyPr wrap="square" lIns="0" tIns="0" rIns="0" bIns="0" rtlCol="0" anchor="b" anchorCtr="0">
            <a:noAutofit/>
          </a:bodyPr>
          <a:lstStyle/>
          <a:p>
            <a:r>
              <a:rPr lang="en-US" sz="1400" cap="all" spc="20" dirty="0">
                <a:solidFill>
                  <a:schemeClr val="accent3"/>
                </a:solidFill>
              </a:rPr>
              <a:t>OPTION #4B: HOUSING ADVISORY BOARD ROLE</a:t>
            </a:r>
          </a:p>
        </p:txBody>
      </p:sp>
      <p:sp>
        <p:nvSpPr>
          <p:cNvPr id="8" name="Rectangle 7">
            <a:extLst>
              <a:ext uri="{FF2B5EF4-FFF2-40B4-BE49-F238E27FC236}">
                <a16:creationId xmlns:a16="http://schemas.microsoft.com/office/drawing/2014/main" id="{496F8519-1316-43C4-9A6C-A08ABC1EDFA4}"/>
              </a:ext>
            </a:extLst>
          </p:cNvPr>
          <p:cNvSpPr/>
          <p:nvPr/>
        </p:nvSpPr>
        <p:spPr>
          <a:xfrm>
            <a:off x="554038" y="5977508"/>
            <a:ext cx="228160" cy="624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AA09B7-1410-400E-8BF0-5832F5362668}"/>
              </a:ext>
            </a:extLst>
          </p:cNvPr>
          <p:cNvSpPr txBox="1"/>
          <p:nvPr/>
        </p:nvSpPr>
        <p:spPr>
          <a:xfrm>
            <a:off x="894161" y="6074184"/>
            <a:ext cx="10551078" cy="430887"/>
          </a:xfrm>
          <a:prstGeom prst="rect">
            <a:avLst/>
          </a:prstGeom>
          <a:noFill/>
        </p:spPr>
        <p:txBody>
          <a:bodyPr wrap="square" lIns="0" tIns="0" rIns="0" bIns="0" rtlCol="0">
            <a:spAutoFit/>
          </a:bodyPr>
          <a:lstStyle/>
          <a:p>
            <a:r>
              <a:rPr lang="en-US" sz="1400" dirty="0">
                <a:latin typeface="Public Sans Light" pitchFamily="2" charset="0"/>
              </a:rPr>
              <a:t>*Commissions for tenants and landlords exist on a spectrum, with general oversight and advocacy of issues affecting tenants and landlords to legally binding dispute resolution. Responsibilities depend on role(s) and state enabling context. </a:t>
            </a:r>
            <a:endParaRPr lang="en-US" sz="1400" dirty="0">
              <a:solidFill>
                <a:schemeClr val="accent3"/>
              </a:solidFill>
              <a:latin typeface="Public Sans Light" pitchFamily="2" charset="0"/>
            </a:endParaRPr>
          </a:p>
        </p:txBody>
      </p:sp>
      <p:graphicFrame>
        <p:nvGraphicFramePr>
          <p:cNvPr id="10" name="Table 7">
            <a:extLst>
              <a:ext uri="{FF2B5EF4-FFF2-40B4-BE49-F238E27FC236}">
                <a16:creationId xmlns:a16="http://schemas.microsoft.com/office/drawing/2014/main" id="{CF1BE761-34E5-46DC-82CD-7674B2F93943}"/>
              </a:ext>
            </a:extLst>
          </p:cNvPr>
          <p:cNvGraphicFramePr>
            <a:graphicFrameLocks noGrp="1"/>
          </p:cNvGraphicFramePr>
          <p:nvPr>
            <p:extLst>
              <p:ext uri="{D42A27DB-BD31-4B8C-83A1-F6EECF244321}">
                <p14:modId xmlns:p14="http://schemas.microsoft.com/office/powerpoint/2010/main" val="3537999468"/>
              </p:ext>
            </p:extLst>
          </p:nvPr>
        </p:nvGraphicFramePr>
        <p:xfrm>
          <a:off x="554038" y="1478360"/>
          <a:ext cx="11028362" cy="4283463"/>
        </p:xfrm>
        <a:graphic>
          <a:graphicData uri="http://schemas.openxmlformats.org/drawingml/2006/table">
            <a:tbl>
              <a:tblPr firstRow="1" bandRow="1">
                <a:tableStyleId>{5C22544A-7EE6-4342-B048-85BDC9FD1C3A}</a:tableStyleId>
              </a:tblPr>
              <a:tblGrid>
                <a:gridCol w="2814804">
                  <a:extLst>
                    <a:ext uri="{9D8B030D-6E8A-4147-A177-3AD203B41FA5}">
                      <a16:colId xmlns:a16="http://schemas.microsoft.com/office/drawing/2014/main" val="1967297351"/>
                    </a:ext>
                  </a:extLst>
                </a:gridCol>
                <a:gridCol w="8213558">
                  <a:extLst>
                    <a:ext uri="{9D8B030D-6E8A-4147-A177-3AD203B41FA5}">
                      <a16:colId xmlns:a16="http://schemas.microsoft.com/office/drawing/2014/main" val="2787811106"/>
                    </a:ext>
                  </a:extLst>
                </a:gridCol>
              </a:tblGrid>
              <a:tr h="575191">
                <a:tc>
                  <a:txBody>
                    <a:bodyPr/>
                    <a:lstStyle/>
                    <a:p>
                      <a:pPr algn="l"/>
                      <a:r>
                        <a:rPr lang="en-US" sz="1600" b="0" dirty="0">
                          <a:ln>
                            <a:noFill/>
                          </a:ln>
                          <a:solidFill>
                            <a:schemeClr val="bg1"/>
                          </a:solidFill>
                        </a:rPr>
                        <a:t>Primary role(s)*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Resolve tenant-landlord disputes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31760180"/>
                  </a:ext>
                </a:extLst>
              </a:tr>
              <a:tr h="1238936">
                <a:tc>
                  <a:txBody>
                    <a:bodyPr/>
                    <a:lstStyle/>
                    <a:p>
                      <a:pPr algn="l"/>
                      <a:r>
                        <a:rPr lang="en-US" sz="1600" dirty="0">
                          <a:ln>
                            <a:noFill/>
                          </a:ln>
                          <a:solidFill>
                            <a:schemeClr val="bg1"/>
                          </a:solidFill>
                        </a:rPr>
                        <a:t>Key responsibilities*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lvl="0" indent="-285750">
                        <a:buFont typeface="Arial" panose="020B0604020202020204" pitchFamily="34" charset="0"/>
                        <a:buChar char="•"/>
                      </a:pPr>
                      <a:r>
                        <a:rPr lang="en-US" sz="1400" b="0" dirty="0">
                          <a:latin typeface="Public Sans Light" pitchFamily="2" charset="0"/>
                        </a:rPr>
                        <a:t>Review and determine if tenant-landlord complaints warrant a hearing/investigation.</a:t>
                      </a:r>
                    </a:p>
                    <a:p>
                      <a:pPr marL="285750" lvl="0" indent="-285750">
                        <a:buFont typeface="Arial" panose="020B0604020202020204" pitchFamily="34" charset="0"/>
                        <a:buChar char="•"/>
                      </a:pPr>
                      <a:r>
                        <a:rPr lang="en-US" sz="1400" b="0" dirty="0">
                          <a:latin typeface="Public Sans Light" pitchFamily="2" charset="0"/>
                        </a:rPr>
                        <a:t>Hold hearings on tenant-landlord disputes.</a:t>
                      </a:r>
                    </a:p>
                    <a:p>
                      <a:pPr marL="285750" lvl="0" indent="-285750">
                        <a:buFont typeface="Arial" panose="020B0604020202020204" pitchFamily="34" charset="0"/>
                        <a:buChar char="•"/>
                      </a:pPr>
                      <a:r>
                        <a:rPr lang="en-US" sz="1400" b="0" dirty="0">
                          <a:latin typeface="Public Sans Light" pitchFamily="2" charset="0"/>
                        </a:rPr>
                        <a:t>Issue decisions/orders with the force of law on tenant-landlord disputes.</a:t>
                      </a:r>
                    </a:p>
                    <a:p>
                      <a:pPr marL="285750" lvl="0" indent="-285750">
                        <a:buFont typeface="Arial" panose="020B0604020202020204" pitchFamily="34" charset="0"/>
                        <a:buChar char="•"/>
                      </a:pPr>
                      <a:r>
                        <a:rPr lang="en-US" sz="1400" b="0" dirty="0">
                          <a:latin typeface="Public Sans Light" pitchFamily="2" charset="0"/>
                        </a:rPr>
                        <a:t>Monitor implementation of decisions/orders (including enforcing noncompliance)</a:t>
                      </a:r>
                    </a:p>
                    <a:p>
                      <a:pPr marL="285750" lvl="0" indent="-285750">
                        <a:buFont typeface="Arial" panose="020B0604020202020204" pitchFamily="34" charset="0"/>
                        <a:buChar char="•"/>
                      </a:pPr>
                      <a:r>
                        <a:rPr lang="en-US" sz="1400" b="0" dirty="0">
                          <a:latin typeface="Public Sans Light" pitchFamily="2" charset="0"/>
                        </a:rPr>
                        <a:t>Issue report(s) summarizing commission activities (e.g., total complaints, nature/disposition)</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69202525"/>
                  </a:ext>
                </a:extLst>
              </a:tr>
              <a:tr h="823112">
                <a:tc>
                  <a:txBody>
                    <a:bodyPr/>
                    <a:lstStyle/>
                    <a:p>
                      <a:pPr algn="l"/>
                      <a:r>
                        <a:rPr lang="en-US" sz="1600" dirty="0">
                          <a:ln>
                            <a:noFill/>
                          </a:ln>
                          <a:solidFill>
                            <a:schemeClr val="bg1"/>
                          </a:solidFill>
                        </a:rPr>
                        <a:t>Potential structure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lvl="0" indent="-285750">
                        <a:buFont typeface="Arial" panose="020B0604020202020204" pitchFamily="34" charset="0"/>
                        <a:buChar char="•"/>
                      </a:pPr>
                      <a:r>
                        <a:rPr lang="en-US" sz="1400" b="0" dirty="0">
                          <a:latin typeface="Public Sans Light" pitchFamily="2" charset="0"/>
                        </a:rPr>
                        <a:t>Q</a:t>
                      </a:r>
                      <a:r>
                        <a:rPr lang="en-US" sz="1400" b="0" dirty="0">
                          <a:latin typeface="Public Sans Light" pitchFamily="2" charset="0"/>
                          <a:sym typeface="Wingdings" panose="05000000000000000000" pitchFamily="2" charset="2"/>
                        </a:rPr>
                        <a:t>uasi-judicial commission with power to issue legally binding decisions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atin typeface="Public Sans Light" pitchFamily="2" charset="0"/>
                        </a:rPr>
                        <a:t>Three-member panels to review complaints (equal representation from each group)</a:t>
                      </a:r>
                      <a:endParaRPr lang="en-US" sz="1400" b="0" dirty="0">
                        <a:latin typeface="Public Sans Light" pitchFamily="2" charset="0"/>
                        <a:sym typeface="Wingdings" panose="05000000000000000000" pitchFamily="2" charset="2"/>
                      </a:endParaRPr>
                    </a:p>
                    <a:p>
                      <a:pPr marL="285750" lvl="0" indent="-285750">
                        <a:buFont typeface="Arial" panose="020B0604020202020204" pitchFamily="34" charset="0"/>
                        <a:buChar char="•"/>
                      </a:pPr>
                      <a:r>
                        <a:rPr lang="en-US" sz="1400" b="0" dirty="0">
                          <a:latin typeface="Public Sans Light" pitchFamily="2" charset="0"/>
                        </a:rPr>
                        <a:t>Ability to appoint ex-officio members and citizens' advisory groups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9111719"/>
                  </a:ext>
                </a:extLst>
              </a:tr>
              <a:tr h="823112">
                <a:tc>
                  <a:txBody>
                    <a:bodyPr/>
                    <a:lstStyle/>
                    <a:p>
                      <a:pPr algn="l"/>
                      <a:r>
                        <a:rPr lang="en-US" sz="1600" dirty="0">
                          <a:ln>
                            <a:noFill/>
                          </a:ln>
                          <a:solidFill>
                            <a:schemeClr val="bg1"/>
                          </a:solidFill>
                        </a:rPr>
                        <a:t>Potential composition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Public Sans Light" pitchFamily="2" charset="0"/>
                        </a:rPr>
                        <a:t>Equal numbers of tenants, landlords, and general public</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33746107"/>
                  </a:ext>
                </a:extLst>
              </a:tr>
              <a:tr h="823112">
                <a:tc>
                  <a:txBody>
                    <a:bodyPr/>
                    <a:lstStyle/>
                    <a:p>
                      <a:pPr algn="l"/>
                      <a:r>
                        <a:rPr lang="en-US" sz="1600" dirty="0">
                          <a:ln>
                            <a:noFill/>
                          </a:ln>
                          <a:solidFill>
                            <a:schemeClr val="bg1"/>
                          </a:solidFill>
                        </a:rPr>
                        <a:t>Implementation considerations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Staff support</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Ability to engage additional staff as needed (e.g., County Attorney)</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Supportive tenant-landlord tools (information, outreach, etc.)</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49845532"/>
                  </a:ext>
                </a:extLst>
              </a:tr>
            </a:tbl>
          </a:graphicData>
        </a:graphic>
      </p:graphicFrame>
    </p:spTree>
    <p:extLst>
      <p:ext uri="{BB962C8B-B14F-4D97-AF65-F5344CB8AC3E}">
        <p14:creationId xmlns:p14="http://schemas.microsoft.com/office/powerpoint/2010/main" val="3988065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CCC8-B74B-4AB7-9209-EFE98CAD84ED}"/>
              </a:ext>
            </a:extLst>
          </p:cNvPr>
          <p:cNvSpPr>
            <a:spLocks noGrp="1"/>
          </p:cNvSpPr>
          <p:nvPr>
            <p:ph type="title"/>
          </p:nvPr>
        </p:nvSpPr>
        <p:spPr>
          <a:xfrm>
            <a:off x="554038" y="1340676"/>
            <a:ext cx="11028362" cy="415498"/>
          </a:xfrm>
        </p:spPr>
        <p:txBody>
          <a:bodyPr/>
          <a:lstStyle/>
          <a:p>
            <a:r>
              <a:rPr lang="en-US" dirty="0"/>
              <a:t>Tenant-Landlord Commission</a:t>
            </a:r>
            <a:br>
              <a:rPr lang="en-US" dirty="0"/>
            </a:br>
            <a:r>
              <a:rPr lang="en-US" dirty="0"/>
              <a:t>Arlington County, VA</a:t>
            </a:r>
          </a:p>
        </p:txBody>
      </p:sp>
      <p:sp>
        <p:nvSpPr>
          <p:cNvPr id="4" name="Slide Number Placeholder 3">
            <a:extLst>
              <a:ext uri="{FF2B5EF4-FFF2-40B4-BE49-F238E27FC236}">
                <a16:creationId xmlns:a16="http://schemas.microsoft.com/office/drawing/2014/main" id="{5B11C9DC-35E1-4EF0-862E-FC7F50B03978}"/>
              </a:ext>
            </a:extLst>
          </p:cNvPr>
          <p:cNvSpPr>
            <a:spLocks noGrp="1"/>
          </p:cNvSpPr>
          <p:nvPr>
            <p:ph type="sldNum" sz="quarter" idx="12"/>
          </p:nvPr>
        </p:nvSpPr>
        <p:spPr/>
        <p:txBody>
          <a:bodyPr/>
          <a:lstStyle/>
          <a:p>
            <a:fld id="{986BD3BC-ECEA-4736-8442-17C48683CD7A}" type="slidenum">
              <a:rPr lang="en-US" smtClean="0"/>
              <a:t>25</a:t>
            </a:fld>
            <a:endParaRPr lang="en-US"/>
          </a:p>
        </p:txBody>
      </p:sp>
      <p:sp>
        <p:nvSpPr>
          <p:cNvPr id="11" name="Content Placeholder 9">
            <a:extLst>
              <a:ext uri="{FF2B5EF4-FFF2-40B4-BE49-F238E27FC236}">
                <a16:creationId xmlns:a16="http://schemas.microsoft.com/office/drawing/2014/main" id="{B544F893-7CF6-464A-84FF-1BE172FEAFB5}"/>
              </a:ext>
            </a:extLst>
          </p:cNvPr>
          <p:cNvSpPr>
            <a:spLocks noGrp="1"/>
          </p:cNvSpPr>
          <p:nvPr>
            <p:ph idx="1"/>
          </p:nvPr>
        </p:nvSpPr>
        <p:spPr>
          <a:xfrm>
            <a:off x="554038" y="1911954"/>
            <a:ext cx="11028362" cy="4443210"/>
          </a:xfrm>
        </p:spPr>
        <p:txBody>
          <a:bodyPr/>
          <a:lstStyle/>
          <a:p>
            <a:pPr marL="0" indent="0">
              <a:buNone/>
            </a:pPr>
            <a:r>
              <a:rPr lang="en-US" dirty="0"/>
              <a:t>The Tenant-Landlord Commission provides information to tenants, landlords, and the public concerning the rights and responsibilities of tenants and landlords.</a:t>
            </a:r>
          </a:p>
          <a:p>
            <a:pPr marL="0" indent="0">
              <a:buNone/>
            </a:pPr>
            <a:endParaRPr lang="en-US" sz="1800" dirty="0"/>
          </a:p>
          <a:p>
            <a:pPr marL="0" indent="0">
              <a:buNone/>
            </a:pPr>
            <a:endParaRPr lang="en-US" sz="1800" dirty="0">
              <a:latin typeface="Public Sans" pitchFamily="2" charset="77"/>
            </a:endParaRPr>
          </a:p>
          <a:p>
            <a:pPr marL="0" indent="0">
              <a:buNone/>
            </a:pPr>
            <a:endParaRPr lang="en-US" dirty="0">
              <a:latin typeface="Public Sans" pitchFamily="2" charset="77"/>
            </a:endParaRPr>
          </a:p>
          <a:p>
            <a:pPr marL="0" indent="0">
              <a:buNone/>
            </a:pPr>
            <a:endParaRPr lang="en-US" dirty="0">
              <a:latin typeface="Public Sans" pitchFamily="2" charset="77"/>
            </a:endParaRPr>
          </a:p>
        </p:txBody>
      </p:sp>
      <p:graphicFrame>
        <p:nvGraphicFramePr>
          <p:cNvPr id="7" name="Table 7">
            <a:extLst>
              <a:ext uri="{FF2B5EF4-FFF2-40B4-BE49-F238E27FC236}">
                <a16:creationId xmlns:a16="http://schemas.microsoft.com/office/drawing/2014/main" id="{4C403F89-5046-4CA2-B981-FA415538CA81}"/>
              </a:ext>
            </a:extLst>
          </p:cNvPr>
          <p:cNvGraphicFramePr>
            <a:graphicFrameLocks noGrp="1"/>
          </p:cNvGraphicFramePr>
          <p:nvPr>
            <p:extLst>
              <p:ext uri="{D42A27DB-BD31-4B8C-83A1-F6EECF244321}">
                <p14:modId xmlns:p14="http://schemas.microsoft.com/office/powerpoint/2010/main" val="2828904948"/>
              </p:ext>
            </p:extLst>
          </p:nvPr>
        </p:nvGraphicFramePr>
        <p:xfrm>
          <a:off x="554038" y="2470113"/>
          <a:ext cx="11028362" cy="3970776"/>
        </p:xfrm>
        <a:graphic>
          <a:graphicData uri="http://schemas.openxmlformats.org/drawingml/2006/table">
            <a:tbl>
              <a:tblPr firstRow="1" bandRow="1">
                <a:tableStyleId>{5C22544A-7EE6-4342-B048-85BDC9FD1C3A}</a:tableStyleId>
              </a:tblPr>
              <a:tblGrid>
                <a:gridCol w="2798762">
                  <a:extLst>
                    <a:ext uri="{9D8B030D-6E8A-4147-A177-3AD203B41FA5}">
                      <a16:colId xmlns:a16="http://schemas.microsoft.com/office/drawing/2014/main" val="1967297351"/>
                    </a:ext>
                  </a:extLst>
                </a:gridCol>
                <a:gridCol w="8229600">
                  <a:extLst>
                    <a:ext uri="{9D8B030D-6E8A-4147-A177-3AD203B41FA5}">
                      <a16:colId xmlns:a16="http://schemas.microsoft.com/office/drawing/2014/main" val="2787811106"/>
                    </a:ext>
                  </a:extLst>
                </a:gridCol>
              </a:tblGrid>
              <a:tr h="992694">
                <a:tc>
                  <a:txBody>
                    <a:bodyPr/>
                    <a:lstStyle/>
                    <a:p>
                      <a:pPr algn="l"/>
                      <a:r>
                        <a:rPr lang="en-US" sz="1600" b="0" dirty="0">
                          <a:ln>
                            <a:noFill/>
                          </a:ln>
                          <a:solidFill>
                            <a:schemeClr val="bg1"/>
                          </a:solidFill>
                        </a:rPr>
                        <a:t>Responsibilities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Provides information about the rights and responsibilities of tenants and landlords.</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Encourages tenants and landlords to resolve grievances and provide advice when possible</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Makes recommendations to elected bodies on tenant/landlord policies</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Collaborates with other commissions on matters involving overlapping scope</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69202525"/>
                  </a:ext>
                </a:extLst>
              </a:tr>
              <a:tr h="992694">
                <a:tc>
                  <a:txBody>
                    <a:bodyPr/>
                    <a:lstStyle/>
                    <a:p>
                      <a:pPr algn="l"/>
                      <a:r>
                        <a:rPr lang="en-US" sz="1600" dirty="0">
                          <a:ln>
                            <a:noFill/>
                          </a:ln>
                          <a:solidFill>
                            <a:schemeClr val="bg1"/>
                          </a:solidFill>
                        </a:rPr>
                        <a:t>Structure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9-member commission with Chair/Vice Chair appointed by the County Board</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9111719"/>
                  </a:ext>
                </a:extLst>
              </a:tr>
              <a:tr h="992694">
                <a:tc>
                  <a:txBody>
                    <a:bodyPr/>
                    <a:lstStyle/>
                    <a:p>
                      <a:pPr algn="l"/>
                      <a:r>
                        <a:rPr lang="en-US" sz="1600" dirty="0">
                          <a:ln>
                            <a:noFill/>
                          </a:ln>
                          <a:solidFill>
                            <a:schemeClr val="bg1"/>
                          </a:solidFill>
                        </a:rPr>
                        <a:t>Composition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n>
                            <a:noFill/>
                          </a:ln>
                          <a:solidFill>
                            <a:schemeClr val="tx1"/>
                          </a:solidFill>
                          <a:latin typeface="Public Sans Light" pitchFamily="2" charset="0"/>
                        </a:rPr>
                        <a:t>Members are equally representative of tenants, landlords, and public interests at large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n>
                            <a:noFill/>
                          </a:ln>
                          <a:solidFill>
                            <a:schemeClr val="tx1"/>
                          </a:solidFill>
                          <a:latin typeface="Public Sans Light" pitchFamily="2" charset="0"/>
                        </a:rPr>
                        <a:t>Members are expected to serve a liaison function to tenants and interested parties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80927989"/>
                  </a:ext>
                </a:extLst>
              </a:tr>
              <a:tr h="992694">
                <a:tc>
                  <a:txBody>
                    <a:bodyPr/>
                    <a:lstStyle/>
                    <a:p>
                      <a:pPr algn="l"/>
                      <a:r>
                        <a:rPr lang="en-US" sz="1600" dirty="0">
                          <a:ln>
                            <a:noFill/>
                          </a:ln>
                          <a:solidFill>
                            <a:schemeClr val="bg1"/>
                          </a:solidFill>
                        </a:rPr>
                        <a:t>Implementation considerations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Staffed by Housing Division; staff appointed by the County Manager</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Staff provides technical assistance and logistics support and prepares reports and responses as requested.</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72818117"/>
                  </a:ext>
                </a:extLst>
              </a:tr>
            </a:tbl>
          </a:graphicData>
        </a:graphic>
      </p:graphicFrame>
      <p:sp>
        <p:nvSpPr>
          <p:cNvPr id="8" name="TextBox 7">
            <a:extLst>
              <a:ext uri="{FF2B5EF4-FFF2-40B4-BE49-F238E27FC236}">
                <a16:creationId xmlns:a16="http://schemas.microsoft.com/office/drawing/2014/main" id="{D5AF089C-CFD1-47AB-9C9A-29468211E947}"/>
              </a:ext>
            </a:extLst>
          </p:cNvPr>
          <p:cNvSpPr txBox="1"/>
          <p:nvPr/>
        </p:nvSpPr>
        <p:spPr>
          <a:xfrm>
            <a:off x="554038" y="561444"/>
            <a:ext cx="5077030" cy="215444"/>
          </a:xfrm>
          <a:prstGeom prst="rect">
            <a:avLst/>
          </a:prstGeom>
          <a:noFill/>
        </p:spPr>
        <p:txBody>
          <a:bodyPr wrap="square" lIns="0" tIns="0" rIns="0" bIns="0" rtlCol="0" anchor="b" anchorCtr="0">
            <a:noAutofit/>
          </a:bodyPr>
          <a:lstStyle/>
          <a:p>
            <a:r>
              <a:rPr lang="en-US" sz="1400" cap="all" spc="20" dirty="0">
                <a:solidFill>
                  <a:schemeClr val="accent3"/>
                </a:solidFill>
              </a:rPr>
              <a:t>EXAMPLE: HOUSING LANDSCAPE COMMISSION</a:t>
            </a:r>
          </a:p>
        </p:txBody>
      </p:sp>
    </p:spTree>
    <p:extLst>
      <p:ext uri="{BB962C8B-B14F-4D97-AF65-F5344CB8AC3E}">
        <p14:creationId xmlns:p14="http://schemas.microsoft.com/office/powerpoint/2010/main" val="2767771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CCC8-B74B-4AB7-9209-EFE98CAD84ED}"/>
              </a:ext>
            </a:extLst>
          </p:cNvPr>
          <p:cNvSpPr>
            <a:spLocks noGrp="1"/>
          </p:cNvSpPr>
          <p:nvPr>
            <p:ph type="title"/>
          </p:nvPr>
        </p:nvSpPr>
        <p:spPr>
          <a:xfrm>
            <a:off x="554038" y="1340676"/>
            <a:ext cx="11028362" cy="415498"/>
          </a:xfrm>
        </p:spPr>
        <p:txBody>
          <a:bodyPr/>
          <a:lstStyle/>
          <a:p>
            <a:r>
              <a:rPr lang="en-US" dirty="0"/>
              <a:t>Tenant-Landlord Commission</a:t>
            </a:r>
            <a:br>
              <a:rPr lang="en-US" dirty="0"/>
            </a:br>
            <a:r>
              <a:rPr lang="en-US" dirty="0"/>
              <a:t>Fairfax County, VA</a:t>
            </a:r>
          </a:p>
        </p:txBody>
      </p:sp>
      <p:sp>
        <p:nvSpPr>
          <p:cNvPr id="4" name="Slide Number Placeholder 3">
            <a:extLst>
              <a:ext uri="{FF2B5EF4-FFF2-40B4-BE49-F238E27FC236}">
                <a16:creationId xmlns:a16="http://schemas.microsoft.com/office/drawing/2014/main" id="{5B11C9DC-35E1-4EF0-862E-FC7F50B03978}"/>
              </a:ext>
            </a:extLst>
          </p:cNvPr>
          <p:cNvSpPr>
            <a:spLocks noGrp="1"/>
          </p:cNvSpPr>
          <p:nvPr>
            <p:ph type="sldNum" sz="quarter" idx="12"/>
          </p:nvPr>
        </p:nvSpPr>
        <p:spPr/>
        <p:txBody>
          <a:bodyPr/>
          <a:lstStyle/>
          <a:p>
            <a:fld id="{986BD3BC-ECEA-4736-8442-17C48683CD7A}" type="slidenum">
              <a:rPr lang="en-US" smtClean="0"/>
              <a:t>26</a:t>
            </a:fld>
            <a:endParaRPr lang="en-US"/>
          </a:p>
        </p:txBody>
      </p:sp>
      <p:sp>
        <p:nvSpPr>
          <p:cNvPr id="11" name="Content Placeholder 9">
            <a:extLst>
              <a:ext uri="{FF2B5EF4-FFF2-40B4-BE49-F238E27FC236}">
                <a16:creationId xmlns:a16="http://schemas.microsoft.com/office/drawing/2014/main" id="{B544F893-7CF6-464A-84FF-1BE172FEAFB5}"/>
              </a:ext>
            </a:extLst>
          </p:cNvPr>
          <p:cNvSpPr>
            <a:spLocks noGrp="1"/>
          </p:cNvSpPr>
          <p:nvPr>
            <p:ph idx="1"/>
          </p:nvPr>
        </p:nvSpPr>
        <p:spPr>
          <a:xfrm>
            <a:off x="554038" y="1876926"/>
            <a:ext cx="11175124" cy="4443210"/>
          </a:xfrm>
        </p:spPr>
        <p:txBody>
          <a:bodyPr/>
          <a:lstStyle/>
          <a:p>
            <a:pPr marL="0" indent="0">
              <a:buNone/>
            </a:pPr>
            <a:r>
              <a:rPr lang="en-US" dirty="0"/>
              <a:t>The Tenant-Landlord Commission provides fair and objective assistance to the County’s tenants and landlords.</a:t>
            </a:r>
          </a:p>
          <a:p>
            <a:pPr marL="0" indent="0">
              <a:buNone/>
            </a:pPr>
            <a:endParaRPr lang="en-US" sz="1800" dirty="0"/>
          </a:p>
          <a:p>
            <a:pPr marL="0" indent="0">
              <a:buNone/>
            </a:pPr>
            <a:endParaRPr lang="en-US" sz="1800" dirty="0">
              <a:latin typeface="Public Sans" pitchFamily="2" charset="77"/>
            </a:endParaRPr>
          </a:p>
          <a:p>
            <a:pPr marL="0" indent="0">
              <a:buNone/>
            </a:pPr>
            <a:endParaRPr lang="en-US" dirty="0">
              <a:latin typeface="Public Sans" pitchFamily="2" charset="77"/>
            </a:endParaRPr>
          </a:p>
          <a:p>
            <a:pPr marL="0" indent="0">
              <a:buNone/>
            </a:pPr>
            <a:endParaRPr lang="en-US" dirty="0">
              <a:latin typeface="Public Sans" pitchFamily="2" charset="77"/>
            </a:endParaRPr>
          </a:p>
        </p:txBody>
      </p:sp>
      <p:graphicFrame>
        <p:nvGraphicFramePr>
          <p:cNvPr id="7" name="Table 7">
            <a:extLst>
              <a:ext uri="{FF2B5EF4-FFF2-40B4-BE49-F238E27FC236}">
                <a16:creationId xmlns:a16="http://schemas.microsoft.com/office/drawing/2014/main" id="{4C403F89-5046-4CA2-B981-FA415538CA81}"/>
              </a:ext>
            </a:extLst>
          </p:cNvPr>
          <p:cNvGraphicFramePr>
            <a:graphicFrameLocks noGrp="1"/>
          </p:cNvGraphicFramePr>
          <p:nvPr>
            <p:extLst>
              <p:ext uri="{D42A27DB-BD31-4B8C-83A1-F6EECF244321}">
                <p14:modId xmlns:p14="http://schemas.microsoft.com/office/powerpoint/2010/main" val="1566597377"/>
              </p:ext>
            </p:extLst>
          </p:nvPr>
        </p:nvGraphicFramePr>
        <p:xfrm>
          <a:off x="554038" y="2256753"/>
          <a:ext cx="10959782" cy="4030419"/>
        </p:xfrm>
        <a:graphic>
          <a:graphicData uri="http://schemas.openxmlformats.org/drawingml/2006/table">
            <a:tbl>
              <a:tblPr firstRow="1" bandRow="1">
                <a:tableStyleId>{5C22544A-7EE6-4342-B048-85BDC9FD1C3A}</a:tableStyleId>
              </a:tblPr>
              <a:tblGrid>
                <a:gridCol w="2781358">
                  <a:extLst>
                    <a:ext uri="{9D8B030D-6E8A-4147-A177-3AD203B41FA5}">
                      <a16:colId xmlns:a16="http://schemas.microsoft.com/office/drawing/2014/main" val="1967297351"/>
                    </a:ext>
                  </a:extLst>
                </a:gridCol>
                <a:gridCol w="8178424">
                  <a:extLst>
                    <a:ext uri="{9D8B030D-6E8A-4147-A177-3AD203B41FA5}">
                      <a16:colId xmlns:a16="http://schemas.microsoft.com/office/drawing/2014/main" val="2787811106"/>
                    </a:ext>
                  </a:extLst>
                </a:gridCol>
              </a:tblGrid>
              <a:tr h="1267497">
                <a:tc>
                  <a:txBody>
                    <a:bodyPr/>
                    <a:lstStyle/>
                    <a:p>
                      <a:pPr algn="l"/>
                      <a:r>
                        <a:rPr lang="en-US" sz="1600" b="0" dirty="0">
                          <a:ln>
                            <a:noFill/>
                          </a:ln>
                          <a:solidFill>
                            <a:schemeClr val="bg1"/>
                          </a:solidFill>
                        </a:rPr>
                        <a:t>Responsibilities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Advises on tenant-landlord issues and trends </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Conducts public education about tenants’ and landlords’ rights and responsibilities</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Informs tenants and landlords about mediation and arbitration services through the Department of Consumer Affairs</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Arbitrates tenant-landlord complaints (when referred to the commission)</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69202525"/>
                  </a:ext>
                </a:extLst>
              </a:tr>
              <a:tr h="920974">
                <a:tc>
                  <a:txBody>
                    <a:bodyPr/>
                    <a:lstStyle/>
                    <a:p>
                      <a:pPr algn="l"/>
                      <a:r>
                        <a:rPr lang="en-US" sz="1600" dirty="0">
                          <a:ln>
                            <a:noFill/>
                          </a:ln>
                          <a:solidFill>
                            <a:schemeClr val="bg1"/>
                          </a:solidFill>
                        </a:rPr>
                        <a:t>Structure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10-member commission appointed by the County Board of Supervisors </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9111719"/>
                  </a:ext>
                </a:extLst>
              </a:tr>
              <a:tr h="920974">
                <a:tc>
                  <a:txBody>
                    <a:bodyPr/>
                    <a:lstStyle/>
                    <a:p>
                      <a:pPr algn="l"/>
                      <a:r>
                        <a:rPr lang="en-US" sz="1600" dirty="0">
                          <a:ln>
                            <a:noFill/>
                          </a:ln>
                          <a:solidFill>
                            <a:schemeClr val="bg1"/>
                          </a:solidFill>
                        </a:rPr>
                        <a:t>Composition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n>
                            <a:noFill/>
                          </a:ln>
                          <a:solidFill>
                            <a:schemeClr val="tx1"/>
                          </a:solidFill>
                          <a:latin typeface="Public Sans Light" pitchFamily="2" charset="0"/>
                        </a:rPr>
                        <a:t>Members are equally representative of tenants, landlords, and public interests at large</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80927989"/>
                  </a:ext>
                </a:extLst>
              </a:tr>
              <a:tr h="920974">
                <a:tc>
                  <a:txBody>
                    <a:bodyPr/>
                    <a:lstStyle/>
                    <a:p>
                      <a:pPr algn="l"/>
                      <a:r>
                        <a:rPr lang="en-US" sz="1600" dirty="0">
                          <a:ln>
                            <a:noFill/>
                          </a:ln>
                          <a:solidFill>
                            <a:schemeClr val="bg1"/>
                          </a:solidFill>
                        </a:rPr>
                        <a:t>Implementation considerations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Interacts with the general public on public hearings on tenant-landlord issues.</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Works closely with the Department of Consumer Affairs which receives, investigates, records, and attempts to resolve tenant-landlord complaints.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72818117"/>
                  </a:ext>
                </a:extLst>
              </a:tr>
            </a:tbl>
          </a:graphicData>
        </a:graphic>
      </p:graphicFrame>
      <p:sp>
        <p:nvSpPr>
          <p:cNvPr id="8" name="TextBox 7">
            <a:extLst>
              <a:ext uri="{FF2B5EF4-FFF2-40B4-BE49-F238E27FC236}">
                <a16:creationId xmlns:a16="http://schemas.microsoft.com/office/drawing/2014/main" id="{A8B198CB-13EA-46C4-B20F-5427776ABFDE}"/>
              </a:ext>
            </a:extLst>
          </p:cNvPr>
          <p:cNvSpPr txBox="1"/>
          <p:nvPr/>
        </p:nvSpPr>
        <p:spPr>
          <a:xfrm>
            <a:off x="554038" y="561444"/>
            <a:ext cx="5077030" cy="215444"/>
          </a:xfrm>
          <a:prstGeom prst="rect">
            <a:avLst/>
          </a:prstGeom>
          <a:noFill/>
        </p:spPr>
        <p:txBody>
          <a:bodyPr wrap="square" lIns="0" tIns="0" rIns="0" bIns="0" rtlCol="0" anchor="b" anchorCtr="0">
            <a:noAutofit/>
          </a:bodyPr>
          <a:lstStyle/>
          <a:p>
            <a:r>
              <a:rPr lang="en-US" sz="1400" cap="all" spc="20" dirty="0">
                <a:solidFill>
                  <a:schemeClr val="accent3"/>
                </a:solidFill>
              </a:rPr>
              <a:t>EXAMPLE: HOUSING LANDSCAPE COMMISSION</a:t>
            </a:r>
          </a:p>
        </p:txBody>
      </p:sp>
    </p:spTree>
    <p:extLst>
      <p:ext uri="{BB962C8B-B14F-4D97-AF65-F5344CB8AC3E}">
        <p14:creationId xmlns:p14="http://schemas.microsoft.com/office/powerpoint/2010/main" val="1633568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26FD-2CE3-4E39-9E7F-D3059700227F}"/>
              </a:ext>
            </a:extLst>
          </p:cNvPr>
          <p:cNvSpPr>
            <a:spLocks noGrp="1"/>
          </p:cNvSpPr>
          <p:nvPr>
            <p:ph type="title"/>
          </p:nvPr>
        </p:nvSpPr>
        <p:spPr>
          <a:xfrm>
            <a:off x="554038" y="1340676"/>
            <a:ext cx="11028362" cy="415498"/>
          </a:xfrm>
        </p:spPr>
        <p:txBody>
          <a:bodyPr/>
          <a:lstStyle/>
          <a:p>
            <a:r>
              <a:rPr lang="en-US" dirty="0"/>
              <a:t>Commission on Landlord-Tenant Affairs</a:t>
            </a:r>
            <a:br>
              <a:rPr lang="en-US" dirty="0"/>
            </a:br>
            <a:r>
              <a:rPr lang="en-US" dirty="0"/>
              <a:t>Montgomery County, Maryland</a:t>
            </a:r>
          </a:p>
        </p:txBody>
      </p:sp>
      <p:sp>
        <p:nvSpPr>
          <p:cNvPr id="4" name="Slide Number Placeholder 3">
            <a:extLst>
              <a:ext uri="{FF2B5EF4-FFF2-40B4-BE49-F238E27FC236}">
                <a16:creationId xmlns:a16="http://schemas.microsoft.com/office/drawing/2014/main" id="{B3347F7C-3650-44D3-81AF-4B8CA127909A}"/>
              </a:ext>
            </a:extLst>
          </p:cNvPr>
          <p:cNvSpPr>
            <a:spLocks noGrp="1"/>
          </p:cNvSpPr>
          <p:nvPr>
            <p:ph type="sldNum" sz="quarter" idx="12"/>
          </p:nvPr>
        </p:nvSpPr>
        <p:spPr/>
        <p:txBody>
          <a:bodyPr/>
          <a:lstStyle/>
          <a:p>
            <a:fld id="{986BD3BC-ECEA-4736-8442-17C48683CD7A}" type="slidenum">
              <a:rPr lang="en-US" smtClean="0"/>
              <a:t>27</a:t>
            </a:fld>
            <a:endParaRPr lang="en-US"/>
          </a:p>
        </p:txBody>
      </p:sp>
      <p:sp>
        <p:nvSpPr>
          <p:cNvPr id="9" name="Content Placeholder 9">
            <a:extLst>
              <a:ext uri="{FF2B5EF4-FFF2-40B4-BE49-F238E27FC236}">
                <a16:creationId xmlns:a16="http://schemas.microsoft.com/office/drawing/2014/main" id="{2E2C7429-7DB4-4E3D-8B31-343DB6E8D37F}"/>
              </a:ext>
            </a:extLst>
          </p:cNvPr>
          <p:cNvSpPr>
            <a:spLocks noGrp="1"/>
          </p:cNvSpPr>
          <p:nvPr>
            <p:ph idx="1"/>
          </p:nvPr>
        </p:nvSpPr>
        <p:spPr>
          <a:xfrm>
            <a:off x="554038" y="1892968"/>
            <a:ext cx="11175124" cy="4427168"/>
          </a:xfrm>
        </p:spPr>
        <p:txBody>
          <a:bodyPr/>
          <a:lstStyle/>
          <a:p>
            <a:pPr marL="0" indent="0">
              <a:buNone/>
            </a:pPr>
            <a:r>
              <a:rPr lang="en-US" dirty="0"/>
              <a:t>The Commission on Landlord-Tenant Affairs makes decisions regarding landlord-tenant complaints that have the force of law. </a:t>
            </a:r>
          </a:p>
          <a:p>
            <a:pPr marL="0" indent="0">
              <a:buNone/>
            </a:pPr>
            <a:endParaRPr lang="en-US" sz="1800" dirty="0">
              <a:latin typeface="Public Sans" pitchFamily="2" charset="77"/>
            </a:endParaRPr>
          </a:p>
          <a:p>
            <a:pPr marL="0" indent="0">
              <a:buNone/>
            </a:pPr>
            <a:endParaRPr lang="en-US" dirty="0">
              <a:latin typeface="Public Sans" pitchFamily="2" charset="77"/>
            </a:endParaRPr>
          </a:p>
          <a:p>
            <a:pPr marL="0" indent="0">
              <a:buNone/>
            </a:pPr>
            <a:endParaRPr lang="en-US" dirty="0">
              <a:latin typeface="Public Sans" pitchFamily="2" charset="77"/>
            </a:endParaRPr>
          </a:p>
        </p:txBody>
      </p:sp>
      <p:sp>
        <p:nvSpPr>
          <p:cNvPr id="7" name="TextBox 6">
            <a:extLst>
              <a:ext uri="{FF2B5EF4-FFF2-40B4-BE49-F238E27FC236}">
                <a16:creationId xmlns:a16="http://schemas.microsoft.com/office/drawing/2014/main" id="{49BD99C9-8CAB-4188-BC6B-7CDDAF0BB6F5}"/>
              </a:ext>
            </a:extLst>
          </p:cNvPr>
          <p:cNvSpPr txBox="1"/>
          <p:nvPr/>
        </p:nvSpPr>
        <p:spPr>
          <a:xfrm>
            <a:off x="554038" y="537864"/>
            <a:ext cx="5077030" cy="215444"/>
          </a:xfrm>
          <a:prstGeom prst="rect">
            <a:avLst/>
          </a:prstGeom>
          <a:noFill/>
        </p:spPr>
        <p:txBody>
          <a:bodyPr wrap="square" lIns="0" tIns="0" rIns="0" bIns="0" rtlCol="0" anchor="b" anchorCtr="0">
            <a:noAutofit/>
          </a:bodyPr>
          <a:lstStyle/>
          <a:p>
            <a:r>
              <a:rPr lang="en-US" sz="1400" cap="all" spc="20" dirty="0">
                <a:solidFill>
                  <a:schemeClr val="accent3"/>
                </a:solidFill>
              </a:rPr>
              <a:t>EXAMPLE: HOUSING LANDSCAPE COMMISSION</a:t>
            </a:r>
          </a:p>
        </p:txBody>
      </p:sp>
      <p:graphicFrame>
        <p:nvGraphicFramePr>
          <p:cNvPr id="6" name="Table 7">
            <a:extLst>
              <a:ext uri="{FF2B5EF4-FFF2-40B4-BE49-F238E27FC236}">
                <a16:creationId xmlns:a16="http://schemas.microsoft.com/office/drawing/2014/main" id="{689B4611-8BDD-4F10-8D21-591EF3763093}"/>
              </a:ext>
            </a:extLst>
          </p:cNvPr>
          <p:cNvGraphicFramePr>
            <a:graphicFrameLocks noGrp="1"/>
          </p:cNvGraphicFramePr>
          <p:nvPr>
            <p:extLst>
              <p:ext uri="{D42A27DB-BD31-4B8C-83A1-F6EECF244321}">
                <p14:modId xmlns:p14="http://schemas.microsoft.com/office/powerpoint/2010/main" val="3332263022"/>
              </p:ext>
            </p:extLst>
          </p:nvPr>
        </p:nvGraphicFramePr>
        <p:xfrm>
          <a:off x="554038" y="2254012"/>
          <a:ext cx="11028362" cy="4085566"/>
        </p:xfrm>
        <a:graphic>
          <a:graphicData uri="http://schemas.openxmlformats.org/drawingml/2006/table">
            <a:tbl>
              <a:tblPr firstRow="1" bandRow="1">
                <a:tableStyleId>{5C22544A-7EE6-4342-B048-85BDC9FD1C3A}</a:tableStyleId>
              </a:tblPr>
              <a:tblGrid>
                <a:gridCol w="2798762">
                  <a:extLst>
                    <a:ext uri="{9D8B030D-6E8A-4147-A177-3AD203B41FA5}">
                      <a16:colId xmlns:a16="http://schemas.microsoft.com/office/drawing/2014/main" val="1967297351"/>
                    </a:ext>
                  </a:extLst>
                </a:gridCol>
                <a:gridCol w="8229600">
                  <a:extLst>
                    <a:ext uri="{9D8B030D-6E8A-4147-A177-3AD203B41FA5}">
                      <a16:colId xmlns:a16="http://schemas.microsoft.com/office/drawing/2014/main" val="2787811106"/>
                    </a:ext>
                  </a:extLst>
                </a:gridCol>
              </a:tblGrid>
              <a:tr h="1590283">
                <a:tc>
                  <a:txBody>
                    <a:bodyPr/>
                    <a:lstStyle/>
                    <a:p>
                      <a:pPr algn="l"/>
                      <a:r>
                        <a:rPr lang="en-US" sz="1600" b="0" dirty="0">
                          <a:ln>
                            <a:noFill/>
                          </a:ln>
                          <a:solidFill>
                            <a:schemeClr val="bg1"/>
                          </a:solidFill>
                        </a:rPr>
                        <a:t>Responsibilities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Determines violations of landlord-tenant laws and takes appropriate actions: </a:t>
                      </a:r>
                      <a:br>
                        <a:rPr lang="en-US" sz="1400" b="0" dirty="0">
                          <a:ln>
                            <a:noFill/>
                          </a:ln>
                          <a:solidFill>
                            <a:schemeClr val="tx1"/>
                          </a:solidFill>
                          <a:latin typeface="Public Sans Light" pitchFamily="2" charset="0"/>
                        </a:rPr>
                      </a:br>
                      <a:r>
                        <a:rPr lang="en-US" sz="1400" b="0" dirty="0">
                          <a:ln>
                            <a:noFill/>
                          </a:ln>
                          <a:solidFill>
                            <a:schemeClr val="tx1"/>
                          </a:solidFill>
                          <a:latin typeface="Public Sans Light" pitchFamily="2" charset="0"/>
                        </a:rPr>
                        <a:t>   - Dismiss the complaint</a:t>
                      </a:r>
                      <a:br>
                        <a:rPr lang="en-US" sz="1400" b="0" dirty="0">
                          <a:ln>
                            <a:noFill/>
                          </a:ln>
                          <a:solidFill>
                            <a:schemeClr val="tx1"/>
                          </a:solidFill>
                          <a:latin typeface="Public Sans Light" pitchFamily="2" charset="0"/>
                        </a:rPr>
                      </a:br>
                      <a:r>
                        <a:rPr lang="en-US" sz="1400" b="0" dirty="0">
                          <a:ln>
                            <a:noFill/>
                          </a:ln>
                          <a:solidFill>
                            <a:schemeClr val="tx1"/>
                          </a:solidFill>
                          <a:latin typeface="Public Sans Light" pitchFamily="2" charset="0"/>
                        </a:rPr>
                        <a:t>   - Hold a hearing and issue a decision</a:t>
                      </a:r>
                      <a:br>
                        <a:rPr lang="en-US" sz="1400" b="0" dirty="0">
                          <a:ln>
                            <a:noFill/>
                          </a:ln>
                          <a:solidFill>
                            <a:schemeClr val="tx1"/>
                          </a:solidFill>
                          <a:latin typeface="Public Sans Light" pitchFamily="2" charset="0"/>
                        </a:rPr>
                      </a:br>
                      <a:r>
                        <a:rPr lang="en-US" sz="1400" b="0" dirty="0">
                          <a:ln>
                            <a:noFill/>
                          </a:ln>
                          <a:solidFill>
                            <a:schemeClr val="tx1"/>
                          </a:solidFill>
                          <a:latin typeface="Public Sans Light" pitchFamily="2" charset="0"/>
                        </a:rPr>
                        <a:t>   - Recommend further investigation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n>
                            <a:noFill/>
                          </a:ln>
                          <a:solidFill>
                            <a:schemeClr val="tx1"/>
                          </a:solidFill>
                          <a:latin typeface="Public Sans Light" pitchFamily="2" charset="0"/>
                        </a:rPr>
                        <a:t>Issues decisions and orders for tenant-landlord issues like security deposits, utility conversion, and breach of lease.</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69202525"/>
                  </a:ext>
                </a:extLst>
              </a:tr>
              <a:tr h="831761">
                <a:tc>
                  <a:txBody>
                    <a:bodyPr/>
                    <a:lstStyle/>
                    <a:p>
                      <a:pPr algn="l"/>
                      <a:r>
                        <a:rPr lang="en-US" sz="1600" dirty="0">
                          <a:ln>
                            <a:noFill/>
                          </a:ln>
                          <a:solidFill>
                            <a:schemeClr val="bg1"/>
                          </a:solidFill>
                        </a:rPr>
                        <a:t>Structure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dirty="0">
                          <a:latin typeface="Public Sans Light" pitchFamily="2" charset="0"/>
                        </a:rPr>
                        <a:t>15-member commission appointed by the County Executive</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9111719"/>
                  </a:ext>
                </a:extLst>
              </a:tr>
              <a:tr h="831761">
                <a:tc>
                  <a:txBody>
                    <a:bodyPr/>
                    <a:lstStyle/>
                    <a:p>
                      <a:pPr algn="l"/>
                      <a:r>
                        <a:rPr lang="en-US" sz="1600" dirty="0">
                          <a:ln>
                            <a:noFill/>
                          </a:ln>
                          <a:solidFill>
                            <a:schemeClr val="bg1"/>
                          </a:solidFill>
                        </a:rPr>
                        <a:t>Composition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dirty="0">
                          <a:latin typeface="Public Sans Light" pitchFamily="2" charset="0"/>
                        </a:rPr>
                        <a:t>Members are equally representative of landlords, tenants, and public at large </a:t>
                      </a:r>
                    </a:p>
                    <a:p>
                      <a:pPr marL="285750" indent="-285750">
                        <a:buFont typeface="Arial" panose="020B0604020202020204" pitchFamily="34" charset="0"/>
                        <a:buChar char="•"/>
                      </a:pPr>
                      <a:r>
                        <a:rPr lang="en-US" sz="1400" dirty="0">
                          <a:latin typeface="Public Sans Light" pitchFamily="2" charset="0"/>
                        </a:rPr>
                        <a:t>Members act as administrative judges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80927989"/>
                  </a:ext>
                </a:extLst>
              </a:tr>
              <a:tr h="831761">
                <a:tc>
                  <a:txBody>
                    <a:bodyPr/>
                    <a:lstStyle/>
                    <a:p>
                      <a:pPr algn="l"/>
                      <a:r>
                        <a:rPr lang="en-US" sz="1600" dirty="0">
                          <a:ln>
                            <a:noFill/>
                          </a:ln>
                          <a:solidFill>
                            <a:schemeClr val="bg1"/>
                          </a:solidFill>
                        </a:rPr>
                        <a:t>Implementation considerations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5599"/>
                    </a:solidFill>
                  </a:tcPr>
                </a:tc>
                <a:tc>
                  <a:txBody>
                    <a:bodyPr/>
                    <a:lstStyle/>
                    <a:p>
                      <a:pPr marL="285750" indent="-285750">
                        <a:buFont typeface="Arial" panose="020B0604020202020204" pitchFamily="34" charset="0"/>
                        <a:buChar char="•"/>
                      </a:pPr>
                      <a:r>
                        <a:rPr lang="en-US" sz="1400" b="0" dirty="0">
                          <a:ln>
                            <a:noFill/>
                          </a:ln>
                          <a:solidFill>
                            <a:schemeClr val="tx1"/>
                          </a:solidFill>
                          <a:latin typeface="Public Sans Light" pitchFamily="2" charset="0"/>
                        </a:rPr>
                        <a:t>Appeals to the Circuit Court of Montgomery County, Maryland</a:t>
                      </a:r>
                    </a:p>
                    <a:p>
                      <a:pPr marL="285750" indent="-285750">
                        <a:buFont typeface="Arial" panose="020B0604020202020204" pitchFamily="34" charset="0"/>
                        <a:buChar char="•"/>
                      </a:pPr>
                      <a:r>
                        <a:rPr lang="en-US" sz="1400" b="0" dirty="0">
                          <a:ln>
                            <a:noFill/>
                          </a:ln>
                          <a:solidFill>
                            <a:schemeClr val="tx1"/>
                          </a:solidFill>
                          <a:latin typeface="Public Sans Light" pitchFamily="2" charset="0"/>
                        </a:rPr>
                        <a:t>Staffed by the Department of Housing and Community Affairs</a:t>
                      </a:r>
                    </a:p>
                  </a:txBody>
                  <a:tcPr marL="182880" marR="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72818117"/>
                  </a:ext>
                </a:extLst>
              </a:tr>
            </a:tbl>
          </a:graphicData>
        </a:graphic>
      </p:graphicFrame>
    </p:spTree>
    <p:extLst>
      <p:ext uri="{BB962C8B-B14F-4D97-AF65-F5344CB8AC3E}">
        <p14:creationId xmlns:p14="http://schemas.microsoft.com/office/powerpoint/2010/main" val="3531126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9CDEC7-7F6F-4513-A8CD-D8932BF76F9F}"/>
              </a:ext>
            </a:extLst>
          </p:cNvPr>
          <p:cNvSpPr>
            <a:spLocks noGrp="1"/>
          </p:cNvSpPr>
          <p:nvPr>
            <p:ph type="title"/>
          </p:nvPr>
        </p:nvSpPr>
        <p:spPr>
          <a:xfrm>
            <a:off x="590550" y="2001838"/>
            <a:ext cx="11010900" cy="2852737"/>
          </a:xfrm>
        </p:spPr>
        <p:txBody>
          <a:bodyPr/>
          <a:lstStyle/>
          <a:p>
            <a:r>
              <a:rPr lang="en-US" sz="4800" dirty="0"/>
              <a:t>OPEN </a:t>
            </a:r>
            <a:r>
              <a:rPr lang="en-US" sz="4800" dirty="0">
                <a:solidFill>
                  <a:srgbClr val="F0CD8A"/>
                </a:solidFill>
              </a:rPr>
              <a:t>DIALOGUE</a:t>
            </a:r>
            <a:br>
              <a:rPr lang="en-US" dirty="0">
                <a:solidFill>
                  <a:srgbClr val="F0CD8A"/>
                </a:solidFill>
              </a:rPr>
            </a:br>
            <a:r>
              <a:rPr lang="en-US" sz="4000" dirty="0"/>
              <a:t>HOUSING ADVISORY BOARD OPTIONS</a:t>
            </a:r>
            <a:endParaRPr lang="en-US" dirty="0"/>
          </a:p>
        </p:txBody>
      </p:sp>
      <p:sp>
        <p:nvSpPr>
          <p:cNvPr id="2" name="Slide Number Placeholder 1">
            <a:extLst>
              <a:ext uri="{FF2B5EF4-FFF2-40B4-BE49-F238E27FC236}">
                <a16:creationId xmlns:a16="http://schemas.microsoft.com/office/drawing/2014/main" id="{CD74FA71-6A8C-4139-99B5-FBFFFE5B2F8D}"/>
              </a:ext>
            </a:extLst>
          </p:cNvPr>
          <p:cNvSpPr>
            <a:spLocks noGrp="1"/>
          </p:cNvSpPr>
          <p:nvPr>
            <p:ph type="sldNum" sz="quarter" idx="12"/>
          </p:nvPr>
        </p:nvSpPr>
        <p:spPr/>
        <p:txBody>
          <a:bodyPr/>
          <a:lstStyle/>
          <a:p>
            <a:fld id="{986BD3BC-ECEA-4736-8442-17C48683CD7A}" type="slidenum">
              <a:rPr lang="en-US" smtClean="0"/>
              <a:pPr/>
              <a:t>28</a:t>
            </a:fld>
            <a:endParaRPr lang="en-US"/>
          </a:p>
        </p:txBody>
      </p:sp>
    </p:spTree>
    <p:extLst>
      <p:ext uri="{BB962C8B-B14F-4D97-AF65-F5344CB8AC3E}">
        <p14:creationId xmlns:p14="http://schemas.microsoft.com/office/powerpoint/2010/main" val="3526376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CAD0-F484-449C-94D3-CBC7C1906072}"/>
              </a:ext>
            </a:extLst>
          </p:cNvPr>
          <p:cNvSpPr>
            <a:spLocks noGrp="1"/>
          </p:cNvSpPr>
          <p:nvPr>
            <p:ph type="title"/>
          </p:nvPr>
        </p:nvSpPr>
        <p:spPr/>
        <p:txBody>
          <a:bodyPr/>
          <a:lstStyle/>
          <a:p>
            <a:r>
              <a:rPr lang="en-US" dirty="0"/>
              <a:t>Discussion purpose &amp; prompts </a:t>
            </a:r>
          </a:p>
        </p:txBody>
      </p:sp>
      <p:sp>
        <p:nvSpPr>
          <p:cNvPr id="10" name="Content Placeholder 9">
            <a:extLst>
              <a:ext uri="{FF2B5EF4-FFF2-40B4-BE49-F238E27FC236}">
                <a16:creationId xmlns:a16="http://schemas.microsoft.com/office/drawing/2014/main" id="{CA28F270-D484-4784-B115-E54BF3E7C5D2}"/>
              </a:ext>
            </a:extLst>
          </p:cNvPr>
          <p:cNvSpPr>
            <a:spLocks noGrp="1"/>
          </p:cNvSpPr>
          <p:nvPr>
            <p:ph idx="1"/>
          </p:nvPr>
        </p:nvSpPr>
        <p:spPr>
          <a:xfrm>
            <a:off x="559676" y="1762699"/>
            <a:ext cx="11175124" cy="3880414"/>
          </a:xfrm>
        </p:spPr>
        <p:txBody>
          <a:bodyPr/>
          <a:lstStyle/>
          <a:p>
            <a:pPr marL="0" marR="0" lvl="0" indent="0">
              <a:lnSpc>
                <a:spcPct val="107000"/>
              </a:lnSpc>
              <a:spcBef>
                <a:spcPts val="0"/>
              </a:spcBef>
              <a:spcAft>
                <a:spcPts val="1200"/>
              </a:spcAft>
              <a:buNone/>
            </a:pPr>
            <a:r>
              <a:rPr lang="en-US" sz="2000" dirty="0">
                <a:effectLst/>
                <a:ea typeface="Calibri" panose="020F0502020204030204" pitchFamily="34" charset="0"/>
                <a:cs typeface="Times New Roman" panose="02020603050405020304" pitchFamily="18" charset="0"/>
              </a:rPr>
              <a:t>Purpose: </a:t>
            </a:r>
          </a:p>
          <a:p>
            <a:pPr marR="0" lvl="0">
              <a:lnSpc>
                <a:spcPct val="107000"/>
              </a:lnSpc>
              <a:spcBef>
                <a:spcPts val="0"/>
              </a:spcBef>
              <a:spcAft>
                <a:spcPts val="1200"/>
              </a:spcAft>
            </a:pPr>
            <a:r>
              <a:rPr lang="en-US" sz="1800" dirty="0">
                <a:effectLst/>
                <a:latin typeface="Public Sans Light" pitchFamily="2" charset="0"/>
                <a:ea typeface="Calibri" panose="020F0502020204030204" pitchFamily="34" charset="0"/>
                <a:cs typeface="Times New Roman" panose="02020603050405020304" pitchFamily="18" charset="0"/>
              </a:rPr>
              <a:t>Surface the key tradeoffs around each option.</a:t>
            </a:r>
          </a:p>
          <a:p>
            <a:pPr marR="0" lvl="0">
              <a:lnSpc>
                <a:spcPct val="107000"/>
              </a:lnSpc>
              <a:spcBef>
                <a:spcPts val="0"/>
              </a:spcBef>
              <a:spcAft>
                <a:spcPts val="1200"/>
              </a:spcAft>
            </a:pPr>
            <a:r>
              <a:rPr lang="en-US" sz="1800" dirty="0">
                <a:effectLst/>
                <a:latin typeface="Public Sans Light" pitchFamily="2" charset="0"/>
                <a:ea typeface="Calibri" panose="020F0502020204030204" pitchFamily="34" charset="0"/>
                <a:cs typeface="Times New Roman" panose="02020603050405020304" pitchFamily="18" charset="0"/>
              </a:rPr>
              <a:t>Test initial energy around consensus for any of the proposed options. </a:t>
            </a:r>
          </a:p>
          <a:p>
            <a:pPr marR="0" lvl="0">
              <a:lnSpc>
                <a:spcPct val="107000"/>
              </a:lnSpc>
              <a:spcBef>
                <a:spcPts val="0"/>
              </a:spcBef>
              <a:spcAft>
                <a:spcPts val="1200"/>
              </a:spcAft>
            </a:pPr>
            <a:r>
              <a:rPr lang="en-US" sz="1800" dirty="0">
                <a:effectLst/>
                <a:latin typeface="Public Sans Light" pitchFamily="2" charset="0"/>
                <a:ea typeface="Calibri" panose="020F0502020204030204" pitchFamily="34" charset="0"/>
                <a:cs typeface="Times New Roman" panose="02020603050405020304" pitchFamily="18" charset="0"/>
              </a:rPr>
              <a:t>Generate list of outstanding questions related to proposed models (as needed).</a:t>
            </a:r>
            <a:br>
              <a:rPr lang="en-US" sz="1800" dirty="0">
                <a:effectLst/>
                <a:latin typeface="Public Sans Light" pitchFamily="2" charset="0"/>
                <a:ea typeface="Calibri" panose="020F0502020204030204" pitchFamily="34" charset="0"/>
                <a:cs typeface="Times New Roman" panose="02020603050405020304" pitchFamily="18" charset="0"/>
              </a:rPr>
            </a:br>
            <a:endParaRPr lang="en-US" b="1" dirty="0">
              <a:latin typeface="Public Sans Light" pitchFamily="2"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1200"/>
              </a:spcAft>
              <a:buNone/>
            </a:pPr>
            <a:r>
              <a:rPr lang="en-US" sz="2000" dirty="0">
                <a:effectLst/>
                <a:ea typeface="Calibri" panose="020F0502020204030204" pitchFamily="34" charset="0"/>
                <a:cs typeface="Times New Roman" panose="02020603050405020304" pitchFamily="18" charset="0"/>
              </a:rPr>
              <a:t>Prompts:</a:t>
            </a:r>
          </a:p>
          <a:p>
            <a:pPr>
              <a:lnSpc>
                <a:spcPct val="107000"/>
              </a:lnSpc>
              <a:spcBef>
                <a:spcPts val="0"/>
              </a:spcBef>
              <a:spcAft>
                <a:spcPts val="1200"/>
              </a:spcAft>
            </a:pPr>
            <a:r>
              <a:rPr lang="en-US" sz="1600" dirty="0">
                <a:effectLst/>
                <a:latin typeface="Public Sans Light" pitchFamily="2" charset="0"/>
                <a:ea typeface="Calibri" panose="020F0502020204030204" pitchFamily="34" charset="0"/>
                <a:cs typeface="Times New Roman" panose="02020603050405020304" pitchFamily="18" charset="0"/>
              </a:rPr>
              <a:t>Are they any other models that you would offer for further discussion among the group? </a:t>
            </a:r>
          </a:p>
          <a:p>
            <a:pPr>
              <a:lnSpc>
                <a:spcPct val="107000"/>
              </a:lnSpc>
              <a:spcBef>
                <a:spcPts val="0"/>
              </a:spcBef>
              <a:spcAft>
                <a:spcPts val="1200"/>
              </a:spcAft>
            </a:pPr>
            <a:r>
              <a:rPr lang="en-US" sz="1600" dirty="0">
                <a:effectLst/>
                <a:latin typeface="Public Sans Light" pitchFamily="2" charset="0"/>
                <a:ea typeface="Calibri" panose="020F0502020204030204" pitchFamily="34" charset="0"/>
                <a:cs typeface="Times New Roman" panose="02020603050405020304" pitchFamily="18" charset="0"/>
              </a:rPr>
              <a:t>For the proposed models, what do you </a:t>
            </a:r>
            <a:r>
              <a:rPr lang="en-US" sz="1600" dirty="0">
                <a:solidFill>
                  <a:schemeClr val="accent4"/>
                </a:solidFill>
                <a:effectLst/>
                <a:latin typeface="Public Sans Light" pitchFamily="2" charset="0"/>
                <a:ea typeface="Calibri" panose="020F0502020204030204" pitchFamily="34" charset="0"/>
                <a:cs typeface="Times New Roman" panose="02020603050405020304" pitchFamily="18" charset="0"/>
              </a:rPr>
              <a:t>like</a:t>
            </a:r>
            <a:r>
              <a:rPr lang="en-US" sz="1600" dirty="0">
                <a:effectLst/>
                <a:latin typeface="Public Sans Light" pitchFamily="2" charset="0"/>
                <a:ea typeface="Calibri" panose="020F0502020204030204" pitchFamily="34" charset="0"/>
                <a:cs typeface="Times New Roman" panose="02020603050405020304" pitchFamily="18" charset="0"/>
              </a:rPr>
              <a:t> about each of them? What </a:t>
            </a:r>
            <a:r>
              <a:rPr lang="en-US" sz="1600" dirty="0">
                <a:solidFill>
                  <a:schemeClr val="accent4"/>
                </a:solidFill>
                <a:effectLst/>
                <a:latin typeface="Public Sans Light" pitchFamily="2" charset="0"/>
                <a:ea typeface="Calibri" panose="020F0502020204030204" pitchFamily="34" charset="0"/>
                <a:cs typeface="Times New Roman" panose="02020603050405020304" pitchFamily="18" charset="0"/>
              </a:rPr>
              <a:t>concerns</a:t>
            </a:r>
            <a:r>
              <a:rPr lang="en-US" sz="1600" dirty="0">
                <a:effectLst/>
                <a:latin typeface="Public Sans Light" pitchFamily="2" charset="0"/>
                <a:ea typeface="Calibri" panose="020F0502020204030204" pitchFamily="34" charset="0"/>
                <a:cs typeface="Times New Roman" panose="02020603050405020304" pitchFamily="18" charset="0"/>
              </a:rPr>
              <a:t> do you have about each of them?</a:t>
            </a:r>
          </a:p>
          <a:p>
            <a:pPr>
              <a:lnSpc>
                <a:spcPct val="107000"/>
              </a:lnSpc>
              <a:spcBef>
                <a:spcPts val="0"/>
              </a:spcBef>
              <a:spcAft>
                <a:spcPts val="1200"/>
              </a:spcAft>
            </a:pPr>
            <a:r>
              <a:rPr lang="en-US" sz="1600" dirty="0">
                <a:effectLst/>
                <a:latin typeface="Public Sans Light" pitchFamily="2" charset="0"/>
                <a:ea typeface="Calibri" panose="020F0502020204030204" pitchFamily="34" charset="0"/>
                <a:cs typeface="Times New Roman" panose="02020603050405020304" pitchFamily="18" charset="0"/>
              </a:rPr>
              <a:t>Based on the models shared, do any of these stand out to you as a </a:t>
            </a:r>
            <a:r>
              <a:rPr lang="en-US" sz="1600" dirty="0">
                <a:solidFill>
                  <a:schemeClr val="accent4"/>
                </a:solidFill>
                <a:effectLst/>
                <a:latin typeface="Public Sans Light" pitchFamily="2" charset="0"/>
                <a:ea typeface="Calibri" panose="020F0502020204030204" pitchFamily="34" charset="0"/>
                <a:cs typeface="Times New Roman" panose="02020603050405020304" pitchFamily="18" charset="0"/>
              </a:rPr>
              <a:t>strong option </a:t>
            </a:r>
            <a:r>
              <a:rPr lang="en-US" sz="1600" dirty="0">
                <a:effectLst/>
                <a:latin typeface="Public Sans Light" pitchFamily="2" charset="0"/>
                <a:ea typeface="Calibri" panose="020F0502020204030204" pitchFamily="34" charset="0"/>
                <a:cs typeface="Times New Roman" panose="02020603050405020304" pitchFamily="18" charset="0"/>
              </a:rPr>
              <a:t>for Prince George’s County? </a:t>
            </a:r>
          </a:p>
          <a:p>
            <a:pPr>
              <a:lnSpc>
                <a:spcPct val="107000"/>
              </a:lnSpc>
              <a:spcBef>
                <a:spcPts val="0"/>
              </a:spcBef>
              <a:spcAft>
                <a:spcPts val="1200"/>
              </a:spcAft>
            </a:pPr>
            <a:r>
              <a:rPr lang="en-US" sz="1600" dirty="0">
                <a:effectLst/>
                <a:latin typeface="Public Sans Light" pitchFamily="2" charset="0"/>
                <a:ea typeface="Calibri" panose="020F0502020204030204" pitchFamily="34" charset="0"/>
                <a:cs typeface="Times New Roman" panose="02020603050405020304" pitchFamily="18" charset="0"/>
              </a:rPr>
              <a:t>What </a:t>
            </a:r>
            <a:r>
              <a:rPr lang="en-US" sz="1600" dirty="0">
                <a:solidFill>
                  <a:schemeClr val="accent4"/>
                </a:solidFill>
                <a:effectLst/>
                <a:latin typeface="Public Sans Light" pitchFamily="2" charset="0"/>
                <a:ea typeface="Calibri" panose="020F0502020204030204" pitchFamily="34" charset="0"/>
                <a:cs typeface="Times New Roman" panose="02020603050405020304" pitchFamily="18" charset="0"/>
              </a:rPr>
              <a:t>questions</a:t>
            </a:r>
            <a:r>
              <a:rPr lang="en-US" sz="1600" dirty="0">
                <a:effectLst/>
                <a:latin typeface="Public Sans Light" pitchFamily="2" charset="0"/>
                <a:ea typeface="Calibri" panose="020F0502020204030204" pitchFamily="34" charset="0"/>
                <a:cs typeface="Times New Roman" panose="02020603050405020304" pitchFamily="18" charset="0"/>
              </a:rPr>
              <a:t> do you still have about these models? What</a:t>
            </a:r>
            <a:r>
              <a:rPr lang="en-US" sz="1600" dirty="0">
                <a:solidFill>
                  <a:schemeClr val="accent4"/>
                </a:solidFill>
                <a:effectLst/>
                <a:latin typeface="Public Sans Light" pitchFamily="2" charset="0"/>
                <a:ea typeface="Calibri" panose="020F0502020204030204" pitchFamily="34" charset="0"/>
                <a:cs typeface="Times New Roman" panose="02020603050405020304" pitchFamily="18" charset="0"/>
              </a:rPr>
              <a:t> information </a:t>
            </a:r>
            <a:r>
              <a:rPr lang="en-US" sz="1600" dirty="0">
                <a:effectLst/>
                <a:latin typeface="Public Sans Light" pitchFamily="2" charset="0"/>
                <a:ea typeface="Calibri" panose="020F0502020204030204" pitchFamily="34" charset="0"/>
                <a:cs typeface="Times New Roman" panose="02020603050405020304" pitchFamily="18" charset="0"/>
              </a:rPr>
              <a:t>would you need at this stage to select </a:t>
            </a:r>
            <a:br>
              <a:rPr lang="en-US" sz="1600" dirty="0">
                <a:effectLst/>
                <a:latin typeface="Public Sans Light" pitchFamily="2" charset="0"/>
                <a:ea typeface="Calibri" panose="020F0502020204030204" pitchFamily="34" charset="0"/>
                <a:cs typeface="Times New Roman" panose="02020603050405020304" pitchFamily="18" charset="0"/>
              </a:rPr>
            </a:br>
            <a:r>
              <a:rPr lang="en-US" sz="1600" dirty="0">
                <a:effectLst/>
                <a:latin typeface="Public Sans Light" pitchFamily="2" charset="0"/>
                <a:ea typeface="Calibri" panose="020F0502020204030204" pitchFamily="34" charset="0"/>
                <a:cs typeface="Times New Roman" panose="02020603050405020304" pitchFamily="18" charset="0"/>
              </a:rPr>
              <a:t>one to focus on for the remainder of the workgroup’s time?</a:t>
            </a:r>
          </a:p>
          <a:p>
            <a:pPr marL="0" marR="0" lvl="0" indent="0">
              <a:lnSpc>
                <a:spcPct val="107000"/>
              </a:lnSpc>
              <a:spcBef>
                <a:spcPts val="0"/>
              </a:spcBef>
              <a:spcAft>
                <a:spcPts val="1200"/>
              </a:spcAft>
              <a:buNone/>
            </a:pPr>
            <a:endParaRPr lang="en-US" sz="1000" b="1"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Courier New" panose="02070309020205020404" pitchFamily="49" charset="0"/>
              <a:buChar char="o"/>
            </a:pPr>
            <a:endParaRPr lang="en-US" sz="1000" dirty="0">
              <a:latin typeface="Arial" panose="020B060402020202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12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Public Sans" pitchFamily="2" charset="77"/>
            </a:endParaRPr>
          </a:p>
        </p:txBody>
      </p:sp>
      <p:sp>
        <p:nvSpPr>
          <p:cNvPr id="4" name="Slide Number Placeholder 3">
            <a:extLst>
              <a:ext uri="{FF2B5EF4-FFF2-40B4-BE49-F238E27FC236}">
                <a16:creationId xmlns:a16="http://schemas.microsoft.com/office/drawing/2014/main" id="{DDAC34B5-98CD-4883-8CC8-316B4EE3A53D}"/>
              </a:ext>
            </a:extLst>
          </p:cNvPr>
          <p:cNvSpPr>
            <a:spLocks noGrp="1"/>
          </p:cNvSpPr>
          <p:nvPr>
            <p:ph type="sldNum" sz="quarter" idx="12"/>
          </p:nvPr>
        </p:nvSpPr>
        <p:spPr/>
        <p:txBody>
          <a:bodyPr/>
          <a:lstStyle/>
          <a:p>
            <a:fld id="{986BD3BC-ECEA-4736-8442-17C48683CD7A}" type="slidenum">
              <a:rPr lang="en-US" smtClean="0"/>
              <a:t>29</a:t>
            </a:fld>
            <a:endParaRPr lang="en-US"/>
          </a:p>
        </p:txBody>
      </p:sp>
      <p:sp>
        <p:nvSpPr>
          <p:cNvPr id="5" name="Text Placeholder 4">
            <a:extLst>
              <a:ext uri="{FF2B5EF4-FFF2-40B4-BE49-F238E27FC236}">
                <a16:creationId xmlns:a16="http://schemas.microsoft.com/office/drawing/2014/main" id="{F25D85FE-1F0C-4F7B-840B-94F00BE2138A}"/>
              </a:ext>
            </a:extLst>
          </p:cNvPr>
          <p:cNvSpPr>
            <a:spLocks noGrp="1"/>
          </p:cNvSpPr>
          <p:nvPr>
            <p:ph type="body" sz="quarter" idx="13"/>
          </p:nvPr>
        </p:nvSpPr>
        <p:spPr/>
        <p:txBody>
          <a:bodyPr/>
          <a:lstStyle/>
          <a:p>
            <a:r>
              <a:rPr lang="en-US" dirty="0"/>
              <a:t>Initial reactions to proposed options</a:t>
            </a:r>
          </a:p>
        </p:txBody>
      </p:sp>
      <p:sp>
        <p:nvSpPr>
          <p:cNvPr id="8" name="TextBox 7">
            <a:extLst>
              <a:ext uri="{FF2B5EF4-FFF2-40B4-BE49-F238E27FC236}">
                <a16:creationId xmlns:a16="http://schemas.microsoft.com/office/drawing/2014/main" id="{58D3D579-FE8F-4A41-B9C5-4304601719B4}"/>
              </a:ext>
            </a:extLst>
          </p:cNvPr>
          <p:cNvSpPr txBox="1"/>
          <p:nvPr/>
        </p:nvSpPr>
        <p:spPr>
          <a:xfrm>
            <a:off x="554038" y="537864"/>
            <a:ext cx="6113890" cy="166156"/>
          </a:xfrm>
          <a:prstGeom prst="rect">
            <a:avLst/>
          </a:prstGeom>
          <a:noFill/>
        </p:spPr>
        <p:txBody>
          <a:bodyPr wrap="square" lIns="0" tIns="0" rIns="0" bIns="0" rtlCol="0" anchor="b" anchorCtr="0">
            <a:noAutofit/>
          </a:bodyPr>
          <a:lstStyle/>
          <a:p>
            <a:r>
              <a:rPr lang="en-US" sz="1400" cap="all" spc="20" dirty="0">
                <a:solidFill>
                  <a:schemeClr val="accent3"/>
                </a:solidFill>
              </a:rPr>
              <a:t>OPEN DIALOGUE: HOUSING ADVISORY BOARD OPTIONS</a:t>
            </a:r>
          </a:p>
        </p:txBody>
      </p:sp>
    </p:spTree>
    <p:extLst>
      <p:ext uri="{BB962C8B-B14F-4D97-AF65-F5344CB8AC3E}">
        <p14:creationId xmlns:p14="http://schemas.microsoft.com/office/powerpoint/2010/main" val="360263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CAD0-F484-449C-94D3-CBC7C1906072}"/>
              </a:ext>
            </a:extLst>
          </p:cNvPr>
          <p:cNvSpPr>
            <a:spLocks noGrp="1"/>
          </p:cNvSpPr>
          <p:nvPr>
            <p:ph type="title"/>
          </p:nvPr>
        </p:nvSpPr>
        <p:spPr/>
        <p:txBody>
          <a:bodyPr/>
          <a:lstStyle/>
          <a:p>
            <a:r>
              <a:rPr lang="en-US" dirty="0"/>
              <a:t>Meeting recap</a:t>
            </a:r>
          </a:p>
        </p:txBody>
      </p:sp>
      <p:sp>
        <p:nvSpPr>
          <p:cNvPr id="10" name="Content Placeholder 9">
            <a:extLst>
              <a:ext uri="{FF2B5EF4-FFF2-40B4-BE49-F238E27FC236}">
                <a16:creationId xmlns:a16="http://schemas.microsoft.com/office/drawing/2014/main" id="{CA28F270-D484-4784-B115-E54BF3E7C5D2}"/>
              </a:ext>
            </a:extLst>
          </p:cNvPr>
          <p:cNvSpPr>
            <a:spLocks noGrp="1"/>
          </p:cNvSpPr>
          <p:nvPr>
            <p:ph idx="1"/>
          </p:nvPr>
        </p:nvSpPr>
        <p:spPr>
          <a:xfrm>
            <a:off x="559676" y="1910992"/>
            <a:ext cx="11175124" cy="4409143"/>
          </a:xfrm>
        </p:spPr>
        <p:txBody>
          <a:bodyPr/>
          <a:lstStyle/>
          <a:p>
            <a:pPr marL="0" indent="0">
              <a:buNone/>
            </a:pPr>
            <a:r>
              <a:rPr lang="en-US" sz="2000" dirty="0">
                <a:effectLst/>
                <a:ea typeface="Calibri" panose="020F0502020204030204" pitchFamily="34" charset="0"/>
              </a:rPr>
              <a:t>We built agreement around priorities to guide detailed housing </a:t>
            </a:r>
            <a:r>
              <a:rPr lang="en-US" sz="2000" dirty="0">
                <a:ea typeface="Calibri" panose="020F0502020204030204" pitchFamily="34" charset="0"/>
              </a:rPr>
              <a:t>production targets.</a:t>
            </a:r>
            <a:br>
              <a:rPr lang="en-US" sz="2000" dirty="0">
                <a:ea typeface="Calibri" panose="020F0502020204030204" pitchFamily="34" charset="0"/>
              </a:rPr>
            </a:br>
            <a:r>
              <a:rPr lang="en-US" sz="2000" dirty="0">
                <a:latin typeface="Public Sans Light" pitchFamily="2" charset="0"/>
                <a:ea typeface="Calibri" panose="020F0502020204030204" pitchFamily="34" charset="0"/>
              </a:rPr>
              <a:t>Main areas of preliminary agreement include realizing an </a:t>
            </a:r>
            <a:r>
              <a:rPr lang="en-US" sz="2000" dirty="0">
                <a:solidFill>
                  <a:schemeClr val="accent4"/>
                </a:solidFill>
                <a:latin typeface="Public Sans Light" pitchFamily="2" charset="0"/>
                <a:ea typeface="Calibri" panose="020F0502020204030204" pitchFamily="34" charset="0"/>
              </a:rPr>
              <a:t>even split between rental and homeownership opportunities </a:t>
            </a:r>
            <a:r>
              <a:rPr lang="en-US" sz="2000" dirty="0">
                <a:latin typeface="Public Sans Light" pitchFamily="2" charset="0"/>
                <a:ea typeface="Calibri" panose="020F0502020204030204" pitchFamily="34" charset="0"/>
              </a:rPr>
              <a:t>as new units are built (including affordable homeownership and different ownership models like cooperatives) and </a:t>
            </a:r>
            <a:r>
              <a:rPr lang="en-US" sz="2000" dirty="0">
                <a:solidFill>
                  <a:schemeClr val="accent4"/>
                </a:solidFill>
                <a:latin typeface="Public Sans Light" pitchFamily="2" charset="0"/>
                <a:ea typeface="Calibri" panose="020F0502020204030204" pitchFamily="34" charset="0"/>
              </a:rPr>
              <a:t>more housing diversity </a:t>
            </a:r>
            <a:r>
              <a:rPr lang="en-US" sz="2000" dirty="0">
                <a:latin typeface="Public Sans Light" pitchFamily="2" charset="0"/>
                <a:ea typeface="Calibri" panose="020F0502020204030204" pitchFamily="34" charset="0"/>
              </a:rPr>
              <a:t>by </a:t>
            </a:r>
            <a:r>
              <a:rPr lang="en-US" sz="2000" dirty="0">
                <a:solidFill>
                  <a:schemeClr val="accent4"/>
                </a:solidFill>
                <a:latin typeface="Public Sans Light" pitchFamily="2" charset="0"/>
                <a:ea typeface="Calibri" panose="020F0502020204030204" pitchFamily="34" charset="0"/>
              </a:rPr>
              <a:t>being opportunistic</a:t>
            </a:r>
            <a:r>
              <a:rPr lang="en-US" sz="2000" dirty="0">
                <a:latin typeface="Public Sans Light" pitchFamily="2" charset="0"/>
                <a:ea typeface="Calibri" panose="020F0502020204030204" pitchFamily="34" charset="0"/>
              </a:rPr>
              <a:t> (for instance, maximizing development potential of a site) and </a:t>
            </a:r>
            <a:r>
              <a:rPr lang="en-US" sz="2000" dirty="0">
                <a:solidFill>
                  <a:schemeClr val="accent4"/>
                </a:solidFill>
                <a:latin typeface="Public Sans Light" pitchFamily="2" charset="0"/>
                <a:ea typeface="Calibri" panose="020F0502020204030204" pitchFamily="34" charset="0"/>
              </a:rPr>
              <a:t>removing </a:t>
            </a:r>
            <a:br>
              <a:rPr lang="en-US" sz="2000" dirty="0">
                <a:solidFill>
                  <a:schemeClr val="accent4"/>
                </a:solidFill>
                <a:latin typeface="Public Sans Light" pitchFamily="2" charset="0"/>
                <a:ea typeface="Calibri" panose="020F0502020204030204" pitchFamily="34" charset="0"/>
              </a:rPr>
            </a:br>
            <a:r>
              <a:rPr lang="en-US" sz="2000" dirty="0">
                <a:solidFill>
                  <a:schemeClr val="accent4"/>
                </a:solidFill>
                <a:latin typeface="Public Sans Light" pitchFamily="2" charset="0"/>
                <a:ea typeface="Calibri" panose="020F0502020204030204" pitchFamily="34" charset="0"/>
              </a:rPr>
              <a:t>barriers to development</a:t>
            </a:r>
            <a:r>
              <a:rPr lang="en-US" sz="2000" dirty="0">
                <a:latin typeface="Public Sans Light" pitchFamily="2" charset="0"/>
                <a:ea typeface="Calibri" panose="020F0502020204030204" pitchFamily="34" charset="0"/>
              </a:rPr>
              <a:t>.</a:t>
            </a:r>
            <a:endParaRPr lang="en-US" sz="1800" dirty="0">
              <a:effectLst/>
              <a:ea typeface="Calibri" panose="020F0502020204030204" pitchFamily="34" charset="0"/>
            </a:endParaRPr>
          </a:p>
          <a:p>
            <a:pPr marL="0" indent="0">
              <a:buNone/>
            </a:pPr>
            <a:r>
              <a:rPr lang="en-US" sz="2000" dirty="0">
                <a:effectLst/>
                <a:ea typeface="Calibri" panose="020F0502020204030204" pitchFamily="34" charset="0"/>
              </a:rPr>
              <a:t>Some things you shared were:</a:t>
            </a:r>
          </a:p>
          <a:p>
            <a:r>
              <a:rPr lang="en-US" sz="1800" dirty="0">
                <a:effectLst/>
                <a:latin typeface="Public Sans Light" pitchFamily="2" charset="0"/>
                <a:ea typeface="Calibri" panose="020F0502020204030204" pitchFamily="34" charset="0"/>
              </a:rPr>
              <a:t>Desire to balance production so many different people benefit fro</a:t>
            </a:r>
            <a:r>
              <a:rPr lang="en-US" sz="1800" dirty="0">
                <a:latin typeface="Public Sans Light" pitchFamily="2" charset="0"/>
                <a:ea typeface="Calibri" panose="020F0502020204030204" pitchFamily="34" charset="0"/>
              </a:rPr>
              <a:t>m new homes.</a:t>
            </a:r>
          </a:p>
          <a:p>
            <a:r>
              <a:rPr lang="en-US" sz="1800" dirty="0">
                <a:effectLst/>
                <a:latin typeface="Public Sans Light" pitchFamily="2" charset="0"/>
                <a:ea typeface="Calibri" panose="020F0502020204030204" pitchFamily="34" charset="0"/>
              </a:rPr>
              <a:t>Desire to focus on groups with unmet housing needs (such as people </a:t>
            </a:r>
            <a:r>
              <a:rPr lang="en-US" sz="1800" dirty="0">
                <a:latin typeface="Public Sans Light" pitchFamily="2" charset="0"/>
                <a:ea typeface="Calibri" panose="020F0502020204030204" pitchFamily="34" charset="0"/>
              </a:rPr>
              <a:t>waiting for vouchers or who already face a limited supply of homes)</a:t>
            </a:r>
            <a:endParaRPr lang="en-US" sz="1800" dirty="0">
              <a:effectLst/>
              <a:latin typeface="Public Sans Light" pitchFamily="2" charset="0"/>
              <a:ea typeface="Calibri" panose="020F0502020204030204" pitchFamily="34" charset="0"/>
            </a:endParaRPr>
          </a:p>
          <a:p>
            <a:r>
              <a:rPr lang="en-US" sz="1800" dirty="0">
                <a:latin typeface="Public Sans Light" pitchFamily="2" charset="0"/>
              </a:rPr>
              <a:t>Desire to see systemic factors that create barriers to development addressed, particularly those that hinder achieving diversity in housing types</a:t>
            </a:r>
          </a:p>
          <a:p>
            <a:pPr marL="0" indent="0">
              <a:buNone/>
            </a:pPr>
            <a:endParaRPr lang="en-US" dirty="0">
              <a:latin typeface="Public Sans" pitchFamily="2" charset="77"/>
            </a:endParaRPr>
          </a:p>
          <a:p>
            <a:pPr marL="0" indent="0">
              <a:buNone/>
            </a:pPr>
            <a:endParaRPr lang="en-US" dirty="0">
              <a:latin typeface="Public Sans" pitchFamily="2" charset="77"/>
            </a:endParaRPr>
          </a:p>
        </p:txBody>
      </p:sp>
      <p:sp>
        <p:nvSpPr>
          <p:cNvPr id="4" name="Slide Number Placeholder 3">
            <a:extLst>
              <a:ext uri="{FF2B5EF4-FFF2-40B4-BE49-F238E27FC236}">
                <a16:creationId xmlns:a16="http://schemas.microsoft.com/office/drawing/2014/main" id="{DDAC34B5-98CD-4883-8CC8-316B4EE3A53D}"/>
              </a:ext>
            </a:extLst>
          </p:cNvPr>
          <p:cNvSpPr>
            <a:spLocks noGrp="1"/>
          </p:cNvSpPr>
          <p:nvPr>
            <p:ph type="sldNum" sz="quarter" idx="12"/>
          </p:nvPr>
        </p:nvSpPr>
        <p:spPr/>
        <p:txBody>
          <a:bodyPr/>
          <a:lstStyle/>
          <a:p>
            <a:fld id="{986BD3BC-ECEA-4736-8442-17C48683CD7A}" type="slidenum">
              <a:rPr lang="en-US" smtClean="0"/>
              <a:t>3</a:t>
            </a:fld>
            <a:endParaRPr lang="en-US"/>
          </a:p>
        </p:txBody>
      </p:sp>
      <p:sp>
        <p:nvSpPr>
          <p:cNvPr id="5" name="Text Placeholder 4">
            <a:extLst>
              <a:ext uri="{FF2B5EF4-FFF2-40B4-BE49-F238E27FC236}">
                <a16:creationId xmlns:a16="http://schemas.microsoft.com/office/drawing/2014/main" id="{F25D85FE-1F0C-4F7B-840B-94F00BE2138A}"/>
              </a:ext>
            </a:extLst>
          </p:cNvPr>
          <p:cNvSpPr>
            <a:spLocks noGrp="1"/>
          </p:cNvSpPr>
          <p:nvPr>
            <p:ph type="body" sz="quarter" idx="13"/>
          </p:nvPr>
        </p:nvSpPr>
        <p:spPr/>
        <p:txBody>
          <a:bodyPr/>
          <a:lstStyle/>
          <a:p>
            <a:r>
              <a:rPr lang="en-US" dirty="0"/>
              <a:t>Housing Opportunities for All Workgroup | October 2021</a:t>
            </a:r>
          </a:p>
        </p:txBody>
      </p:sp>
      <p:sp>
        <p:nvSpPr>
          <p:cNvPr id="8" name="TextBox 7">
            <a:extLst>
              <a:ext uri="{FF2B5EF4-FFF2-40B4-BE49-F238E27FC236}">
                <a16:creationId xmlns:a16="http://schemas.microsoft.com/office/drawing/2014/main" id="{58D3D579-FE8F-4A41-B9C5-4304601719B4}"/>
              </a:ext>
            </a:extLst>
          </p:cNvPr>
          <p:cNvSpPr txBox="1"/>
          <p:nvPr/>
        </p:nvSpPr>
        <p:spPr>
          <a:xfrm>
            <a:off x="554038" y="537864"/>
            <a:ext cx="5077030" cy="215444"/>
          </a:xfrm>
          <a:prstGeom prst="rect">
            <a:avLst/>
          </a:prstGeom>
          <a:noFill/>
        </p:spPr>
        <p:txBody>
          <a:bodyPr wrap="square" lIns="0" tIns="0" rIns="0" bIns="0" rtlCol="0" anchor="b" anchorCtr="0">
            <a:noAutofit/>
          </a:bodyPr>
          <a:lstStyle/>
          <a:p>
            <a:r>
              <a:rPr lang="en-US" sz="1400" cap="all" spc="20">
                <a:solidFill>
                  <a:schemeClr val="accent3"/>
                </a:solidFill>
              </a:rPr>
              <a:t>TODAY’s MEETING</a:t>
            </a:r>
          </a:p>
        </p:txBody>
      </p:sp>
    </p:spTree>
    <p:extLst>
      <p:ext uri="{BB962C8B-B14F-4D97-AF65-F5344CB8AC3E}">
        <p14:creationId xmlns:p14="http://schemas.microsoft.com/office/powerpoint/2010/main" val="3283703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9CDEC7-7F6F-4513-A8CD-D8932BF76F9F}"/>
              </a:ext>
            </a:extLst>
          </p:cNvPr>
          <p:cNvSpPr>
            <a:spLocks noGrp="1"/>
          </p:cNvSpPr>
          <p:nvPr>
            <p:ph type="title"/>
          </p:nvPr>
        </p:nvSpPr>
        <p:spPr>
          <a:xfrm>
            <a:off x="590550" y="2001838"/>
            <a:ext cx="11010900" cy="2852737"/>
          </a:xfrm>
        </p:spPr>
        <p:txBody>
          <a:bodyPr/>
          <a:lstStyle/>
          <a:p>
            <a:r>
              <a:rPr lang="en-US"/>
              <a:t>NEXT </a:t>
            </a:r>
            <a:r>
              <a:rPr lang="en-US">
                <a:solidFill>
                  <a:srgbClr val="F0CD8A"/>
                </a:solidFill>
              </a:rPr>
              <a:t>STEPS</a:t>
            </a:r>
            <a:endParaRPr lang="en-US"/>
          </a:p>
        </p:txBody>
      </p:sp>
      <p:sp>
        <p:nvSpPr>
          <p:cNvPr id="2" name="Slide Number Placeholder 1">
            <a:extLst>
              <a:ext uri="{FF2B5EF4-FFF2-40B4-BE49-F238E27FC236}">
                <a16:creationId xmlns:a16="http://schemas.microsoft.com/office/drawing/2014/main" id="{CD74FA71-6A8C-4139-99B5-FBFFFE5B2F8D}"/>
              </a:ext>
            </a:extLst>
          </p:cNvPr>
          <p:cNvSpPr>
            <a:spLocks noGrp="1"/>
          </p:cNvSpPr>
          <p:nvPr>
            <p:ph type="sldNum" sz="quarter" idx="12"/>
          </p:nvPr>
        </p:nvSpPr>
        <p:spPr/>
        <p:txBody>
          <a:bodyPr/>
          <a:lstStyle/>
          <a:p>
            <a:fld id="{986BD3BC-ECEA-4736-8442-17C48683CD7A}" type="slidenum">
              <a:rPr lang="en-US" smtClean="0"/>
              <a:pPr/>
              <a:t>30</a:t>
            </a:fld>
            <a:endParaRPr lang="en-US"/>
          </a:p>
        </p:txBody>
      </p:sp>
    </p:spTree>
    <p:extLst>
      <p:ext uri="{BB962C8B-B14F-4D97-AF65-F5344CB8AC3E}">
        <p14:creationId xmlns:p14="http://schemas.microsoft.com/office/powerpoint/2010/main" val="1919554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CAD0-F484-449C-94D3-CBC7C1906072}"/>
              </a:ext>
            </a:extLst>
          </p:cNvPr>
          <p:cNvSpPr>
            <a:spLocks noGrp="1"/>
          </p:cNvSpPr>
          <p:nvPr>
            <p:ph type="title"/>
          </p:nvPr>
        </p:nvSpPr>
        <p:spPr/>
        <p:txBody>
          <a:bodyPr/>
          <a:lstStyle/>
          <a:p>
            <a:r>
              <a:rPr lang="en-US"/>
              <a:t>Next Housing Opportunities for All Workgroup meeting</a:t>
            </a:r>
          </a:p>
        </p:txBody>
      </p:sp>
      <p:sp>
        <p:nvSpPr>
          <p:cNvPr id="10" name="Content Placeholder 9">
            <a:extLst>
              <a:ext uri="{FF2B5EF4-FFF2-40B4-BE49-F238E27FC236}">
                <a16:creationId xmlns:a16="http://schemas.microsoft.com/office/drawing/2014/main" id="{CA28F270-D484-4784-B115-E54BF3E7C5D2}"/>
              </a:ext>
            </a:extLst>
          </p:cNvPr>
          <p:cNvSpPr>
            <a:spLocks noGrp="1"/>
          </p:cNvSpPr>
          <p:nvPr>
            <p:ph idx="1"/>
          </p:nvPr>
        </p:nvSpPr>
        <p:spPr>
          <a:xfrm>
            <a:off x="559676" y="1671537"/>
            <a:ext cx="11175124" cy="3971576"/>
          </a:xfrm>
        </p:spPr>
        <p:txBody>
          <a:bodyPr/>
          <a:lstStyle/>
          <a:p>
            <a:pPr marL="0" indent="0">
              <a:buNone/>
            </a:pPr>
            <a:endParaRPr lang="en-US" dirty="0">
              <a:latin typeface="Public Sans" pitchFamily="2" charset="77"/>
            </a:endParaRPr>
          </a:p>
          <a:p>
            <a:pPr marL="0" indent="0">
              <a:buNone/>
            </a:pPr>
            <a:endParaRPr lang="en-US" dirty="0">
              <a:latin typeface="Public Sans" pitchFamily="2" charset="77"/>
            </a:endParaRPr>
          </a:p>
          <a:p>
            <a:pPr marL="0" indent="0">
              <a:buNone/>
            </a:pPr>
            <a:endParaRPr lang="en-US" dirty="0">
              <a:latin typeface="Public Sans" pitchFamily="2" charset="77"/>
            </a:endParaRPr>
          </a:p>
          <a:p>
            <a:pPr marL="0" indent="0">
              <a:buNone/>
            </a:pPr>
            <a:endParaRPr lang="en-US" dirty="0">
              <a:latin typeface="Public Sans" pitchFamily="2" charset="77"/>
            </a:endParaRPr>
          </a:p>
        </p:txBody>
      </p:sp>
      <p:sp>
        <p:nvSpPr>
          <p:cNvPr id="4" name="Slide Number Placeholder 3">
            <a:extLst>
              <a:ext uri="{FF2B5EF4-FFF2-40B4-BE49-F238E27FC236}">
                <a16:creationId xmlns:a16="http://schemas.microsoft.com/office/drawing/2014/main" id="{DDAC34B5-98CD-4883-8CC8-316B4EE3A53D}"/>
              </a:ext>
            </a:extLst>
          </p:cNvPr>
          <p:cNvSpPr>
            <a:spLocks noGrp="1"/>
          </p:cNvSpPr>
          <p:nvPr>
            <p:ph type="sldNum" sz="quarter" idx="12"/>
          </p:nvPr>
        </p:nvSpPr>
        <p:spPr/>
        <p:txBody>
          <a:bodyPr/>
          <a:lstStyle/>
          <a:p>
            <a:fld id="{986BD3BC-ECEA-4736-8442-17C48683CD7A}" type="slidenum">
              <a:rPr lang="en-US" smtClean="0"/>
              <a:t>31</a:t>
            </a:fld>
            <a:endParaRPr lang="en-US"/>
          </a:p>
        </p:txBody>
      </p:sp>
      <p:sp>
        <p:nvSpPr>
          <p:cNvPr id="5" name="Text Placeholder 4">
            <a:extLst>
              <a:ext uri="{FF2B5EF4-FFF2-40B4-BE49-F238E27FC236}">
                <a16:creationId xmlns:a16="http://schemas.microsoft.com/office/drawing/2014/main" id="{F25D85FE-1F0C-4F7B-840B-94F00BE2138A}"/>
              </a:ext>
            </a:extLst>
          </p:cNvPr>
          <p:cNvSpPr>
            <a:spLocks noGrp="1"/>
          </p:cNvSpPr>
          <p:nvPr>
            <p:ph type="body" sz="quarter" idx="13"/>
          </p:nvPr>
        </p:nvSpPr>
        <p:spPr/>
        <p:txBody>
          <a:bodyPr/>
          <a:lstStyle/>
          <a:p>
            <a:r>
              <a:rPr lang="en-US" dirty="0"/>
              <a:t>Looking ahead to December</a:t>
            </a:r>
          </a:p>
        </p:txBody>
      </p:sp>
      <p:sp>
        <p:nvSpPr>
          <p:cNvPr id="8" name="TextBox 7">
            <a:extLst>
              <a:ext uri="{FF2B5EF4-FFF2-40B4-BE49-F238E27FC236}">
                <a16:creationId xmlns:a16="http://schemas.microsoft.com/office/drawing/2014/main" id="{58D3D579-FE8F-4A41-B9C5-4304601719B4}"/>
              </a:ext>
            </a:extLst>
          </p:cNvPr>
          <p:cNvSpPr txBox="1"/>
          <p:nvPr/>
        </p:nvSpPr>
        <p:spPr>
          <a:xfrm>
            <a:off x="554038" y="537864"/>
            <a:ext cx="5077030" cy="215444"/>
          </a:xfrm>
          <a:prstGeom prst="rect">
            <a:avLst/>
          </a:prstGeom>
          <a:noFill/>
        </p:spPr>
        <p:txBody>
          <a:bodyPr wrap="square" lIns="0" tIns="0" rIns="0" bIns="0" rtlCol="0" anchor="b" anchorCtr="0">
            <a:noAutofit/>
          </a:bodyPr>
          <a:lstStyle/>
          <a:p>
            <a:r>
              <a:rPr lang="en-US" sz="1400" cap="all" spc="20" dirty="0">
                <a:solidFill>
                  <a:schemeClr val="accent3"/>
                </a:solidFill>
              </a:rPr>
              <a:t>NEXT STEPS</a:t>
            </a:r>
          </a:p>
        </p:txBody>
      </p:sp>
      <p:sp>
        <p:nvSpPr>
          <p:cNvPr id="9" name="Content Placeholder 9">
            <a:extLst>
              <a:ext uri="{FF2B5EF4-FFF2-40B4-BE49-F238E27FC236}">
                <a16:creationId xmlns:a16="http://schemas.microsoft.com/office/drawing/2014/main" id="{3239FAD4-919C-47C0-A543-16D65B162F3B}"/>
              </a:ext>
            </a:extLst>
          </p:cNvPr>
          <p:cNvSpPr txBox="1">
            <a:spLocks/>
          </p:cNvSpPr>
          <p:nvPr/>
        </p:nvSpPr>
        <p:spPr>
          <a:xfrm>
            <a:off x="554038" y="1922670"/>
            <a:ext cx="11304587" cy="431374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90000"/>
              </a:lnSpc>
              <a:spcBef>
                <a:spcPts val="1200"/>
              </a:spcBef>
              <a:buFont typeface="Arial" panose="020B0604020202020204" pitchFamily="34" charset="0"/>
              <a:buChar char="•"/>
              <a:defRPr lang="en-US" sz="1400" kern="1200" dirty="0">
                <a:solidFill>
                  <a:schemeClr val="tx1"/>
                </a:solidFill>
                <a:latin typeface="+mn-lt"/>
                <a:ea typeface="+mn-ea"/>
                <a:cs typeface="+mn-cs"/>
              </a:defRPr>
            </a:lvl3pPr>
            <a:lvl4pPr marL="1600200" indent="-228600" algn="l" defTabSz="914400" rtl="0" eaLnBrk="1" latinLnBrk="0" hangingPunct="1">
              <a:lnSpc>
                <a:spcPct val="90000"/>
              </a:lnSpc>
              <a:spcBef>
                <a:spcPts val="1200"/>
              </a:spcBef>
              <a:buFont typeface="Arial" panose="020B0604020202020204" pitchFamily="34" charset="0"/>
              <a:buChar char="•"/>
              <a:defRPr lang="en-US" sz="1400" kern="1200" dirty="0">
                <a:solidFill>
                  <a:schemeClr val="tx1"/>
                </a:solidFill>
                <a:latin typeface="+mn-lt"/>
                <a:ea typeface="+mn-ea"/>
                <a:cs typeface="+mn-cs"/>
              </a:defRPr>
            </a:lvl4pPr>
            <a:lvl5pPr marL="2057400" indent="-228600" algn="l" defTabSz="914400" rtl="0" eaLnBrk="1" latinLnBrk="0" hangingPunct="1">
              <a:lnSpc>
                <a:spcPct val="90000"/>
              </a:lnSpc>
              <a:spcBef>
                <a:spcPts val="1200"/>
              </a:spcBef>
              <a:buFont typeface="Arial" panose="020B0604020202020204" pitchFamily="34" charset="0"/>
              <a:buChar char="•"/>
              <a:defRPr lang="en-US"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Meeting date &amp; time:</a:t>
            </a:r>
            <a:br>
              <a:rPr lang="en-US" sz="2000" dirty="0"/>
            </a:br>
            <a:r>
              <a:rPr lang="en-US" sz="2000" dirty="0">
                <a:latin typeface="Public Sans Light" pitchFamily="2" charset="0"/>
              </a:rPr>
              <a:t>Friday, December 17, 2021 | 10.30 AM-12.30 PM</a:t>
            </a:r>
            <a:br>
              <a:rPr lang="en-US" sz="2000" dirty="0">
                <a:latin typeface="Public Sans Light" pitchFamily="2" charset="0"/>
              </a:rPr>
            </a:br>
            <a:r>
              <a:rPr lang="en-US" sz="1600" i="1" dirty="0"/>
              <a:t>Please note different meeting date.</a:t>
            </a:r>
            <a:br>
              <a:rPr lang="en-US" sz="1600" i="1" dirty="0"/>
            </a:br>
            <a:br>
              <a:rPr lang="en-US" sz="1600" i="1" dirty="0"/>
            </a:br>
            <a:r>
              <a:rPr lang="en-US" sz="2000" dirty="0"/>
              <a:t>Meeting topic:</a:t>
            </a:r>
            <a:br>
              <a:rPr lang="en-US" sz="2000" dirty="0"/>
            </a:br>
            <a:r>
              <a:rPr lang="en-US" sz="1800" dirty="0">
                <a:latin typeface="Public Sans Light" pitchFamily="2" charset="0"/>
              </a:rPr>
              <a:t>Check for agreement on selected housing advisory board model to define further</a:t>
            </a:r>
            <a:br>
              <a:rPr lang="en-US" sz="1800" dirty="0">
                <a:latin typeface="Public Sans Light" pitchFamily="2" charset="0"/>
              </a:rPr>
            </a:br>
            <a:r>
              <a:rPr lang="en-US" sz="1800" dirty="0">
                <a:latin typeface="Public Sans Light" pitchFamily="2" charset="0"/>
              </a:rPr>
              <a:t>Check for agreement on priorities for housing production targets to inform tool and policy options</a:t>
            </a:r>
            <a:endParaRPr lang="en-US" dirty="0">
              <a:latin typeface="Public Sans" pitchFamily="2" charset="77"/>
            </a:endParaRPr>
          </a:p>
          <a:p>
            <a:pPr marL="0" indent="0">
              <a:buFont typeface="Arial" panose="020B0604020202020204" pitchFamily="34" charset="0"/>
              <a:buNone/>
            </a:pPr>
            <a:endParaRPr lang="en-US" dirty="0">
              <a:latin typeface="Public Sans" pitchFamily="2" charset="77"/>
            </a:endParaRPr>
          </a:p>
          <a:p>
            <a:pPr marL="0" indent="0">
              <a:buFont typeface="Arial" panose="020B0604020202020204" pitchFamily="34" charset="0"/>
              <a:buNone/>
            </a:pPr>
            <a:endParaRPr lang="en-US" dirty="0">
              <a:latin typeface="Public Sans" pitchFamily="2" charset="77"/>
            </a:endParaRPr>
          </a:p>
          <a:p>
            <a:pPr marL="0" indent="0">
              <a:buFont typeface="Arial" panose="020B0604020202020204" pitchFamily="34" charset="0"/>
              <a:buNone/>
            </a:pPr>
            <a:endParaRPr lang="en-US" dirty="0">
              <a:latin typeface="Public Sans" pitchFamily="2" charset="77"/>
            </a:endParaRPr>
          </a:p>
        </p:txBody>
      </p:sp>
    </p:spTree>
    <p:extLst>
      <p:ext uri="{BB962C8B-B14F-4D97-AF65-F5344CB8AC3E}">
        <p14:creationId xmlns:p14="http://schemas.microsoft.com/office/powerpoint/2010/main" val="180763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916FDD6-3D38-404A-8BFF-26A9CB2C7644}"/>
              </a:ext>
            </a:extLst>
          </p:cNvPr>
          <p:cNvSpPr>
            <a:spLocks noGrp="1"/>
          </p:cNvSpPr>
          <p:nvPr>
            <p:ph type="pic" sz="quarter" idx="13"/>
          </p:nvPr>
        </p:nvSpPr>
        <p:spPr/>
      </p:sp>
      <p:sp>
        <p:nvSpPr>
          <p:cNvPr id="9" name="Text Placeholder 8">
            <a:extLst>
              <a:ext uri="{FF2B5EF4-FFF2-40B4-BE49-F238E27FC236}">
                <a16:creationId xmlns:a16="http://schemas.microsoft.com/office/drawing/2014/main" id="{67F50E5B-9D87-429F-88E9-97A02D268DB4}"/>
              </a:ext>
            </a:extLst>
          </p:cNvPr>
          <p:cNvSpPr>
            <a:spLocks noGrp="1"/>
          </p:cNvSpPr>
          <p:nvPr>
            <p:ph type="body" sz="quarter" idx="14"/>
          </p:nvPr>
        </p:nvSpPr>
        <p:spPr>
          <a:xfrm>
            <a:off x="432619" y="447676"/>
            <a:ext cx="5034117" cy="5962650"/>
          </a:xfrm>
        </p:spPr>
        <p:txBody>
          <a:bodyPr tIns="0"/>
          <a:lstStyle/>
          <a:p>
            <a:r>
              <a:rPr lang="en-US"/>
              <a:t>Thank </a:t>
            </a:r>
            <a:br>
              <a:rPr lang="en-US"/>
            </a:br>
            <a:r>
              <a:rPr lang="en-US"/>
              <a:t>You</a:t>
            </a:r>
          </a:p>
        </p:txBody>
      </p:sp>
      <p:grpSp>
        <p:nvGrpSpPr>
          <p:cNvPr id="2" name="Group 1">
            <a:extLst>
              <a:ext uri="{FF2B5EF4-FFF2-40B4-BE49-F238E27FC236}">
                <a16:creationId xmlns:a16="http://schemas.microsoft.com/office/drawing/2014/main" id="{B343997E-3DF8-264D-B22F-31E844087B70}"/>
              </a:ext>
            </a:extLst>
          </p:cNvPr>
          <p:cNvGrpSpPr/>
          <p:nvPr/>
        </p:nvGrpSpPr>
        <p:grpSpPr>
          <a:xfrm>
            <a:off x="363794" y="362061"/>
            <a:ext cx="11464413" cy="6127229"/>
            <a:chOff x="363794" y="362061"/>
            <a:chExt cx="11464413" cy="6127229"/>
          </a:xfrm>
        </p:grpSpPr>
        <p:sp>
          <p:nvSpPr>
            <p:cNvPr id="13" name="Freeform 5">
              <a:extLst>
                <a:ext uri="{FF2B5EF4-FFF2-40B4-BE49-F238E27FC236}">
                  <a16:creationId xmlns:a16="http://schemas.microsoft.com/office/drawing/2014/main" id="{3051CA10-E45D-4DB7-A07A-9D9ED60197E0}"/>
                </a:ext>
              </a:extLst>
            </p:cNvPr>
            <p:cNvSpPr>
              <a:spLocks noEditPoints="1"/>
            </p:cNvSpPr>
            <p:nvPr/>
          </p:nvSpPr>
          <p:spPr bwMode="white">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F2E60529-100E-184C-89FE-07C629196A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7484" y="5542015"/>
              <a:ext cx="1812264" cy="493830"/>
            </a:xfrm>
            <a:prstGeom prst="rect">
              <a:avLst/>
            </a:prstGeom>
          </p:spPr>
        </p:pic>
      </p:grpSp>
    </p:spTree>
    <p:extLst>
      <p:ext uri="{BB962C8B-B14F-4D97-AF65-F5344CB8AC3E}">
        <p14:creationId xmlns:p14="http://schemas.microsoft.com/office/powerpoint/2010/main" val="358657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shape&#10;&#10;Description automatically generated">
            <a:extLst>
              <a:ext uri="{FF2B5EF4-FFF2-40B4-BE49-F238E27FC236}">
                <a16:creationId xmlns:a16="http://schemas.microsoft.com/office/drawing/2014/main" id="{A8A98658-8916-441E-8155-9ACF46E9B0DD}"/>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p:spPr>
      </p:pic>
      <p:sp>
        <p:nvSpPr>
          <p:cNvPr id="7" name="Text Placeholder 6">
            <a:extLst>
              <a:ext uri="{FF2B5EF4-FFF2-40B4-BE49-F238E27FC236}">
                <a16:creationId xmlns:a16="http://schemas.microsoft.com/office/drawing/2014/main" id="{1779F76C-5132-4B2F-9476-3E60D6597EF9}"/>
              </a:ext>
            </a:extLst>
          </p:cNvPr>
          <p:cNvSpPr>
            <a:spLocks noGrp="1"/>
          </p:cNvSpPr>
          <p:nvPr>
            <p:ph type="body" sz="quarter" idx="14"/>
          </p:nvPr>
        </p:nvSpPr>
        <p:spPr>
          <a:xfrm>
            <a:off x="432619" y="447676"/>
            <a:ext cx="5034117" cy="5962650"/>
          </a:xfrm>
        </p:spPr>
        <p:txBody>
          <a:bodyPr tIns="1783080"/>
          <a:lstStyle/>
          <a:p>
            <a:r>
              <a:rPr lang="en-US"/>
              <a:t>Public </a:t>
            </a:r>
            <a:br>
              <a:rPr lang="en-US"/>
            </a:br>
            <a:r>
              <a:rPr lang="en-US"/>
              <a:t>comment</a:t>
            </a:r>
          </a:p>
          <a:p>
            <a:pPr lvl="1"/>
            <a:r>
              <a:rPr lang="en-US">
                <a:latin typeface="Public Sans Light" pitchFamily="2" charset="0"/>
              </a:rPr>
              <a:t>This meeting is being lived streamed </a:t>
            </a:r>
            <a:br>
              <a:rPr lang="en-US">
                <a:latin typeface="Public Sans Light" pitchFamily="2" charset="0"/>
              </a:rPr>
            </a:br>
            <a:r>
              <a:rPr lang="en-US">
                <a:latin typeface="Public Sans Light" pitchFamily="2" charset="0"/>
              </a:rPr>
              <a:t>to Prince George’s County residents.</a:t>
            </a:r>
          </a:p>
          <a:p>
            <a:pPr lvl="1"/>
            <a:r>
              <a:rPr lang="en-US">
                <a:latin typeface="Public Sans Light" pitchFamily="2" charset="0"/>
              </a:rPr>
              <a:t>For those watching, </a:t>
            </a:r>
            <a:br>
              <a:rPr lang="en-US">
                <a:latin typeface="Public Sans Light" pitchFamily="2" charset="0"/>
              </a:rPr>
            </a:br>
            <a:r>
              <a:rPr lang="en-US">
                <a:latin typeface="Public Sans Light" pitchFamily="2" charset="0"/>
              </a:rPr>
              <a:t>we’d love to hear from you!</a:t>
            </a:r>
          </a:p>
          <a:p>
            <a:pPr lvl="1"/>
            <a:r>
              <a:rPr lang="en-US">
                <a:latin typeface="Public Sans Light" pitchFamily="2" charset="0"/>
              </a:rPr>
              <a:t>Use this </a:t>
            </a:r>
            <a:r>
              <a:rPr lang="en-US" err="1">
                <a:latin typeface="Public Sans Light" pitchFamily="2" charset="0"/>
              </a:rPr>
              <a:t>Menti</a:t>
            </a:r>
            <a:r>
              <a:rPr lang="en-US">
                <a:latin typeface="Public Sans Light" pitchFamily="2" charset="0"/>
              </a:rPr>
              <a:t> code to weigh in </a:t>
            </a:r>
            <a:br>
              <a:rPr lang="en-US">
                <a:latin typeface="Public Sans Light" pitchFamily="2" charset="0"/>
              </a:rPr>
            </a:br>
            <a:r>
              <a:rPr lang="en-US">
                <a:latin typeface="Public Sans Light" pitchFamily="2" charset="0"/>
              </a:rPr>
              <a:t>throughout the meeting.</a:t>
            </a:r>
          </a:p>
        </p:txBody>
      </p:sp>
      <p:sp>
        <p:nvSpPr>
          <p:cNvPr id="17" name="Freeform 5">
            <a:extLst>
              <a:ext uri="{FF2B5EF4-FFF2-40B4-BE49-F238E27FC236}">
                <a16:creationId xmlns:a16="http://schemas.microsoft.com/office/drawing/2014/main" id="{E37BE7B0-59F3-412C-A52E-57822050981A}"/>
              </a:ext>
            </a:extLst>
          </p:cNvPr>
          <p:cNvSpPr>
            <a:spLocks noEditPoints="1"/>
          </p:cNvSpPr>
          <p:nvPr/>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2CBED90E-70E5-9C46-B728-D7FF44E536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8488" y="902240"/>
            <a:ext cx="1812262" cy="493830"/>
          </a:xfrm>
          <a:prstGeom prst="rect">
            <a:avLst/>
          </a:prstGeom>
        </p:spPr>
      </p:pic>
      <p:sp>
        <p:nvSpPr>
          <p:cNvPr id="3" name="Rectangle 2">
            <a:extLst>
              <a:ext uri="{FF2B5EF4-FFF2-40B4-BE49-F238E27FC236}">
                <a16:creationId xmlns:a16="http://schemas.microsoft.com/office/drawing/2014/main" id="{2F6ABF07-0050-45E7-9250-185DD19A2A65}"/>
              </a:ext>
            </a:extLst>
          </p:cNvPr>
          <p:cNvSpPr/>
          <p:nvPr/>
        </p:nvSpPr>
        <p:spPr>
          <a:xfrm>
            <a:off x="5830530" y="2767670"/>
            <a:ext cx="5424755" cy="1533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A42042C-4AF3-4E56-AFE8-C7AECA52B592}"/>
              </a:ext>
            </a:extLst>
          </p:cNvPr>
          <p:cNvSpPr txBox="1"/>
          <p:nvPr/>
        </p:nvSpPr>
        <p:spPr>
          <a:xfrm>
            <a:off x="6096001" y="2977220"/>
            <a:ext cx="4781550" cy="1046440"/>
          </a:xfrm>
          <a:prstGeom prst="rect">
            <a:avLst/>
          </a:prstGeom>
          <a:noFill/>
        </p:spPr>
        <p:txBody>
          <a:bodyPr wrap="square" lIns="0" tIns="0" rIns="0" bIns="0" rtlCol="0">
            <a:spAutoFit/>
          </a:bodyPr>
          <a:lstStyle/>
          <a:p>
            <a:pPr algn="l"/>
            <a:r>
              <a:rPr lang="en-US" sz="2000" dirty="0">
                <a:latin typeface="Public Sans Light" pitchFamily="2" charset="0"/>
              </a:rPr>
              <a:t>To make a comment or ask a question:</a:t>
            </a:r>
          </a:p>
          <a:p>
            <a:pPr marL="285750" indent="-285750" algn="l">
              <a:buFont typeface="Arial" panose="020B0604020202020204" pitchFamily="34" charset="0"/>
              <a:buChar char="•"/>
            </a:pPr>
            <a:r>
              <a:rPr lang="en-US" sz="2400" dirty="0">
                <a:solidFill>
                  <a:schemeClr val="tx1"/>
                </a:solidFill>
                <a:latin typeface="Public Sans Light" pitchFamily="2" charset="0"/>
              </a:rPr>
              <a:t>Go to menti</a:t>
            </a:r>
            <a:r>
              <a:rPr lang="en-US" sz="2400" dirty="0">
                <a:latin typeface="Public Sans Light" pitchFamily="2" charset="0"/>
              </a:rPr>
              <a:t>.com</a:t>
            </a:r>
          </a:p>
          <a:p>
            <a:pPr marL="285750" indent="-285750" algn="l">
              <a:buFont typeface="Arial" panose="020B0604020202020204" pitchFamily="34" charset="0"/>
              <a:buChar char="•"/>
            </a:pPr>
            <a:r>
              <a:rPr lang="en-US" sz="2400" dirty="0">
                <a:solidFill>
                  <a:schemeClr val="tx1"/>
                </a:solidFill>
                <a:latin typeface="Public Sans Light" pitchFamily="2" charset="0"/>
              </a:rPr>
              <a:t>Enter code: </a:t>
            </a:r>
            <a:r>
              <a:rPr lang="en-US" sz="2400" i="0" dirty="0">
                <a:effectLst/>
                <a:latin typeface="Public Sans Light" pitchFamily="2" charset="0"/>
              </a:rPr>
              <a:t>61 15 39 7 </a:t>
            </a:r>
            <a:endParaRPr lang="en-US" sz="2400" dirty="0">
              <a:solidFill>
                <a:schemeClr val="tx1"/>
              </a:solidFill>
              <a:latin typeface="Public Sans Light" pitchFamily="2" charset="0"/>
            </a:endParaRPr>
          </a:p>
        </p:txBody>
      </p:sp>
    </p:spTree>
    <p:extLst>
      <p:ext uri="{BB962C8B-B14F-4D97-AF65-F5344CB8AC3E}">
        <p14:creationId xmlns:p14="http://schemas.microsoft.com/office/powerpoint/2010/main" val="410085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9CDEC7-7F6F-4513-A8CD-D8932BF76F9F}"/>
              </a:ext>
            </a:extLst>
          </p:cNvPr>
          <p:cNvSpPr>
            <a:spLocks noGrp="1"/>
          </p:cNvSpPr>
          <p:nvPr>
            <p:ph type="title"/>
          </p:nvPr>
        </p:nvSpPr>
        <p:spPr>
          <a:xfrm>
            <a:off x="590550" y="2001838"/>
            <a:ext cx="11010900" cy="2852737"/>
          </a:xfrm>
        </p:spPr>
        <p:txBody>
          <a:bodyPr/>
          <a:lstStyle/>
          <a:p>
            <a:r>
              <a:rPr lang="en-US" sz="4800" dirty="0"/>
              <a:t>SETTING A </a:t>
            </a:r>
            <a:r>
              <a:rPr lang="en-US" sz="4800" dirty="0">
                <a:solidFill>
                  <a:srgbClr val="F0CD8A"/>
                </a:solidFill>
              </a:rPr>
              <a:t>BASELINE</a:t>
            </a:r>
            <a:br>
              <a:rPr lang="en-US" dirty="0">
                <a:solidFill>
                  <a:srgbClr val="F0CD8A"/>
                </a:solidFill>
              </a:rPr>
            </a:br>
            <a:r>
              <a:rPr lang="en-US" sz="4000" dirty="0"/>
              <a:t>REVIEW OF HOUSING TRENDS</a:t>
            </a:r>
            <a:endParaRPr lang="en-US" dirty="0"/>
          </a:p>
        </p:txBody>
      </p:sp>
      <p:sp>
        <p:nvSpPr>
          <p:cNvPr id="2" name="Slide Number Placeholder 1">
            <a:extLst>
              <a:ext uri="{FF2B5EF4-FFF2-40B4-BE49-F238E27FC236}">
                <a16:creationId xmlns:a16="http://schemas.microsoft.com/office/drawing/2014/main" id="{CD74FA71-6A8C-4139-99B5-FBFFFE5B2F8D}"/>
              </a:ext>
            </a:extLst>
          </p:cNvPr>
          <p:cNvSpPr>
            <a:spLocks noGrp="1"/>
          </p:cNvSpPr>
          <p:nvPr>
            <p:ph type="sldNum" sz="quarter" idx="12"/>
          </p:nvPr>
        </p:nvSpPr>
        <p:spPr/>
        <p:txBody>
          <a:bodyPr/>
          <a:lstStyle/>
          <a:p>
            <a:fld id="{986BD3BC-ECEA-4736-8442-17C48683CD7A}" type="slidenum">
              <a:rPr lang="en-US" smtClean="0"/>
              <a:pPr/>
              <a:t>5</a:t>
            </a:fld>
            <a:endParaRPr lang="en-US"/>
          </a:p>
        </p:txBody>
      </p:sp>
    </p:spTree>
    <p:extLst>
      <p:ext uri="{BB962C8B-B14F-4D97-AF65-F5344CB8AC3E}">
        <p14:creationId xmlns:p14="http://schemas.microsoft.com/office/powerpoint/2010/main" val="66965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34D284-F1A8-9648-A751-5615D135DBEB}"/>
              </a:ext>
            </a:extLst>
          </p:cNvPr>
          <p:cNvSpPr>
            <a:spLocks noGrp="1"/>
          </p:cNvSpPr>
          <p:nvPr>
            <p:ph type="body" sz="quarter" idx="13"/>
          </p:nvPr>
        </p:nvSpPr>
        <p:spPr>
          <a:xfrm>
            <a:off x="1008713" y="1602127"/>
            <a:ext cx="11028362" cy="221599"/>
          </a:xfrm>
        </p:spPr>
        <p:txBody>
          <a:bodyPr vert="horz" lIns="0" tIns="0" rIns="0" bIns="0" rtlCol="0" anchor="t">
            <a:noAutofit/>
          </a:bodyPr>
          <a:lstStyle/>
          <a:p>
            <a:r>
              <a:rPr lang="en-US" sz="1800" b="1" dirty="0"/>
              <a:t>Number of persons in a household, Prince George’s County (2000 and 2019)</a:t>
            </a:r>
            <a:endParaRPr lang="en-US" sz="2000" b="1" dirty="0"/>
          </a:p>
          <a:p>
            <a:r>
              <a:rPr lang="en-US" sz="2000" b="1" dirty="0"/>
              <a:t>Total 2019 Population: </a:t>
            </a:r>
            <a:r>
              <a:rPr lang="en-US" sz="2000" b="1" dirty="0">
                <a:solidFill>
                  <a:schemeClr val="accent1"/>
                </a:solidFill>
              </a:rPr>
              <a:t>909,327</a:t>
            </a:r>
            <a:endParaRPr lang="en-US" sz="2000" dirty="0">
              <a:solidFill>
                <a:schemeClr val="accent1"/>
              </a:solidFill>
            </a:endParaRPr>
          </a:p>
        </p:txBody>
      </p:sp>
      <p:graphicFrame>
        <p:nvGraphicFramePr>
          <p:cNvPr id="12" name="Chart 11">
            <a:extLst>
              <a:ext uri="{FF2B5EF4-FFF2-40B4-BE49-F238E27FC236}">
                <a16:creationId xmlns:a16="http://schemas.microsoft.com/office/drawing/2014/main" id="{F15B68E8-4071-4654-906D-CD914CF08E76}"/>
              </a:ext>
            </a:extLst>
          </p:cNvPr>
          <p:cNvGraphicFramePr/>
          <p:nvPr/>
        </p:nvGraphicFramePr>
        <p:xfrm>
          <a:off x="640595" y="2076773"/>
          <a:ext cx="9432769" cy="392676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890538D8-425C-4CAF-B1CC-560DF6AACA63}"/>
              </a:ext>
            </a:extLst>
          </p:cNvPr>
          <p:cNvSpPr>
            <a:spLocks noGrp="1"/>
          </p:cNvSpPr>
          <p:nvPr>
            <p:ph type="sldNum" sz="quarter" idx="12"/>
          </p:nvPr>
        </p:nvSpPr>
        <p:spPr/>
        <p:txBody>
          <a:bodyPr/>
          <a:lstStyle/>
          <a:p>
            <a:fld id="{986BD3BC-ECEA-4736-8442-17C48683CD7A}" type="slidenum">
              <a:rPr lang="en-US" smtClean="0"/>
              <a:pPr/>
              <a:t>6</a:t>
            </a:fld>
            <a:endParaRPr lang="en-US"/>
          </a:p>
        </p:txBody>
      </p:sp>
      <p:sp>
        <p:nvSpPr>
          <p:cNvPr id="13" name="Title 12">
            <a:extLst>
              <a:ext uri="{FF2B5EF4-FFF2-40B4-BE49-F238E27FC236}">
                <a16:creationId xmlns:a16="http://schemas.microsoft.com/office/drawing/2014/main" id="{C5F7A9E9-8DCC-F642-8684-E7F7BEDAB64F}"/>
              </a:ext>
            </a:extLst>
          </p:cNvPr>
          <p:cNvSpPr>
            <a:spLocks noGrp="1"/>
          </p:cNvSpPr>
          <p:nvPr>
            <p:ph type="title"/>
          </p:nvPr>
        </p:nvSpPr>
        <p:spPr>
          <a:xfrm>
            <a:off x="640594" y="854463"/>
            <a:ext cx="10941805" cy="415498"/>
          </a:xfrm>
        </p:spPr>
        <p:txBody>
          <a:bodyPr/>
          <a:lstStyle/>
          <a:p>
            <a:r>
              <a:rPr lang="en-US" dirty="0"/>
              <a:t>Total households in the county increased 8.6% since 2000.</a:t>
            </a:r>
          </a:p>
        </p:txBody>
      </p:sp>
      <p:sp>
        <p:nvSpPr>
          <p:cNvPr id="5" name="TextBox 4">
            <a:extLst>
              <a:ext uri="{FF2B5EF4-FFF2-40B4-BE49-F238E27FC236}">
                <a16:creationId xmlns:a16="http://schemas.microsoft.com/office/drawing/2014/main" id="{E1337364-C227-B24A-8A42-428C3C52661F}"/>
              </a:ext>
            </a:extLst>
          </p:cNvPr>
          <p:cNvSpPr txBox="1"/>
          <p:nvPr/>
        </p:nvSpPr>
        <p:spPr>
          <a:xfrm>
            <a:off x="805912" y="6200348"/>
            <a:ext cx="6622304" cy="215444"/>
          </a:xfrm>
          <a:prstGeom prst="rect">
            <a:avLst/>
          </a:prstGeom>
          <a:noFill/>
        </p:spPr>
        <p:txBody>
          <a:bodyPr wrap="square" lIns="0" tIns="0" rIns="0" bIns="0" rtlCol="0">
            <a:spAutoFit/>
          </a:bodyPr>
          <a:lstStyle/>
          <a:p>
            <a:r>
              <a:rPr lang="en-US" sz="1400" dirty="0"/>
              <a:t>SOURCES: US CENSUS BUREAU, CENSUS 2000 SF3, 2019 5YR </a:t>
            </a:r>
            <a:endParaRPr lang="en-US" sz="1400" dirty="0">
              <a:solidFill>
                <a:schemeClr val="tx1"/>
              </a:solidFill>
            </a:endParaRPr>
          </a:p>
        </p:txBody>
      </p:sp>
      <p:sp>
        <p:nvSpPr>
          <p:cNvPr id="6" name="TextBox 5">
            <a:extLst>
              <a:ext uri="{FF2B5EF4-FFF2-40B4-BE49-F238E27FC236}">
                <a16:creationId xmlns:a16="http://schemas.microsoft.com/office/drawing/2014/main" id="{61B9B182-9F1D-994E-8123-6D9ACBC55890}"/>
              </a:ext>
            </a:extLst>
          </p:cNvPr>
          <p:cNvSpPr txBox="1"/>
          <p:nvPr/>
        </p:nvSpPr>
        <p:spPr>
          <a:xfrm>
            <a:off x="10073364" y="2408939"/>
            <a:ext cx="1827534" cy="3262432"/>
          </a:xfrm>
          <a:prstGeom prst="rect">
            <a:avLst/>
          </a:prstGeom>
          <a:noFill/>
        </p:spPr>
        <p:txBody>
          <a:bodyPr wrap="square" lIns="0" tIns="0" rIns="0" bIns="0" rtlCol="0">
            <a:spAutoFit/>
          </a:bodyPr>
          <a:lstStyle/>
          <a:p>
            <a:pPr algn="l"/>
            <a:endParaRPr lang="en-US" dirty="0"/>
          </a:p>
          <a:p>
            <a:pPr algn="l"/>
            <a:r>
              <a:rPr lang="en-US" dirty="0"/>
              <a:t>In 2019, total County households = 311,343</a:t>
            </a:r>
          </a:p>
          <a:p>
            <a:pPr algn="l"/>
            <a:endParaRPr lang="en-US" dirty="0"/>
          </a:p>
          <a:p>
            <a:r>
              <a:rPr lang="en-US" dirty="0"/>
              <a:t>In 2000, total County households = 286,610</a:t>
            </a:r>
          </a:p>
          <a:p>
            <a:pPr algn="l"/>
            <a:endParaRPr lang="en-US" sz="1600" dirty="0"/>
          </a:p>
          <a:p>
            <a:pPr algn="l"/>
            <a:endParaRPr lang="en-US" sz="1600" dirty="0">
              <a:solidFill>
                <a:schemeClr val="tx1"/>
              </a:solidFill>
            </a:endParaRPr>
          </a:p>
        </p:txBody>
      </p:sp>
      <p:sp>
        <p:nvSpPr>
          <p:cNvPr id="8" name="TextBox 7">
            <a:extLst>
              <a:ext uri="{FF2B5EF4-FFF2-40B4-BE49-F238E27FC236}">
                <a16:creationId xmlns:a16="http://schemas.microsoft.com/office/drawing/2014/main" id="{DEA2D054-0CE0-47CD-817A-00DB9587B405}"/>
              </a:ext>
            </a:extLst>
          </p:cNvPr>
          <p:cNvSpPr txBox="1"/>
          <p:nvPr/>
        </p:nvSpPr>
        <p:spPr>
          <a:xfrm>
            <a:off x="640594" y="537864"/>
            <a:ext cx="4990474" cy="201875"/>
          </a:xfrm>
          <a:prstGeom prst="rect">
            <a:avLst/>
          </a:prstGeom>
          <a:noFill/>
        </p:spPr>
        <p:txBody>
          <a:bodyPr wrap="square" lIns="0" tIns="0" rIns="0" bIns="0" rtlCol="0" anchor="b" anchorCtr="0">
            <a:noAutofit/>
          </a:bodyPr>
          <a:lstStyle/>
          <a:p>
            <a:r>
              <a:rPr lang="en-US" sz="1400" cap="all" spc="20" dirty="0">
                <a:solidFill>
                  <a:schemeClr val="accent3"/>
                </a:solidFill>
              </a:rPr>
              <a:t>SETTING A BASELINE: HOUSING TRENDS</a:t>
            </a:r>
          </a:p>
        </p:txBody>
      </p:sp>
    </p:spTree>
    <p:extLst>
      <p:ext uri="{BB962C8B-B14F-4D97-AF65-F5344CB8AC3E}">
        <p14:creationId xmlns:p14="http://schemas.microsoft.com/office/powerpoint/2010/main" val="213958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0538D8-425C-4CAF-B1CC-560DF6AACA63}"/>
              </a:ext>
            </a:extLst>
          </p:cNvPr>
          <p:cNvSpPr>
            <a:spLocks noGrp="1"/>
          </p:cNvSpPr>
          <p:nvPr>
            <p:ph type="sldNum" sz="quarter" idx="12"/>
          </p:nvPr>
        </p:nvSpPr>
        <p:spPr/>
        <p:txBody>
          <a:bodyPr/>
          <a:lstStyle/>
          <a:p>
            <a:fld id="{986BD3BC-ECEA-4736-8442-17C48683CD7A}" type="slidenum">
              <a:rPr lang="en-US" smtClean="0"/>
              <a:pPr/>
              <a:t>7</a:t>
            </a:fld>
            <a:endParaRPr lang="en-US"/>
          </a:p>
        </p:txBody>
      </p:sp>
      <p:sp>
        <p:nvSpPr>
          <p:cNvPr id="13" name="Title 12">
            <a:extLst>
              <a:ext uri="{FF2B5EF4-FFF2-40B4-BE49-F238E27FC236}">
                <a16:creationId xmlns:a16="http://schemas.microsoft.com/office/drawing/2014/main" id="{C5F7A9E9-8DCC-F642-8684-E7F7BEDAB64F}"/>
              </a:ext>
            </a:extLst>
          </p:cNvPr>
          <p:cNvSpPr>
            <a:spLocks noGrp="1"/>
          </p:cNvSpPr>
          <p:nvPr>
            <p:ph type="title"/>
          </p:nvPr>
        </p:nvSpPr>
        <p:spPr>
          <a:xfrm>
            <a:off x="554038" y="743663"/>
            <a:ext cx="11028362" cy="415498"/>
          </a:xfrm>
        </p:spPr>
        <p:txBody>
          <a:bodyPr/>
          <a:lstStyle/>
          <a:p>
            <a:r>
              <a:rPr lang="en-US" sz="2800" dirty="0"/>
              <a:t>Home values in the county are increasing compared to the region.</a:t>
            </a:r>
          </a:p>
        </p:txBody>
      </p:sp>
      <p:sp>
        <p:nvSpPr>
          <p:cNvPr id="4" name="Text Placeholder 3">
            <a:extLst>
              <a:ext uri="{FF2B5EF4-FFF2-40B4-BE49-F238E27FC236}">
                <a16:creationId xmlns:a16="http://schemas.microsoft.com/office/drawing/2014/main" id="{8534D284-F1A8-9648-A751-5615D135DBEB}"/>
              </a:ext>
            </a:extLst>
          </p:cNvPr>
          <p:cNvSpPr>
            <a:spLocks noGrp="1"/>
          </p:cNvSpPr>
          <p:nvPr>
            <p:ph type="body" sz="quarter" idx="13"/>
          </p:nvPr>
        </p:nvSpPr>
        <p:spPr>
          <a:xfrm>
            <a:off x="805912" y="1610699"/>
            <a:ext cx="11028362" cy="221599"/>
          </a:xfrm>
        </p:spPr>
        <p:txBody>
          <a:bodyPr/>
          <a:lstStyle/>
          <a:p>
            <a:r>
              <a:rPr lang="en-US" sz="1800" b="1" dirty="0"/>
              <a:t>Median home values,</a:t>
            </a:r>
            <a:r>
              <a:rPr lang="en-US" sz="1800" b="1" baseline="30000" dirty="0"/>
              <a:t> </a:t>
            </a:r>
            <a:r>
              <a:rPr lang="en-US" sz="1800" b="1" dirty="0"/>
              <a:t>Prince George’s County and surrounding jurisdictions (2014 and 2019)</a:t>
            </a:r>
            <a:endParaRPr lang="en-US" sz="1800" dirty="0"/>
          </a:p>
          <a:p>
            <a:endParaRPr lang="en-US" sz="1800" dirty="0"/>
          </a:p>
        </p:txBody>
      </p:sp>
      <p:sp>
        <p:nvSpPr>
          <p:cNvPr id="5" name="TextBox 4">
            <a:extLst>
              <a:ext uri="{FF2B5EF4-FFF2-40B4-BE49-F238E27FC236}">
                <a16:creationId xmlns:a16="http://schemas.microsoft.com/office/drawing/2014/main" id="{E1337364-C227-B24A-8A42-428C3C52661F}"/>
              </a:ext>
            </a:extLst>
          </p:cNvPr>
          <p:cNvSpPr txBox="1"/>
          <p:nvPr/>
        </p:nvSpPr>
        <p:spPr>
          <a:xfrm>
            <a:off x="805912" y="6200348"/>
            <a:ext cx="5132551" cy="430887"/>
          </a:xfrm>
          <a:prstGeom prst="rect">
            <a:avLst/>
          </a:prstGeom>
          <a:noFill/>
        </p:spPr>
        <p:txBody>
          <a:bodyPr wrap="square" lIns="0" tIns="0" rIns="0" bIns="0" rtlCol="0">
            <a:spAutoFit/>
          </a:bodyPr>
          <a:lstStyle/>
          <a:p>
            <a:r>
              <a:rPr lang="en-US" sz="1400" dirty="0"/>
              <a:t>In 2019-inflation adjusted dollars.</a:t>
            </a:r>
          </a:p>
          <a:p>
            <a:r>
              <a:rPr lang="en-US" sz="1400" dirty="0"/>
              <a:t>SOURCES: ACS 2014 &amp; </a:t>
            </a:r>
            <a:r>
              <a:rPr lang="en-US" sz="1400" dirty="0">
                <a:solidFill>
                  <a:srgbClr val="052656"/>
                </a:solidFill>
              </a:rPr>
              <a:t>2019</a:t>
            </a:r>
            <a:r>
              <a:rPr lang="en-US" sz="1400" dirty="0"/>
              <a:t> 5YR</a:t>
            </a:r>
          </a:p>
        </p:txBody>
      </p:sp>
      <p:sp>
        <p:nvSpPr>
          <p:cNvPr id="6" name="TextBox 5">
            <a:extLst>
              <a:ext uri="{FF2B5EF4-FFF2-40B4-BE49-F238E27FC236}">
                <a16:creationId xmlns:a16="http://schemas.microsoft.com/office/drawing/2014/main" id="{61B9B182-9F1D-994E-8123-6D9ACBC55890}"/>
              </a:ext>
            </a:extLst>
          </p:cNvPr>
          <p:cNvSpPr txBox="1"/>
          <p:nvPr/>
        </p:nvSpPr>
        <p:spPr>
          <a:xfrm>
            <a:off x="9681392" y="2097298"/>
            <a:ext cx="2152882" cy="4431983"/>
          </a:xfrm>
          <a:prstGeom prst="rect">
            <a:avLst/>
          </a:prstGeom>
          <a:noFill/>
        </p:spPr>
        <p:txBody>
          <a:bodyPr wrap="square" lIns="0" tIns="0" rIns="0" bIns="0" rtlCol="0">
            <a:spAutoFit/>
          </a:bodyPr>
          <a:lstStyle/>
          <a:p>
            <a:pPr algn="l"/>
            <a:r>
              <a:rPr lang="en-US" dirty="0">
                <a:solidFill>
                  <a:schemeClr val="accent3"/>
                </a:solidFill>
              </a:rPr>
              <a:t>Prince George’s home </a:t>
            </a:r>
            <a:r>
              <a:rPr lang="en-US" dirty="0">
                <a:solidFill>
                  <a:srgbClr val="0D887A"/>
                </a:solidFill>
              </a:rPr>
              <a:t>values</a:t>
            </a:r>
            <a:r>
              <a:rPr lang="en-US" dirty="0">
                <a:solidFill>
                  <a:schemeClr val="accent3"/>
                </a:solidFill>
              </a:rPr>
              <a:t> increased by 9 percent in five years</a:t>
            </a:r>
            <a:r>
              <a:rPr lang="en-US" b="1" dirty="0">
                <a:solidFill>
                  <a:schemeClr val="accent3"/>
                </a:solidFill>
              </a:rPr>
              <a:t> </a:t>
            </a:r>
            <a:r>
              <a:rPr lang="en-US" dirty="0">
                <a:solidFill>
                  <a:schemeClr val="tx1"/>
                </a:solidFill>
              </a:rPr>
              <a:t>(about $24,000).</a:t>
            </a:r>
          </a:p>
          <a:p>
            <a:pPr algn="l"/>
            <a:endParaRPr lang="en-US" dirty="0"/>
          </a:p>
          <a:p>
            <a:pPr algn="l"/>
            <a:r>
              <a:rPr lang="en-US" dirty="0">
                <a:solidFill>
                  <a:schemeClr val="accent3"/>
                </a:solidFill>
              </a:rPr>
              <a:t>Home values are rising at a faster rate than in any nearby MD jurisdiction. </a:t>
            </a:r>
            <a:r>
              <a:rPr lang="en-US" dirty="0">
                <a:solidFill>
                  <a:schemeClr val="tx1"/>
                </a:solidFill>
              </a:rPr>
              <a:t>Only DC has a higher </a:t>
            </a:r>
            <a:r>
              <a:rPr lang="en-US" dirty="0">
                <a:solidFill>
                  <a:srgbClr val="23406B"/>
                </a:solidFill>
              </a:rPr>
              <a:t>escalation</a:t>
            </a:r>
            <a:r>
              <a:rPr lang="en-US" dirty="0">
                <a:solidFill>
                  <a:schemeClr val="tx1"/>
                </a:solidFill>
              </a:rPr>
              <a:t> during this period.</a:t>
            </a:r>
          </a:p>
          <a:p>
            <a:pPr algn="l"/>
            <a:endParaRPr lang="en-US" dirty="0">
              <a:solidFill>
                <a:schemeClr val="tx1"/>
              </a:solidFill>
            </a:endParaRPr>
          </a:p>
        </p:txBody>
      </p:sp>
      <p:graphicFrame>
        <p:nvGraphicFramePr>
          <p:cNvPr id="9" name="Chart 8">
            <a:extLst>
              <a:ext uri="{FF2B5EF4-FFF2-40B4-BE49-F238E27FC236}">
                <a16:creationId xmlns:a16="http://schemas.microsoft.com/office/drawing/2014/main" id="{20071C29-88D4-468A-8027-75160E756679}"/>
              </a:ext>
            </a:extLst>
          </p:cNvPr>
          <p:cNvGraphicFramePr/>
          <p:nvPr/>
        </p:nvGraphicFramePr>
        <p:xfrm>
          <a:off x="554038" y="1938844"/>
          <a:ext cx="8782373" cy="436424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5194808-CDDC-4577-A6E6-C388AE813F14}"/>
              </a:ext>
            </a:extLst>
          </p:cNvPr>
          <p:cNvSpPr txBox="1"/>
          <p:nvPr/>
        </p:nvSpPr>
        <p:spPr>
          <a:xfrm>
            <a:off x="459768" y="306851"/>
            <a:ext cx="6097712" cy="307777"/>
          </a:xfrm>
          <a:prstGeom prst="rect">
            <a:avLst/>
          </a:prstGeom>
          <a:noFill/>
        </p:spPr>
        <p:txBody>
          <a:bodyPr wrap="square">
            <a:spAutoFit/>
          </a:bodyPr>
          <a:lstStyle/>
          <a:p>
            <a:r>
              <a:rPr lang="en-US" sz="1400" cap="all" spc="20" dirty="0">
                <a:solidFill>
                  <a:schemeClr val="accent3"/>
                </a:solidFill>
              </a:rPr>
              <a:t>SETTING A BASELINE: HOUSING TRENDS</a:t>
            </a:r>
          </a:p>
        </p:txBody>
      </p:sp>
    </p:spTree>
    <p:extLst>
      <p:ext uri="{BB962C8B-B14F-4D97-AF65-F5344CB8AC3E}">
        <p14:creationId xmlns:p14="http://schemas.microsoft.com/office/powerpoint/2010/main" val="213696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0538D8-425C-4CAF-B1CC-560DF6AACA63}"/>
              </a:ext>
            </a:extLst>
          </p:cNvPr>
          <p:cNvSpPr>
            <a:spLocks noGrp="1"/>
          </p:cNvSpPr>
          <p:nvPr>
            <p:ph type="sldNum" sz="quarter" idx="12"/>
          </p:nvPr>
        </p:nvSpPr>
        <p:spPr/>
        <p:txBody>
          <a:bodyPr/>
          <a:lstStyle/>
          <a:p>
            <a:fld id="{986BD3BC-ECEA-4736-8442-17C48683CD7A}" type="slidenum">
              <a:rPr lang="en-US" smtClean="0"/>
              <a:pPr/>
              <a:t>8</a:t>
            </a:fld>
            <a:endParaRPr lang="en-US"/>
          </a:p>
        </p:txBody>
      </p:sp>
      <p:sp>
        <p:nvSpPr>
          <p:cNvPr id="13" name="Title 12">
            <a:extLst>
              <a:ext uri="{FF2B5EF4-FFF2-40B4-BE49-F238E27FC236}">
                <a16:creationId xmlns:a16="http://schemas.microsoft.com/office/drawing/2014/main" id="{C5F7A9E9-8DCC-F642-8684-E7F7BEDAB64F}"/>
              </a:ext>
            </a:extLst>
          </p:cNvPr>
          <p:cNvSpPr>
            <a:spLocks noGrp="1"/>
          </p:cNvSpPr>
          <p:nvPr>
            <p:ph type="title"/>
          </p:nvPr>
        </p:nvSpPr>
        <p:spPr>
          <a:xfrm>
            <a:off x="737695" y="1039858"/>
            <a:ext cx="10844705" cy="415498"/>
          </a:xfrm>
        </p:spPr>
        <p:txBody>
          <a:bodyPr/>
          <a:lstStyle/>
          <a:p>
            <a:r>
              <a:rPr lang="en-US" dirty="0"/>
              <a:t>Homeownership rates have disparate distribution </a:t>
            </a:r>
            <a:br>
              <a:rPr lang="en-US" dirty="0"/>
            </a:br>
            <a:r>
              <a:rPr lang="en-US" dirty="0"/>
              <a:t>by race and ethnicity.</a:t>
            </a:r>
          </a:p>
        </p:txBody>
      </p:sp>
      <p:sp>
        <p:nvSpPr>
          <p:cNvPr id="4" name="Text Placeholder 3">
            <a:extLst>
              <a:ext uri="{FF2B5EF4-FFF2-40B4-BE49-F238E27FC236}">
                <a16:creationId xmlns:a16="http://schemas.microsoft.com/office/drawing/2014/main" id="{8534D284-F1A8-9648-A751-5615D135DBEB}"/>
              </a:ext>
            </a:extLst>
          </p:cNvPr>
          <p:cNvSpPr>
            <a:spLocks noGrp="1"/>
          </p:cNvSpPr>
          <p:nvPr>
            <p:ph type="body" sz="quarter" idx="13"/>
          </p:nvPr>
        </p:nvSpPr>
        <p:spPr>
          <a:xfrm>
            <a:off x="737695" y="1607769"/>
            <a:ext cx="11028362" cy="221599"/>
          </a:xfrm>
        </p:spPr>
        <p:txBody>
          <a:bodyPr vert="horz" lIns="0" tIns="0" rIns="0" bIns="0" rtlCol="0" anchor="t">
            <a:noAutofit/>
          </a:bodyPr>
          <a:lstStyle/>
          <a:p>
            <a:r>
              <a:rPr lang="en-US" sz="1800" b="1" dirty="0">
                <a:ea typeface="+mn-lt"/>
                <a:cs typeface="+mn-lt"/>
              </a:rPr>
              <a:t>Homeownership rate by race and ethnicity, Prince George’s County (2014 and 2019)</a:t>
            </a:r>
            <a:endParaRPr lang="en-US" dirty="0">
              <a:ea typeface="+mn-lt"/>
              <a:cs typeface="+mn-lt"/>
            </a:endParaRPr>
          </a:p>
          <a:p>
            <a:endParaRPr lang="en-US" sz="1800" dirty="0"/>
          </a:p>
        </p:txBody>
      </p:sp>
      <p:sp>
        <p:nvSpPr>
          <p:cNvPr id="5" name="TextBox 4">
            <a:extLst>
              <a:ext uri="{FF2B5EF4-FFF2-40B4-BE49-F238E27FC236}">
                <a16:creationId xmlns:a16="http://schemas.microsoft.com/office/drawing/2014/main" id="{E1337364-C227-B24A-8A42-428C3C52661F}"/>
              </a:ext>
            </a:extLst>
          </p:cNvPr>
          <p:cNvSpPr txBox="1"/>
          <p:nvPr/>
        </p:nvSpPr>
        <p:spPr>
          <a:xfrm>
            <a:off x="737695" y="6098394"/>
            <a:ext cx="7249027" cy="430887"/>
          </a:xfrm>
          <a:prstGeom prst="rect">
            <a:avLst/>
          </a:prstGeom>
          <a:noFill/>
        </p:spPr>
        <p:txBody>
          <a:bodyPr wrap="square" lIns="0" tIns="0" rIns="0" bIns="0" rtlCol="0" anchor="t">
            <a:spAutoFit/>
          </a:bodyPr>
          <a:lstStyle/>
          <a:p>
            <a:r>
              <a:rPr lang="en-US" sz="1400" dirty="0">
                <a:ea typeface="+mn-lt"/>
                <a:cs typeface="+mn-lt"/>
              </a:rPr>
              <a:t>SOURCES: ACS 2014 &amp; 2019 5YR</a:t>
            </a:r>
          </a:p>
          <a:p>
            <a:pPr algn="l"/>
            <a:endParaRPr lang="en-US" sz="1400" dirty="0">
              <a:solidFill>
                <a:schemeClr val="tx1"/>
              </a:solidFill>
            </a:endParaRPr>
          </a:p>
        </p:txBody>
      </p:sp>
      <p:sp>
        <p:nvSpPr>
          <p:cNvPr id="6" name="TextBox 5">
            <a:extLst>
              <a:ext uri="{FF2B5EF4-FFF2-40B4-BE49-F238E27FC236}">
                <a16:creationId xmlns:a16="http://schemas.microsoft.com/office/drawing/2014/main" id="{61B9B182-9F1D-994E-8123-6D9ACBC55890}"/>
              </a:ext>
            </a:extLst>
          </p:cNvPr>
          <p:cNvSpPr txBox="1"/>
          <p:nvPr/>
        </p:nvSpPr>
        <p:spPr>
          <a:xfrm>
            <a:off x="10329122" y="2061228"/>
            <a:ext cx="1862878" cy="3600986"/>
          </a:xfrm>
          <a:prstGeom prst="rect">
            <a:avLst/>
          </a:prstGeom>
          <a:noFill/>
        </p:spPr>
        <p:txBody>
          <a:bodyPr wrap="square" lIns="0" tIns="0" rIns="0" bIns="0" rtlCol="0" anchor="t">
            <a:spAutoFit/>
          </a:bodyPr>
          <a:lstStyle/>
          <a:p>
            <a:r>
              <a:rPr lang="en-US" dirty="0">
                <a:solidFill>
                  <a:schemeClr val="accent3"/>
                </a:solidFill>
              </a:rPr>
              <a:t>Homeownership among Asian households dropped to 33% </a:t>
            </a:r>
            <a:r>
              <a:rPr lang="en-US" dirty="0"/>
              <a:t>in 2019.</a:t>
            </a:r>
          </a:p>
          <a:p>
            <a:pPr algn="l"/>
            <a:endParaRPr lang="en-US" dirty="0"/>
          </a:p>
          <a:p>
            <a:r>
              <a:rPr lang="en-US" dirty="0">
                <a:solidFill>
                  <a:schemeClr val="accent3"/>
                </a:solidFill>
              </a:rPr>
              <a:t>Only White non-Hispanic households meaningfully</a:t>
            </a:r>
          </a:p>
          <a:p>
            <a:r>
              <a:rPr lang="en-US" dirty="0">
                <a:solidFill>
                  <a:schemeClr val="accent3"/>
                </a:solidFill>
              </a:rPr>
              <a:t>exceeded the countywide ownership rate.</a:t>
            </a:r>
          </a:p>
        </p:txBody>
      </p:sp>
      <p:graphicFrame>
        <p:nvGraphicFramePr>
          <p:cNvPr id="7" name="Table 6">
            <a:extLst>
              <a:ext uri="{FF2B5EF4-FFF2-40B4-BE49-F238E27FC236}">
                <a16:creationId xmlns:a16="http://schemas.microsoft.com/office/drawing/2014/main" id="{402FBA5D-F0C8-4674-8508-4FCF8C8A4740}"/>
              </a:ext>
            </a:extLst>
          </p:cNvPr>
          <p:cNvGraphicFramePr>
            <a:graphicFrameLocks noGrp="1"/>
          </p:cNvGraphicFramePr>
          <p:nvPr/>
        </p:nvGraphicFramePr>
        <p:xfrm>
          <a:off x="737695" y="2061228"/>
          <a:ext cx="9454267" cy="3907260"/>
        </p:xfrm>
        <a:graphic>
          <a:graphicData uri="http://schemas.openxmlformats.org/drawingml/2006/table">
            <a:tbl>
              <a:tblPr firstRow="1" bandRow="1">
                <a:tableStyleId>{5C22544A-7EE6-4342-B048-85BDC9FD1C3A}</a:tableStyleId>
              </a:tblPr>
              <a:tblGrid>
                <a:gridCol w="2322581">
                  <a:extLst>
                    <a:ext uri="{9D8B030D-6E8A-4147-A177-3AD203B41FA5}">
                      <a16:colId xmlns:a16="http://schemas.microsoft.com/office/drawing/2014/main" val="631921766"/>
                    </a:ext>
                  </a:extLst>
                </a:gridCol>
                <a:gridCol w="1707779">
                  <a:extLst>
                    <a:ext uri="{9D8B030D-6E8A-4147-A177-3AD203B41FA5}">
                      <a16:colId xmlns:a16="http://schemas.microsoft.com/office/drawing/2014/main" val="2985745836"/>
                    </a:ext>
                  </a:extLst>
                </a:gridCol>
                <a:gridCol w="1707779">
                  <a:extLst>
                    <a:ext uri="{9D8B030D-6E8A-4147-A177-3AD203B41FA5}">
                      <a16:colId xmlns:a16="http://schemas.microsoft.com/office/drawing/2014/main" val="3890214790"/>
                    </a:ext>
                  </a:extLst>
                </a:gridCol>
                <a:gridCol w="1858064">
                  <a:extLst>
                    <a:ext uri="{9D8B030D-6E8A-4147-A177-3AD203B41FA5}">
                      <a16:colId xmlns:a16="http://schemas.microsoft.com/office/drawing/2014/main" val="2384295352"/>
                    </a:ext>
                  </a:extLst>
                </a:gridCol>
                <a:gridCol w="1858064">
                  <a:extLst>
                    <a:ext uri="{9D8B030D-6E8A-4147-A177-3AD203B41FA5}">
                      <a16:colId xmlns:a16="http://schemas.microsoft.com/office/drawing/2014/main" val="384827515"/>
                    </a:ext>
                  </a:extLst>
                </a:gridCol>
              </a:tblGrid>
              <a:tr h="352807">
                <a:tc rowSpan="2">
                  <a:txBody>
                    <a:bodyPr/>
                    <a:lstStyle/>
                    <a:p>
                      <a:pPr algn="l" rtl="0" fontAlgn="base"/>
                      <a:r>
                        <a:rPr lang="en-US" sz="1100" b="0" dirty="0">
                          <a:effectLst/>
                        </a:rPr>
                        <a:t>Race or ethnicity </a:t>
                      </a:r>
                      <a:endParaRPr lang="en-US" b="0" dirty="0">
                        <a:effectLst/>
                      </a:endParaRPr>
                    </a:p>
                  </a:txBody>
                  <a:tcPr anchor="b"/>
                </a:tc>
                <a:tc gridSpan="2">
                  <a:txBody>
                    <a:bodyPr/>
                    <a:lstStyle/>
                    <a:p>
                      <a:pPr algn="ctr" rtl="0" fontAlgn="base"/>
                      <a:r>
                        <a:rPr lang="en-US" sz="1100" b="0" dirty="0">
                          <a:effectLst/>
                        </a:rPr>
                        <a:t>2014 </a:t>
                      </a:r>
                      <a:endParaRPr lang="en-US" b="0" dirty="0">
                        <a:effectLst/>
                      </a:endParaRPr>
                    </a:p>
                  </a:txBody>
                  <a:tcPr anchor="b"/>
                </a:tc>
                <a:tc hMerge="1">
                  <a:txBody>
                    <a:bodyPr/>
                    <a:lstStyle/>
                    <a:p>
                      <a:endParaRPr lang="en-US"/>
                    </a:p>
                  </a:txBody>
                  <a:tcPr/>
                </a:tc>
                <a:tc gridSpan="2">
                  <a:txBody>
                    <a:bodyPr/>
                    <a:lstStyle/>
                    <a:p>
                      <a:pPr algn="ctr" rtl="0" fontAlgn="base"/>
                      <a:r>
                        <a:rPr lang="en-US" sz="1100" b="0" dirty="0">
                          <a:effectLst/>
                        </a:rPr>
                        <a:t>2019 </a:t>
                      </a:r>
                      <a:endParaRPr lang="en-US" b="0" dirty="0">
                        <a:effectLst/>
                      </a:endParaRPr>
                    </a:p>
                  </a:txBody>
                  <a:tcPr anchor="b"/>
                </a:tc>
                <a:tc hMerge="1">
                  <a:txBody>
                    <a:bodyPr/>
                    <a:lstStyle/>
                    <a:p>
                      <a:endParaRPr lang="en-US"/>
                    </a:p>
                  </a:txBody>
                  <a:tcPr/>
                </a:tc>
                <a:extLst>
                  <a:ext uri="{0D108BD9-81ED-4DB2-BD59-A6C34878D82A}">
                    <a16:rowId xmlns:a16="http://schemas.microsoft.com/office/drawing/2014/main" val="4185870814"/>
                  </a:ext>
                </a:extLst>
              </a:tr>
              <a:tr h="658088">
                <a:tc vMerge="1">
                  <a:txBody>
                    <a:bodyPr/>
                    <a:lstStyle/>
                    <a:p>
                      <a:endParaRPr lang="en-US"/>
                    </a:p>
                  </a:txBody>
                  <a:tcPr/>
                </a:tc>
                <a:tc>
                  <a:txBody>
                    <a:bodyPr/>
                    <a:lstStyle/>
                    <a:p>
                      <a:pPr algn="ctr" rtl="0" fontAlgn="base"/>
                      <a:r>
                        <a:rPr lang="en-US" sz="1100" dirty="0">
                          <a:effectLst/>
                        </a:rPr>
                        <a:t>Population share </a:t>
                      </a:r>
                      <a:endParaRPr lang="en-US" dirty="0">
                        <a:effectLst/>
                      </a:endParaRPr>
                    </a:p>
                  </a:txBody>
                  <a:tcPr anchor="b"/>
                </a:tc>
                <a:tc>
                  <a:txBody>
                    <a:bodyPr/>
                    <a:lstStyle/>
                    <a:p>
                      <a:pPr algn="ctr" rtl="0" fontAlgn="base"/>
                      <a:r>
                        <a:rPr lang="en-US" sz="1100" dirty="0">
                          <a:effectLst/>
                        </a:rPr>
                        <a:t>Homeownership rate</a:t>
                      </a:r>
                      <a:endParaRPr lang="en-US" dirty="0">
                        <a:effectLst/>
                      </a:endParaRPr>
                    </a:p>
                  </a:txBody>
                  <a:tcPr anchor="b"/>
                </a:tc>
                <a:tc>
                  <a:txBody>
                    <a:bodyPr/>
                    <a:lstStyle/>
                    <a:p>
                      <a:pPr algn="ctr" rtl="0" fontAlgn="base"/>
                      <a:endParaRPr lang="en-US" sz="1100" dirty="0">
                        <a:effectLst/>
                      </a:endParaRPr>
                    </a:p>
                    <a:p>
                      <a:pPr lvl="0" algn="ctr">
                        <a:buNone/>
                      </a:pPr>
                      <a:endParaRPr lang="en-US" sz="1100" dirty="0">
                        <a:effectLst/>
                      </a:endParaRPr>
                    </a:p>
                    <a:p>
                      <a:pPr lvl="0" algn="ctr">
                        <a:buNone/>
                      </a:pPr>
                      <a:r>
                        <a:rPr lang="en-US" sz="1100" dirty="0">
                          <a:effectLst/>
                        </a:rPr>
                        <a:t>Population share </a:t>
                      </a:r>
                      <a:endParaRPr lang="en-US" dirty="0">
                        <a:effectLst/>
                      </a:endParaRPr>
                    </a:p>
                  </a:txBody>
                  <a:tcPr anchor="b"/>
                </a:tc>
                <a:tc>
                  <a:txBody>
                    <a:bodyPr/>
                    <a:lstStyle/>
                    <a:p>
                      <a:pPr algn="ctr" rtl="0" fontAlgn="base"/>
                      <a:r>
                        <a:rPr lang="en-US" sz="1100" dirty="0">
                          <a:effectLst/>
                        </a:rPr>
                        <a:t>Homeownership rate </a:t>
                      </a:r>
                      <a:endParaRPr lang="en-US" dirty="0">
                        <a:effectLst/>
                      </a:endParaRPr>
                    </a:p>
                  </a:txBody>
                  <a:tcPr anchor="b"/>
                </a:tc>
                <a:extLst>
                  <a:ext uri="{0D108BD9-81ED-4DB2-BD59-A6C34878D82A}">
                    <a16:rowId xmlns:a16="http://schemas.microsoft.com/office/drawing/2014/main" val="2014475487"/>
                  </a:ext>
                </a:extLst>
              </a:tr>
              <a:tr h="286859">
                <a:tc>
                  <a:txBody>
                    <a:bodyPr/>
                    <a:lstStyle/>
                    <a:p>
                      <a:pPr algn="l" rtl="0" fontAlgn="base"/>
                      <a:r>
                        <a:rPr lang="en-US" sz="1100" dirty="0">
                          <a:effectLst/>
                        </a:rPr>
                        <a:t>White non-Hispanic</a:t>
                      </a:r>
                      <a:endParaRPr lang="en-US" dirty="0">
                        <a:effectLst/>
                      </a:endParaRPr>
                    </a:p>
                  </a:txBody>
                  <a:tcPr anchor="b"/>
                </a:tc>
                <a:tc>
                  <a:txBody>
                    <a:bodyPr/>
                    <a:lstStyle/>
                    <a:p>
                      <a:pPr algn="ctr" rtl="0" fontAlgn="base"/>
                      <a:r>
                        <a:rPr lang="en-US" sz="1100" dirty="0">
                          <a:effectLst/>
                        </a:rPr>
                        <a:t>15% </a:t>
                      </a:r>
                      <a:endParaRPr lang="en-US" dirty="0">
                        <a:effectLst/>
                      </a:endParaRPr>
                    </a:p>
                  </a:txBody>
                  <a:tcPr anchor="b"/>
                </a:tc>
                <a:tc>
                  <a:txBody>
                    <a:bodyPr/>
                    <a:lstStyle/>
                    <a:p>
                      <a:pPr algn="ctr" rtl="0" fontAlgn="base"/>
                      <a:r>
                        <a:rPr lang="en-US" sz="1100" dirty="0">
                          <a:effectLst/>
                        </a:rPr>
                        <a:t>77% </a:t>
                      </a:r>
                      <a:endParaRPr lang="en-US" dirty="0">
                        <a:effectLst/>
                      </a:endParaRPr>
                    </a:p>
                  </a:txBody>
                  <a:tcPr anchor="b"/>
                </a:tc>
                <a:tc>
                  <a:txBody>
                    <a:bodyPr/>
                    <a:lstStyle/>
                    <a:p>
                      <a:pPr algn="ctr" rtl="0" fontAlgn="base"/>
                      <a:r>
                        <a:rPr lang="en-US" sz="1100">
                          <a:effectLst/>
                        </a:rPr>
                        <a:t>13% </a:t>
                      </a:r>
                      <a:endParaRPr lang="en-US">
                        <a:effectLst/>
                      </a:endParaRPr>
                    </a:p>
                  </a:txBody>
                  <a:tcPr anchor="b"/>
                </a:tc>
                <a:tc>
                  <a:txBody>
                    <a:bodyPr/>
                    <a:lstStyle/>
                    <a:p>
                      <a:pPr algn="ctr" rtl="0" fontAlgn="base"/>
                      <a:r>
                        <a:rPr lang="en-US" sz="1100">
                          <a:effectLst/>
                        </a:rPr>
                        <a:t>76% </a:t>
                      </a:r>
                      <a:endParaRPr lang="en-US">
                        <a:effectLst/>
                      </a:endParaRPr>
                    </a:p>
                  </a:txBody>
                  <a:tcPr anchor="b"/>
                </a:tc>
                <a:extLst>
                  <a:ext uri="{0D108BD9-81ED-4DB2-BD59-A6C34878D82A}">
                    <a16:rowId xmlns:a16="http://schemas.microsoft.com/office/drawing/2014/main" val="2618029711"/>
                  </a:ext>
                </a:extLst>
              </a:tr>
              <a:tr h="352807">
                <a:tc>
                  <a:txBody>
                    <a:bodyPr/>
                    <a:lstStyle/>
                    <a:p>
                      <a:pPr algn="l" rtl="0" fontAlgn="base"/>
                      <a:r>
                        <a:rPr lang="en-US" sz="1100" dirty="0">
                          <a:effectLst/>
                        </a:rPr>
                        <a:t>Black </a:t>
                      </a:r>
                      <a:endParaRPr lang="en-US" dirty="0">
                        <a:effectLst/>
                      </a:endParaRPr>
                    </a:p>
                  </a:txBody>
                  <a:tcPr anchor="b"/>
                </a:tc>
                <a:tc>
                  <a:txBody>
                    <a:bodyPr/>
                    <a:lstStyle/>
                    <a:p>
                      <a:pPr algn="ctr" rtl="0" fontAlgn="base"/>
                      <a:r>
                        <a:rPr lang="en-US" sz="1100" dirty="0">
                          <a:effectLst/>
                        </a:rPr>
                        <a:t>63% </a:t>
                      </a:r>
                      <a:endParaRPr lang="en-US" dirty="0">
                        <a:effectLst/>
                      </a:endParaRPr>
                    </a:p>
                  </a:txBody>
                  <a:tcPr anchor="b"/>
                </a:tc>
                <a:tc>
                  <a:txBody>
                    <a:bodyPr/>
                    <a:lstStyle/>
                    <a:p>
                      <a:pPr algn="ctr" rtl="0" fontAlgn="base"/>
                      <a:r>
                        <a:rPr lang="en-US" sz="1100" dirty="0">
                          <a:effectLst/>
                        </a:rPr>
                        <a:t>60% </a:t>
                      </a:r>
                      <a:endParaRPr lang="en-US" dirty="0">
                        <a:effectLst/>
                      </a:endParaRPr>
                    </a:p>
                  </a:txBody>
                  <a:tcPr anchor="b"/>
                </a:tc>
                <a:tc>
                  <a:txBody>
                    <a:bodyPr/>
                    <a:lstStyle/>
                    <a:p>
                      <a:pPr algn="ctr" rtl="0" fontAlgn="base"/>
                      <a:r>
                        <a:rPr lang="en-US" sz="1100">
                          <a:effectLst/>
                        </a:rPr>
                        <a:t>62% </a:t>
                      </a:r>
                      <a:endParaRPr lang="en-US">
                        <a:effectLst/>
                      </a:endParaRPr>
                    </a:p>
                  </a:txBody>
                  <a:tcPr anchor="b"/>
                </a:tc>
                <a:tc>
                  <a:txBody>
                    <a:bodyPr/>
                    <a:lstStyle/>
                    <a:p>
                      <a:pPr algn="ctr" rtl="0" fontAlgn="base"/>
                      <a:r>
                        <a:rPr lang="en-US" sz="1100">
                          <a:effectLst/>
                        </a:rPr>
                        <a:t>61% </a:t>
                      </a:r>
                      <a:endParaRPr lang="en-US">
                        <a:effectLst/>
                      </a:endParaRPr>
                    </a:p>
                  </a:txBody>
                  <a:tcPr anchor="b"/>
                </a:tc>
                <a:extLst>
                  <a:ext uri="{0D108BD9-81ED-4DB2-BD59-A6C34878D82A}">
                    <a16:rowId xmlns:a16="http://schemas.microsoft.com/office/drawing/2014/main" val="1758562669"/>
                  </a:ext>
                </a:extLst>
              </a:tr>
              <a:tr h="352807">
                <a:tc>
                  <a:txBody>
                    <a:bodyPr/>
                    <a:lstStyle/>
                    <a:p>
                      <a:pPr algn="l" rtl="0" fontAlgn="base"/>
                      <a:r>
                        <a:rPr lang="en-US" sz="1100" dirty="0">
                          <a:effectLst/>
                        </a:rPr>
                        <a:t>Hispanic </a:t>
                      </a:r>
                      <a:endParaRPr lang="en-US" dirty="0">
                        <a:effectLst/>
                      </a:endParaRPr>
                    </a:p>
                  </a:txBody>
                  <a:tcPr anchor="b"/>
                </a:tc>
                <a:tc>
                  <a:txBody>
                    <a:bodyPr/>
                    <a:lstStyle/>
                    <a:p>
                      <a:pPr algn="ctr" rtl="0" fontAlgn="base"/>
                      <a:r>
                        <a:rPr lang="en-US" sz="1100">
                          <a:effectLst/>
                        </a:rPr>
                        <a:t>16% </a:t>
                      </a:r>
                      <a:endParaRPr lang="en-US">
                        <a:effectLst/>
                      </a:endParaRPr>
                    </a:p>
                  </a:txBody>
                  <a:tcPr anchor="b"/>
                </a:tc>
                <a:tc>
                  <a:txBody>
                    <a:bodyPr/>
                    <a:lstStyle/>
                    <a:p>
                      <a:pPr algn="ctr" rtl="0" fontAlgn="base"/>
                      <a:r>
                        <a:rPr lang="en-US" sz="1100" dirty="0">
                          <a:effectLst/>
                        </a:rPr>
                        <a:t>49% </a:t>
                      </a:r>
                      <a:endParaRPr lang="en-US" dirty="0">
                        <a:effectLst/>
                      </a:endParaRPr>
                    </a:p>
                  </a:txBody>
                  <a:tcPr anchor="b"/>
                </a:tc>
                <a:tc>
                  <a:txBody>
                    <a:bodyPr/>
                    <a:lstStyle/>
                    <a:p>
                      <a:pPr algn="ctr" rtl="0" fontAlgn="base"/>
                      <a:r>
                        <a:rPr lang="en-US" sz="1100">
                          <a:effectLst/>
                        </a:rPr>
                        <a:t>18% </a:t>
                      </a:r>
                      <a:endParaRPr lang="en-US">
                        <a:effectLst/>
                      </a:endParaRPr>
                    </a:p>
                  </a:txBody>
                  <a:tcPr anchor="b"/>
                </a:tc>
                <a:tc>
                  <a:txBody>
                    <a:bodyPr/>
                    <a:lstStyle/>
                    <a:p>
                      <a:pPr algn="ctr" rtl="0" fontAlgn="base"/>
                      <a:r>
                        <a:rPr lang="en-US" sz="1100">
                          <a:effectLst/>
                        </a:rPr>
                        <a:t>48% </a:t>
                      </a:r>
                      <a:endParaRPr lang="en-US">
                        <a:effectLst/>
                      </a:endParaRPr>
                    </a:p>
                  </a:txBody>
                  <a:tcPr anchor="b"/>
                </a:tc>
                <a:extLst>
                  <a:ext uri="{0D108BD9-81ED-4DB2-BD59-A6C34878D82A}">
                    <a16:rowId xmlns:a16="http://schemas.microsoft.com/office/drawing/2014/main" val="1875704035"/>
                  </a:ext>
                </a:extLst>
              </a:tr>
              <a:tr h="573311">
                <a:tc>
                  <a:txBody>
                    <a:bodyPr/>
                    <a:lstStyle/>
                    <a:p>
                      <a:pPr algn="l" rtl="0" fontAlgn="base"/>
                      <a:r>
                        <a:rPr lang="en-US" sz="1100" dirty="0">
                          <a:effectLst/>
                        </a:rPr>
                        <a:t>American Indian or</a:t>
                      </a:r>
                      <a:r>
                        <a:rPr lang="en-US" sz="1800" dirty="0">
                          <a:effectLst/>
                        </a:rPr>
                        <a:t> </a:t>
                      </a:r>
                      <a:br>
                        <a:rPr lang="en-US" sz="1800" dirty="0">
                          <a:effectLst/>
                        </a:rPr>
                      </a:br>
                      <a:r>
                        <a:rPr lang="en-US" sz="1100" dirty="0">
                          <a:effectLst/>
                        </a:rPr>
                        <a:t>Alaska Native </a:t>
                      </a:r>
                      <a:endParaRPr lang="en-US" dirty="0">
                        <a:effectLst/>
                      </a:endParaRPr>
                    </a:p>
                  </a:txBody>
                  <a:tcPr anchor="b"/>
                </a:tc>
                <a:tc>
                  <a:txBody>
                    <a:bodyPr/>
                    <a:lstStyle/>
                    <a:p>
                      <a:pPr algn="ctr" rtl="0" fontAlgn="base"/>
                      <a:r>
                        <a:rPr lang="en-US" sz="1100" dirty="0">
                          <a:effectLst/>
                        </a:rPr>
                        <a:t>Less than 1% </a:t>
                      </a:r>
                      <a:endParaRPr lang="en-US" dirty="0">
                        <a:effectLst/>
                      </a:endParaRPr>
                    </a:p>
                  </a:txBody>
                  <a:tcPr anchor="b"/>
                </a:tc>
                <a:tc>
                  <a:txBody>
                    <a:bodyPr/>
                    <a:lstStyle/>
                    <a:p>
                      <a:pPr algn="ctr" rtl="0" fontAlgn="base"/>
                      <a:r>
                        <a:rPr lang="en-US" sz="1100" dirty="0">
                          <a:effectLst/>
                        </a:rPr>
                        <a:t>60% </a:t>
                      </a:r>
                      <a:endParaRPr lang="en-US" dirty="0">
                        <a:effectLst/>
                      </a:endParaRPr>
                    </a:p>
                  </a:txBody>
                  <a:tcPr anchor="b"/>
                </a:tc>
                <a:tc>
                  <a:txBody>
                    <a:bodyPr/>
                    <a:lstStyle/>
                    <a:p>
                      <a:pPr algn="ctr" rtl="0" fontAlgn="base"/>
                      <a:r>
                        <a:rPr lang="en-US" sz="1100">
                          <a:effectLst/>
                        </a:rPr>
                        <a:t>Less than 1% </a:t>
                      </a:r>
                      <a:endParaRPr lang="en-US">
                        <a:effectLst/>
                      </a:endParaRPr>
                    </a:p>
                  </a:txBody>
                  <a:tcPr anchor="b"/>
                </a:tc>
                <a:tc>
                  <a:txBody>
                    <a:bodyPr/>
                    <a:lstStyle/>
                    <a:p>
                      <a:pPr algn="ctr" rtl="0" fontAlgn="base"/>
                      <a:r>
                        <a:rPr lang="en-US" sz="1100">
                          <a:effectLst/>
                        </a:rPr>
                        <a:t>51% </a:t>
                      </a:r>
                      <a:endParaRPr lang="en-US">
                        <a:effectLst/>
                      </a:endParaRPr>
                    </a:p>
                  </a:txBody>
                  <a:tcPr anchor="b"/>
                </a:tc>
                <a:extLst>
                  <a:ext uri="{0D108BD9-81ED-4DB2-BD59-A6C34878D82A}">
                    <a16:rowId xmlns:a16="http://schemas.microsoft.com/office/drawing/2014/main" val="2234067417"/>
                  </a:ext>
                </a:extLst>
              </a:tr>
              <a:tr h="352807">
                <a:tc>
                  <a:txBody>
                    <a:bodyPr/>
                    <a:lstStyle/>
                    <a:p>
                      <a:pPr algn="l" rtl="0" fontAlgn="base"/>
                      <a:r>
                        <a:rPr lang="en-US" sz="1100" dirty="0">
                          <a:effectLst/>
                        </a:rPr>
                        <a:t>Two or more races </a:t>
                      </a:r>
                      <a:endParaRPr lang="en-US" dirty="0">
                        <a:effectLst/>
                      </a:endParaRPr>
                    </a:p>
                  </a:txBody>
                  <a:tcPr anchor="b"/>
                </a:tc>
                <a:tc>
                  <a:txBody>
                    <a:bodyPr/>
                    <a:lstStyle/>
                    <a:p>
                      <a:pPr algn="ctr" rtl="0" fontAlgn="base"/>
                      <a:r>
                        <a:rPr lang="en-US" sz="1100">
                          <a:effectLst/>
                        </a:rPr>
                        <a:t>2% </a:t>
                      </a:r>
                      <a:endParaRPr lang="en-US">
                        <a:effectLst/>
                      </a:endParaRPr>
                    </a:p>
                  </a:txBody>
                  <a:tcPr anchor="b"/>
                </a:tc>
                <a:tc>
                  <a:txBody>
                    <a:bodyPr/>
                    <a:lstStyle/>
                    <a:p>
                      <a:pPr algn="ctr" rtl="0" fontAlgn="base"/>
                      <a:r>
                        <a:rPr lang="en-US" sz="1100" dirty="0">
                          <a:effectLst/>
                        </a:rPr>
                        <a:t>66% </a:t>
                      </a:r>
                      <a:endParaRPr lang="en-US" dirty="0">
                        <a:effectLst/>
                      </a:endParaRPr>
                    </a:p>
                  </a:txBody>
                  <a:tcPr anchor="b"/>
                </a:tc>
                <a:tc>
                  <a:txBody>
                    <a:bodyPr/>
                    <a:lstStyle/>
                    <a:p>
                      <a:pPr algn="ctr" rtl="0" fontAlgn="base"/>
                      <a:r>
                        <a:rPr lang="en-US" sz="1100" dirty="0">
                          <a:effectLst/>
                        </a:rPr>
                        <a:t>2% </a:t>
                      </a:r>
                      <a:endParaRPr lang="en-US" dirty="0">
                        <a:effectLst/>
                      </a:endParaRPr>
                    </a:p>
                  </a:txBody>
                  <a:tcPr anchor="b"/>
                </a:tc>
                <a:tc>
                  <a:txBody>
                    <a:bodyPr/>
                    <a:lstStyle/>
                    <a:p>
                      <a:pPr algn="ctr" rtl="0" fontAlgn="base"/>
                      <a:r>
                        <a:rPr lang="en-US" sz="1100">
                          <a:effectLst/>
                        </a:rPr>
                        <a:t>63% </a:t>
                      </a:r>
                      <a:endParaRPr lang="en-US">
                        <a:effectLst/>
                      </a:endParaRPr>
                    </a:p>
                  </a:txBody>
                  <a:tcPr anchor="b"/>
                </a:tc>
                <a:extLst>
                  <a:ext uri="{0D108BD9-81ED-4DB2-BD59-A6C34878D82A}">
                    <a16:rowId xmlns:a16="http://schemas.microsoft.com/office/drawing/2014/main" val="2467013387"/>
                  </a:ext>
                </a:extLst>
              </a:tr>
              <a:tr h="338108">
                <a:tc>
                  <a:txBody>
                    <a:bodyPr/>
                    <a:lstStyle/>
                    <a:p>
                      <a:pPr algn="l" rtl="0" fontAlgn="base"/>
                      <a:r>
                        <a:rPr lang="en-US" sz="1100" dirty="0">
                          <a:effectLst/>
                        </a:rPr>
                        <a:t>Other races </a:t>
                      </a:r>
                      <a:endParaRPr lang="en-US" dirty="0">
                        <a:effectLst/>
                      </a:endParaRPr>
                    </a:p>
                  </a:txBody>
                  <a:tcPr anchor="b"/>
                </a:tc>
                <a:tc>
                  <a:txBody>
                    <a:bodyPr/>
                    <a:lstStyle/>
                    <a:p>
                      <a:pPr algn="ctr" rtl="0" fontAlgn="base"/>
                      <a:r>
                        <a:rPr lang="en-US" sz="1100">
                          <a:effectLst/>
                        </a:rPr>
                        <a:t>Less than 1% </a:t>
                      </a:r>
                      <a:endParaRPr lang="en-US">
                        <a:effectLst/>
                      </a:endParaRPr>
                    </a:p>
                  </a:txBody>
                  <a:tcPr anchor="b"/>
                </a:tc>
                <a:tc>
                  <a:txBody>
                    <a:bodyPr/>
                    <a:lstStyle/>
                    <a:p>
                      <a:pPr algn="ctr" rtl="0" fontAlgn="base"/>
                      <a:r>
                        <a:rPr lang="en-US" sz="1100">
                          <a:effectLst/>
                        </a:rPr>
                        <a:t>42% </a:t>
                      </a:r>
                      <a:endParaRPr lang="en-US">
                        <a:effectLst/>
                      </a:endParaRPr>
                    </a:p>
                  </a:txBody>
                  <a:tcPr anchor="b"/>
                </a:tc>
                <a:tc>
                  <a:txBody>
                    <a:bodyPr/>
                    <a:lstStyle/>
                    <a:p>
                      <a:pPr algn="ctr" rtl="0" fontAlgn="base"/>
                      <a:r>
                        <a:rPr lang="en-US" sz="1100" dirty="0">
                          <a:effectLst/>
                        </a:rPr>
                        <a:t>Less than 1% </a:t>
                      </a:r>
                      <a:endParaRPr lang="en-US" dirty="0">
                        <a:effectLst/>
                      </a:endParaRPr>
                    </a:p>
                  </a:txBody>
                  <a:tcPr anchor="b"/>
                </a:tc>
                <a:tc>
                  <a:txBody>
                    <a:bodyPr/>
                    <a:lstStyle/>
                    <a:p>
                      <a:pPr algn="ctr" rtl="0" fontAlgn="base"/>
                      <a:r>
                        <a:rPr lang="en-US" sz="1100">
                          <a:effectLst/>
                        </a:rPr>
                        <a:t>42% </a:t>
                      </a:r>
                      <a:endParaRPr lang="en-US">
                        <a:effectLst/>
                      </a:endParaRPr>
                    </a:p>
                  </a:txBody>
                  <a:tcPr anchor="b"/>
                </a:tc>
                <a:extLst>
                  <a:ext uri="{0D108BD9-81ED-4DB2-BD59-A6C34878D82A}">
                    <a16:rowId xmlns:a16="http://schemas.microsoft.com/office/drawing/2014/main" val="1909918469"/>
                  </a:ext>
                </a:extLst>
              </a:tr>
              <a:tr h="352807">
                <a:tc>
                  <a:txBody>
                    <a:bodyPr/>
                    <a:lstStyle/>
                    <a:p>
                      <a:pPr algn="l" rtl="0" fontAlgn="base"/>
                      <a:r>
                        <a:rPr lang="en-US" sz="1100" dirty="0">
                          <a:effectLst/>
                        </a:rPr>
                        <a:t>Asian </a:t>
                      </a:r>
                      <a:endParaRPr lang="en-US" dirty="0">
                        <a:effectLst/>
                      </a:endParaRPr>
                    </a:p>
                  </a:txBody>
                  <a:tcPr anchor="b"/>
                </a:tc>
                <a:tc>
                  <a:txBody>
                    <a:bodyPr/>
                    <a:lstStyle/>
                    <a:p>
                      <a:pPr algn="ctr" rtl="0" fontAlgn="base"/>
                      <a:r>
                        <a:rPr lang="en-US" sz="1100" dirty="0">
                          <a:effectLst/>
                        </a:rPr>
                        <a:t>4% </a:t>
                      </a:r>
                      <a:endParaRPr lang="en-US" dirty="0">
                        <a:effectLst/>
                      </a:endParaRPr>
                    </a:p>
                  </a:txBody>
                  <a:tcPr anchor="b"/>
                </a:tc>
                <a:tc>
                  <a:txBody>
                    <a:bodyPr/>
                    <a:lstStyle/>
                    <a:p>
                      <a:pPr algn="ctr" rtl="0" fontAlgn="base"/>
                      <a:r>
                        <a:rPr lang="en-US" sz="1100">
                          <a:effectLst/>
                        </a:rPr>
                        <a:t>66% </a:t>
                      </a:r>
                      <a:endParaRPr lang="en-US">
                        <a:effectLst/>
                      </a:endParaRPr>
                    </a:p>
                  </a:txBody>
                  <a:tcPr anchor="b"/>
                </a:tc>
                <a:tc>
                  <a:txBody>
                    <a:bodyPr/>
                    <a:lstStyle/>
                    <a:p>
                      <a:pPr algn="ctr" rtl="0" fontAlgn="base"/>
                      <a:r>
                        <a:rPr lang="en-US" sz="1100" dirty="0">
                          <a:effectLst/>
                        </a:rPr>
                        <a:t>4% </a:t>
                      </a:r>
                      <a:endParaRPr lang="en-US" dirty="0">
                        <a:effectLst/>
                      </a:endParaRPr>
                    </a:p>
                  </a:txBody>
                  <a:tcPr anchor="b"/>
                </a:tc>
                <a:tc>
                  <a:txBody>
                    <a:bodyPr/>
                    <a:lstStyle/>
                    <a:p>
                      <a:pPr algn="ctr" rtl="0" fontAlgn="base"/>
                      <a:r>
                        <a:rPr lang="en-US" sz="1100" dirty="0">
                          <a:effectLst/>
                        </a:rPr>
                        <a:t>33% </a:t>
                      </a:r>
                      <a:endParaRPr lang="en-US" dirty="0">
                        <a:effectLst/>
                      </a:endParaRPr>
                    </a:p>
                  </a:txBody>
                  <a:tcPr anchor="b"/>
                </a:tc>
                <a:extLst>
                  <a:ext uri="{0D108BD9-81ED-4DB2-BD59-A6C34878D82A}">
                    <a16:rowId xmlns:a16="http://schemas.microsoft.com/office/drawing/2014/main" val="3098701624"/>
                  </a:ext>
                </a:extLst>
              </a:tr>
              <a:tr h="286859">
                <a:tc>
                  <a:txBody>
                    <a:bodyPr/>
                    <a:lstStyle/>
                    <a:p>
                      <a:pPr algn="l" rtl="0" fontAlgn="base"/>
                      <a:r>
                        <a:rPr lang="en-US" sz="1100" b="0" dirty="0">
                          <a:effectLst/>
                        </a:rPr>
                        <a:t>Total share</a:t>
                      </a:r>
                      <a:endParaRPr lang="en-US" b="0" dirty="0">
                        <a:effectLst/>
                      </a:endParaRPr>
                    </a:p>
                  </a:txBody>
                  <a:tcPr anchor="b"/>
                </a:tc>
                <a:tc>
                  <a:txBody>
                    <a:bodyPr/>
                    <a:lstStyle/>
                    <a:p>
                      <a:pPr algn="ctr" rtl="0" fontAlgn="base"/>
                      <a:r>
                        <a:rPr lang="en-US" sz="1100" b="0">
                          <a:effectLst/>
                        </a:rPr>
                        <a:t>100% </a:t>
                      </a:r>
                      <a:endParaRPr lang="en-US" b="0">
                        <a:effectLst/>
                      </a:endParaRPr>
                    </a:p>
                  </a:txBody>
                  <a:tcPr anchor="b"/>
                </a:tc>
                <a:tc>
                  <a:txBody>
                    <a:bodyPr/>
                    <a:lstStyle/>
                    <a:p>
                      <a:pPr algn="ctr" rtl="0" fontAlgn="base"/>
                      <a:r>
                        <a:rPr lang="en-US" sz="1100" b="0">
                          <a:effectLst/>
                        </a:rPr>
                        <a:t>62% </a:t>
                      </a:r>
                      <a:endParaRPr lang="en-US" b="0">
                        <a:effectLst/>
                      </a:endParaRPr>
                    </a:p>
                  </a:txBody>
                  <a:tcPr anchor="b"/>
                </a:tc>
                <a:tc>
                  <a:txBody>
                    <a:bodyPr/>
                    <a:lstStyle/>
                    <a:p>
                      <a:pPr algn="ctr" rtl="0" fontAlgn="base"/>
                      <a:r>
                        <a:rPr lang="en-US" sz="1100" b="0" dirty="0">
                          <a:effectLst/>
                        </a:rPr>
                        <a:t>100% </a:t>
                      </a:r>
                      <a:endParaRPr lang="en-US" b="0" dirty="0">
                        <a:effectLst/>
                      </a:endParaRPr>
                    </a:p>
                  </a:txBody>
                  <a:tcPr anchor="b"/>
                </a:tc>
                <a:tc>
                  <a:txBody>
                    <a:bodyPr/>
                    <a:lstStyle/>
                    <a:p>
                      <a:pPr algn="ctr" rtl="0" fontAlgn="base"/>
                      <a:r>
                        <a:rPr lang="en-US" sz="1100" b="0" dirty="0">
                          <a:effectLst/>
                        </a:rPr>
                        <a:t>62% </a:t>
                      </a:r>
                      <a:endParaRPr lang="en-US" b="0" dirty="0">
                        <a:effectLst/>
                      </a:endParaRPr>
                    </a:p>
                  </a:txBody>
                  <a:tcPr anchor="b"/>
                </a:tc>
                <a:extLst>
                  <a:ext uri="{0D108BD9-81ED-4DB2-BD59-A6C34878D82A}">
                    <a16:rowId xmlns:a16="http://schemas.microsoft.com/office/drawing/2014/main" val="3371244238"/>
                  </a:ext>
                </a:extLst>
              </a:tr>
            </a:tbl>
          </a:graphicData>
        </a:graphic>
      </p:graphicFrame>
      <p:sp>
        <p:nvSpPr>
          <p:cNvPr id="14" name="TextBox 13">
            <a:extLst>
              <a:ext uri="{FF2B5EF4-FFF2-40B4-BE49-F238E27FC236}">
                <a16:creationId xmlns:a16="http://schemas.microsoft.com/office/drawing/2014/main" id="{28D7216F-DB93-42E2-B2EC-544C4C4BD0D4}"/>
              </a:ext>
            </a:extLst>
          </p:cNvPr>
          <p:cNvSpPr txBox="1"/>
          <p:nvPr/>
        </p:nvSpPr>
        <p:spPr>
          <a:xfrm>
            <a:off x="654977" y="270140"/>
            <a:ext cx="6097712" cy="307777"/>
          </a:xfrm>
          <a:prstGeom prst="rect">
            <a:avLst/>
          </a:prstGeom>
          <a:noFill/>
        </p:spPr>
        <p:txBody>
          <a:bodyPr wrap="square">
            <a:spAutoFit/>
          </a:bodyPr>
          <a:lstStyle/>
          <a:p>
            <a:r>
              <a:rPr lang="en-US" sz="1400" cap="all" spc="20" dirty="0">
                <a:solidFill>
                  <a:schemeClr val="accent3"/>
                </a:solidFill>
              </a:rPr>
              <a:t>SETTING A BASELINE: HOUSING TRENDS</a:t>
            </a:r>
          </a:p>
        </p:txBody>
      </p:sp>
    </p:spTree>
    <p:extLst>
      <p:ext uri="{BB962C8B-B14F-4D97-AF65-F5344CB8AC3E}">
        <p14:creationId xmlns:p14="http://schemas.microsoft.com/office/powerpoint/2010/main" val="379707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927897AC-C820-45CD-AF10-52749E85B7BF}"/>
              </a:ext>
            </a:extLst>
          </p:cNvPr>
          <p:cNvGraphicFramePr/>
          <p:nvPr/>
        </p:nvGraphicFramePr>
        <p:xfrm>
          <a:off x="337062" y="1871254"/>
          <a:ext cx="9417804" cy="435032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890538D8-425C-4CAF-B1CC-560DF6AACA63}"/>
              </a:ext>
            </a:extLst>
          </p:cNvPr>
          <p:cNvSpPr>
            <a:spLocks noGrp="1"/>
          </p:cNvSpPr>
          <p:nvPr>
            <p:ph type="sldNum" sz="quarter" idx="12"/>
          </p:nvPr>
        </p:nvSpPr>
        <p:spPr/>
        <p:txBody>
          <a:bodyPr/>
          <a:lstStyle/>
          <a:p>
            <a:fld id="{986BD3BC-ECEA-4736-8442-17C48683CD7A}" type="slidenum">
              <a:rPr lang="en-US" smtClean="0"/>
              <a:pPr/>
              <a:t>9</a:t>
            </a:fld>
            <a:endParaRPr lang="en-US"/>
          </a:p>
        </p:txBody>
      </p:sp>
      <p:sp>
        <p:nvSpPr>
          <p:cNvPr id="13" name="Title 12">
            <a:extLst>
              <a:ext uri="{FF2B5EF4-FFF2-40B4-BE49-F238E27FC236}">
                <a16:creationId xmlns:a16="http://schemas.microsoft.com/office/drawing/2014/main" id="{C5F7A9E9-8DCC-F642-8684-E7F7BEDAB64F}"/>
              </a:ext>
            </a:extLst>
          </p:cNvPr>
          <p:cNvSpPr>
            <a:spLocks noGrp="1"/>
          </p:cNvSpPr>
          <p:nvPr>
            <p:ph type="title"/>
          </p:nvPr>
        </p:nvSpPr>
        <p:spPr>
          <a:xfrm>
            <a:off x="554038" y="1022633"/>
            <a:ext cx="11028362" cy="415498"/>
          </a:xfrm>
        </p:spPr>
        <p:txBody>
          <a:bodyPr/>
          <a:lstStyle/>
          <a:p>
            <a:r>
              <a:rPr lang="en-US" dirty="0"/>
              <a:t>Prince George’s rental housing costs rising fast </a:t>
            </a:r>
            <a:br>
              <a:rPr lang="en-US" dirty="0"/>
            </a:br>
            <a:r>
              <a:rPr lang="en-US" dirty="0"/>
              <a:t>compared to the region.</a:t>
            </a:r>
          </a:p>
        </p:txBody>
      </p:sp>
      <p:sp>
        <p:nvSpPr>
          <p:cNvPr id="4" name="Text Placeholder 3">
            <a:extLst>
              <a:ext uri="{FF2B5EF4-FFF2-40B4-BE49-F238E27FC236}">
                <a16:creationId xmlns:a16="http://schemas.microsoft.com/office/drawing/2014/main" id="{8534D284-F1A8-9648-A751-5615D135DBEB}"/>
              </a:ext>
            </a:extLst>
          </p:cNvPr>
          <p:cNvSpPr>
            <a:spLocks noGrp="1"/>
          </p:cNvSpPr>
          <p:nvPr>
            <p:ph type="body" sz="quarter" idx="13"/>
          </p:nvPr>
        </p:nvSpPr>
        <p:spPr>
          <a:xfrm>
            <a:off x="1003489" y="1606301"/>
            <a:ext cx="11028362" cy="221599"/>
          </a:xfrm>
        </p:spPr>
        <p:txBody>
          <a:bodyPr/>
          <a:lstStyle/>
          <a:p>
            <a:r>
              <a:rPr lang="en-US" sz="1800" b="1" dirty="0"/>
              <a:t>Median gross rent,</a:t>
            </a:r>
            <a:r>
              <a:rPr lang="en-US" sz="1800" b="1" baseline="30000" dirty="0"/>
              <a:t> </a:t>
            </a:r>
            <a:r>
              <a:rPr lang="en-US" sz="1800" b="1" dirty="0"/>
              <a:t>Prince George’s County and surrounding jurisdictions (2014 and 2019)</a:t>
            </a:r>
            <a:endParaRPr lang="en-US" sz="1800" dirty="0"/>
          </a:p>
          <a:p>
            <a:endParaRPr lang="en-US" sz="1800" dirty="0"/>
          </a:p>
        </p:txBody>
      </p:sp>
      <p:sp>
        <p:nvSpPr>
          <p:cNvPr id="5" name="TextBox 4">
            <a:extLst>
              <a:ext uri="{FF2B5EF4-FFF2-40B4-BE49-F238E27FC236}">
                <a16:creationId xmlns:a16="http://schemas.microsoft.com/office/drawing/2014/main" id="{E1337364-C227-B24A-8A42-428C3C52661F}"/>
              </a:ext>
            </a:extLst>
          </p:cNvPr>
          <p:cNvSpPr txBox="1"/>
          <p:nvPr/>
        </p:nvSpPr>
        <p:spPr>
          <a:xfrm>
            <a:off x="805912" y="6200348"/>
            <a:ext cx="3022169" cy="646331"/>
          </a:xfrm>
          <a:prstGeom prst="rect">
            <a:avLst/>
          </a:prstGeom>
          <a:noFill/>
        </p:spPr>
        <p:txBody>
          <a:bodyPr wrap="square" lIns="0" tIns="0" rIns="0" bIns="0" rtlCol="0">
            <a:spAutoFit/>
          </a:bodyPr>
          <a:lstStyle/>
          <a:p>
            <a:r>
              <a:rPr lang="en-US" sz="1400" dirty="0"/>
              <a:t>In 2019-inflation adjusted dollars.</a:t>
            </a:r>
          </a:p>
          <a:p>
            <a:r>
              <a:rPr lang="en-US" sz="1400" dirty="0"/>
              <a:t>SOURCES: ACS 2014 &amp; 2019 5YR</a:t>
            </a:r>
          </a:p>
          <a:p>
            <a:pPr algn="l"/>
            <a:endParaRPr lang="en-US" sz="1400" dirty="0">
              <a:solidFill>
                <a:schemeClr val="tx1"/>
              </a:solidFill>
            </a:endParaRPr>
          </a:p>
        </p:txBody>
      </p:sp>
      <p:sp>
        <p:nvSpPr>
          <p:cNvPr id="6" name="TextBox 5">
            <a:extLst>
              <a:ext uri="{FF2B5EF4-FFF2-40B4-BE49-F238E27FC236}">
                <a16:creationId xmlns:a16="http://schemas.microsoft.com/office/drawing/2014/main" id="{61B9B182-9F1D-994E-8123-6D9ACBC55890}"/>
              </a:ext>
            </a:extLst>
          </p:cNvPr>
          <p:cNvSpPr txBox="1"/>
          <p:nvPr/>
        </p:nvSpPr>
        <p:spPr>
          <a:xfrm>
            <a:off x="9754866" y="2164240"/>
            <a:ext cx="1827534" cy="3447098"/>
          </a:xfrm>
          <a:prstGeom prst="rect">
            <a:avLst/>
          </a:prstGeom>
          <a:noFill/>
        </p:spPr>
        <p:txBody>
          <a:bodyPr wrap="square" lIns="0" tIns="0" rIns="0" bIns="0" rtlCol="0">
            <a:spAutoFit/>
          </a:bodyPr>
          <a:lstStyle/>
          <a:p>
            <a:pPr algn="l"/>
            <a:r>
              <a:rPr lang="en-US" sz="1600" dirty="0">
                <a:solidFill>
                  <a:srgbClr val="0D887A"/>
                </a:solidFill>
              </a:rPr>
              <a:t>Prince George’s median rent increased by 7.4% in five years </a:t>
            </a:r>
            <a:r>
              <a:rPr lang="en-US" sz="1600" dirty="0">
                <a:solidFill>
                  <a:srgbClr val="23406B"/>
                </a:solidFill>
              </a:rPr>
              <a:t>(from $1,373 to $1,475).  </a:t>
            </a:r>
          </a:p>
          <a:p>
            <a:pPr algn="l"/>
            <a:endParaRPr lang="en-US" sz="1600" dirty="0">
              <a:solidFill>
                <a:srgbClr val="0D887A"/>
              </a:solidFill>
            </a:endParaRPr>
          </a:p>
          <a:p>
            <a:pPr algn="l"/>
            <a:r>
              <a:rPr lang="en-US" sz="1600" dirty="0">
                <a:solidFill>
                  <a:srgbClr val="0D887A"/>
                </a:solidFill>
              </a:rPr>
              <a:t>Rents are rising at a faster rate than in any nearby MD jurisdiction. </a:t>
            </a:r>
            <a:r>
              <a:rPr lang="en-US" sz="1600" dirty="0">
                <a:solidFill>
                  <a:srgbClr val="23406B"/>
                </a:solidFill>
              </a:rPr>
              <a:t>Only DC has a higher rent escalation during this period.</a:t>
            </a:r>
          </a:p>
          <a:p>
            <a:pPr algn="l"/>
            <a:endParaRPr lang="en-US" sz="1600" dirty="0">
              <a:solidFill>
                <a:schemeClr val="tx1"/>
              </a:solidFill>
            </a:endParaRPr>
          </a:p>
        </p:txBody>
      </p:sp>
      <p:sp>
        <p:nvSpPr>
          <p:cNvPr id="9" name="TextBox 8">
            <a:extLst>
              <a:ext uri="{FF2B5EF4-FFF2-40B4-BE49-F238E27FC236}">
                <a16:creationId xmlns:a16="http://schemas.microsoft.com/office/drawing/2014/main" id="{982F9772-AA8B-47EF-B5DF-5F9E678F0F24}"/>
              </a:ext>
            </a:extLst>
          </p:cNvPr>
          <p:cNvSpPr txBox="1"/>
          <p:nvPr/>
        </p:nvSpPr>
        <p:spPr>
          <a:xfrm>
            <a:off x="491876" y="233366"/>
            <a:ext cx="6097712" cy="307777"/>
          </a:xfrm>
          <a:prstGeom prst="rect">
            <a:avLst/>
          </a:prstGeom>
          <a:noFill/>
        </p:spPr>
        <p:txBody>
          <a:bodyPr wrap="square">
            <a:spAutoFit/>
          </a:bodyPr>
          <a:lstStyle/>
          <a:p>
            <a:r>
              <a:rPr lang="en-US" sz="1400" cap="all" spc="20" dirty="0">
                <a:solidFill>
                  <a:schemeClr val="accent3"/>
                </a:solidFill>
              </a:rPr>
              <a:t>SETTING A BASELINE: HOUSING TRENDS</a:t>
            </a:r>
          </a:p>
        </p:txBody>
      </p:sp>
    </p:spTree>
    <p:extLst>
      <p:ext uri="{BB962C8B-B14F-4D97-AF65-F5344CB8AC3E}">
        <p14:creationId xmlns:p14="http://schemas.microsoft.com/office/powerpoint/2010/main" val="1807454238"/>
      </p:ext>
    </p:extLst>
  </p:cSld>
  <p:clrMapOvr>
    <a:masterClrMapping/>
  </p:clrMapOvr>
</p:sld>
</file>

<file path=ppt/theme/theme1.xml><?xml version="1.0" encoding="utf-8"?>
<a:theme xmlns:a="http://schemas.openxmlformats.org/drawingml/2006/main" name="Office Theme">
  <a:themeElements>
    <a:clrScheme name="Enterprise Colors">
      <a:dk1>
        <a:srgbClr val="052656"/>
      </a:dk1>
      <a:lt1>
        <a:sysClr val="window" lastClr="FFFFFF"/>
      </a:lt1>
      <a:dk2>
        <a:srgbClr val="DAD3C6"/>
      </a:dk2>
      <a:lt2>
        <a:srgbClr val="F0EEE3"/>
      </a:lt2>
      <a:accent1>
        <a:srgbClr val="CD5B37"/>
      </a:accent1>
      <a:accent2>
        <a:srgbClr val="052656"/>
      </a:accent2>
      <a:accent3>
        <a:srgbClr val="0D887A"/>
      </a:accent3>
      <a:accent4>
        <a:srgbClr val="C98A3D"/>
      </a:accent4>
      <a:accent5>
        <a:srgbClr val="395599"/>
      </a:accent5>
      <a:accent6>
        <a:srgbClr val="7D3A76"/>
      </a:accent6>
      <a:hlink>
        <a:srgbClr val="0563C1"/>
      </a:hlink>
      <a:folHlink>
        <a:srgbClr val="954F72"/>
      </a:folHlink>
    </a:clrScheme>
    <a:fontScheme name="Enterprise Office Fonts">
      <a:majorFont>
        <a:latin typeface="Public Sans"/>
        <a:ea typeface=""/>
        <a:cs typeface=""/>
      </a:majorFont>
      <a:minorFont>
        <a:latin typeface="Public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dirty="0" err="1" smtClean="0">
            <a:solidFill>
              <a:schemeClr val="tx1"/>
            </a:solidFill>
          </a:defRPr>
        </a:defPPr>
      </a:lstStyle>
    </a:txDef>
  </a:objectDefaults>
  <a:extraClrSchemeLst/>
  <a:extLst>
    <a:ext uri="{05A4C25C-085E-4340-85A3-A5531E510DB2}">
      <thm15:themeFamily xmlns:thm15="http://schemas.microsoft.com/office/thememl/2012/main" name="BDW005_Enterprise PPT Template_20210610_1e.potx" id="{2C3ADF81-9041-44DE-A242-F074CAFA8180}" vid="{F6EA9726-C65C-4E64-93F8-DFC1662EF5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9788988E977A4D9D3D8DADF9387C42" ma:contentTypeVersion="9" ma:contentTypeDescription="Create a new document." ma:contentTypeScope="" ma:versionID="9c29b09a3d3f5ec47ba9fafc9eead542">
  <xsd:schema xmlns:xsd="http://www.w3.org/2001/XMLSchema" xmlns:xs="http://www.w3.org/2001/XMLSchema" xmlns:p="http://schemas.microsoft.com/office/2006/metadata/properties" xmlns:ns2="ea104cd8-e11d-4872-abb1-8dc090d5ce1a" xmlns:ns3="0882d129-741c-43b3-acf3-36f5d3598899" targetNamespace="http://schemas.microsoft.com/office/2006/metadata/properties" ma:root="true" ma:fieldsID="c6346735cea702ec60dd24b3682cdd57" ns2:_="" ns3:_="">
    <xsd:import namespace="ea104cd8-e11d-4872-abb1-8dc090d5ce1a"/>
    <xsd:import namespace="0882d129-741c-43b3-acf3-36f5d35988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104cd8-e11d-4872-abb1-8dc090d5ce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82d129-741c-43b3-acf3-36f5d359889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302744-9244-476C-9B91-88629C7A65C8}">
  <ds:schemaRefs>
    <ds:schemaRef ds:uri="http://schemas.microsoft.com/sharepoint/v3/contenttype/forms"/>
  </ds:schemaRefs>
</ds:datastoreItem>
</file>

<file path=customXml/itemProps2.xml><?xml version="1.0" encoding="utf-8"?>
<ds:datastoreItem xmlns:ds="http://schemas.openxmlformats.org/officeDocument/2006/customXml" ds:itemID="{29D5021F-2A9D-47BA-8786-BC2FA1EC09D5}">
  <ds:schemaRefs>
    <ds:schemaRef ds:uri="http://purl.org/dc/terms/"/>
    <ds:schemaRef ds:uri="ea104cd8-e11d-4872-abb1-8dc090d5ce1a"/>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0882d129-741c-43b3-acf3-36f5d359889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ED1FB45-6994-4B3B-B3A3-E718D0AB6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104cd8-e11d-4872-abb1-8dc090d5ce1a"/>
    <ds:schemaRef ds:uri="0882d129-741c-43b3-acf3-36f5d35988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1847</TotalTime>
  <Words>3812</Words>
  <Application>Microsoft Office PowerPoint</Application>
  <PresentationFormat>Widescreen</PresentationFormat>
  <Paragraphs>500</Paragraphs>
  <Slides>32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Public Sans</vt:lpstr>
      <vt:lpstr>Public Sans Light</vt:lpstr>
      <vt:lpstr>Arial</vt:lpstr>
      <vt:lpstr>Courier New</vt:lpstr>
      <vt:lpstr>Public Sans Medium</vt:lpstr>
      <vt:lpstr>Calibri</vt:lpstr>
      <vt:lpstr>Symbol</vt:lpstr>
      <vt:lpstr>Office Theme</vt:lpstr>
      <vt:lpstr>PowerPoint Presentation</vt:lpstr>
      <vt:lpstr>Meeting objectives &amp; overview</vt:lpstr>
      <vt:lpstr>Meeting recap</vt:lpstr>
      <vt:lpstr>PowerPoint Presentation</vt:lpstr>
      <vt:lpstr>SETTING A BASELINE REVIEW OF HOUSING TRENDS</vt:lpstr>
      <vt:lpstr>Total households in the county increased 8.6% since 2000.</vt:lpstr>
      <vt:lpstr>Home values in the county are increasing compared to the region.</vt:lpstr>
      <vt:lpstr>Homeownership rates have disparate distribution  by race and ethnicity.</vt:lpstr>
      <vt:lpstr>Prince George’s rental housing costs rising fast  compared to the region.</vt:lpstr>
      <vt:lpstr>Guiding framework for housing payments</vt:lpstr>
      <vt:lpstr>Severe housing cost burden: Housing affordability</vt:lpstr>
      <vt:lpstr>HOUSING PRODUCTION TARGETS WRAP-UP DISCUSSION</vt:lpstr>
      <vt:lpstr>PowerPoint Presentation</vt:lpstr>
      <vt:lpstr>Warm-up activity</vt:lpstr>
      <vt:lpstr>HOUSING ADVISORY BOARD OPTIONS FOR DISCUSSION</vt:lpstr>
      <vt:lpstr>Key tasks to inform a housing advisory board</vt:lpstr>
      <vt:lpstr>How were options for a permanent housing advisory board identified?</vt:lpstr>
      <vt:lpstr>Advisory &amp; oversight of county’s housing landscape</vt:lpstr>
      <vt:lpstr>Advisory &amp; implementation of comprehensive housing strategy</vt:lpstr>
      <vt:lpstr>Citizens Advisory Commission on Housing Arlington County, VA</vt:lpstr>
      <vt:lpstr>Oversight &amp; advocacy for the Housing Investment Trust Fund</vt:lpstr>
      <vt:lpstr>Affordable Housing Trust Fund Commission Baltimore, MD</vt:lpstr>
      <vt:lpstr>Tenants &amp; landlords: Advisory &amp; voluntary dispute resolution</vt:lpstr>
      <vt:lpstr>Tenants &amp; landlords: Complaint adjudication</vt:lpstr>
      <vt:lpstr>Tenant-Landlord Commission Arlington County, VA</vt:lpstr>
      <vt:lpstr>Tenant-Landlord Commission Fairfax County, VA</vt:lpstr>
      <vt:lpstr>Commission on Landlord-Tenant Affairs Montgomery County, Maryland</vt:lpstr>
      <vt:lpstr>OPEN DIALOGUE HOUSING ADVISORY BOARD OPTIONS</vt:lpstr>
      <vt:lpstr>Discussion purpose &amp; prompts </vt:lpstr>
      <vt:lpstr>NEXT STEPS</vt:lpstr>
      <vt:lpstr>Next Housing Opportunities for All Workgroup meeting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Bardwell</dc:creator>
  <cp:lastModifiedBy>Searfoss, Laura</cp:lastModifiedBy>
  <cp:revision>1</cp:revision>
  <dcterms:created xsi:type="dcterms:W3CDTF">2021-06-10T20:04:32Z</dcterms:created>
  <dcterms:modified xsi:type="dcterms:W3CDTF">2021-11-16T22:32:01Z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0x010100269788988E977A4D9D3D8DADF9387C42</vt:lpwstr>
  </property>
</Properties>
</file>