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66" r:id="rId3"/>
    <p:sldId id="256" r:id="rId4"/>
    <p:sldId id="261" r:id="rId5"/>
    <p:sldId id="262" r:id="rId6"/>
    <p:sldId id="259" r:id="rId7"/>
    <p:sldId id="260"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F7A69-AECC-4921-810D-0EB683432916}" v="796" dt="2026-01-14T19:51:50.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13"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9BAC4-D1CB-4777-96FF-70430DCB1CC1}"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5291D23A-AD84-4988-ACB9-23E78BDCAB57}">
      <dgm:prSet phldrT="[Text]" custT="1"/>
      <dgm:spPr/>
      <dgm:t>
        <a:bodyPr/>
        <a:lstStyle/>
        <a:p>
          <a:pPr>
            <a:buNone/>
          </a:pPr>
          <a:r>
            <a:rPr lang="en-US" sz="2800" dirty="0">
              <a:latin typeface="Baskerville Old Face" panose="02020602080505020303" pitchFamily="18" charset="0"/>
            </a:rPr>
            <a:t>3  2025 Legislative Data</a:t>
          </a:r>
        </a:p>
      </dgm:t>
    </dgm:pt>
    <dgm:pt modelId="{6A8D80F1-3404-4688-968B-23074CFAF103}" type="parTrans" cxnId="{F5D87CF9-359A-44E0-B95B-538311EC7076}">
      <dgm:prSet/>
      <dgm:spPr/>
      <dgm:t>
        <a:bodyPr/>
        <a:lstStyle/>
        <a:p>
          <a:endParaRPr lang="en-US"/>
        </a:p>
      </dgm:t>
    </dgm:pt>
    <dgm:pt modelId="{CC315C7E-D528-4258-BCA5-DFA2ECCC88D3}" type="sibTrans" cxnId="{F5D87CF9-359A-44E0-B95B-538311EC7076}">
      <dgm:prSet/>
      <dgm:spPr/>
      <dgm:t>
        <a:bodyPr/>
        <a:lstStyle/>
        <a:p>
          <a:endParaRPr lang="en-US"/>
        </a:p>
      </dgm:t>
    </dgm:pt>
    <dgm:pt modelId="{3A883518-D7E0-4408-AA4D-03216B6F88A8}">
      <dgm:prSet custT="1"/>
      <dgm:spPr/>
      <dgm:t>
        <a:bodyPr/>
        <a:lstStyle/>
        <a:p>
          <a:pPr>
            <a:buNone/>
          </a:pPr>
          <a:r>
            <a:rPr lang="en-US" sz="2800" dirty="0">
              <a:latin typeface="Baskerville Old Face" panose="02020602080505020303" pitchFamily="18" charset="0"/>
            </a:rPr>
            <a:t>4  Education and Workforce Development Committee</a:t>
          </a:r>
        </a:p>
      </dgm:t>
    </dgm:pt>
    <dgm:pt modelId="{3ECE744F-2CBF-4710-8EDA-96ED139BEE97}" type="parTrans" cxnId="{16902C7E-1CD7-44D0-A8B8-DCD719F18899}">
      <dgm:prSet/>
      <dgm:spPr/>
      <dgm:t>
        <a:bodyPr/>
        <a:lstStyle/>
        <a:p>
          <a:endParaRPr lang="en-US"/>
        </a:p>
      </dgm:t>
    </dgm:pt>
    <dgm:pt modelId="{D8B53D87-914B-47A3-8E3C-F7DAC07295CC}" type="sibTrans" cxnId="{16902C7E-1CD7-44D0-A8B8-DCD719F18899}">
      <dgm:prSet/>
      <dgm:spPr/>
      <dgm:t>
        <a:bodyPr/>
        <a:lstStyle/>
        <a:p>
          <a:endParaRPr lang="en-US"/>
        </a:p>
      </dgm:t>
    </dgm:pt>
    <dgm:pt modelId="{4DAC0192-4C81-46CC-8CC0-E966D5E86162}">
      <dgm:prSet custT="1"/>
      <dgm:spPr/>
      <dgm:t>
        <a:bodyPr/>
        <a:lstStyle/>
        <a:p>
          <a:pPr>
            <a:buNone/>
          </a:pPr>
          <a:r>
            <a:rPr lang="en-US" sz="2800" dirty="0">
              <a:latin typeface="Baskerville Old Face" panose="02020602080505020303" pitchFamily="18" charset="0"/>
            </a:rPr>
            <a:t>5  General Assembly Committee</a:t>
          </a:r>
        </a:p>
      </dgm:t>
    </dgm:pt>
    <dgm:pt modelId="{49AF1F7C-BB38-4697-9421-DEEA92CE2940}" type="parTrans" cxnId="{F8044C5F-92BF-4B21-B067-EDE2A5A684C1}">
      <dgm:prSet/>
      <dgm:spPr/>
      <dgm:t>
        <a:bodyPr/>
        <a:lstStyle/>
        <a:p>
          <a:endParaRPr lang="en-US"/>
        </a:p>
      </dgm:t>
    </dgm:pt>
    <dgm:pt modelId="{006CEB6C-0726-4ED0-B00F-38E676833593}" type="sibTrans" cxnId="{F8044C5F-92BF-4B21-B067-EDE2A5A684C1}">
      <dgm:prSet/>
      <dgm:spPr/>
      <dgm:t>
        <a:bodyPr/>
        <a:lstStyle/>
        <a:p>
          <a:endParaRPr lang="en-US"/>
        </a:p>
      </dgm:t>
    </dgm:pt>
    <dgm:pt modelId="{D2073723-2B28-48F2-95FC-0EBBD202CE6A}">
      <dgm:prSet custT="1"/>
      <dgm:spPr/>
      <dgm:t>
        <a:bodyPr/>
        <a:lstStyle/>
        <a:p>
          <a:pPr>
            <a:buNone/>
          </a:pPr>
          <a:r>
            <a:rPr lang="en-US" sz="2800" dirty="0">
              <a:latin typeface="Baskerville Old Face" panose="02020602080505020303" pitchFamily="18" charset="0"/>
            </a:rPr>
            <a:t>6  Government Operations and Fiscal Policy Committee</a:t>
          </a:r>
        </a:p>
      </dgm:t>
    </dgm:pt>
    <dgm:pt modelId="{D2DD39BC-4E18-490B-A113-FA953172458B}" type="parTrans" cxnId="{FC3A22A7-35C1-4C0E-8371-BB9298CC6777}">
      <dgm:prSet/>
      <dgm:spPr/>
      <dgm:t>
        <a:bodyPr/>
        <a:lstStyle/>
        <a:p>
          <a:endParaRPr lang="en-US"/>
        </a:p>
      </dgm:t>
    </dgm:pt>
    <dgm:pt modelId="{78821F2B-8F0D-421F-B950-6A093BA86CF9}" type="sibTrans" cxnId="{FC3A22A7-35C1-4C0E-8371-BB9298CC6777}">
      <dgm:prSet/>
      <dgm:spPr/>
      <dgm:t>
        <a:bodyPr/>
        <a:lstStyle/>
        <a:p>
          <a:endParaRPr lang="en-US"/>
        </a:p>
      </dgm:t>
    </dgm:pt>
    <dgm:pt modelId="{31D613FD-ABAF-4562-BAEB-847F9D989A3B}">
      <dgm:prSet custT="1"/>
      <dgm:spPr/>
      <dgm:t>
        <a:bodyPr/>
        <a:lstStyle/>
        <a:p>
          <a:pPr>
            <a:buNone/>
          </a:pPr>
          <a:r>
            <a:rPr lang="en-US" sz="2800" dirty="0">
              <a:latin typeface="Baskerville Old Face" panose="02020602080505020303" pitchFamily="18" charset="0"/>
            </a:rPr>
            <a:t>7  Health, Human Services and Public Safety Committee</a:t>
          </a:r>
        </a:p>
      </dgm:t>
    </dgm:pt>
    <dgm:pt modelId="{7BBDA045-D045-4EB4-BF16-2E3953381AB4}" type="parTrans" cxnId="{AD764875-18EB-4725-A7D2-DBEC511D7D71}">
      <dgm:prSet/>
      <dgm:spPr/>
      <dgm:t>
        <a:bodyPr/>
        <a:lstStyle/>
        <a:p>
          <a:endParaRPr lang="en-US"/>
        </a:p>
      </dgm:t>
    </dgm:pt>
    <dgm:pt modelId="{BEB8B819-8A7B-4AB8-B359-7116A9B51657}" type="sibTrans" cxnId="{AD764875-18EB-4725-A7D2-DBEC511D7D71}">
      <dgm:prSet/>
      <dgm:spPr/>
      <dgm:t>
        <a:bodyPr/>
        <a:lstStyle/>
        <a:p>
          <a:endParaRPr lang="en-US"/>
        </a:p>
      </dgm:t>
    </dgm:pt>
    <dgm:pt modelId="{E034D8FF-AE66-44F0-97F5-7683AEC79C63}">
      <dgm:prSet custT="1"/>
      <dgm:spPr/>
      <dgm:t>
        <a:bodyPr/>
        <a:lstStyle/>
        <a:p>
          <a:pPr>
            <a:buNone/>
          </a:pPr>
          <a:r>
            <a:rPr lang="en-US" sz="2800" dirty="0">
              <a:latin typeface="Baskerville Old Face" panose="02020602080505020303" pitchFamily="18" charset="0"/>
            </a:rPr>
            <a:t>8  Planning, Housing and Economic Development Committee</a:t>
          </a:r>
        </a:p>
      </dgm:t>
    </dgm:pt>
    <dgm:pt modelId="{1F2FC306-32AE-416B-836A-2A89B51F3817}" type="parTrans" cxnId="{EA487773-ADEE-4F03-A582-4E91D33BE9B9}">
      <dgm:prSet/>
      <dgm:spPr/>
      <dgm:t>
        <a:bodyPr/>
        <a:lstStyle/>
        <a:p>
          <a:endParaRPr lang="en-US"/>
        </a:p>
      </dgm:t>
    </dgm:pt>
    <dgm:pt modelId="{865187ED-85CB-4665-8A21-827CFF074BAD}" type="sibTrans" cxnId="{EA487773-ADEE-4F03-A582-4E91D33BE9B9}">
      <dgm:prSet/>
      <dgm:spPr/>
      <dgm:t>
        <a:bodyPr/>
        <a:lstStyle/>
        <a:p>
          <a:endParaRPr lang="en-US"/>
        </a:p>
      </dgm:t>
    </dgm:pt>
    <dgm:pt modelId="{36E4EA6C-45F8-403E-B61D-8FC57F5E45D9}">
      <dgm:prSet custT="1"/>
      <dgm:spPr/>
      <dgm:t>
        <a:bodyPr/>
        <a:lstStyle/>
        <a:p>
          <a:pPr>
            <a:buNone/>
          </a:pPr>
          <a:r>
            <a:rPr lang="en-US" sz="2800" dirty="0">
              <a:latin typeface="Baskerville Old Face" panose="02020602080505020303" pitchFamily="18" charset="0"/>
            </a:rPr>
            <a:t>9  Transportation, Infrastructure, Energy and Environment Committee</a:t>
          </a:r>
        </a:p>
      </dgm:t>
    </dgm:pt>
    <dgm:pt modelId="{67D07BDF-6037-4BD8-86B8-DA9F4434F703}" type="parTrans" cxnId="{21754EE9-53D2-4BDE-94E3-F2D07344526D}">
      <dgm:prSet/>
      <dgm:spPr/>
      <dgm:t>
        <a:bodyPr/>
        <a:lstStyle/>
        <a:p>
          <a:endParaRPr lang="en-US"/>
        </a:p>
      </dgm:t>
    </dgm:pt>
    <dgm:pt modelId="{5FF66660-C2A1-4DFF-99DC-63D30E1B280E}" type="sibTrans" cxnId="{21754EE9-53D2-4BDE-94E3-F2D07344526D}">
      <dgm:prSet/>
      <dgm:spPr/>
      <dgm:t>
        <a:bodyPr/>
        <a:lstStyle/>
        <a:p>
          <a:endParaRPr lang="en-US"/>
        </a:p>
      </dgm:t>
    </dgm:pt>
    <dgm:pt modelId="{9B07A690-BA39-4834-94C0-826DD789186A}">
      <dgm:prSet custT="1"/>
      <dgm:spPr/>
      <dgm:t>
        <a:bodyPr/>
        <a:lstStyle/>
        <a:p>
          <a:pPr>
            <a:buNone/>
          </a:pPr>
          <a:endParaRPr lang="en-US" sz="1600" dirty="0">
            <a:latin typeface="Baskerville Old Face" panose="02020602080505020303" pitchFamily="18" charset="0"/>
          </a:endParaRPr>
        </a:p>
      </dgm:t>
    </dgm:pt>
    <dgm:pt modelId="{CC4601B5-AD61-4A64-9DF9-2119A323F56C}" type="parTrans" cxnId="{94FC7919-3582-463D-AF78-B3CDFB1BBE17}">
      <dgm:prSet/>
      <dgm:spPr/>
      <dgm:t>
        <a:bodyPr/>
        <a:lstStyle/>
        <a:p>
          <a:endParaRPr lang="en-US"/>
        </a:p>
      </dgm:t>
    </dgm:pt>
    <dgm:pt modelId="{6FE52CB2-DA3D-4C20-B2BC-104160341B69}" type="sibTrans" cxnId="{94FC7919-3582-463D-AF78-B3CDFB1BBE17}">
      <dgm:prSet/>
      <dgm:spPr/>
      <dgm:t>
        <a:bodyPr/>
        <a:lstStyle/>
        <a:p>
          <a:endParaRPr lang="en-US"/>
        </a:p>
      </dgm:t>
    </dgm:pt>
    <dgm:pt modelId="{2EC60C39-2182-4893-BDB1-28FAF45AE098}">
      <dgm:prSet phldrT="[Text]" custT="1"/>
      <dgm:spPr/>
      <dgm:t>
        <a:bodyPr/>
        <a:lstStyle/>
        <a:p>
          <a:pPr>
            <a:buNone/>
          </a:pPr>
          <a:r>
            <a:rPr lang="en-US" sz="4000" dirty="0">
              <a:latin typeface="Baskerville Old Face" panose="02020602080505020303" pitchFamily="18" charset="0"/>
            </a:rPr>
            <a:t>Table of Contents</a:t>
          </a:r>
        </a:p>
      </dgm:t>
    </dgm:pt>
    <dgm:pt modelId="{60A768C9-ABE7-43C9-95C4-EDBDCA3BD9AC}" type="parTrans" cxnId="{C0992096-774D-49B5-BED4-66D615274567}">
      <dgm:prSet/>
      <dgm:spPr/>
      <dgm:t>
        <a:bodyPr/>
        <a:lstStyle/>
        <a:p>
          <a:endParaRPr lang="en-US"/>
        </a:p>
      </dgm:t>
    </dgm:pt>
    <dgm:pt modelId="{734F86A5-BBF9-4405-9293-77FD11E8C0B6}" type="sibTrans" cxnId="{C0992096-774D-49B5-BED4-66D615274567}">
      <dgm:prSet/>
      <dgm:spPr/>
      <dgm:t>
        <a:bodyPr/>
        <a:lstStyle/>
        <a:p>
          <a:endParaRPr lang="en-US"/>
        </a:p>
      </dgm:t>
    </dgm:pt>
    <dgm:pt modelId="{321BEBEE-C659-4C19-8560-886630D9B7E6}" type="pres">
      <dgm:prSet presAssocID="{9989BAC4-D1CB-4777-96FF-70430DCB1CC1}" presName="vert0" presStyleCnt="0">
        <dgm:presLayoutVars>
          <dgm:dir/>
          <dgm:animOne val="branch"/>
          <dgm:animLvl val="lvl"/>
        </dgm:presLayoutVars>
      </dgm:prSet>
      <dgm:spPr/>
    </dgm:pt>
    <dgm:pt modelId="{ED664491-EF38-468F-AB91-4E151ECF4006}" type="pres">
      <dgm:prSet presAssocID="{2EC60C39-2182-4893-BDB1-28FAF45AE098}" presName="thickLine" presStyleLbl="alignNode1" presStyleIdx="0" presStyleCnt="9"/>
      <dgm:spPr/>
    </dgm:pt>
    <dgm:pt modelId="{972F8145-90CB-41BF-8590-5C845912DF83}" type="pres">
      <dgm:prSet presAssocID="{2EC60C39-2182-4893-BDB1-28FAF45AE098}" presName="horz1" presStyleCnt="0"/>
      <dgm:spPr/>
    </dgm:pt>
    <dgm:pt modelId="{944F1393-6A86-400D-8152-EACB677552AB}" type="pres">
      <dgm:prSet presAssocID="{2EC60C39-2182-4893-BDB1-28FAF45AE098}" presName="tx1" presStyleLbl="revTx" presStyleIdx="0" presStyleCnt="9"/>
      <dgm:spPr/>
    </dgm:pt>
    <dgm:pt modelId="{B515C336-8C22-4F22-86B2-851A2E4E44BA}" type="pres">
      <dgm:prSet presAssocID="{2EC60C39-2182-4893-BDB1-28FAF45AE098}" presName="vert1" presStyleCnt="0"/>
      <dgm:spPr/>
    </dgm:pt>
    <dgm:pt modelId="{A63AA64E-B1E4-4D52-A7C3-539CDA3EA4F8}" type="pres">
      <dgm:prSet presAssocID="{5291D23A-AD84-4988-ACB9-23E78BDCAB57}" presName="thickLine" presStyleLbl="alignNode1" presStyleIdx="1" presStyleCnt="9"/>
      <dgm:spPr/>
    </dgm:pt>
    <dgm:pt modelId="{02766033-A5B0-40A6-B975-11B622517B60}" type="pres">
      <dgm:prSet presAssocID="{5291D23A-AD84-4988-ACB9-23E78BDCAB57}" presName="horz1" presStyleCnt="0"/>
      <dgm:spPr/>
    </dgm:pt>
    <dgm:pt modelId="{BC0E5168-DEBF-4CC7-B26F-C5EF1AF28890}" type="pres">
      <dgm:prSet presAssocID="{5291D23A-AD84-4988-ACB9-23E78BDCAB57}" presName="tx1" presStyleLbl="revTx" presStyleIdx="1" presStyleCnt="9"/>
      <dgm:spPr/>
    </dgm:pt>
    <dgm:pt modelId="{0CE40560-7689-44A2-BB28-D4DA390172A9}" type="pres">
      <dgm:prSet presAssocID="{5291D23A-AD84-4988-ACB9-23E78BDCAB57}" presName="vert1" presStyleCnt="0"/>
      <dgm:spPr/>
    </dgm:pt>
    <dgm:pt modelId="{C7C61847-67FD-4330-8AEF-58C98C0E605F}" type="pres">
      <dgm:prSet presAssocID="{3A883518-D7E0-4408-AA4D-03216B6F88A8}" presName="thickLine" presStyleLbl="alignNode1" presStyleIdx="2" presStyleCnt="9"/>
      <dgm:spPr/>
    </dgm:pt>
    <dgm:pt modelId="{0638EAA9-9519-4819-A7BC-82FDDD30011E}" type="pres">
      <dgm:prSet presAssocID="{3A883518-D7E0-4408-AA4D-03216B6F88A8}" presName="horz1" presStyleCnt="0"/>
      <dgm:spPr/>
    </dgm:pt>
    <dgm:pt modelId="{D83816AB-AB89-4825-BF98-92276CFE8817}" type="pres">
      <dgm:prSet presAssocID="{3A883518-D7E0-4408-AA4D-03216B6F88A8}" presName="tx1" presStyleLbl="revTx" presStyleIdx="2" presStyleCnt="9"/>
      <dgm:spPr/>
    </dgm:pt>
    <dgm:pt modelId="{9E9C6B44-3285-47F7-A908-68364E628A5C}" type="pres">
      <dgm:prSet presAssocID="{3A883518-D7E0-4408-AA4D-03216B6F88A8}" presName="vert1" presStyleCnt="0"/>
      <dgm:spPr/>
    </dgm:pt>
    <dgm:pt modelId="{AD76356D-D72E-4B09-93A6-7FFF194178C8}" type="pres">
      <dgm:prSet presAssocID="{4DAC0192-4C81-46CC-8CC0-E966D5E86162}" presName="thickLine" presStyleLbl="alignNode1" presStyleIdx="3" presStyleCnt="9"/>
      <dgm:spPr/>
    </dgm:pt>
    <dgm:pt modelId="{6EFA2182-5F25-4DBB-AEF7-A99017CCD103}" type="pres">
      <dgm:prSet presAssocID="{4DAC0192-4C81-46CC-8CC0-E966D5E86162}" presName="horz1" presStyleCnt="0"/>
      <dgm:spPr/>
    </dgm:pt>
    <dgm:pt modelId="{FC8CC75C-196C-4202-B763-4583EE2812EE}" type="pres">
      <dgm:prSet presAssocID="{4DAC0192-4C81-46CC-8CC0-E966D5E86162}" presName="tx1" presStyleLbl="revTx" presStyleIdx="3" presStyleCnt="9"/>
      <dgm:spPr/>
    </dgm:pt>
    <dgm:pt modelId="{389F6BF7-22B7-4147-BCE5-0119669F30C5}" type="pres">
      <dgm:prSet presAssocID="{4DAC0192-4C81-46CC-8CC0-E966D5E86162}" presName="vert1" presStyleCnt="0"/>
      <dgm:spPr/>
    </dgm:pt>
    <dgm:pt modelId="{28B71679-84F0-4B87-8253-9989B7736B7D}" type="pres">
      <dgm:prSet presAssocID="{D2073723-2B28-48F2-95FC-0EBBD202CE6A}" presName="thickLine" presStyleLbl="alignNode1" presStyleIdx="4" presStyleCnt="9"/>
      <dgm:spPr/>
    </dgm:pt>
    <dgm:pt modelId="{05C56FAD-B539-4903-951A-4C8F7EDE333B}" type="pres">
      <dgm:prSet presAssocID="{D2073723-2B28-48F2-95FC-0EBBD202CE6A}" presName="horz1" presStyleCnt="0"/>
      <dgm:spPr/>
    </dgm:pt>
    <dgm:pt modelId="{8F7104F4-3EB3-46AC-9FBC-4EA1F75CB502}" type="pres">
      <dgm:prSet presAssocID="{D2073723-2B28-48F2-95FC-0EBBD202CE6A}" presName="tx1" presStyleLbl="revTx" presStyleIdx="4" presStyleCnt="9"/>
      <dgm:spPr/>
    </dgm:pt>
    <dgm:pt modelId="{E66D6944-BB5E-4EC5-976E-4B76BB692DF9}" type="pres">
      <dgm:prSet presAssocID="{D2073723-2B28-48F2-95FC-0EBBD202CE6A}" presName="vert1" presStyleCnt="0"/>
      <dgm:spPr/>
    </dgm:pt>
    <dgm:pt modelId="{5691E553-59AF-4DE1-8FE4-7235E87E89EC}" type="pres">
      <dgm:prSet presAssocID="{31D613FD-ABAF-4562-BAEB-847F9D989A3B}" presName="thickLine" presStyleLbl="alignNode1" presStyleIdx="5" presStyleCnt="9"/>
      <dgm:spPr/>
    </dgm:pt>
    <dgm:pt modelId="{9C41A55E-5D0D-4DFB-85F2-2CA0FECD7D78}" type="pres">
      <dgm:prSet presAssocID="{31D613FD-ABAF-4562-BAEB-847F9D989A3B}" presName="horz1" presStyleCnt="0"/>
      <dgm:spPr/>
    </dgm:pt>
    <dgm:pt modelId="{E608C8D2-F8CD-4B8D-BAA6-321A312996DB}" type="pres">
      <dgm:prSet presAssocID="{31D613FD-ABAF-4562-BAEB-847F9D989A3B}" presName="tx1" presStyleLbl="revTx" presStyleIdx="5" presStyleCnt="9"/>
      <dgm:spPr/>
    </dgm:pt>
    <dgm:pt modelId="{C86CB4D0-56FF-4598-84CB-4469A89C3698}" type="pres">
      <dgm:prSet presAssocID="{31D613FD-ABAF-4562-BAEB-847F9D989A3B}" presName="vert1" presStyleCnt="0"/>
      <dgm:spPr/>
    </dgm:pt>
    <dgm:pt modelId="{143F6BF5-960F-4FD2-890E-75EFFDA7A75B}" type="pres">
      <dgm:prSet presAssocID="{E034D8FF-AE66-44F0-97F5-7683AEC79C63}" presName="thickLine" presStyleLbl="alignNode1" presStyleIdx="6" presStyleCnt="9"/>
      <dgm:spPr/>
    </dgm:pt>
    <dgm:pt modelId="{68D5571C-B973-49FC-8E6F-D0850D0B26B0}" type="pres">
      <dgm:prSet presAssocID="{E034D8FF-AE66-44F0-97F5-7683AEC79C63}" presName="horz1" presStyleCnt="0"/>
      <dgm:spPr/>
    </dgm:pt>
    <dgm:pt modelId="{5F34A560-D7D7-401D-B063-C7F590702780}" type="pres">
      <dgm:prSet presAssocID="{E034D8FF-AE66-44F0-97F5-7683AEC79C63}" presName="tx1" presStyleLbl="revTx" presStyleIdx="6" presStyleCnt="9"/>
      <dgm:spPr/>
    </dgm:pt>
    <dgm:pt modelId="{8AD0CAE8-B591-42E3-A6D4-EAFA004B5672}" type="pres">
      <dgm:prSet presAssocID="{E034D8FF-AE66-44F0-97F5-7683AEC79C63}" presName="vert1" presStyleCnt="0"/>
      <dgm:spPr/>
    </dgm:pt>
    <dgm:pt modelId="{144C65B3-B7A8-40AB-872F-4524EE209549}" type="pres">
      <dgm:prSet presAssocID="{36E4EA6C-45F8-403E-B61D-8FC57F5E45D9}" presName="thickLine" presStyleLbl="alignNode1" presStyleIdx="7" presStyleCnt="9"/>
      <dgm:spPr/>
    </dgm:pt>
    <dgm:pt modelId="{B9C26138-26AD-4922-8660-2F5E99C08B71}" type="pres">
      <dgm:prSet presAssocID="{36E4EA6C-45F8-403E-B61D-8FC57F5E45D9}" presName="horz1" presStyleCnt="0"/>
      <dgm:spPr/>
    </dgm:pt>
    <dgm:pt modelId="{E2B2223D-2D8F-4BCC-A9FF-4388CF96A6A4}" type="pres">
      <dgm:prSet presAssocID="{36E4EA6C-45F8-403E-B61D-8FC57F5E45D9}" presName="tx1" presStyleLbl="revTx" presStyleIdx="7" presStyleCnt="9" custScaleY="143787"/>
      <dgm:spPr/>
    </dgm:pt>
    <dgm:pt modelId="{66078567-6E41-41B6-B286-DC742D7E8A04}" type="pres">
      <dgm:prSet presAssocID="{36E4EA6C-45F8-403E-B61D-8FC57F5E45D9}" presName="vert1" presStyleCnt="0"/>
      <dgm:spPr/>
    </dgm:pt>
    <dgm:pt modelId="{DF5CBBC2-91F3-432A-8C61-89E032238DD4}" type="pres">
      <dgm:prSet presAssocID="{9B07A690-BA39-4834-94C0-826DD789186A}" presName="thickLine" presStyleLbl="alignNode1" presStyleIdx="8" presStyleCnt="9"/>
      <dgm:spPr/>
    </dgm:pt>
    <dgm:pt modelId="{ABC64A01-7F6D-408F-B1EA-8749BCBFD183}" type="pres">
      <dgm:prSet presAssocID="{9B07A690-BA39-4834-94C0-826DD789186A}" presName="horz1" presStyleCnt="0"/>
      <dgm:spPr/>
    </dgm:pt>
    <dgm:pt modelId="{181B58E5-738E-46AA-B4FF-E5632566A4B3}" type="pres">
      <dgm:prSet presAssocID="{9B07A690-BA39-4834-94C0-826DD789186A}" presName="tx1" presStyleLbl="revTx" presStyleIdx="8" presStyleCnt="9"/>
      <dgm:spPr/>
    </dgm:pt>
    <dgm:pt modelId="{F570503A-865E-42CC-9450-68CD23AC0E0C}" type="pres">
      <dgm:prSet presAssocID="{9B07A690-BA39-4834-94C0-826DD789186A}" presName="vert1" presStyleCnt="0"/>
      <dgm:spPr/>
    </dgm:pt>
  </dgm:ptLst>
  <dgm:cxnLst>
    <dgm:cxn modelId="{94FC7919-3582-463D-AF78-B3CDFB1BBE17}" srcId="{9989BAC4-D1CB-4777-96FF-70430DCB1CC1}" destId="{9B07A690-BA39-4834-94C0-826DD789186A}" srcOrd="8" destOrd="0" parTransId="{CC4601B5-AD61-4A64-9DF9-2119A323F56C}" sibTransId="{6FE52CB2-DA3D-4C20-B2BC-104160341B69}"/>
    <dgm:cxn modelId="{B50CB41C-9CCD-4825-A81F-1730A27F9976}" type="presOf" srcId="{E034D8FF-AE66-44F0-97F5-7683AEC79C63}" destId="{5F34A560-D7D7-401D-B063-C7F590702780}" srcOrd="0" destOrd="0" presId="urn:microsoft.com/office/officeart/2008/layout/LinedList"/>
    <dgm:cxn modelId="{8E03A12A-3012-415E-B454-550ADC0C332D}" type="presOf" srcId="{9B07A690-BA39-4834-94C0-826DD789186A}" destId="{181B58E5-738E-46AA-B4FF-E5632566A4B3}" srcOrd="0" destOrd="0" presId="urn:microsoft.com/office/officeart/2008/layout/LinedList"/>
    <dgm:cxn modelId="{F8044C5F-92BF-4B21-B067-EDE2A5A684C1}" srcId="{9989BAC4-D1CB-4777-96FF-70430DCB1CC1}" destId="{4DAC0192-4C81-46CC-8CC0-E966D5E86162}" srcOrd="3" destOrd="0" parTransId="{49AF1F7C-BB38-4697-9421-DEEA92CE2940}" sibTransId="{006CEB6C-0726-4ED0-B00F-38E676833593}"/>
    <dgm:cxn modelId="{5D60DB49-C36F-43D6-A39B-071C2BA88E5E}" type="presOf" srcId="{3A883518-D7E0-4408-AA4D-03216B6F88A8}" destId="{D83816AB-AB89-4825-BF98-92276CFE8817}" srcOrd="0" destOrd="0" presId="urn:microsoft.com/office/officeart/2008/layout/LinedList"/>
    <dgm:cxn modelId="{EA487773-ADEE-4F03-A582-4E91D33BE9B9}" srcId="{9989BAC4-D1CB-4777-96FF-70430DCB1CC1}" destId="{E034D8FF-AE66-44F0-97F5-7683AEC79C63}" srcOrd="6" destOrd="0" parTransId="{1F2FC306-32AE-416B-836A-2A89B51F3817}" sibTransId="{865187ED-85CB-4665-8A21-827CFF074BAD}"/>
    <dgm:cxn modelId="{42C70574-7860-4DF3-9D3D-C0EA0A008B61}" type="presOf" srcId="{31D613FD-ABAF-4562-BAEB-847F9D989A3B}" destId="{E608C8D2-F8CD-4B8D-BAA6-321A312996DB}" srcOrd="0" destOrd="0" presId="urn:microsoft.com/office/officeart/2008/layout/LinedList"/>
    <dgm:cxn modelId="{AD764875-18EB-4725-A7D2-DBEC511D7D71}" srcId="{9989BAC4-D1CB-4777-96FF-70430DCB1CC1}" destId="{31D613FD-ABAF-4562-BAEB-847F9D989A3B}" srcOrd="5" destOrd="0" parTransId="{7BBDA045-D045-4EB4-BF16-2E3953381AB4}" sibTransId="{BEB8B819-8A7B-4AB8-B359-7116A9B51657}"/>
    <dgm:cxn modelId="{16902C7E-1CD7-44D0-A8B8-DCD719F18899}" srcId="{9989BAC4-D1CB-4777-96FF-70430DCB1CC1}" destId="{3A883518-D7E0-4408-AA4D-03216B6F88A8}" srcOrd="2" destOrd="0" parTransId="{3ECE744F-2CBF-4710-8EDA-96ED139BEE97}" sibTransId="{D8B53D87-914B-47A3-8E3C-F7DAC07295CC}"/>
    <dgm:cxn modelId="{8232B78A-AE43-4518-B84F-D46CF69CF03F}" type="presOf" srcId="{9989BAC4-D1CB-4777-96FF-70430DCB1CC1}" destId="{321BEBEE-C659-4C19-8560-886630D9B7E6}" srcOrd="0" destOrd="0" presId="urn:microsoft.com/office/officeart/2008/layout/LinedList"/>
    <dgm:cxn modelId="{C0992096-774D-49B5-BED4-66D615274567}" srcId="{9989BAC4-D1CB-4777-96FF-70430DCB1CC1}" destId="{2EC60C39-2182-4893-BDB1-28FAF45AE098}" srcOrd="0" destOrd="0" parTransId="{60A768C9-ABE7-43C9-95C4-EDBDCA3BD9AC}" sibTransId="{734F86A5-BBF9-4405-9293-77FD11E8C0B6}"/>
    <dgm:cxn modelId="{909F44A3-4E53-4080-820B-374895F18952}" type="presOf" srcId="{4DAC0192-4C81-46CC-8CC0-E966D5E86162}" destId="{FC8CC75C-196C-4202-B763-4583EE2812EE}" srcOrd="0" destOrd="0" presId="urn:microsoft.com/office/officeart/2008/layout/LinedList"/>
    <dgm:cxn modelId="{FC3A22A7-35C1-4C0E-8371-BB9298CC6777}" srcId="{9989BAC4-D1CB-4777-96FF-70430DCB1CC1}" destId="{D2073723-2B28-48F2-95FC-0EBBD202CE6A}" srcOrd="4" destOrd="0" parTransId="{D2DD39BC-4E18-490B-A113-FA953172458B}" sibTransId="{78821F2B-8F0D-421F-B950-6A093BA86CF9}"/>
    <dgm:cxn modelId="{818B80B0-49D0-41C7-A86B-5C47FC642AEC}" type="presOf" srcId="{36E4EA6C-45F8-403E-B61D-8FC57F5E45D9}" destId="{E2B2223D-2D8F-4BCC-A9FF-4388CF96A6A4}" srcOrd="0" destOrd="0" presId="urn:microsoft.com/office/officeart/2008/layout/LinedList"/>
    <dgm:cxn modelId="{ACB217CE-5330-43BD-8934-474BEE7775FD}" type="presOf" srcId="{2EC60C39-2182-4893-BDB1-28FAF45AE098}" destId="{944F1393-6A86-400D-8152-EACB677552AB}" srcOrd="0" destOrd="0" presId="urn:microsoft.com/office/officeart/2008/layout/LinedList"/>
    <dgm:cxn modelId="{795D65E8-EAEB-4DC2-88E4-8398930DA843}" type="presOf" srcId="{D2073723-2B28-48F2-95FC-0EBBD202CE6A}" destId="{8F7104F4-3EB3-46AC-9FBC-4EA1F75CB502}" srcOrd="0" destOrd="0" presId="urn:microsoft.com/office/officeart/2008/layout/LinedList"/>
    <dgm:cxn modelId="{21754EE9-53D2-4BDE-94E3-F2D07344526D}" srcId="{9989BAC4-D1CB-4777-96FF-70430DCB1CC1}" destId="{36E4EA6C-45F8-403E-B61D-8FC57F5E45D9}" srcOrd="7" destOrd="0" parTransId="{67D07BDF-6037-4BD8-86B8-DA9F4434F703}" sibTransId="{5FF66660-C2A1-4DFF-99DC-63D30E1B280E}"/>
    <dgm:cxn modelId="{F5D87CF9-359A-44E0-B95B-538311EC7076}" srcId="{9989BAC4-D1CB-4777-96FF-70430DCB1CC1}" destId="{5291D23A-AD84-4988-ACB9-23E78BDCAB57}" srcOrd="1" destOrd="0" parTransId="{6A8D80F1-3404-4688-968B-23074CFAF103}" sibTransId="{CC315C7E-D528-4258-BCA5-DFA2ECCC88D3}"/>
    <dgm:cxn modelId="{ABD4A2FD-A2A8-4275-AC48-BD025B6424BB}" type="presOf" srcId="{5291D23A-AD84-4988-ACB9-23E78BDCAB57}" destId="{BC0E5168-DEBF-4CC7-B26F-C5EF1AF28890}" srcOrd="0" destOrd="0" presId="urn:microsoft.com/office/officeart/2008/layout/LinedList"/>
    <dgm:cxn modelId="{9D54AAA5-4560-4F05-9C1F-0C0070408553}" type="presParOf" srcId="{321BEBEE-C659-4C19-8560-886630D9B7E6}" destId="{ED664491-EF38-468F-AB91-4E151ECF4006}" srcOrd="0" destOrd="0" presId="urn:microsoft.com/office/officeart/2008/layout/LinedList"/>
    <dgm:cxn modelId="{73EDC3B5-A3DC-4470-B727-FBE51C7F1188}" type="presParOf" srcId="{321BEBEE-C659-4C19-8560-886630D9B7E6}" destId="{972F8145-90CB-41BF-8590-5C845912DF83}" srcOrd="1" destOrd="0" presId="urn:microsoft.com/office/officeart/2008/layout/LinedList"/>
    <dgm:cxn modelId="{6E55FC56-DF51-4B79-952E-60300D72C836}" type="presParOf" srcId="{972F8145-90CB-41BF-8590-5C845912DF83}" destId="{944F1393-6A86-400D-8152-EACB677552AB}" srcOrd="0" destOrd="0" presId="urn:microsoft.com/office/officeart/2008/layout/LinedList"/>
    <dgm:cxn modelId="{DD86F1EF-FC8A-4689-95EF-2FB1623C656A}" type="presParOf" srcId="{972F8145-90CB-41BF-8590-5C845912DF83}" destId="{B515C336-8C22-4F22-86B2-851A2E4E44BA}" srcOrd="1" destOrd="0" presId="urn:microsoft.com/office/officeart/2008/layout/LinedList"/>
    <dgm:cxn modelId="{E39393D2-9612-49BA-BE60-26E8F78536F3}" type="presParOf" srcId="{321BEBEE-C659-4C19-8560-886630D9B7E6}" destId="{A63AA64E-B1E4-4D52-A7C3-539CDA3EA4F8}" srcOrd="2" destOrd="0" presId="urn:microsoft.com/office/officeart/2008/layout/LinedList"/>
    <dgm:cxn modelId="{E110287D-30BC-4985-9672-9A79EC9EB176}" type="presParOf" srcId="{321BEBEE-C659-4C19-8560-886630D9B7E6}" destId="{02766033-A5B0-40A6-B975-11B622517B60}" srcOrd="3" destOrd="0" presId="urn:microsoft.com/office/officeart/2008/layout/LinedList"/>
    <dgm:cxn modelId="{9AA291AE-BB09-402C-AC0D-61B6809146C2}" type="presParOf" srcId="{02766033-A5B0-40A6-B975-11B622517B60}" destId="{BC0E5168-DEBF-4CC7-B26F-C5EF1AF28890}" srcOrd="0" destOrd="0" presId="urn:microsoft.com/office/officeart/2008/layout/LinedList"/>
    <dgm:cxn modelId="{042FB462-BF7A-4B34-9095-A0FF26556E57}" type="presParOf" srcId="{02766033-A5B0-40A6-B975-11B622517B60}" destId="{0CE40560-7689-44A2-BB28-D4DA390172A9}" srcOrd="1" destOrd="0" presId="urn:microsoft.com/office/officeart/2008/layout/LinedList"/>
    <dgm:cxn modelId="{128EA8F9-C51A-4595-9400-4E62537A08B2}" type="presParOf" srcId="{321BEBEE-C659-4C19-8560-886630D9B7E6}" destId="{C7C61847-67FD-4330-8AEF-58C98C0E605F}" srcOrd="4" destOrd="0" presId="urn:microsoft.com/office/officeart/2008/layout/LinedList"/>
    <dgm:cxn modelId="{DC5D4F2D-4801-4F7B-9172-51B09AA9FE31}" type="presParOf" srcId="{321BEBEE-C659-4C19-8560-886630D9B7E6}" destId="{0638EAA9-9519-4819-A7BC-82FDDD30011E}" srcOrd="5" destOrd="0" presId="urn:microsoft.com/office/officeart/2008/layout/LinedList"/>
    <dgm:cxn modelId="{9B22D1F7-9AAA-413A-AEB6-E5961E3E47AA}" type="presParOf" srcId="{0638EAA9-9519-4819-A7BC-82FDDD30011E}" destId="{D83816AB-AB89-4825-BF98-92276CFE8817}" srcOrd="0" destOrd="0" presId="urn:microsoft.com/office/officeart/2008/layout/LinedList"/>
    <dgm:cxn modelId="{22A12D74-63E6-41FD-AA0D-E6C3C75F1B47}" type="presParOf" srcId="{0638EAA9-9519-4819-A7BC-82FDDD30011E}" destId="{9E9C6B44-3285-47F7-A908-68364E628A5C}" srcOrd="1" destOrd="0" presId="urn:microsoft.com/office/officeart/2008/layout/LinedList"/>
    <dgm:cxn modelId="{AEA1D5AF-1C12-479D-A82B-281776B05CAA}" type="presParOf" srcId="{321BEBEE-C659-4C19-8560-886630D9B7E6}" destId="{AD76356D-D72E-4B09-93A6-7FFF194178C8}" srcOrd="6" destOrd="0" presId="urn:microsoft.com/office/officeart/2008/layout/LinedList"/>
    <dgm:cxn modelId="{71634D17-58E5-4B72-B20E-C8EB7FF67A35}" type="presParOf" srcId="{321BEBEE-C659-4C19-8560-886630D9B7E6}" destId="{6EFA2182-5F25-4DBB-AEF7-A99017CCD103}" srcOrd="7" destOrd="0" presId="urn:microsoft.com/office/officeart/2008/layout/LinedList"/>
    <dgm:cxn modelId="{8893A870-9BEE-4F87-9B13-153EC9E95EA3}" type="presParOf" srcId="{6EFA2182-5F25-4DBB-AEF7-A99017CCD103}" destId="{FC8CC75C-196C-4202-B763-4583EE2812EE}" srcOrd="0" destOrd="0" presId="urn:microsoft.com/office/officeart/2008/layout/LinedList"/>
    <dgm:cxn modelId="{570F0608-7912-4F18-AF47-03FF37D41435}" type="presParOf" srcId="{6EFA2182-5F25-4DBB-AEF7-A99017CCD103}" destId="{389F6BF7-22B7-4147-BCE5-0119669F30C5}" srcOrd="1" destOrd="0" presId="urn:microsoft.com/office/officeart/2008/layout/LinedList"/>
    <dgm:cxn modelId="{CCAACF25-71D1-477B-83D3-DBDCC0DA8B8C}" type="presParOf" srcId="{321BEBEE-C659-4C19-8560-886630D9B7E6}" destId="{28B71679-84F0-4B87-8253-9989B7736B7D}" srcOrd="8" destOrd="0" presId="urn:microsoft.com/office/officeart/2008/layout/LinedList"/>
    <dgm:cxn modelId="{30FD5FB1-D45A-4E5E-9DAA-3D3EB57487EF}" type="presParOf" srcId="{321BEBEE-C659-4C19-8560-886630D9B7E6}" destId="{05C56FAD-B539-4903-951A-4C8F7EDE333B}" srcOrd="9" destOrd="0" presId="urn:microsoft.com/office/officeart/2008/layout/LinedList"/>
    <dgm:cxn modelId="{F6ABF9BF-3164-4104-A97D-95B7FFC0201B}" type="presParOf" srcId="{05C56FAD-B539-4903-951A-4C8F7EDE333B}" destId="{8F7104F4-3EB3-46AC-9FBC-4EA1F75CB502}" srcOrd="0" destOrd="0" presId="urn:microsoft.com/office/officeart/2008/layout/LinedList"/>
    <dgm:cxn modelId="{567EB396-3236-4CE9-A033-56772DB15A7E}" type="presParOf" srcId="{05C56FAD-B539-4903-951A-4C8F7EDE333B}" destId="{E66D6944-BB5E-4EC5-976E-4B76BB692DF9}" srcOrd="1" destOrd="0" presId="urn:microsoft.com/office/officeart/2008/layout/LinedList"/>
    <dgm:cxn modelId="{05575B28-4CF5-41A0-BD7D-CE15F27D50DE}" type="presParOf" srcId="{321BEBEE-C659-4C19-8560-886630D9B7E6}" destId="{5691E553-59AF-4DE1-8FE4-7235E87E89EC}" srcOrd="10" destOrd="0" presId="urn:microsoft.com/office/officeart/2008/layout/LinedList"/>
    <dgm:cxn modelId="{F0D4DA3A-8F24-46EB-81CF-A44EFC3A3816}" type="presParOf" srcId="{321BEBEE-C659-4C19-8560-886630D9B7E6}" destId="{9C41A55E-5D0D-4DFB-85F2-2CA0FECD7D78}" srcOrd="11" destOrd="0" presId="urn:microsoft.com/office/officeart/2008/layout/LinedList"/>
    <dgm:cxn modelId="{193A1905-4AB4-486C-A689-57019DA0EDE9}" type="presParOf" srcId="{9C41A55E-5D0D-4DFB-85F2-2CA0FECD7D78}" destId="{E608C8D2-F8CD-4B8D-BAA6-321A312996DB}" srcOrd="0" destOrd="0" presId="urn:microsoft.com/office/officeart/2008/layout/LinedList"/>
    <dgm:cxn modelId="{5E5AFBF6-D524-42F7-A0DB-B3A223737501}" type="presParOf" srcId="{9C41A55E-5D0D-4DFB-85F2-2CA0FECD7D78}" destId="{C86CB4D0-56FF-4598-84CB-4469A89C3698}" srcOrd="1" destOrd="0" presId="urn:microsoft.com/office/officeart/2008/layout/LinedList"/>
    <dgm:cxn modelId="{B41185A9-A725-4B59-9807-2607D888CCCA}" type="presParOf" srcId="{321BEBEE-C659-4C19-8560-886630D9B7E6}" destId="{143F6BF5-960F-4FD2-890E-75EFFDA7A75B}" srcOrd="12" destOrd="0" presId="urn:microsoft.com/office/officeart/2008/layout/LinedList"/>
    <dgm:cxn modelId="{4A87EFCD-FC5A-4EC7-A418-2A75A98545ED}" type="presParOf" srcId="{321BEBEE-C659-4C19-8560-886630D9B7E6}" destId="{68D5571C-B973-49FC-8E6F-D0850D0B26B0}" srcOrd="13" destOrd="0" presId="urn:microsoft.com/office/officeart/2008/layout/LinedList"/>
    <dgm:cxn modelId="{34090D8B-E113-47F5-85CF-6F9186577CAC}" type="presParOf" srcId="{68D5571C-B973-49FC-8E6F-D0850D0B26B0}" destId="{5F34A560-D7D7-401D-B063-C7F590702780}" srcOrd="0" destOrd="0" presId="urn:microsoft.com/office/officeart/2008/layout/LinedList"/>
    <dgm:cxn modelId="{724865E0-5E28-4F69-93AC-7A7D91EF6F87}" type="presParOf" srcId="{68D5571C-B973-49FC-8E6F-D0850D0B26B0}" destId="{8AD0CAE8-B591-42E3-A6D4-EAFA004B5672}" srcOrd="1" destOrd="0" presId="urn:microsoft.com/office/officeart/2008/layout/LinedList"/>
    <dgm:cxn modelId="{CAC8402E-D8DE-4BEA-B990-BC2261270FE8}" type="presParOf" srcId="{321BEBEE-C659-4C19-8560-886630D9B7E6}" destId="{144C65B3-B7A8-40AB-872F-4524EE209549}" srcOrd="14" destOrd="0" presId="urn:microsoft.com/office/officeart/2008/layout/LinedList"/>
    <dgm:cxn modelId="{BED7B8A4-70A5-4DBB-BBDC-1AF036EA9A62}" type="presParOf" srcId="{321BEBEE-C659-4C19-8560-886630D9B7E6}" destId="{B9C26138-26AD-4922-8660-2F5E99C08B71}" srcOrd="15" destOrd="0" presId="urn:microsoft.com/office/officeart/2008/layout/LinedList"/>
    <dgm:cxn modelId="{D78785FF-4340-4D33-B047-00721C2771F2}" type="presParOf" srcId="{B9C26138-26AD-4922-8660-2F5E99C08B71}" destId="{E2B2223D-2D8F-4BCC-A9FF-4388CF96A6A4}" srcOrd="0" destOrd="0" presId="urn:microsoft.com/office/officeart/2008/layout/LinedList"/>
    <dgm:cxn modelId="{2A5C76BA-86FA-4A0F-81E2-3348BE516AEB}" type="presParOf" srcId="{B9C26138-26AD-4922-8660-2F5E99C08B71}" destId="{66078567-6E41-41B6-B286-DC742D7E8A04}" srcOrd="1" destOrd="0" presId="urn:microsoft.com/office/officeart/2008/layout/LinedList"/>
    <dgm:cxn modelId="{78EB934A-7F9B-4D49-8B0A-8AC5EFADDF1D}" type="presParOf" srcId="{321BEBEE-C659-4C19-8560-886630D9B7E6}" destId="{DF5CBBC2-91F3-432A-8C61-89E032238DD4}" srcOrd="16" destOrd="0" presId="urn:microsoft.com/office/officeart/2008/layout/LinedList"/>
    <dgm:cxn modelId="{D514758A-0D0A-43DD-B5C7-527A693E7DA4}" type="presParOf" srcId="{321BEBEE-C659-4C19-8560-886630D9B7E6}" destId="{ABC64A01-7F6D-408F-B1EA-8749BCBFD183}" srcOrd="17" destOrd="0" presId="urn:microsoft.com/office/officeart/2008/layout/LinedList"/>
    <dgm:cxn modelId="{607D9E39-6DE1-4275-A804-630127BFF088}" type="presParOf" srcId="{ABC64A01-7F6D-408F-B1EA-8749BCBFD183}" destId="{181B58E5-738E-46AA-B4FF-E5632566A4B3}" srcOrd="0" destOrd="0" presId="urn:microsoft.com/office/officeart/2008/layout/LinedList"/>
    <dgm:cxn modelId="{EBF880D2-6833-4751-BA8F-FA9FA6E510ED}" type="presParOf" srcId="{ABC64A01-7F6D-408F-B1EA-8749BCBFD183}" destId="{F570503A-865E-42CC-9450-68CD23AC0E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89BAC4-D1CB-4777-96FF-70430DCB1CC1}"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5291D23A-AD84-4988-ACB9-23E78BDCAB57}">
      <dgm:prSet phldrT="[Text]" custT="1"/>
      <dgm:spPr/>
      <dgm:t>
        <a:bodyPr/>
        <a:lstStyle/>
        <a:p>
          <a:pPr>
            <a:buNone/>
          </a:pPr>
          <a:r>
            <a:rPr lang="en-US" sz="1600">
              <a:latin typeface="Baskerville Old Face" panose="02020602080505020303" pitchFamily="18" charset="0"/>
            </a:rPr>
            <a:t>Number of Bills</a:t>
          </a:r>
        </a:p>
      </dgm:t>
    </dgm:pt>
    <dgm:pt modelId="{6A8D80F1-3404-4688-968B-23074CFAF103}" type="parTrans" cxnId="{F5D87CF9-359A-44E0-B95B-538311EC7076}">
      <dgm:prSet/>
      <dgm:spPr/>
      <dgm:t>
        <a:bodyPr/>
        <a:lstStyle/>
        <a:p>
          <a:endParaRPr lang="en-US"/>
        </a:p>
      </dgm:t>
    </dgm:pt>
    <dgm:pt modelId="{CC315C7E-D528-4258-BCA5-DFA2ECCC88D3}" type="sibTrans" cxnId="{F5D87CF9-359A-44E0-B95B-538311EC7076}">
      <dgm:prSet/>
      <dgm:spPr/>
      <dgm:t>
        <a:bodyPr/>
        <a:lstStyle/>
        <a:p>
          <a:endParaRPr lang="en-US"/>
        </a:p>
      </dgm:t>
    </dgm:pt>
    <dgm:pt modelId="{3A883518-D7E0-4408-AA4D-03216B6F88A8}">
      <dgm:prSet custT="1"/>
      <dgm:spPr/>
      <dgm:t>
        <a:bodyPr/>
        <a:lstStyle/>
        <a:p>
          <a:pPr>
            <a:buNone/>
          </a:pPr>
          <a:r>
            <a:rPr lang="en-US" sz="1600">
              <a:latin typeface="Baskerville Old Face" panose="02020602080505020303" pitchFamily="18" charset="0"/>
            </a:rPr>
            <a:t>Number of Resolutions</a:t>
          </a:r>
        </a:p>
      </dgm:t>
    </dgm:pt>
    <dgm:pt modelId="{3ECE744F-2CBF-4710-8EDA-96ED139BEE97}" type="parTrans" cxnId="{16902C7E-1CD7-44D0-A8B8-DCD719F18899}">
      <dgm:prSet/>
      <dgm:spPr/>
      <dgm:t>
        <a:bodyPr/>
        <a:lstStyle/>
        <a:p>
          <a:endParaRPr lang="en-US"/>
        </a:p>
      </dgm:t>
    </dgm:pt>
    <dgm:pt modelId="{D8B53D87-914B-47A3-8E3C-F7DAC07295CC}" type="sibTrans" cxnId="{16902C7E-1CD7-44D0-A8B8-DCD719F18899}">
      <dgm:prSet/>
      <dgm:spPr/>
      <dgm:t>
        <a:bodyPr/>
        <a:lstStyle/>
        <a:p>
          <a:endParaRPr lang="en-US"/>
        </a:p>
      </dgm:t>
    </dgm:pt>
    <dgm:pt modelId="{4DAC0192-4C81-46CC-8CC0-E966D5E86162}">
      <dgm:prSet custT="1"/>
      <dgm:spPr/>
      <dgm:t>
        <a:bodyPr/>
        <a:lstStyle/>
        <a:p>
          <a:pPr>
            <a:buNone/>
          </a:pPr>
          <a:r>
            <a:rPr lang="en-US" sz="1600">
              <a:latin typeface="Baskerville Old Face" panose="02020602080505020303" pitchFamily="18" charset="0"/>
            </a:rPr>
            <a:t>Total Combined</a:t>
          </a:r>
        </a:p>
      </dgm:t>
    </dgm:pt>
    <dgm:pt modelId="{49AF1F7C-BB38-4697-9421-DEEA92CE2940}" type="parTrans" cxnId="{F8044C5F-92BF-4B21-B067-EDE2A5A684C1}">
      <dgm:prSet/>
      <dgm:spPr/>
      <dgm:t>
        <a:bodyPr/>
        <a:lstStyle/>
        <a:p>
          <a:endParaRPr lang="en-US"/>
        </a:p>
      </dgm:t>
    </dgm:pt>
    <dgm:pt modelId="{006CEB6C-0726-4ED0-B00F-38E676833593}" type="sibTrans" cxnId="{F8044C5F-92BF-4B21-B067-EDE2A5A684C1}">
      <dgm:prSet/>
      <dgm:spPr/>
      <dgm:t>
        <a:bodyPr/>
        <a:lstStyle/>
        <a:p>
          <a:endParaRPr lang="en-US"/>
        </a:p>
      </dgm:t>
    </dgm:pt>
    <dgm:pt modelId="{D2073723-2B28-48F2-95FC-0EBBD202CE6A}">
      <dgm:prSet custT="1"/>
      <dgm:spPr/>
      <dgm:t>
        <a:bodyPr/>
        <a:lstStyle/>
        <a:p>
          <a:pPr>
            <a:buNone/>
          </a:pPr>
          <a:r>
            <a:rPr lang="en-US" sz="1600">
              <a:latin typeface="Baskerville Old Face" panose="02020602080505020303" pitchFamily="18" charset="0"/>
            </a:rPr>
            <a:t># of zoning bills</a:t>
          </a:r>
        </a:p>
      </dgm:t>
    </dgm:pt>
    <dgm:pt modelId="{D2DD39BC-4E18-490B-A113-FA953172458B}" type="parTrans" cxnId="{FC3A22A7-35C1-4C0E-8371-BB9298CC6777}">
      <dgm:prSet/>
      <dgm:spPr/>
      <dgm:t>
        <a:bodyPr/>
        <a:lstStyle/>
        <a:p>
          <a:endParaRPr lang="en-US"/>
        </a:p>
      </dgm:t>
    </dgm:pt>
    <dgm:pt modelId="{78821F2B-8F0D-421F-B950-6A093BA86CF9}" type="sibTrans" cxnId="{FC3A22A7-35C1-4C0E-8371-BB9298CC6777}">
      <dgm:prSet/>
      <dgm:spPr/>
      <dgm:t>
        <a:bodyPr/>
        <a:lstStyle/>
        <a:p>
          <a:endParaRPr lang="en-US"/>
        </a:p>
      </dgm:t>
    </dgm:pt>
    <dgm:pt modelId="{31D613FD-ABAF-4562-BAEB-847F9D989A3B}">
      <dgm:prSet custT="1"/>
      <dgm:spPr/>
      <dgm:t>
        <a:bodyPr/>
        <a:lstStyle/>
        <a:p>
          <a:pPr>
            <a:buNone/>
          </a:pPr>
          <a:r>
            <a:rPr lang="en-US" sz="1600">
              <a:latin typeface="Baskerville Old Face" panose="02020602080505020303" pitchFamily="18" charset="0"/>
            </a:rPr>
            <a:t>Total Number of bills passed</a:t>
          </a:r>
        </a:p>
      </dgm:t>
    </dgm:pt>
    <dgm:pt modelId="{7BBDA045-D045-4EB4-BF16-2E3953381AB4}" type="parTrans" cxnId="{AD764875-18EB-4725-A7D2-DBEC511D7D71}">
      <dgm:prSet/>
      <dgm:spPr/>
      <dgm:t>
        <a:bodyPr/>
        <a:lstStyle/>
        <a:p>
          <a:endParaRPr lang="en-US"/>
        </a:p>
      </dgm:t>
    </dgm:pt>
    <dgm:pt modelId="{BEB8B819-8A7B-4AB8-B359-7116A9B51657}" type="sibTrans" cxnId="{AD764875-18EB-4725-A7D2-DBEC511D7D71}">
      <dgm:prSet/>
      <dgm:spPr/>
      <dgm:t>
        <a:bodyPr/>
        <a:lstStyle/>
        <a:p>
          <a:endParaRPr lang="en-US"/>
        </a:p>
      </dgm:t>
    </dgm:pt>
    <dgm:pt modelId="{E034D8FF-AE66-44F0-97F5-7683AEC79C63}">
      <dgm:prSet custT="1"/>
      <dgm:spPr/>
      <dgm:t>
        <a:bodyPr/>
        <a:lstStyle/>
        <a:p>
          <a:pPr>
            <a:buNone/>
          </a:pPr>
          <a:r>
            <a:rPr lang="en-US" sz="1600">
              <a:latin typeface="Baskerville Old Face" panose="02020602080505020303" pitchFamily="18" charset="0"/>
            </a:rPr>
            <a:t>Total Number of bills failed</a:t>
          </a:r>
        </a:p>
      </dgm:t>
    </dgm:pt>
    <dgm:pt modelId="{1F2FC306-32AE-416B-836A-2A89B51F3817}" type="parTrans" cxnId="{EA487773-ADEE-4F03-A582-4E91D33BE9B9}">
      <dgm:prSet/>
      <dgm:spPr/>
      <dgm:t>
        <a:bodyPr/>
        <a:lstStyle/>
        <a:p>
          <a:endParaRPr lang="en-US"/>
        </a:p>
      </dgm:t>
    </dgm:pt>
    <dgm:pt modelId="{865187ED-85CB-4665-8A21-827CFF074BAD}" type="sibTrans" cxnId="{EA487773-ADEE-4F03-A582-4E91D33BE9B9}">
      <dgm:prSet/>
      <dgm:spPr/>
      <dgm:t>
        <a:bodyPr/>
        <a:lstStyle/>
        <a:p>
          <a:endParaRPr lang="en-US"/>
        </a:p>
      </dgm:t>
    </dgm:pt>
    <dgm:pt modelId="{36E4EA6C-45F8-403E-B61D-8FC57F5E45D9}">
      <dgm:prSet custT="1"/>
      <dgm:spPr/>
      <dgm:t>
        <a:bodyPr/>
        <a:lstStyle/>
        <a:p>
          <a:pPr>
            <a:buNone/>
          </a:pPr>
          <a:r>
            <a:rPr lang="en-US" sz="1600">
              <a:latin typeface="Baskerville Old Face" panose="02020602080505020303" pitchFamily="18" charset="0"/>
            </a:rPr>
            <a:t>Total number of bills held in committee</a:t>
          </a:r>
        </a:p>
      </dgm:t>
    </dgm:pt>
    <dgm:pt modelId="{67D07BDF-6037-4BD8-86B8-DA9F4434F703}" type="parTrans" cxnId="{21754EE9-53D2-4BDE-94E3-F2D07344526D}">
      <dgm:prSet/>
      <dgm:spPr/>
      <dgm:t>
        <a:bodyPr/>
        <a:lstStyle/>
        <a:p>
          <a:endParaRPr lang="en-US"/>
        </a:p>
      </dgm:t>
    </dgm:pt>
    <dgm:pt modelId="{5FF66660-C2A1-4DFF-99DC-63D30E1B280E}" type="sibTrans" cxnId="{21754EE9-53D2-4BDE-94E3-F2D07344526D}">
      <dgm:prSet/>
      <dgm:spPr/>
      <dgm:t>
        <a:bodyPr/>
        <a:lstStyle/>
        <a:p>
          <a:endParaRPr lang="en-US"/>
        </a:p>
      </dgm:t>
    </dgm:pt>
    <dgm:pt modelId="{9B07A690-BA39-4834-94C0-826DD789186A}">
      <dgm:prSet custT="1"/>
      <dgm:spPr/>
      <dgm:t>
        <a:bodyPr/>
        <a:lstStyle/>
        <a:p>
          <a:pPr>
            <a:buNone/>
          </a:pPr>
          <a:r>
            <a:rPr lang="en-US" sz="1600">
              <a:latin typeface="Baskerville Old Face" panose="02020602080505020303" pitchFamily="18" charset="0"/>
            </a:rPr>
            <a:t>Total number of bills/resolutions submitted by CEX</a:t>
          </a:r>
        </a:p>
      </dgm:t>
    </dgm:pt>
    <dgm:pt modelId="{CC4601B5-AD61-4A64-9DF9-2119A323F56C}" type="parTrans" cxnId="{94FC7919-3582-463D-AF78-B3CDFB1BBE17}">
      <dgm:prSet/>
      <dgm:spPr/>
      <dgm:t>
        <a:bodyPr/>
        <a:lstStyle/>
        <a:p>
          <a:endParaRPr lang="en-US"/>
        </a:p>
      </dgm:t>
    </dgm:pt>
    <dgm:pt modelId="{6FE52CB2-DA3D-4C20-B2BC-104160341B69}" type="sibTrans" cxnId="{94FC7919-3582-463D-AF78-B3CDFB1BBE17}">
      <dgm:prSet/>
      <dgm:spPr/>
      <dgm:t>
        <a:bodyPr/>
        <a:lstStyle/>
        <a:p>
          <a:endParaRPr lang="en-US"/>
        </a:p>
      </dgm:t>
    </dgm:pt>
    <dgm:pt modelId="{39D3B194-F4BF-44FF-B084-13237B3FC5BE}">
      <dgm:prSet custT="1"/>
      <dgm:spPr/>
      <dgm:t>
        <a:bodyPr/>
        <a:lstStyle/>
        <a:p>
          <a:r>
            <a:rPr lang="en-US" sz="1600">
              <a:latin typeface="Baskerville Old Face" panose="02020602080505020303" pitchFamily="18" charset="0"/>
            </a:rPr>
            <a:t>Committee with highest number of bills (excluding COW)</a:t>
          </a:r>
        </a:p>
      </dgm:t>
    </dgm:pt>
    <dgm:pt modelId="{51F109CF-5EA5-4DD3-AA6B-0B421F063F3F}" type="parTrans" cxnId="{46CFB1C2-21A1-4D6C-989D-AD8BFB186639}">
      <dgm:prSet/>
      <dgm:spPr/>
      <dgm:t>
        <a:bodyPr/>
        <a:lstStyle/>
        <a:p>
          <a:endParaRPr lang="en-US"/>
        </a:p>
      </dgm:t>
    </dgm:pt>
    <dgm:pt modelId="{2CA4FCE5-D02D-4937-9198-FD28ED790E4F}" type="sibTrans" cxnId="{46CFB1C2-21A1-4D6C-989D-AD8BFB186639}">
      <dgm:prSet/>
      <dgm:spPr/>
      <dgm:t>
        <a:bodyPr/>
        <a:lstStyle/>
        <a:p>
          <a:endParaRPr lang="en-US"/>
        </a:p>
      </dgm:t>
    </dgm:pt>
    <dgm:pt modelId="{5FE6B283-EF11-4D69-95EE-9987FFAD58F5}">
      <dgm:prSet phldrT="[Text]"/>
      <dgm:spPr/>
      <dgm:t>
        <a:bodyPr/>
        <a:lstStyle/>
        <a:p>
          <a:pPr>
            <a:buNone/>
          </a:pPr>
          <a:r>
            <a:rPr lang="en-US">
              <a:latin typeface="Baskerville Old Face" panose="02020602080505020303" pitchFamily="18" charset="0"/>
            </a:rPr>
            <a:t>105</a:t>
          </a:r>
        </a:p>
      </dgm:t>
    </dgm:pt>
    <dgm:pt modelId="{1374817B-E16B-43C6-AE32-BE4B96C5503F}" type="parTrans" cxnId="{7AFA81E7-A702-41D7-AC05-F5B380378AEB}">
      <dgm:prSet/>
      <dgm:spPr/>
      <dgm:t>
        <a:bodyPr/>
        <a:lstStyle/>
        <a:p>
          <a:endParaRPr lang="en-US"/>
        </a:p>
      </dgm:t>
    </dgm:pt>
    <dgm:pt modelId="{B3D71629-6E0E-4A05-ACB4-3F05388FF009}" type="sibTrans" cxnId="{7AFA81E7-A702-41D7-AC05-F5B380378AEB}">
      <dgm:prSet/>
      <dgm:spPr/>
      <dgm:t>
        <a:bodyPr/>
        <a:lstStyle/>
        <a:p>
          <a:endParaRPr lang="en-US"/>
        </a:p>
      </dgm:t>
    </dgm:pt>
    <dgm:pt modelId="{BFA6B6AC-CDC2-44C1-A708-37340B2266F4}">
      <dgm:prSet/>
      <dgm:spPr/>
      <dgm:t>
        <a:bodyPr/>
        <a:lstStyle/>
        <a:p>
          <a:pPr>
            <a:buNone/>
          </a:pPr>
          <a:r>
            <a:rPr lang="en-US">
              <a:latin typeface="Baskerville Old Face" panose="02020602080505020303" pitchFamily="18" charset="0"/>
            </a:rPr>
            <a:t>45</a:t>
          </a:r>
        </a:p>
      </dgm:t>
    </dgm:pt>
    <dgm:pt modelId="{D6D447EB-65E1-42B1-A410-9001A376E65B}" type="parTrans" cxnId="{043816D9-7A39-487D-9D02-009613C4D0A0}">
      <dgm:prSet/>
      <dgm:spPr/>
      <dgm:t>
        <a:bodyPr/>
        <a:lstStyle/>
        <a:p>
          <a:endParaRPr lang="en-US"/>
        </a:p>
      </dgm:t>
    </dgm:pt>
    <dgm:pt modelId="{C7137AF6-5F78-4347-8CF0-5AFA302B90E8}" type="sibTrans" cxnId="{043816D9-7A39-487D-9D02-009613C4D0A0}">
      <dgm:prSet/>
      <dgm:spPr/>
      <dgm:t>
        <a:bodyPr/>
        <a:lstStyle/>
        <a:p>
          <a:endParaRPr lang="en-US"/>
        </a:p>
      </dgm:t>
    </dgm:pt>
    <dgm:pt modelId="{E12EF3E9-37B5-470E-AE89-E12CD40339EF}">
      <dgm:prSet/>
      <dgm:spPr/>
      <dgm:t>
        <a:bodyPr/>
        <a:lstStyle/>
        <a:p>
          <a:pPr>
            <a:buNone/>
          </a:pPr>
          <a:r>
            <a:rPr lang="en-US">
              <a:latin typeface="Baskerville Old Face" panose="02020602080505020303" pitchFamily="18" charset="0"/>
            </a:rPr>
            <a:t>250</a:t>
          </a:r>
        </a:p>
      </dgm:t>
    </dgm:pt>
    <dgm:pt modelId="{0DC61654-AB4C-43F6-9674-47906F966ED6}" type="parTrans" cxnId="{BE840F5D-8D2A-40C7-A6D3-0284DA3B5EA2}">
      <dgm:prSet/>
      <dgm:spPr/>
      <dgm:t>
        <a:bodyPr/>
        <a:lstStyle/>
        <a:p>
          <a:endParaRPr lang="en-US"/>
        </a:p>
      </dgm:t>
    </dgm:pt>
    <dgm:pt modelId="{F1742BDC-A77F-4B40-9AB6-96B0F8C00946}" type="sibTrans" cxnId="{BE840F5D-8D2A-40C7-A6D3-0284DA3B5EA2}">
      <dgm:prSet/>
      <dgm:spPr/>
      <dgm:t>
        <a:bodyPr/>
        <a:lstStyle/>
        <a:p>
          <a:endParaRPr lang="en-US"/>
        </a:p>
      </dgm:t>
    </dgm:pt>
    <dgm:pt modelId="{3363276F-3318-4179-A2D3-E2864650BD50}">
      <dgm:prSet/>
      <dgm:spPr/>
      <dgm:t>
        <a:bodyPr/>
        <a:lstStyle/>
        <a:p>
          <a:pPr>
            <a:buNone/>
          </a:pPr>
          <a:r>
            <a:rPr lang="en-US">
              <a:latin typeface="Baskerville Old Face" panose="02020602080505020303" pitchFamily="18" charset="0"/>
            </a:rPr>
            <a:t>14</a:t>
          </a:r>
        </a:p>
      </dgm:t>
    </dgm:pt>
    <dgm:pt modelId="{ED5D59B7-3F06-47B6-B16F-D3DB860640D6}" type="parTrans" cxnId="{95E50C6C-4BBC-41C6-B3CC-89E75C8D5789}">
      <dgm:prSet/>
      <dgm:spPr/>
      <dgm:t>
        <a:bodyPr/>
        <a:lstStyle/>
        <a:p>
          <a:endParaRPr lang="en-US"/>
        </a:p>
      </dgm:t>
    </dgm:pt>
    <dgm:pt modelId="{622B7C26-3227-42EB-8949-5E6D4848EE26}" type="sibTrans" cxnId="{95E50C6C-4BBC-41C6-B3CC-89E75C8D5789}">
      <dgm:prSet/>
      <dgm:spPr/>
      <dgm:t>
        <a:bodyPr/>
        <a:lstStyle/>
        <a:p>
          <a:endParaRPr lang="en-US"/>
        </a:p>
      </dgm:t>
    </dgm:pt>
    <dgm:pt modelId="{87684701-8A6C-4E3F-A302-1CF35402B219}">
      <dgm:prSet/>
      <dgm:spPr/>
      <dgm:t>
        <a:bodyPr/>
        <a:lstStyle/>
        <a:p>
          <a:pPr>
            <a:buNone/>
          </a:pPr>
          <a:r>
            <a:rPr lang="en-US">
              <a:latin typeface="Baskerville Old Face" panose="02020602080505020303" pitchFamily="18" charset="0"/>
            </a:rPr>
            <a:t>198</a:t>
          </a:r>
        </a:p>
      </dgm:t>
    </dgm:pt>
    <dgm:pt modelId="{B1367FDD-04E3-4ABE-94E5-8EE4EADAA3AF}" type="parTrans" cxnId="{AEF622E1-81D0-42C4-8569-99C9A9C1AC2A}">
      <dgm:prSet/>
      <dgm:spPr/>
      <dgm:t>
        <a:bodyPr/>
        <a:lstStyle/>
        <a:p>
          <a:endParaRPr lang="en-US"/>
        </a:p>
      </dgm:t>
    </dgm:pt>
    <dgm:pt modelId="{60315C02-A320-46C3-B49F-E0031CCD2D4E}" type="sibTrans" cxnId="{AEF622E1-81D0-42C4-8569-99C9A9C1AC2A}">
      <dgm:prSet/>
      <dgm:spPr/>
      <dgm:t>
        <a:bodyPr/>
        <a:lstStyle/>
        <a:p>
          <a:endParaRPr lang="en-US"/>
        </a:p>
      </dgm:t>
    </dgm:pt>
    <dgm:pt modelId="{ACA8B8EB-EA05-4356-A636-791123B35F83}">
      <dgm:prSet/>
      <dgm:spPr/>
      <dgm:t>
        <a:bodyPr/>
        <a:lstStyle/>
        <a:p>
          <a:pPr>
            <a:buNone/>
          </a:pPr>
          <a:r>
            <a:rPr lang="en-US">
              <a:latin typeface="Baskerville Old Face" panose="02020602080505020303" pitchFamily="18" charset="0"/>
            </a:rPr>
            <a:t>5</a:t>
          </a:r>
        </a:p>
      </dgm:t>
    </dgm:pt>
    <dgm:pt modelId="{040DA87C-6CF1-4848-8C05-001450E92E2C}" type="parTrans" cxnId="{F6B262C7-0F51-4952-B8BF-64B9FF8D805E}">
      <dgm:prSet/>
      <dgm:spPr/>
      <dgm:t>
        <a:bodyPr/>
        <a:lstStyle/>
        <a:p>
          <a:endParaRPr lang="en-US"/>
        </a:p>
      </dgm:t>
    </dgm:pt>
    <dgm:pt modelId="{5E673DAB-6DA0-4CFC-A870-4280FF8ECFE2}" type="sibTrans" cxnId="{F6B262C7-0F51-4952-B8BF-64B9FF8D805E}">
      <dgm:prSet/>
      <dgm:spPr/>
      <dgm:t>
        <a:bodyPr/>
        <a:lstStyle/>
        <a:p>
          <a:endParaRPr lang="en-US"/>
        </a:p>
      </dgm:t>
    </dgm:pt>
    <dgm:pt modelId="{27F9B5ED-5B76-4F03-B679-11EC48261BB6}">
      <dgm:prSet/>
      <dgm:spPr/>
      <dgm:t>
        <a:bodyPr/>
        <a:lstStyle/>
        <a:p>
          <a:pPr>
            <a:buNone/>
          </a:pPr>
          <a:r>
            <a:rPr lang="en-US">
              <a:latin typeface="Baskerville Old Face" panose="02020602080505020303" pitchFamily="18" charset="0"/>
            </a:rPr>
            <a:t>15</a:t>
          </a:r>
        </a:p>
      </dgm:t>
    </dgm:pt>
    <dgm:pt modelId="{C4BACA22-EA3F-47E1-B0E1-9CDEAE4D7E19}" type="parTrans" cxnId="{8003E3F5-40C5-4594-AA73-3BB2C8B69EF2}">
      <dgm:prSet/>
      <dgm:spPr/>
      <dgm:t>
        <a:bodyPr/>
        <a:lstStyle/>
        <a:p>
          <a:endParaRPr lang="en-US"/>
        </a:p>
      </dgm:t>
    </dgm:pt>
    <dgm:pt modelId="{5847647F-EE50-4D70-8241-10B0EC0CC722}" type="sibTrans" cxnId="{8003E3F5-40C5-4594-AA73-3BB2C8B69EF2}">
      <dgm:prSet/>
      <dgm:spPr/>
      <dgm:t>
        <a:bodyPr/>
        <a:lstStyle/>
        <a:p>
          <a:endParaRPr lang="en-US"/>
        </a:p>
      </dgm:t>
    </dgm:pt>
    <dgm:pt modelId="{2517C97D-B463-4ABF-A9E0-4F2A973A1411}">
      <dgm:prSet/>
      <dgm:spPr/>
      <dgm:t>
        <a:bodyPr/>
        <a:lstStyle/>
        <a:p>
          <a:pPr>
            <a:buNone/>
          </a:pPr>
          <a:r>
            <a:rPr lang="en-US">
              <a:latin typeface="Baskerville Old Face" panose="02020602080505020303" pitchFamily="18" charset="0"/>
            </a:rPr>
            <a:t>91</a:t>
          </a:r>
        </a:p>
      </dgm:t>
    </dgm:pt>
    <dgm:pt modelId="{781A7B1B-171E-41F7-B316-C46906F71C65}" type="parTrans" cxnId="{00764B65-8E3B-41B3-833C-8481C2B4D811}">
      <dgm:prSet/>
      <dgm:spPr/>
      <dgm:t>
        <a:bodyPr/>
        <a:lstStyle/>
        <a:p>
          <a:endParaRPr lang="en-US"/>
        </a:p>
      </dgm:t>
    </dgm:pt>
    <dgm:pt modelId="{ADC88551-5366-46D9-A989-38F587256860}" type="sibTrans" cxnId="{00764B65-8E3B-41B3-833C-8481C2B4D811}">
      <dgm:prSet/>
      <dgm:spPr/>
      <dgm:t>
        <a:bodyPr/>
        <a:lstStyle/>
        <a:p>
          <a:endParaRPr lang="en-US"/>
        </a:p>
      </dgm:t>
    </dgm:pt>
    <dgm:pt modelId="{10F8BAA7-A18E-4F97-B05E-C089607D6512}">
      <dgm:prSet/>
      <dgm:spPr/>
      <dgm:t>
        <a:bodyPr/>
        <a:lstStyle/>
        <a:p>
          <a:r>
            <a:rPr lang="en-US">
              <a:latin typeface="Baskerville Old Face" panose="02020602080505020303" pitchFamily="18" charset="0"/>
            </a:rPr>
            <a:t>GOFP</a:t>
          </a:r>
        </a:p>
      </dgm:t>
    </dgm:pt>
    <dgm:pt modelId="{013B54F9-ADBD-49AB-91E2-A6C602497E13}" type="parTrans" cxnId="{3AF42957-1D2D-417C-9002-A132C32B3AB2}">
      <dgm:prSet/>
      <dgm:spPr/>
      <dgm:t>
        <a:bodyPr/>
        <a:lstStyle/>
        <a:p>
          <a:endParaRPr lang="en-US"/>
        </a:p>
      </dgm:t>
    </dgm:pt>
    <dgm:pt modelId="{0638FF50-4FAF-468F-9953-06B1DD8953F2}" type="sibTrans" cxnId="{3AF42957-1D2D-417C-9002-A132C32B3AB2}">
      <dgm:prSet/>
      <dgm:spPr/>
      <dgm:t>
        <a:bodyPr/>
        <a:lstStyle/>
        <a:p>
          <a:endParaRPr lang="en-US"/>
        </a:p>
      </dgm:t>
    </dgm:pt>
    <dgm:pt modelId="{321BEBEE-C659-4C19-8560-886630D9B7E6}" type="pres">
      <dgm:prSet presAssocID="{9989BAC4-D1CB-4777-96FF-70430DCB1CC1}" presName="vert0" presStyleCnt="0">
        <dgm:presLayoutVars>
          <dgm:dir/>
          <dgm:animOne val="branch"/>
          <dgm:animLvl val="lvl"/>
        </dgm:presLayoutVars>
      </dgm:prSet>
      <dgm:spPr/>
    </dgm:pt>
    <dgm:pt modelId="{A63AA64E-B1E4-4D52-A7C3-539CDA3EA4F8}" type="pres">
      <dgm:prSet presAssocID="{5291D23A-AD84-4988-ACB9-23E78BDCAB57}" presName="thickLine" presStyleLbl="alignNode1" presStyleIdx="0" presStyleCnt="9"/>
      <dgm:spPr/>
    </dgm:pt>
    <dgm:pt modelId="{02766033-A5B0-40A6-B975-11B622517B60}" type="pres">
      <dgm:prSet presAssocID="{5291D23A-AD84-4988-ACB9-23E78BDCAB57}" presName="horz1" presStyleCnt="0"/>
      <dgm:spPr/>
    </dgm:pt>
    <dgm:pt modelId="{BC0E5168-DEBF-4CC7-B26F-C5EF1AF28890}" type="pres">
      <dgm:prSet presAssocID="{5291D23A-AD84-4988-ACB9-23E78BDCAB57}" presName="tx1" presStyleLbl="revTx" presStyleIdx="0" presStyleCnt="18"/>
      <dgm:spPr/>
    </dgm:pt>
    <dgm:pt modelId="{0CE40560-7689-44A2-BB28-D4DA390172A9}" type="pres">
      <dgm:prSet presAssocID="{5291D23A-AD84-4988-ACB9-23E78BDCAB57}" presName="vert1" presStyleCnt="0"/>
      <dgm:spPr/>
    </dgm:pt>
    <dgm:pt modelId="{9FFECC49-C439-4BD2-8F37-4214C7A5508F}" type="pres">
      <dgm:prSet presAssocID="{5FE6B283-EF11-4D69-95EE-9987FFAD58F5}" presName="vertSpace2a" presStyleCnt="0"/>
      <dgm:spPr/>
    </dgm:pt>
    <dgm:pt modelId="{2C42A798-4F3D-4ADB-BAC9-75523B85F772}" type="pres">
      <dgm:prSet presAssocID="{5FE6B283-EF11-4D69-95EE-9987FFAD58F5}" presName="horz2" presStyleCnt="0"/>
      <dgm:spPr/>
    </dgm:pt>
    <dgm:pt modelId="{5FCBE310-3C26-4E84-BE65-05D63EE37F86}" type="pres">
      <dgm:prSet presAssocID="{5FE6B283-EF11-4D69-95EE-9987FFAD58F5}" presName="horzSpace2" presStyleCnt="0"/>
      <dgm:spPr/>
    </dgm:pt>
    <dgm:pt modelId="{B3298359-14A0-4D23-9DA3-5D0B5DE33C38}" type="pres">
      <dgm:prSet presAssocID="{5FE6B283-EF11-4D69-95EE-9987FFAD58F5}" presName="tx2" presStyleLbl="revTx" presStyleIdx="1" presStyleCnt="18"/>
      <dgm:spPr/>
    </dgm:pt>
    <dgm:pt modelId="{55891226-82BB-41C0-B109-753E6138CE79}" type="pres">
      <dgm:prSet presAssocID="{5FE6B283-EF11-4D69-95EE-9987FFAD58F5}" presName="vert2" presStyleCnt="0"/>
      <dgm:spPr/>
    </dgm:pt>
    <dgm:pt modelId="{8F50AAA0-39B5-4A61-89D9-1F93B336A7D7}" type="pres">
      <dgm:prSet presAssocID="{5FE6B283-EF11-4D69-95EE-9987FFAD58F5}" presName="thinLine2b" presStyleLbl="callout" presStyleIdx="0" presStyleCnt="9"/>
      <dgm:spPr/>
    </dgm:pt>
    <dgm:pt modelId="{5F3EF3FC-15BB-49C5-BC3B-056225A2A1F6}" type="pres">
      <dgm:prSet presAssocID="{5FE6B283-EF11-4D69-95EE-9987FFAD58F5}" presName="vertSpace2b" presStyleCnt="0"/>
      <dgm:spPr/>
    </dgm:pt>
    <dgm:pt modelId="{C7C61847-67FD-4330-8AEF-58C98C0E605F}" type="pres">
      <dgm:prSet presAssocID="{3A883518-D7E0-4408-AA4D-03216B6F88A8}" presName="thickLine" presStyleLbl="alignNode1" presStyleIdx="1" presStyleCnt="9"/>
      <dgm:spPr/>
    </dgm:pt>
    <dgm:pt modelId="{0638EAA9-9519-4819-A7BC-82FDDD30011E}" type="pres">
      <dgm:prSet presAssocID="{3A883518-D7E0-4408-AA4D-03216B6F88A8}" presName="horz1" presStyleCnt="0"/>
      <dgm:spPr/>
    </dgm:pt>
    <dgm:pt modelId="{D83816AB-AB89-4825-BF98-92276CFE8817}" type="pres">
      <dgm:prSet presAssocID="{3A883518-D7E0-4408-AA4D-03216B6F88A8}" presName="tx1" presStyleLbl="revTx" presStyleIdx="2" presStyleCnt="18"/>
      <dgm:spPr/>
    </dgm:pt>
    <dgm:pt modelId="{9E9C6B44-3285-47F7-A908-68364E628A5C}" type="pres">
      <dgm:prSet presAssocID="{3A883518-D7E0-4408-AA4D-03216B6F88A8}" presName="vert1" presStyleCnt="0"/>
      <dgm:spPr/>
    </dgm:pt>
    <dgm:pt modelId="{4265AED4-E754-49AE-AC31-BF054F6DCECC}" type="pres">
      <dgm:prSet presAssocID="{BFA6B6AC-CDC2-44C1-A708-37340B2266F4}" presName="vertSpace2a" presStyleCnt="0"/>
      <dgm:spPr/>
    </dgm:pt>
    <dgm:pt modelId="{FB32A31C-8A3E-4A30-B084-EA3BB06EA236}" type="pres">
      <dgm:prSet presAssocID="{BFA6B6AC-CDC2-44C1-A708-37340B2266F4}" presName="horz2" presStyleCnt="0"/>
      <dgm:spPr/>
    </dgm:pt>
    <dgm:pt modelId="{282AF002-EA74-42AB-8EE3-3AE98AA085F0}" type="pres">
      <dgm:prSet presAssocID="{BFA6B6AC-CDC2-44C1-A708-37340B2266F4}" presName="horzSpace2" presStyleCnt="0"/>
      <dgm:spPr/>
    </dgm:pt>
    <dgm:pt modelId="{2CC51337-2136-4553-BBAA-55C52A8D9527}" type="pres">
      <dgm:prSet presAssocID="{BFA6B6AC-CDC2-44C1-A708-37340B2266F4}" presName="tx2" presStyleLbl="revTx" presStyleIdx="3" presStyleCnt="18"/>
      <dgm:spPr/>
    </dgm:pt>
    <dgm:pt modelId="{7CA652E4-D211-449E-AEB2-3C17E4AD652B}" type="pres">
      <dgm:prSet presAssocID="{BFA6B6AC-CDC2-44C1-A708-37340B2266F4}" presName="vert2" presStyleCnt="0"/>
      <dgm:spPr/>
    </dgm:pt>
    <dgm:pt modelId="{ABBF9740-2C3D-4243-987D-D4DA6039F54F}" type="pres">
      <dgm:prSet presAssocID="{BFA6B6AC-CDC2-44C1-A708-37340B2266F4}" presName="thinLine2b" presStyleLbl="callout" presStyleIdx="1" presStyleCnt="9"/>
      <dgm:spPr/>
    </dgm:pt>
    <dgm:pt modelId="{E8F63B50-014F-4E02-A7ED-034BC8024F77}" type="pres">
      <dgm:prSet presAssocID="{BFA6B6AC-CDC2-44C1-A708-37340B2266F4}" presName="vertSpace2b" presStyleCnt="0"/>
      <dgm:spPr/>
    </dgm:pt>
    <dgm:pt modelId="{AD76356D-D72E-4B09-93A6-7FFF194178C8}" type="pres">
      <dgm:prSet presAssocID="{4DAC0192-4C81-46CC-8CC0-E966D5E86162}" presName="thickLine" presStyleLbl="alignNode1" presStyleIdx="2" presStyleCnt="9"/>
      <dgm:spPr/>
    </dgm:pt>
    <dgm:pt modelId="{6EFA2182-5F25-4DBB-AEF7-A99017CCD103}" type="pres">
      <dgm:prSet presAssocID="{4DAC0192-4C81-46CC-8CC0-E966D5E86162}" presName="horz1" presStyleCnt="0"/>
      <dgm:spPr/>
    </dgm:pt>
    <dgm:pt modelId="{FC8CC75C-196C-4202-B763-4583EE2812EE}" type="pres">
      <dgm:prSet presAssocID="{4DAC0192-4C81-46CC-8CC0-E966D5E86162}" presName="tx1" presStyleLbl="revTx" presStyleIdx="4" presStyleCnt="18"/>
      <dgm:spPr/>
    </dgm:pt>
    <dgm:pt modelId="{389F6BF7-22B7-4147-BCE5-0119669F30C5}" type="pres">
      <dgm:prSet presAssocID="{4DAC0192-4C81-46CC-8CC0-E966D5E86162}" presName="vert1" presStyleCnt="0"/>
      <dgm:spPr/>
    </dgm:pt>
    <dgm:pt modelId="{0FDBDF49-12E4-40DE-B6BD-16905344A831}" type="pres">
      <dgm:prSet presAssocID="{E12EF3E9-37B5-470E-AE89-E12CD40339EF}" presName="vertSpace2a" presStyleCnt="0"/>
      <dgm:spPr/>
    </dgm:pt>
    <dgm:pt modelId="{608D3F4D-8878-4187-9A34-F3241CF74929}" type="pres">
      <dgm:prSet presAssocID="{E12EF3E9-37B5-470E-AE89-E12CD40339EF}" presName="horz2" presStyleCnt="0"/>
      <dgm:spPr/>
    </dgm:pt>
    <dgm:pt modelId="{6EC7D8B5-57C5-4DEF-851F-1D10D88D8251}" type="pres">
      <dgm:prSet presAssocID="{E12EF3E9-37B5-470E-AE89-E12CD40339EF}" presName="horzSpace2" presStyleCnt="0"/>
      <dgm:spPr/>
    </dgm:pt>
    <dgm:pt modelId="{817AAE55-3418-412C-90E0-C96EB80C6D5C}" type="pres">
      <dgm:prSet presAssocID="{E12EF3E9-37B5-470E-AE89-E12CD40339EF}" presName="tx2" presStyleLbl="revTx" presStyleIdx="5" presStyleCnt="18"/>
      <dgm:spPr/>
    </dgm:pt>
    <dgm:pt modelId="{E2CC293A-661A-4F45-BBD9-6DCE68F42E3B}" type="pres">
      <dgm:prSet presAssocID="{E12EF3E9-37B5-470E-AE89-E12CD40339EF}" presName="vert2" presStyleCnt="0"/>
      <dgm:spPr/>
    </dgm:pt>
    <dgm:pt modelId="{0423EAAD-38E5-4417-B79F-F361E20BAAC6}" type="pres">
      <dgm:prSet presAssocID="{E12EF3E9-37B5-470E-AE89-E12CD40339EF}" presName="thinLine2b" presStyleLbl="callout" presStyleIdx="2" presStyleCnt="9"/>
      <dgm:spPr/>
    </dgm:pt>
    <dgm:pt modelId="{79CF3A97-B564-410B-817B-8059601985D3}" type="pres">
      <dgm:prSet presAssocID="{E12EF3E9-37B5-470E-AE89-E12CD40339EF}" presName="vertSpace2b" presStyleCnt="0"/>
      <dgm:spPr/>
    </dgm:pt>
    <dgm:pt modelId="{28B71679-84F0-4B87-8253-9989B7736B7D}" type="pres">
      <dgm:prSet presAssocID="{D2073723-2B28-48F2-95FC-0EBBD202CE6A}" presName="thickLine" presStyleLbl="alignNode1" presStyleIdx="3" presStyleCnt="9"/>
      <dgm:spPr/>
    </dgm:pt>
    <dgm:pt modelId="{05C56FAD-B539-4903-951A-4C8F7EDE333B}" type="pres">
      <dgm:prSet presAssocID="{D2073723-2B28-48F2-95FC-0EBBD202CE6A}" presName="horz1" presStyleCnt="0"/>
      <dgm:spPr/>
    </dgm:pt>
    <dgm:pt modelId="{8F7104F4-3EB3-46AC-9FBC-4EA1F75CB502}" type="pres">
      <dgm:prSet presAssocID="{D2073723-2B28-48F2-95FC-0EBBD202CE6A}" presName="tx1" presStyleLbl="revTx" presStyleIdx="6" presStyleCnt="18"/>
      <dgm:spPr/>
    </dgm:pt>
    <dgm:pt modelId="{E66D6944-BB5E-4EC5-976E-4B76BB692DF9}" type="pres">
      <dgm:prSet presAssocID="{D2073723-2B28-48F2-95FC-0EBBD202CE6A}" presName="vert1" presStyleCnt="0"/>
      <dgm:spPr/>
    </dgm:pt>
    <dgm:pt modelId="{3CD4E48A-6FB0-4D08-B46E-AE7D69419AA8}" type="pres">
      <dgm:prSet presAssocID="{3363276F-3318-4179-A2D3-E2864650BD50}" presName="vertSpace2a" presStyleCnt="0"/>
      <dgm:spPr/>
    </dgm:pt>
    <dgm:pt modelId="{EBC082A8-0A8E-43A6-9AA0-1488261071F1}" type="pres">
      <dgm:prSet presAssocID="{3363276F-3318-4179-A2D3-E2864650BD50}" presName="horz2" presStyleCnt="0"/>
      <dgm:spPr/>
    </dgm:pt>
    <dgm:pt modelId="{E078AF54-4808-4DF3-AD5A-8FBD200A8683}" type="pres">
      <dgm:prSet presAssocID="{3363276F-3318-4179-A2D3-E2864650BD50}" presName="horzSpace2" presStyleCnt="0"/>
      <dgm:spPr/>
    </dgm:pt>
    <dgm:pt modelId="{49445E17-E0FE-451C-93A1-FCFC6E1FB6E6}" type="pres">
      <dgm:prSet presAssocID="{3363276F-3318-4179-A2D3-E2864650BD50}" presName="tx2" presStyleLbl="revTx" presStyleIdx="7" presStyleCnt="18"/>
      <dgm:spPr/>
    </dgm:pt>
    <dgm:pt modelId="{15D3B830-CE69-48E1-AD0E-0A8B95382D8D}" type="pres">
      <dgm:prSet presAssocID="{3363276F-3318-4179-A2D3-E2864650BD50}" presName="vert2" presStyleCnt="0"/>
      <dgm:spPr/>
    </dgm:pt>
    <dgm:pt modelId="{4623F819-72BE-41D6-9EC7-1C211CD21A70}" type="pres">
      <dgm:prSet presAssocID="{3363276F-3318-4179-A2D3-E2864650BD50}" presName="thinLine2b" presStyleLbl="callout" presStyleIdx="3" presStyleCnt="9"/>
      <dgm:spPr/>
    </dgm:pt>
    <dgm:pt modelId="{81ABE891-B5B8-4FEB-AD4B-EF60237E55AA}" type="pres">
      <dgm:prSet presAssocID="{3363276F-3318-4179-A2D3-E2864650BD50}" presName="vertSpace2b" presStyleCnt="0"/>
      <dgm:spPr/>
    </dgm:pt>
    <dgm:pt modelId="{5691E553-59AF-4DE1-8FE4-7235E87E89EC}" type="pres">
      <dgm:prSet presAssocID="{31D613FD-ABAF-4562-BAEB-847F9D989A3B}" presName="thickLine" presStyleLbl="alignNode1" presStyleIdx="4" presStyleCnt="9"/>
      <dgm:spPr/>
    </dgm:pt>
    <dgm:pt modelId="{9C41A55E-5D0D-4DFB-85F2-2CA0FECD7D78}" type="pres">
      <dgm:prSet presAssocID="{31D613FD-ABAF-4562-BAEB-847F9D989A3B}" presName="horz1" presStyleCnt="0"/>
      <dgm:spPr/>
    </dgm:pt>
    <dgm:pt modelId="{E608C8D2-F8CD-4B8D-BAA6-321A312996DB}" type="pres">
      <dgm:prSet presAssocID="{31D613FD-ABAF-4562-BAEB-847F9D989A3B}" presName="tx1" presStyleLbl="revTx" presStyleIdx="8" presStyleCnt="18"/>
      <dgm:spPr/>
    </dgm:pt>
    <dgm:pt modelId="{C86CB4D0-56FF-4598-84CB-4469A89C3698}" type="pres">
      <dgm:prSet presAssocID="{31D613FD-ABAF-4562-BAEB-847F9D989A3B}" presName="vert1" presStyleCnt="0"/>
      <dgm:spPr/>
    </dgm:pt>
    <dgm:pt modelId="{7C393310-F46B-4CC1-9106-B418C74CE176}" type="pres">
      <dgm:prSet presAssocID="{87684701-8A6C-4E3F-A302-1CF35402B219}" presName="vertSpace2a" presStyleCnt="0"/>
      <dgm:spPr/>
    </dgm:pt>
    <dgm:pt modelId="{191FFC6F-F70C-41E4-808B-FCD208E2BC33}" type="pres">
      <dgm:prSet presAssocID="{87684701-8A6C-4E3F-A302-1CF35402B219}" presName="horz2" presStyleCnt="0"/>
      <dgm:spPr/>
    </dgm:pt>
    <dgm:pt modelId="{2D18C22C-80C6-4F98-B04D-90320B90553E}" type="pres">
      <dgm:prSet presAssocID="{87684701-8A6C-4E3F-A302-1CF35402B219}" presName="horzSpace2" presStyleCnt="0"/>
      <dgm:spPr/>
    </dgm:pt>
    <dgm:pt modelId="{44ED2C8A-C55C-4360-B845-1C9381209E27}" type="pres">
      <dgm:prSet presAssocID="{87684701-8A6C-4E3F-A302-1CF35402B219}" presName="tx2" presStyleLbl="revTx" presStyleIdx="9" presStyleCnt="18"/>
      <dgm:spPr/>
    </dgm:pt>
    <dgm:pt modelId="{39ED16F0-A96D-47EA-A168-ED47D9EA90E0}" type="pres">
      <dgm:prSet presAssocID="{87684701-8A6C-4E3F-A302-1CF35402B219}" presName="vert2" presStyleCnt="0"/>
      <dgm:spPr/>
    </dgm:pt>
    <dgm:pt modelId="{407FB2F5-5FDC-4AE0-85A4-E40E6AD77347}" type="pres">
      <dgm:prSet presAssocID="{87684701-8A6C-4E3F-A302-1CF35402B219}" presName="thinLine2b" presStyleLbl="callout" presStyleIdx="4" presStyleCnt="9"/>
      <dgm:spPr/>
    </dgm:pt>
    <dgm:pt modelId="{56662686-FB87-487F-B9B5-2DA6887E3B6D}" type="pres">
      <dgm:prSet presAssocID="{87684701-8A6C-4E3F-A302-1CF35402B219}" presName="vertSpace2b" presStyleCnt="0"/>
      <dgm:spPr/>
    </dgm:pt>
    <dgm:pt modelId="{143F6BF5-960F-4FD2-890E-75EFFDA7A75B}" type="pres">
      <dgm:prSet presAssocID="{E034D8FF-AE66-44F0-97F5-7683AEC79C63}" presName="thickLine" presStyleLbl="alignNode1" presStyleIdx="5" presStyleCnt="9"/>
      <dgm:spPr/>
    </dgm:pt>
    <dgm:pt modelId="{68D5571C-B973-49FC-8E6F-D0850D0B26B0}" type="pres">
      <dgm:prSet presAssocID="{E034D8FF-AE66-44F0-97F5-7683AEC79C63}" presName="horz1" presStyleCnt="0"/>
      <dgm:spPr/>
    </dgm:pt>
    <dgm:pt modelId="{5F34A560-D7D7-401D-B063-C7F590702780}" type="pres">
      <dgm:prSet presAssocID="{E034D8FF-AE66-44F0-97F5-7683AEC79C63}" presName="tx1" presStyleLbl="revTx" presStyleIdx="10" presStyleCnt="18"/>
      <dgm:spPr/>
    </dgm:pt>
    <dgm:pt modelId="{8AD0CAE8-B591-42E3-A6D4-EAFA004B5672}" type="pres">
      <dgm:prSet presAssocID="{E034D8FF-AE66-44F0-97F5-7683AEC79C63}" presName="vert1" presStyleCnt="0"/>
      <dgm:spPr/>
    </dgm:pt>
    <dgm:pt modelId="{C753246A-CFE4-42BD-B47A-99120140DB0D}" type="pres">
      <dgm:prSet presAssocID="{ACA8B8EB-EA05-4356-A636-791123B35F83}" presName="vertSpace2a" presStyleCnt="0"/>
      <dgm:spPr/>
    </dgm:pt>
    <dgm:pt modelId="{84BEDF57-93F2-49D2-9D02-2C2E7336880E}" type="pres">
      <dgm:prSet presAssocID="{ACA8B8EB-EA05-4356-A636-791123B35F83}" presName="horz2" presStyleCnt="0"/>
      <dgm:spPr/>
    </dgm:pt>
    <dgm:pt modelId="{395E72AB-D86D-4811-B5A9-0BB2143210F3}" type="pres">
      <dgm:prSet presAssocID="{ACA8B8EB-EA05-4356-A636-791123B35F83}" presName="horzSpace2" presStyleCnt="0"/>
      <dgm:spPr/>
    </dgm:pt>
    <dgm:pt modelId="{EA4CDABA-2B8C-4AFD-91D9-464F20248770}" type="pres">
      <dgm:prSet presAssocID="{ACA8B8EB-EA05-4356-A636-791123B35F83}" presName="tx2" presStyleLbl="revTx" presStyleIdx="11" presStyleCnt="18"/>
      <dgm:spPr/>
    </dgm:pt>
    <dgm:pt modelId="{4784D073-9B91-40E7-9838-26985B7481E3}" type="pres">
      <dgm:prSet presAssocID="{ACA8B8EB-EA05-4356-A636-791123B35F83}" presName="vert2" presStyleCnt="0"/>
      <dgm:spPr/>
    </dgm:pt>
    <dgm:pt modelId="{2D0A2D63-7E18-4571-A758-E899F6676F57}" type="pres">
      <dgm:prSet presAssocID="{ACA8B8EB-EA05-4356-A636-791123B35F83}" presName="thinLine2b" presStyleLbl="callout" presStyleIdx="5" presStyleCnt="9"/>
      <dgm:spPr/>
    </dgm:pt>
    <dgm:pt modelId="{A0259B47-61BC-4170-89D0-A7765A9B94D1}" type="pres">
      <dgm:prSet presAssocID="{ACA8B8EB-EA05-4356-A636-791123B35F83}" presName="vertSpace2b" presStyleCnt="0"/>
      <dgm:spPr/>
    </dgm:pt>
    <dgm:pt modelId="{144C65B3-B7A8-40AB-872F-4524EE209549}" type="pres">
      <dgm:prSet presAssocID="{36E4EA6C-45F8-403E-B61D-8FC57F5E45D9}" presName="thickLine" presStyleLbl="alignNode1" presStyleIdx="6" presStyleCnt="9"/>
      <dgm:spPr/>
    </dgm:pt>
    <dgm:pt modelId="{B9C26138-26AD-4922-8660-2F5E99C08B71}" type="pres">
      <dgm:prSet presAssocID="{36E4EA6C-45F8-403E-B61D-8FC57F5E45D9}" presName="horz1" presStyleCnt="0"/>
      <dgm:spPr/>
    </dgm:pt>
    <dgm:pt modelId="{E2B2223D-2D8F-4BCC-A9FF-4388CF96A6A4}" type="pres">
      <dgm:prSet presAssocID="{36E4EA6C-45F8-403E-B61D-8FC57F5E45D9}" presName="tx1" presStyleLbl="revTx" presStyleIdx="12" presStyleCnt="18"/>
      <dgm:spPr/>
    </dgm:pt>
    <dgm:pt modelId="{66078567-6E41-41B6-B286-DC742D7E8A04}" type="pres">
      <dgm:prSet presAssocID="{36E4EA6C-45F8-403E-B61D-8FC57F5E45D9}" presName="vert1" presStyleCnt="0"/>
      <dgm:spPr/>
    </dgm:pt>
    <dgm:pt modelId="{AE1C4827-9AFE-4C9C-8639-8D15670D7992}" type="pres">
      <dgm:prSet presAssocID="{27F9B5ED-5B76-4F03-B679-11EC48261BB6}" presName="vertSpace2a" presStyleCnt="0"/>
      <dgm:spPr/>
    </dgm:pt>
    <dgm:pt modelId="{B6CCE31D-A66F-4687-A983-48E3A08F4032}" type="pres">
      <dgm:prSet presAssocID="{27F9B5ED-5B76-4F03-B679-11EC48261BB6}" presName="horz2" presStyleCnt="0"/>
      <dgm:spPr/>
    </dgm:pt>
    <dgm:pt modelId="{75296773-6F38-437C-A850-0396A57D233F}" type="pres">
      <dgm:prSet presAssocID="{27F9B5ED-5B76-4F03-B679-11EC48261BB6}" presName="horzSpace2" presStyleCnt="0"/>
      <dgm:spPr/>
    </dgm:pt>
    <dgm:pt modelId="{0931C5C6-766E-48E3-AE3C-3688A68DE49A}" type="pres">
      <dgm:prSet presAssocID="{27F9B5ED-5B76-4F03-B679-11EC48261BB6}" presName="tx2" presStyleLbl="revTx" presStyleIdx="13" presStyleCnt="18"/>
      <dgm:spPr/>
    </dgm:pt>
    <dgm:pt modelId="{48B64AD0-8B9F-44D5-82CD-E04E4675E3BC}" type="pres">
      <dgm:prSet presAssocID="{27F9B5ED-5B76-4F03-B679-11EC48261BB6}" presName="vert2" presStyleCnt="0"/>
      <dgm:spPr/>
    </dgm:pt>
    <dgm:pt modelId="{44A1B7E9-26F0-452C-8676-4BB5D195FA98}" type="pres">
      <dgm:prSet presAssocID="{27F9B5ED-5B76-4F03-B679-11EC48261BB6}" presName="thinLine2b" presStyleLbl="callout" presStyleIdx="6" presStyleCnt="9"/>
      <dgm:spPr/>
    </dgm:pt>
    <dgm:pt modelId="{66B6F8AB-5068-489C-8841-3E55A706B1A0}" type="pres">
      <dgm:prSet presAssocID="{27F9B5ED-5B76-4F03-B679-11EC48261BB6}" presName="vertSpace2b" presStyleCnt="0"/>
      <dgm:spPr/>
    </dgm:pt>
    <dgm:pt modelId="{DF5CBBC2-91F3-432A-8C61-89E032238DD4}" type="pres">
      <dgm:prSet presAssocID="{9B07A690-BA39-4834-94C0-826DD789186A}" presName="thickLine" presStyleLbl="alignNode1" presStyleIdx="7" presStyleCnt="9"/>
      <dgm:spPr/>
    </dgm:pt>
    <dgm:pt modelId="{ABC64A01-7F6D-408F-B1EA-8749BCBFD183}" type="pres">
      <dgm:prSet presAssocID="{9B07A690-BA39-4834-94C0-826DD789186A}" presName="horz1" presStyleCnt="0"/>
      <dgm:spPr/>
    </dgm:pt>
    <dgm:pt modelId="{181B58E5-738E-46AA-B4FF-E5632566A4B3}" type="pres">
      <dgm:prSet presAssocID="{9B07A690-BA39-4834-94C0-826DD789186A}" presName="tx1" presStyleLbl="revTx" presStyleIdx="14" presStyleCnt="18"/>
      <dgm:spPr/>
    </dgm:pt>
    <dgm:pt modelId="{F570503A-865E-42CC-9450-68CD23AC0E0C}" type="pres">
      <dgm:prSet presAssocID="{9B07A690-BA39-4834-94C0-826DD789186A}" presName="vert1" presStyleCnt="0"/>
      <dgm:spPr/>
    </dgm:pt>
    <dgm:pt modelId="{3D02780A-BD61-4037-A8D8-48CA4AF79911}" type="pres">
      <dgm:prSet presAssocID="{2517C97D-B463-4ABF-A9E0-4F2A973A1411}" presName="vertSpace2a" presStyleCnt="0"/>
      <dgm:spPr/>
    </dgm:pt>
    <dgm:pt modelId="{9AAC0359-D8CF-4995-9D23-88002C234BE4}" type="pres">
      <dgm:prSet presAssocID="{2517C97D-B463-4ABF-A9E0-4F2A973A1411}" presName="horz2" presStyleCnt="0"/>
      <dgm:spPr/>
    </dgm:pt>
    <dgm:pt modelId="{FDB30B65-C890-47CC-908B-41958C5E59AA}" type="pres">
      <dgm:prSet presAssocID="{2517C97D-B463-4ABF-A9E0-4F2A973A1411}" presName="horzSpace2" presStyleCnt="0"/>
      <dgm:spPr/>
    </dgm:pt>
    <dgm:pt modelId="{CB277CB5-C52B-4CFA-9F14-8A752FC22726}" type="pres">
      <dgm:prSet presAssocID="{2517C97D-B463-4ABF-A9E0-4F2A973A1411}" presName="tx2" presStyleLbl="revTx" presStyleIdx="15" presStyleCnt="18"/>
      <dgm:spPr/>
    </dgm:pt>
    <dgm:pt modelId="{FA9457A5-141F-466B-886B-86D97FAA3E56}" type="pres">
      <dgm:prSet presAssocID="{2517C97D-B463-4ABF-A9E0-4F2A973A1411}" presName="vert2" presStyleCnt="0"/>
      <dgm:spPr/>
    </dgm:pt>
    <dgm:pt modelId="{AFACBC6B-6E9B-44DC-84AF-47EC393E4ACA}" type="pres">
      <dgm:prSet presAssocID="{2517C97D-B463-4ABF-A9E0-4F2A973A1411}" presName="thinLine2b" presStyleLbl="callout" presStyleIdx="7" presStyleCnt="9"/>
      <dgm:spPr/>
    </dgm:pt>
    <dgm:pt modelId="{56C46335-7142-4845-864E-7B74CCC8100B}" type="pres">
      <dgm:prSet presAssocID="{2517C97D-B463-4ABF-A9E0-4F2A973A1411}" presName="vertSpace2b" presStyleCnt="0"/>
      <dgm:spPr/>
    </dgm:pt>
    <dgm:pt modelId="{D1CE2D0A-6C3A-47B4-A4E5-D75430CE41FE}" type="pres">
      <dgm:prSet presAssocID="{39D3B194-F4BF-44FF-B084-13237B3FC5BE}" presName="thickLine" presStyleLbl="alignNode1" presStyleIdx="8" presStyleCnt="9"/>
      <dgm:spPr/>
    </dgm:pt>
    <dgm:pt modelId="{9F22CFEC-D16E-4C70-B7B3-B681053F8C0F}" type="pres">
      <dgm:prSet presAssocID="{39D3B194-F4BF-44FF-B084-13237B3FC5BE}" presName="horz1" presStyleCnt="0"/>
      <dgm:spPr/>
    </dgm:pt>
    <dgm:pt modelId="{2909FAC7-949D-4866-A48F-936ED048700A}" type="pres">
      <dgm:prSet presAssocID="{39D3B194-F4BF-44FF-B084-13237B3FC5BE}" presName="tx1" presStyleLbl="revTx" presStyleIdx="16" presStyleCnt="18"/>
      <dgm:spPr/>
    </dgm:pt>
    <dgm:pt modelId="{EE3E2DA0-3E83-47D0-988C-73CEBDA72833}" type="pres">
      <dgm:prSet presAssocID="{39D3B194-F4BF-44FF-B084-13237B3FC5BE}" presName="vert1" presStyleCnt="0"/>
      <dgm:spPr/>
    </dgm:pt>
    <dgm:pt modelId="{6EFF657F-B375-4335-837E-7E6BDC4CD206}" type="pres">
      <dgm:prSet presAssocID="{10F8BAA7-A18E-4F97-B05E-C089607D6512}" presName="vertSpace2a" presStyleCnt="0"/>
      <dgm:spPr/>
    </dgm:pt>
    <dgm:pt modelId="{08D3579B-E367-48F5-878B-92E6903C1D51}" type="pres">
      <dgm:prSet presAssocID="{10F8BAA7-A18E-4F97-B05E-C089607D6512}" presName="horz2" presStyleCnt="0"/>
      <dgm:spPr/>
    </dgm:pt>
    <dgm:pt modelId="{BD681A1F-A15C-4DB4-ADC8-B48D7FB56F18}" type="pres">
      <dgm:prSet presAssocID="{10F8BAA7-A18E-4F97-B05E-C089607D6512}" presName="horzSpace2" presStyleCnt="0"/>
      <dgm:spPr/>
    </dgm:pt>
    <dgm:pt modelId="{CA0DE149-101F-43DB-A886-B31D12C01D4C}" type="pres">
      <dgm:prSet presAssocID="{10F8BAA7-A18E-4F97-B05E-C089607D6512}" presName="tx2" presStyleLbl="revTx" presStyleIdx="17" presStyleCnt="18"/>
      <dgm:spPr/>
    </dgm:pt>
    <dgm:pt modelId="{CF13FB72-60FE-4AC5-8C56-786A1CBBF53A}" type="pres">
      <dgm:prSet presAssocID="{10F8BAA7-A18E-4F97-B05E-C089607D6512}" presName="vert2" presStyleCnt="0"/>
      <dgm:spPr/>
    </dgm:pt>
    <dgm:pt modelId="{CD7A95A4-E19D-4A59-8B37-0823715C0B9D}" type="pres">
      <dgm:prSet presAssocID="{10F8BAA7-A18E-4F97-B05E-C089607D6512}" presName="thinLine2b" presStyleLbl="callout" presStyleIdx="8" presStyleCnt="9"/>
      <dgm:spPr/>
    </dgm:pt>
    <dgm:pt modelId="{069E3874-C6BE-471E-812B-8DD5E340F54E}" type="pres">
      <dgm:prSet presAssocID="{10F8BAA7-A18E-4F97-B05E-C089607D6512}" presName="vertSpace2b" presStyleCnt="0"/>
      <dgm:spPr/>
    </dgm:pt>
  </dgm:ptLst>
  <dgm:cxnLst>
    <dgm:cxn modelId="{46EE7A01-BB37-4B34-A4AD-6D51B9019174}" type="presOf" srcId="{E12EF3E9-37B5-470E-AE89-E12CD40339EF}" destId="{817AAE55-3418-412C-90E0-C96EB80C6D5C}" srcOrd="0" destOrd="0" presId="urn:microsoft.com/office/officeart/2008/layout/LinedList"/>
    <dgm:cxn modelId="{B068B60F-ADA6-434D-AF73-4B5EB946CD37}" type="presOf" srcId="{87684701-8A6C-4E3F-A302-1CF35402B219}" destId="{44ED2C8A-C55C-4360-B845-1C9381209E27}" srcOrd="0" destOrd="0" presId="urn:microsoft.com/office/officeart/2008/layout/LinedList"/>
    <dgm:cxn modelId="{94FC7919-3582-463D-AF78-B3CDFB1BBE17}" srcId="{9989BAC4-D1CB-4777-96FF-70430DCB1CC1}" destId="{9B07A690-BA39-4834-94C0-826DD789186A}" srcOrd="7" destOrd="0" parTransId="{CC4601B5-AD61-4A64-9DF9-2119A323F56C}" sibTransId="{6FE52CB2-DA3D-4C20-B2BC-104160341B69}"/>
    <dgm:cxn modelId="{B50CB41C-9CCD-4825-A81F-1730A27F9976}" type="presOf" srcId="{E034D8FF-AE66-44F0-97F5-7683AEC79C63}" destId="{5F34A560-D7D7-401D-B063-C7F590702780}" srcOrd="0" destOrd="0" presId="urn:microsoft.com/office/officeart/2008/layout/LinedList"/>
    <dgm:cxn modelId="{85B00828-3641-460A-A6D4-731991EF3334}" type="presOf" srcId="{39D3B194-F4BF-44FF-B084-13237B3FC5BE}" destId="{2909FAC7-949D-4866-A48F-936ED048700A}" srcOrd="0" destOrd="0" presId="urn:microsoft.com/office/officeart/2008/layout/LinedList"/>
    <dgm:cxn modelId="{8E03A12A-3012-415E-B454-550ADC0C332D}" type="presOf" srcId="{9B07A690-BA39-4834-94C0-826DD789186A}" destId="{181B58E5-738E-46AA-B4FF-E5632566A4B3}" srcOrd="0" destOrd="0" presId="urn:microsoft.com/office/officeart/2008/layout/LinedList"/>
    <dgm:cxn modelId="{C4AB8936-1293-4EA3-A31E-BDADB0F8C96F}" type="presOf" srcId="{5FE6B283-EF11-4D69-95EE-9987FFAD58F5}" destId="{B3298359-14A0-4D23-9DA3-5D0B5DE33C38}" srcOrd="0" destOrd="0" presId="urn:microsoft.com/office/officeart/2008/layout/LinedList"/>
    <dgm:cxn modelId="{BE840F5D-8D2A-40C7-A6D3-0284DA3B5EA2}" srcId="{4DAC0192-4C81-46CC-8CC0-E966D5E86162}" destId="{E12EF3E9-37B5-470E-AE89-E12CD40339EF}" srcOrd="0" destOrd="0" parTransId="{0DC61654-AB4C-43F6-9674-47906F966ED6}" sibTransId="{F1742BDC-A77F-4B40-9AB6-96B0F8C00946}"/>
    <dgm:cxn modelId="{F8044C5F-92BF-4B21-B067-EDE2A5A684C1}" srcId="{9989BAC4-D1CB-4777-96FF-70430DCB1CC1}" destId="{4DAC0192-4C81-46CC-8CC0-E966D5E86162}" srcOrd="2" destOrd="0" parTransId="{49AF1F7C-BB38-4697-9421-DEEA92CE2940}" sibTransId="{006CEB6C-0726-4ED0-B00F-38E676833593}"/>
    <dgm:cxn modelId="{FCCD3944-237A-4517-A9F9-37578C32DC99}" type="presOf" srcId="{BFA6B6AC-CDC2-44C1-A708-37340B2266F4}" destId="{2CC51337-2136-4553-BBAA-55C52A8D9527}" srcOrd="0" destOrd="0" presId="urn:microsoft.com/office/officeart/2008/layout/LinedList"/>
    <dgm:cxn modelId="{00764B65-8E3B-41B3-833C-8481C2B4D811}" srcId="{9B07A690-BA39-4834-94C0-826DD789186A}" destId="{2517C97D-B463-4ABF-A9E0-4F2A973A1411}" srcOrd="0" destOrd="0" parTransId="{781A7B1B-171E-41F7-B316-C46906F71C65}" sibTransId="{ADC88551-5366-46D9-A989-38F587256860}"/>
    <dgm:cxn modelId="{40D95A67-3748-40B5-8E6A-C7D956700F1D}" type="presOf" srcId="{2517C97D-B463-4ABF-A9E0-4F2A973A1411}" destId="{CB277CB5-C52B-4CFA-9F14-8A752FC22726}" srcOrd="0" destOrd="0" presId="urn:microsoft.com/office/officeart/2008/layout/LinedList"/>
    <dgm:cxn modelId="{5D60DB49-C36F-43D6-A39B-071C2BA88E5E}" type="presOf" srcId="{3A883518-D7E0-4408-AA4D-03216B6F88A8}" destId="{D83816AB-AB89-4825-BF98-92276CFE8817}" srcOrd="0" destOrd="0" presId="urn:microsoft.com/office/officeart/2008/layout/LinedList"/>
    <dgm:cxn modelId="{95E50C6C-4BBC-41C6-B3CC-89E75C8D5789}" srcId="{D2073723-2B28-48F2-95FC-0EBBD202CE6A}" destId="{3363276F-3318-4179-A2D3-E2864650BD50}" srcOrd="0" destOrd="0" parTransId="{ED5D59B7-3F06-47B6-B16F-D3DB860640D6}" sibTransId="{622B7C26-3227-42EB-8949-5E6D4848EE26}"/>
    <dgm:cxn modelId="{D613F06E-E465-4DCB-AC41-D4ED1B213766}" type="presOf" srcId="{3363276F-3318-4179-A2D3-E2864650BD50}" destId="{49445E17-E0FE-451C-93A1-FCFC6E1FB6E6}" srcOrd="0" destOrd="0" presId="urn:microsoft.com/office/officeart/2008/layout/LinedList"/>
    <dgm:cxn modelId="{EA487773-ADEE-4F03-A582-4E91D33BE9B9}" srcId="{9989BAC4-D1CB-4777-96FF-70430DCB1CC1}" destId="{E034D8FF-AE66-44F0-97F5-7683AEC79C63}" srcOrd="5" destOrd="0" parTransId="{1F2FC306-32AE-416B-836A-2A89B51F3817}" sibTransId="{865187ED-85CB-4665-8A21-827CFF074BAD}"/>
    <dgm:cxn modelId="{42C70574-7860-4DF3-9D3D-C0EA0A008B61}" type="presOf" srcId="{31D613FD-ABAF-4562-BAEB-847F9D989A3B}" destId="{E608C8D2-F8CD-4B8D-BAA6-321A312996DB}" srcOrd="0" destOrd="0" presId="urn:microsoft.com/office/officeart/2008/layout/LinedList"/>
    <dgm:cxn modelId="{AD764875-18EB-4725-A7D2-DBEC511D7D71}" srcId="{9989BAC4-D1CB-4777-96FF-70430DCB1CC1}" destId="{31D613FD-ABAF-4562-BAEB-847F9D989A3B}" srcOrd="4" destOrd="0" parTransId="{7BBDA045-D045-4EB4-BF16-2E3953381AB4}" sibTransId="{BEB8B819-8A7B-4AB8-B359-7116A9B51657}"/>
    <dgm:cxn modelId="{3AF42957-1D2D-417C-9002-A132C32B3AB2}" srcId="{39D3B194-F4BF-44FF-B084-13237B3FC5BE}" destId="{10F8BAA7-A18E-4F97-B05E-C089607D6512}" srcOrd="0" destOrd="0" parTransId="{013B54F9-ADBD-49AB-91E2-A6C602497E13}" sibTransId="{0638FF50-4FAF-468F-9953-06B1DD8953F2}"/>
    <dgm:cxn modelId="{16902C7E-1CD7-44D0-A8B8-DCD719F18899}" srcId="{9989BAC4-D1CB-4777-96FF-70430DCB1CC1}" destId="{3A883518-D7E0-4408-AA4D-03216B6F88A8}" srcOrd="1" destOrd="0" parTransId="{3ECE744F-2CBF-4710-8EDA-96ED139BEE97}" sibTransId="{D8B53D87-914B-47A3-8E3C-F7DAC07295CC}"/>
    <dgm:cxn modelId="{8232B78A-AE43-4518-B84F-D46CF69CF03F}" type="presOf" srcId="{9989BAC4-D1CB-4777-96FF-70430DCB1CC1}" destId="{321BEBEE-C659-4C19-8560-886630D9B7E6}" srcOrd="0" destOrd="0" presId="urn:microsoft.com/office/officeart/2008/layout/LinedList"/>
    <dgm:cxn modelId="{E2B67997-DCF6-4354-82F4-294AFE37CD10}" type="presOf" srcId="{10F8BAA7-A18E-4F97-B05E-C089607D6512}" destId="{CA0DE149-101F-43DB-A886-B31D12C01D4C}" srcOrd="0" destOrd="0" presId="urn:microsoft.com/office/officeart/2008/layout/LinedList"/>
    <dgm:cxn modelId="{909F44A3-4E53-4080-820B-374895F18952}" type="presOf" srcId="{4DAC0192-4C81-46CC-8CC0-E966D5E86162}" destId="{FC8CC75C-196C-4202-B763-4583EE2812EE}" srcOrd="0" destOrd="0" presId="urn:microsoft.com/office/officeart/2008/layout/LinedList"/>
    <dgm:cxn modelId="{FC3A22A7-35C1-4C0E-8371-BB9298CC6777}" srcId="{9989BAC4-D1CB-4777-96FF-70430DCB1CC1}" destId="{D2073723-2B28-48F2-95FC-0EBBD202CE6A}" srcOrd="3" destOrd="0" parTransId="{D2DD39BC-4E18-490B-A113-FA953172458B}" sibTransId="{78821F2B-8F0D-421F-B950-6A093BA86CF9}"/>
    <dgm:cxn modelId="{818B80B0-49D0-41C7-A86B-5C47FC642AEC}" type="presOf" srcId="{36E4EA6C-45F8-403E-B61D-8FC57F5E45D9}" destId="{E2B2223D-2D8F-4BCC-A9FF-4388CF96A6A4}" srcOrd="0" destOrd="0" presId="urn:microsoft.com/office/officeart/2008/layout/LinedList"/>
    <dgm:cxn modelId="{46CFB1C2-21A1-4D6C-989D-AD8BFB186639}" srcId="{9989BAC4-D1CB-4777-96FF-70430DCB1CC1}" destId="{39D3B194-F4BF-44FF-B084-13237B3FC5BE}" srcOrd="8" destOrd="0" parTransId="{51F109CF-5EA5-4DD3-AA6B-0B421F063F3F}" sibTransId="{2CA4FCE5-D02D-4937-9198-FD28ED790E4F}"/>
    <dgm:cxn modelId="{125985C4-EF47-48AD-A6B7-C4AEAF4EC921}" type="presOf" srcId="{ACA8B8EB-EA05-4356-A636-791123B35F83}" destId="{EA4CDABA-2B8C-4AFD-91D9-464F20248770}" srcOrd="0" destOrd="0" presId="urn:microsoft.com/office/officeart/2008/layout/LinedList"/>
    <dgm:cxn modelId="{F6B262C7-0F51-4952-B8BF-64B9FF8D805E}" srcId="{E034D8FF-AE66-44F0-97F5-7683AEC79C63}" destId="{ACA8B8EB-EA05-4356-A636-791123B35F83}" srcOrd="0" destOrd="0" parTransId="{040DA87C-6CF1-4848-8C05-001450E92E2C}" sibTransId="{5E673DAB-6DA0-4CFC-A870-4280FF8ECFE2}"/>
    <dgm:cxn modelId="{043816D9-7A39-487D-9D02-009613C4D0A0}" srcId="{3A883518-D7E0-4408-AA4D-03216B6F88A8}" destId="{BFA6B6AC-CDC2-44C1-A708-37340B2266F4}" srcOrd="0" destOrd="0" parTransId="{D6D447EB-65E1-42B1-A410-9001A376E65B}" sibTransId="{C7137AF6-5F78-4347-8CF0-5AFA302B90E8}"/>
    <dgm:cxn modelId="{AEF622E1-81D0-42C4-8569-99C9A9C1AC2A}" srcId="{31D613FD-ABAF-4562-BAEB-847F9D989A3B}" destId="{87684701-8A6C-4E3F-A302-1CF35402B219}" srcOrd="0" destOrd="0" parTransId="{B1367FDD-04E3-4ABE-94E5-8EE4EADAA3AF}" sibTransId="{60315C02-A320-46C3-B49F-E0031CCD2D4E}"/>
    <dgm:cxn modelId="{7AFA81E7-A702-41D7-AC05-F5B380378AEB}" srcId="{5291D23A-AD84-4988-ACB9-23E78BDCAB57}" destId="{5FE6B283-EF11-4D69-95EE-9987FFAD58F5}" srcOrd="0" destOrd="0" parTransId="{1374817B-E16B-43C6-AE32-BE4B96C5503F}" sibTransId="{B3D71629-6E0E-4A05-ACB4-3F05388FF009}"/>
    <dgm:cxn modelId="{795D65E8-EAEB-4DC2-88E4-8398930DA843}" type="presOf" srcId="{D2073723-2B28-48F2-95FC-0EBBD202CE6A}" destId="{8F7104F4-3EB3-46AC-9FBC-4EA1F75CB502}" srcOrd="0" destOrd="0" presId="urn:microsoft.com/office/officeart/2008/layout/LinedList"/>
    <dgm:cxn modelId="{21754EE9-53D2-4BDE-94E3-F2D07344526D}" srcId="{9989BAC4-D1CB-4777-96FF-70430DCB1CC1}" destId="{36E4EA6C-45F8-403E-B61D-8FC57F5E45D9}" srcOrd="6" destOrd="0" parTransId="{67D07BDF-6037-4BD8-86B8-DA9F4434F703}" sibTransId="{5FF66660-C2A1-4DFF-99DC-63D30E1B280E}"/>
    <dgm:cxn modelId="{8003E3F5-40C5-4594-AA73-3BB2C8B69EF2}" srcId="{36E4EA6C-45F8-403E-B61D-8FC57F5E45D9}" destId="{27F9B5ED-5B76-4F03-B679-11EC48261BB6}" srcOrd="0" destOrd="0" parTransId="{C4BACA22-EA3F-47E1-B0E1-9CDEAE4D7E19}" sibTransId="{5847647F-EE50-4D70-8241-10B0EC0CC722}"/>
    <dgm:cxn modelId="{1B6A52F6-85C4-4516-AF1D-2A76A95DD0AB}" type="presOf" srcId="{27F9B5ED-5B76-4F03-B679-11EC48261BB6}" destId="{0931C5C6-766E-48E3-AE3C-3688A68DE49A}" srcOrd="0" destOrd="0" presId="urn:microsoft.com/office/officeart/2008/layout/LinedList"/>
    <dgm:cxn modelId="{F5D87CF9-359A-44E0-B95B-538311EC7076}" srcId="{9989BAC4-D1CB-4777-96FF-70430DCB1CC1}" destId="{5291D23A-AD84-4988-ACB9-23E78BDCAB57}" srcOrd="0" destOrd="0" parTransId="{6A8D80F1-3404-4688-968B-23074CFAF103}" sibTransId="{CC315C7E-D528-4258-BCA5-DFA2ECCC88D3}"/>
    <dgm:cxn modelId="{ABD4A2FD-A2A8-4275-AC48-BD025B6424BB}" type="presOf" srcId="{5291D23A-AD84-4988-ACB9-23E78BDCAB57}" destId="{BC0E5168-DEBF-4CC7-B26F-C5EF1AF28890}" srcOrd="0" destOrd="0" presId="urn:microsoft.com/office/officeart/2008/layout/LinedList"/>
    <dgm:cxn modelId="{E39393D2-9612-49BA-BE60-26E8F78536F3}" type="presParOf" srcId="{321BEBEE-C659-4C19-8560-886630D9B7E6}" destId="{A63AA64E-B1E4-4D52-A7C3-539CDA3EA4F8}" srcOrd="0" destOrd="0" presId="urn:microsoft.com/office/officeart/2008/layout/LinedList"/>
    <dgm:cxn modelId="{E110287D-30BC-4985-9672-9A79EC9EB176}" type="presParOf" srcId="{321BEBEE-C659-4C19-8560-886630D9B7E6}" destId="{02766033-A5B0-40A6-B975-11B622517B60}" srcOrd="1" destOrd="0" presId="urn:microsoft.com/office/officeart/2008/layout/LinedList"/>
    <dgm:cxn modelId="{9AA291AE-BB09-402C-AC0D-61B6809146C2}" type="presParOf" srcId="{02766033-A5B0-40A6-B975-11B622517B60}" destId="{BC0E5168-DEBF-4CC7-B26F-C5EF1AF28890}" srcOrd="0" destOrd="0" presId="urn:microsoft.com/office/officeart/2008/layout/LinedList"/>
    <dgm:cxn modelId="{042FB462-BF7A-4B34-9095-A0FF26556E57}" type="presParOf" srcId="{02766033-A5B0-40A6-B975-11B622517B60}" destId="{0CE40560-7689-44A2-BB28-D4DA390172A9}" srcOrd="1" destOrd="0" presId="urn:microsoft.com/office/officeart/2008/layout/LinedList"/>
    <dgm:cxn modelId="{5C5157C8-68FE-410C-9FBB-909D798340CD}" type="presParOf" srcId="{0CE40560-7689-44A2-BB28-D4DA390172A9}" destId="{9FFECC49-C439-4BD2-8F37-4214C7A5508F}" srcOrd="0" destOrd="0" presId="urn:microsoft.com/office/officeart/2008/layout/LinedList"/>
    <dgm:cxn modelId="{078AF5C0-23D0-49C5-B2E5-0707BBF976EA}" type="presParOf" srcId="{0CE40560-7689-44A2-BB28-D4DA390172A9}" destId="{2C42A798-4F3D-4ADB-BAC9-75523B85F772}" srcOrd="1" destOrd="0" presId="urn:microsoft.com/office/officeart/2008/layout/LinedList"/>
    <dgm:cxn modelId="{F4E83001-773C-4913-9E9F-905CEFCC3302}" type="presParOf" srcId="{2C42A798-4F3D-4ADB-BAC9-75523B85F772}" destId="{5FCBE310-3C26-4E84-BE65-05D63EE37F86}" srcOrd="0" destOrd="0" presId="urn:microsoft.com/office/officeart/2008/layout/LinedList"/>
    <dgm:cxn modelId="{6C6C874E-300B-44EA-A164-E4FB8E9C83BD}" type="presParOf" srcId="{2C42A798-4F3D-4ADB-BAC9-75523B85F772}" destId="{B3298359-14A0-4D23-9DA3-5D0B5DE33C38}" srcOrd="1" destOrd="0" presId="urn:microsoft.com/office/officeart/2008/layout/LinedList"/>
    <dgm:cxn modelId="{29A8C753-46DA-4541-A667-1E72C1CBEAFF}" type="presParOf" srcId="{2C42A798-4F3D-4ADB-BAC9-75523B85F772}" destId="{55891226-82BB-41C0-B109-753E6138CE79}" srcOrd="2" destOrd="0" presId="urn:microsoft.com/office/officeart/2008/layout/LinedList"/>
    <dgm:cxn modelId="{D1E9FE74-FE08-4834-AD20-8A321F2B148B}" type="presParOf" srcId="{0CE40560-7689-44A2-BB28-D4DA390172A9}" destId="{8F50AAA0-39B5-4A61-89D9-1F93B336A7D7}" srcOrd="2" destOrd="0" presId="urn:microsoft.com/office/officeart/2008/layout/LinedList"/>
    <dgm:cxn modelId="{ED8E6562-CD3C-4C2B-B3EF-AF7F5AD7F549}" type="presParOf" srcId="{0CE40560-7689-44A2-BB28-D4DA390172A9}" destId="{5F3EF3FC-15BB-49C5-BC3B-056225A2A1F6}" srcOrd="3" destOrd="0" presId="urn:microsoft.com/office/officeart/2008/layout/LinedList"/>
    <dgm:cxn modelId="{128EA8F9-C51A-4595-9400-4E62537A08B2}" type="presParOf" srcId="{321BEBEE-C659-4C19-8560-886630D9B7E6}" destId="{C7C61847-67FD-4330-8AEF-58C98C0E605F}" srcOrd="2" destOrd="0" presId="urn:microsoft.com/office/officeart/2008/layout/LinedList"/>
    <dgm:cxn modelId="{DC5D4F2D-4801-4F7B-9172-51B09AA9FE31}" type="presParOf" srcId="{321BEBEE-C659-4C19-8560-886630D9B7E6}" destId="{0638EAA9-9519-4819-A7BC-82FDDD30011E}" srcOrd="3" destOrd="0" presId="urn:microsoft.com/office/officeart/2008/layout/LinedList"/>
    <dgm:cxn modelId="{9B22D1F7-9AAA-413A-AEB6-E5961E3E47AA}" type="presParOf" srcId="{0638EAA9-9519-4819-A7BC-82FDDD30011E}" destId="{D83816AB-AB89-4825-BF98-92276CFE8817}" srcOrd="0" destOrd="0" presId="urn:microsoft.com/office/officeart/2008/layout/LinedList"/>
    <dgm:cxn modelId="{22A12D74-63E6-41FD-AA0D-E6C3C75F1B47}" type="presParOf" srcId="{0638EAA9-9519-4819-A7BC-82FDDD30011E}" destId="{9E9C6B44-3285-47F7-A908-68364E628A5C}" srcOrd="1" destOrd="0" presId="urn:microsoft.com/office/officeart/2008/layout/LinedList"/>
    <dgm:cxn modelId="{492272C6-20E3-463F-BB25-29B500735E44}" type="presParOf" srcId="{9E9C6B44-3285-47F7-A908-68364E628A5C}" destId="{4265AED4-E754-49AE-AC31-BF054F6DCECC}" srcOrd="0" destOrd="0" presId="urn:microsoft.com/office/officeart/2008/layout/LinedList"/>
    <dgm:cxn modelId="{BB4BCAE5-EFAE-4D3F-84E6-FF208A7C2585}" type="presParOf" srcId="{9E9C6B44-3285-47F7-A908-68364E628A5C}" destId="{FB32A31C-8A3E-4A30-B084-EA3BB06EA236}" srcOrd="1" destOrd="0" presId="urn:microsoft.com/office/officeart/2008/layout/LinedList"/>
    <dgm:cxn modelId="{BC93A1C2-14C4-4C61-BB6F-658309179A4E}" type="presParOf" srcId="{FB32A31C-8A3E-4A30-B084-EA3BB06EA236}" destId="{282AF002-EA74-42AB-8EE3-3AE98AA085F0}" srcOrd="0" destOrd="0" presId="urn:microsoft.com/office/officeart/2008/layout/LinedList"/>
    <dgm:cxn modelId="{4309DF83-D74D-4C86-A6B1-099A56211304}" type="presParOf" srcId="{FB32A31C-8A3E-4A30-B084-EA3BB06EA236}" destId="{2CC51337-2136-4553-BBAA-55C52A8D9527}" srcOrd="1" destOrd="0" presId="urn:microsoft.com/office/officeart/2008/layout/LinedList"/>
    <dgm:cxn modelId="{F55D29C4-DE72-4595-BE2B-89C4A3B82B59}" type="presParOf" srcId="{FB32A31C-8A3E-4A30-B084-EA3BB06EA236}" destId="{7CA652E4-D211-449E-AEB2-3C17E4AD652B}" srcOrd="2" destOrd="0" presId="urn:microsoft.com/office/officeart/2008/layout/LinedList"/>
    <dgm:cxn modelId="{C4AA0662-F731-47B4-A11D-A05E2A580904}" type="presParOf" srcId="{9E9C6B44-3285-47F7-A908-68364E628A5C}" destId="{ABBF9740-2C3D-4243-987D-D4DA6039F54F}" srcOrd="2" destOrd="0" presId="urn:microsoft.com/office/officeart/2008/layout/LinedList"/>
    <dgm:cxn modelId="{89731272-A1C6-49B2-A472-E87049B9C76F}" type="presParOf" srcId="{9E9C6B44-3285-47F7-A908-68364E628A5C}" destId="{E8F63B50-014F-4E02-A7ED-034BC8024F77}" srcOrd="3" destOrd="0" presId="urn:microsoft.com/office/officeart/2008/layout/LinedList"/>
    <dgm:cxn modelId="{AEA1D5AF-1C12-479D-A82B-281776B05CAA}" type="presParOf" srcId="{321BEBEE-C659-4C19-8560-886630D9B7E6}" destId="{AD76356D-D72E-4B09-93A6-7FFF194178C8}" srcOrd="4" destOrd="0" presId="urn:microsoft.com/office/officeart/2008/layout/LinedList"/>
    <dgm:cxn modelId="{71634D17-58E5-4B72-B20E-C8EB7FF67A35}" type="presParOf" srcId="{321BEBEE-C659-4C19-8560-886630D9B7E6}" destId="{6EFA2182-5F25-4DBB-AEF7-A99017CCD103}" srcOrd="5" destOrd="0" presId="urn:microsoft.com/office/officeart/2008/layout/LinedList"/>
    <dgm:cxn modelId="{8893A870-9BEE-4F87-9B13-153EC9E95EA3}" type="presParOf" srcId="{6EFA2182-5F25-4DBB-AEF7-A99017CCD103}" destId="{FC8CC75C-196C-4202-B763-4583EE2812EE}" srcOrd="0" destOrd="0" presId="urn:microsoft.com/office/officeart/2008/layout/LinedList"/>
    <dgm:cxn modelId="{570F0608-7912-4F18-AF47-03FF37D41435}" type="presParOf" srcId="{6EFA2182-5F25-4DBB-AEF7-A99017CCD103}" destId="{389F6BF7-22B7-4147-BCE5-0119669F30C5}" srcOrd="1" destOrd="0" presId="urn:microsoft.com/office/officeart/2008/layout/LinedList"/>
    <dgm:cxn modelId="{08E809EB-CA0F-4C2A-80A0-941CE4F3F236}" type="presParOf" srcId="{389F6BF7-22B7-4147-BCE5-0119669F30C5}" destId="{0FDBDF49-12E4-40DE-B6BD-16905344A831}" srcOrd="0" destOrd="0" presId="urn:microsoft.com/office/officeart/2008/layout/LinedList"/>
    <dgm:cxn modelId="{061E4C2E-6517-470D-B207-C03B4CAA3C11}" type="presParOf" srcId="{389F6BF7-22B7-4147-BCE5-0119669F30C5}" destId="{608D3F4D-8878-4187-9A34-F3241CF74929}" srcOrd="1" destOrd="0" presId="urn:microsoft.com/office/officeart/2008/layout/LinedList"/>
    <dgm:cxn modelId="{74366A76-B285-466A-BE08-2D33CEF83A02}" type="presParOf" srcId="{608D3F4D-8878-4187-9A34-F3241CF74929}" destId="{6EC7D8B5-57C5-4DEF-851F-1D10D88D8251}" srcOrd="0" destOrd="0" presId="urn:microsoft.com/office/officeart/2008/layout/LinedList"/>
    <dgm:cxn modelId="{0104E807-0ECE-4488-9C2B-B0B2379C8DD4}" type="presParOf" srcId="{608D3F4D-8878-4187-9A34-F3241CF74929}" destId="{817AAE55-3418-412C-90E0-C96EB80C6D5C}" srcOrd="1" destOrd="0" presId="urn:microsoft.com/office/officeart/2008/layout/LinedList"/>
    <dgm:cxn modelId="{D662B529-24D7-4C5F-8359-4E2675C428AC}" type="presParOf" srcId="{608D3F4D-8878-4187-9A34-F3241CF74929}" destId="{E2CC293A-661A-4F45-BBD9-6DCE68F42E3B}" srcOrd="2" destOrd="0" presId="urn:microsoft.com/office/officeart/2008/layout/LinedList"/>
    <dgm:cxn modelId="{4CAC99D1-11BE-4A90-A4B5-7AC5A6AA2878}" type="presParOf" srcId="{389F6BF7-22B7-4147-BCE5-0119669F30C5}" destId="{0423EAAD-38E5-4417-B79F-F361E20BAAC6}" srcOrd="2" destOrd="0" presId="urn:microsoft.com/office/officeart/2008/layout/LinedList"/>
    <dgm:cxn modelId="{7B833C9A-6AFF-4696-B487-ACB739C86CAC}" type="presParOf" srcId="{389F6BF7-22B7-4147-BCE5-0119669F30C5}" destId="{79CF3A97-B564-410B-817B-8059601985D3}" srcOrd="3" destOrd="0" presId="urn:microsoft.com/office/officeart/2008/layout/LinedList"/>
    <dgm:cxn modelId="{CCAACF25-71D1-477B-83D3-DBDCC0DA8B8C}" type="presParOf" srcId="{321BEBEE-C659-4C19-8560-886630D9B7E6}" destId="{28B71679-84F0-4B87-8253-9989B7736B7D}" srcOrd="6" destOrd="0" presId="urn:microsoft.com/office/officeart/2008/layout/LinedList"/>
    <dgm:cxn modelId="{30FD5FB1-D45A-4E5E-9DAA-3D3EB57487EF}" type="presParOf" srcId="{321BEBEE-C659-4C19-8560-886630D9B7E6}" destId="{05C56FAD-B539-4903-951A-4C8F7EDE333B}" srcOrd="7" destOrd="0" presId="urn:microsoft.com/office/officeart/2008/layout/LinedList"/>
    <dgm:cxn modelId="{F6ABF9BF-3164-4104-A97D-95B7FFC0201B}" type="presParOf" srcId="{05C56FAD-B539-4903-951A-4C8F7EDE333B}" destId="{8F7104F4-3EB3-46AC-9FBC-4EA1F75CB502}" srcOrd="0" destOrd="0" presId="urn:microsoft.com/office/officeart/2008/layout/LinedList"/>
    <dgm:cxn modelId="{567EB396-3236-4CE9-A033-56772DB15A7E}" type="presParOf" srcId="{05C56FAD-B539-4903-951A-4C8F7EDE333B}" destId="{E66D6944-BB5E-4EC5-976E-4B76BB692DF9}" srcOrd="1" destOrd="0" presId="urn:microsoft.com/office/officeart/2008/layout/LinedList"/>
    <dgm:cxn modelId="{1263D7B5-CA95-42C7-BC50-3313F7EB2B7C}" type="presParOf" srcId="{E66D6944-BB5E-4EC5-976E-4B76BB692DF9}" destId="{3CD4E48A-6FB0-4D08-B46E-AE7D69419AA8}" srcOrd="0" destOrd="0" presId="urn:microsoft.com/office/officeart/2008/layout/LinedList"/>
    <dgm:cxn modelId="{50BC5E39-C197-485B-BA9C-387660CF69A6}" type="presParOf" srcId="{E66D6944-BB5E-4EC5-976E-4B76BB692DF9}" destId="{EBC082A8-0A8E-43A6-9AA0-1488261071F1}" srcOrd="1" destOrd="0" presId="urn:microsoft.com/office/officeart/2008/layout/LinedList"/>
    <dgm:cxn modelId="{8D95363B-C047-4298-B547-72FB88C099DC}" type="presParOf" srcId="{EBC082A8-0A8E-43A6-9AA0-1488261071F1}" destId="{E078AF54-4808-4DF3-AD5A-8FBD200A8683}" srcOrd="0" destOrd="0" presId="urn:microsoft.com/office/officeart/2008/layout/LinedList"/>
    <dgm:cxn modelId="{B801F7F3-BB46-48D6-9D89-70D4EFC9DED4}" type="presParOf" srcId="{EBC082A8-0A8E-43A6-9AA0-1488261071F1}" destId="{49445E17-E0FE-451C-93A1-FCFC6E1FB6E6}" srcOrd="1" destOrd="0" presId="urn:microsoft.com/office/officeart/2008/layout/LinedList"/>
    <dgm:cxn modelId="{BB11AB2C-D4E5-45AA-8311-2A039E1A822C}" type="presParOf" srcId="{EBC082A8-0A8E-43A6-9AA0-1488261071F1}" destId="{15D3B830-CE69-48E1-AD0E-0A8B95382D8D}" srcOrd="2" destOrd="0" presId="urn:microsoft.com/office/officeart/2008/layout/LinedList"/>
    <dgm:cxn modelId="{717D0267-E543-4A51-8E5A-0C315493F1F0}" type="presParOf" srcId="{E66D6944-BB5E-4EC5-976E-4B76BB692DF9}" destId="{4623F819-72BE-41D6-9EC7-1C211CD21A70}" srcOrd="2" destOrd="0" presId="urn:microsoft.com/office/officeart/2008/layout/LinedList"/>
    <dgm:cxn modelId="{0570D4E9-DD7D-493F-ACE7-0665B41E20FE}" type="presParOf" srcId="{E66D6944-BB5E-4EC5-976E-4B76BB692DF9}" destId="{81ABE891-B5B8-4FEB-AD4B-EF60237E55AA}" srcOrd="3" destOrd="0" presId="urn:microsoft.com/office/officeart/2008/layout/LinedList"/>
    <dgm:cxn modelId="{05575B28-4CF5-41A0-BD7D-CE15F27D50DE}" type="presParOf" srcId="{321BEBEE-C659-4C19-8560-886630D9B7E6}" destId="{5691E553-59AF-4DE1-8FE4-7235E87E89EC}" srcOrd="8" destOrd="0" presId="urn:microsoft.com/office/officeart/2008/layout/LinedList"/>
    <dgm:cxn modelId="{F0D4DA3A-8F24-46EB-81CF-A44EFC3A3816}" type="presParOf" srcId="{321BEBEE-C659-4C19-8560-886630D9B7E6}" destId="{9C41A55E-5D0D-4DFB-85F2-2CA0FECD7D78}" srcOrd="9" destOrd="0" presId="urn:microsoft.com/office/officeart/2008/layout/LinedList"/>
    <dgm:cxn modelId="{193A1905-4AB4-486C-A689-57019DA0EDE9}" type="presParOf" srcId="{9C41A55E-5D0D-4DFB-85F2-2CA0FECD7D78}" destId="{E608C8D2-F8CD-4B8D-BAA6-321A312996DB}" srcOrd="0" destOrd="0" presId="urn:microsoft.com/office/officeart/2008/layout/LinedList"/>
    <dgm:cxn modelId="{5E5AFBF6-D524-42F7-A0DB-B3A223737501}" type="presParOf" srcId="{9C41A55E-5D0D-4DFB-85F2-2CA0FECD7D78}" destId="{C86CB4D0-56FF-4598-84CB-4469A89C3698}" srcOrd="1" destOrd="0" presId="urn:microsoft.com/office/officeart/2008/layout/LinedList"/>
    <dgm:cxn modelId="{8C369CA1-7014-49EF-B7B7-CA6EE94EB64B}" type="presParOf" srcId="{C86CB4D0-56FF-4598-84CB-4469A89C3698}" destId="{7C393310-F46B-4CC1-9106-B418C74CE176}" srcOrd="0" destOrd="0" presId="urn:microsoft.com/office/officeart/2008/layout/LinedList"/>
    <dgm:cxn modelId="{CF8F6996-7998-4062-9A0B-92530D11DC5C}" type="presParOf" srcId="{C86CB4D0-56FF-4598-84CB-4469A89C3698}" destId="{191FFC6F-F70C-41E4-808B-FCD208E2BC33}" srcOrd="1" destOrd="0" presId="urn:microsoft.com/office/officeart/2008/layout/LinedList"/>
    <dgm:cxn modelId="{B01BACAE-743B-4CF2-9FC6-1B0D23FFC10E}" type="presParOf" srcId="{191FFC6F-F70C-41E4-808B-FCD208E2BC33}" destId="{2D18C22C-80C6-4F98-B04D-90320B90553E}" srcOrd="0" destOrd="0" presId="urn:microsoft.com/office/officeart/2008/layout/LinedList"/>
    <dgm:cxn modelId="{6535E615-223D-4794-9858-185B789A2824}" type="presParOf" srcId="{191FFC6F-F70C-41E4-808B-FCD208E2BC33}" destId="{44ED2C8A-C55C-4360-B845-1C9381209E27}" srcOrd="1" destOrd="0" presId="urn:microsoft.com/office/officeart/2008/layout/LinedList"/>
    <dgm:cxn modelId="{094A1163-414D-4106-8E23-427A00E18CA4}" type="presParOf" srcId="{191FFC6F-F70C-41E4-808B-FCD208E2BC33}" destId="{39ED16F0-A96D-47EA-A168-ED47D9EA90E0}" srcOrd="2" destOrd="0" presId="urn:microsoft.com/office/officeart/2008/layout/LinedList"/>
    <dgm:cxn modelId="{D2CEC508-841E-46CB-87B7-C42446B2F231}" type="presParOf" srcId="{C86CB4D0-56FF-4598-84CB-4469A89C3698}" destId="{407FB2F5-5FDC-4AE0-85A4-E40E6AD77347}" srcOrd="2" destOrd="0" presId="urn:microsoft.com/office/officeart/2008/layout/LinedList"/>
    <dgm:cxn modelId="{B059350B-8605-4307-B07E-3DD6F1C1BFA2}" type="presParOf" srcId="{C86CB4D0-56FF-4598-84CB-4469A89C3698}" destId="{56662686-FB87-487F-B9B5-2DA6887E3B6D}" srcOrd="3" destOrd="0" presId="urn:microsoft.com/office/officeart/2008/layout/LinedList"/>
    <dgm:cxn modelId="{B41185A9-A725-4B59-9807-2607D888CCCA}" type="presParOf" srcId="{321BEBEE-C659-4C19-8560-886630D9B7E6}" destId="{143F6BF5-960F-4FD2-890E-75EFFDA7A75B}" srcOrd="10" destOrd="0" presId="urn:microsoft.com/office/officeart/2008/layout/LinedList"/>
    <dgm:cxn modelId="{4A87EFCD-FC5A-4EC7-A418-2A75A98545ED}" type="presParOf" srcId="{321BEBEE-C659-4C19-8560-886630D9B7E6}" destId="{68D5571C-B973-49FC-8E6F-D0850D0B26B0}" srcOrd="11" destOrd="0" presId="urn:microsoft.com/office/officeart/2008/layout/LinedList"/>
    <dgm:cxn modelId="{34090D8B-E113-47F5-85CF-6F9186577CAC}" type="presParOf" srcId="{68D5571C-B973-49FC-8E6F-D0850D0B26B0}" destId="{5F34A560-D7D7-401D-B063-C7F590702780}" srcOrd="0" destOrd="0" presId="urn:microsoft.com/office/officeart/2008/layout/LinedList"/>
    <dgm:cxn modelId="{724865E0-5E28-4F69-93AC-7A7D91EF6F87}" type="presParOf" srcId="{68D5571C-B973-49FC-8E6F-D0850D0B26B0}" destId="{8AD0CAE8-B591-42E3-A6D4-EAFA004B5672}" srcOrd="1" destOrd="0" presId="urn:microsoft.com/office/officeart/2008/layout/LinedList"/>
    <dgm:cxn modelId="{13516FE7-7051-444A-8B79-51EF1115BBB7}" type="presParOf" srcId="{8AD0CAE8-B591-42E3-A6D4-EAFA004B5672}" destId="{C753246A-CFE4-42BD-B47A-99120140DB0D}" srcOrd="0" destOrd="0" presId="urn:microsoft.com/office/officeart/2008/layout/LinedList"/>
    <dgm:cxn modelId="{CA3D50E5-C7DF-42D4-A422-18BEBA983B1E}" type="presParOf" srcId="{8AD0CAE8-B591-42E3-A6D4-EAFA004B5672}" destId="{84BEDF57-93F2-49D2-9D02-2C2E7336880E}" srcOrd="1" destOrd="0" presId="urn:microsoft.com/office/officeart/2008/layout/LinedList"/>
    <dgm:cxn modelId="{0F424DB1-F73F-407F-A75F-FE93B4551DC7}" type="presParOf" srcId="{84BEDF57-93F2-49D2-9D02-2C2E7336880E}" destId="{395E72AB-D86D-4811-B5A9-0BB2143210F3}" srcOrd="0" destOrd="0" presId="urn:microsoft.com/office/officeart/2008/layout/LinedList"/>
    <dgm:cxn modelId="{2564D341-B5B8-41C6-8D00-3393AADDB58C}" type="presParOf" srcId="{84BEDF57-93F2-49D2-9D02-2C2E7336880E}" destId="{EA4CDABA-2B8C-4AFD-91D9-464F20248770}" srcOrd="1" destOrd="0" presId="urn:microsoft.com/office/officeart/2008/layout/LinedList"/>
    <dgm:cxn modelId="{14C352F1-ECA5-44D7-B6AC-5F53AAF37EA0}" type="presParOf" srcId="{84BEDF57-93F2-49D2-9D02-2C2E7336880E}" destId="{4784D073-9B91-40E7-9838-26985B7481E3}" srcOrd="2" destOrd="0" presId="urn:microsoft.com/office/officeart/2008/layout/LinedList"/>
    <dgm:cxn modelId="{B96A55C3-8207-4C38-BCA4-BA8C15C4BE82}" type="presParOf" srcId="{8AD0CAE8-B591-42E3-A6D4-EAFA004B5672}" destId="{2D0A2D63-7E18-4571-A758-E899F6676F57}" srcOrd="2" destOrd="0" presId="urn:microsoft.com/office/officeart/2008/layout/LinedList"/>
    <dgm:cxn modelId="{8A5F61EC-ECF1-42B6-8690-A2A11B319FE3}" type="presParOf" srcId="{8AD0CAE8-B591-42E3-A6D4-EAFA004B5672}" destId="{A0259B47-61BC-4170-89D0-A7765A9B94D1}" srcOrd="3" destOrd="0" presId="urn:microsoft.com/office/officeart/2008/layout/LinedList"/>
    <dgm:cxn modelId="{CAC8402E-D8DE-4BEA-B990-BC2261270FE8}" type="presParOf" srcId="{321BEBEE-C659-4C19-8560-886630D9B7E6}" destId="{144C65B3-B7A8-40AB-872F-4524EE209549}" srcOrd="12" destOrd="0" presId="urn:microsoft.com/office/officeart/2008/layout/LinedList"/>
    <dgm:cxn modelId="{BED7B8A4-70A5-4DBB-BBDC-1AF036EA9A62}" type="presParOf" srcId="{321BEBEE-C659-4C19-8560-886630D9B7E6}" destId="{B9C26138-26AD-4922-8660-2F5E99C08B71}" srcOrd="13" destOrd="0" presId="urn:microsoft.com/office/officeart/2008/layout/LinedList"/>
    <dgm:cxn modelId="{D78785FF-4340-4D33-B047-00721C2771F2}" type="presParOf" srcId="{B9C26138-26AD-4922-8660-2F5E99C08B71}" destId="{E2B2223D-2D8F-4BCC-A9FF-4388CF96A6A4}" srcOrd="0" destOrd="0" presId="urn:microsoft.com/office/officeart/2008/layout/LinedList"/>
    <dgm:cxn modelId="{2A5C76BA-86FA-4A0F-81E2-3348BE516AEB}" type="presParOf" srcId="{B9C26138-26AD-4922-8660-2F5E99C08B71}" destId="{66078567-6E41-41B6-B286-DC742D7E8A04}" srcOrd="1" destOrd="0" presId="urn:microsoft.com/office/officeart/2008/layout/LinedList"/>
    <dgm:cxn modelId="{DCDBF0DE-AA86-422B-9A50-7849E156D208}" type="presParOf" srcId="{66078567-6E41-41B6-B286-DC742D7E8A04}" destId="{AE1C4827-9AFE-4C9C-8639-8D15670D7992}" srcOrd="0" destOrd="0" presId="urn:microsoft.com/office/officeart/2008/layout/LinedList"/>
    <dgm:cxn modelId="{13D4210A-719C-4463-B484-8444252092C3}" type="presParOf" srcId="{66078567-6E41-41B6-B286-DC742D7E8A04}" destId="{B6CCE31D-A66F-4687-A983-48E3A08F4032}" srcOrd="1" destOrd="0" presId="urn:microsoft.com/office/officeart/2008/layout/LinedList"/>
    <dgm:cxn modelId="{7E97FFBA-B71E-4B42-8A24-3893BCE23B90}" type="presParOf" srcId="{B6CCE31D-A66F-4687-A983-48E3A08F4032}" destId="{75296773-6F38-437C-A850-0396A57D233F}" srcOrd="0" destOrd="0" presId="urn:microsoft.com/office/officeart/2008/layout/LinedList"/>
    <dgm:cxn modelId="{40714DCC-6B32-47C3-A02A-12F31EA183DB}" type="presParOf" srcId="{B6CCE31D-A66F-4687-A983-48E3A08F4032}" destId="{0931C5C6-766E-48E3-AE3C-3688A68DE49A}" srcOrd="1" destOrd="0" presId="urn:microsoft.com/office/officeart/2008/layout/LinedList"/>
    <dgm:cxn modelId="{4C091EAF-9253-4A47-84FC-5A56796D5026}" type="presParOf" srcId="{B6CCE31D-A66F-4687-A983-48E3A08F4032}" destId="{48B64AD0-8B9F-44D5-82CD-E04E4675E3BC}" srcOrd="2" destOrd="0" presId="urn:microsoft.com/office/officeart/2008/layout/LinedList"/>
    <dgm:cxn modelId="{1915DFE8-A967-40C5-BDDF-C9FB40081998}" type="presParOf" srcId="{66078567-6E41-41B6-B286-DC742D7E8A04}" destId="{44A1B7E9-26F0-452C-8676-4BB5D195FA98}" srcOrd="2" destOrd="0" presId="urn:microsoft.com/office/officeart/2008/layout/LinedList"/>
    <dgm:cxn modelId="{2DBCD794-E421-481E-A658-0A83151147E1}" type="presParOf" srcId="{66078567-6E41-41B6-B286-DC742D7E8A04}" destId="{66B6F8AB-5068-489C-8841-3E55A706B1A0}" srcOrd="3" destOrd="0" presId="urn:microsoft.com/office/officeart/2008/layout/LinedList"/>
    <dgm:cxn modelId="{78EB934A-7F9B-4D49-8B0A-8AC5EFADDF1D}" type="presParOf" srcId="{321BEBEE-C659-4C19-8560-886630D9B7E6}" destId="{DF5CBBC2-91F3-432A-8C61-89E032238DD4}" srcOrd="14" destOrd="0" presId="urn:microsoft.com/office/officeart/2008/layout/LinedList"/>
    <dgm:cxn modelId="{D514758A-0D0A-43DD-B5C7-527A693E7DA4}" type="presParOf" srcId="{321BEBEE-C659-4C19-8560-886630D9B7E6}" destId="{ABC64A01-7F6D-408F-B1EA-8749BCBFD183}" srcOrd="15" destOrd="0" presId="urn:microsoft.com/office/officeart/2008/layout/LinedList"/>
    <dgm:cxn modelId="{607D9E39-6DE1-4275-A804-630127BFF088}" type="presParOf" srcId="{ABC64A01-7F6D-408F-B1EA-8749BCBFD183}" destId="{181B58E5-738E-46AA-B4FF-E5632566A4B3}" srcOrd="0" destOrd="0" presId="urn:microsoft.com/office/officeart/2008/layout/LinedList"/>
    <dgm:cxn modelId="{EBF880D2-6833-4751-BA8F-FA9FA6E510ED}" type="presParOf" srcId="{ABC64A01-7F6D-408F-B1EA-8749BCBFD183}" destId="{F570503A-865E-42CC-9450-68CD23AC0E0C}" srcOrd="1" destOrd="0" presId="urn:microsoft.com/office/officeart/2008/layout/LinedList"/>
    <dgm:cxn modelId="{EE3F05E7-241B-41D2-91CB-691017E3B4BE}" type="presParOf" srcId="{F570503A-865E-42CC-9450-68CD23AC0E0C}" destId="{3D02780A-BD61-4037-A8D8-48CA4AF79911}" srcOrd="0" destOrd="0" presId="urn:microsoft.com/office/officeart/2008/layout/LinedList"/>
    <dgm:cxn modelId="{00D5F6A0-12F2-4E1B-8E67-7A8882B77E83}" type="presParOf" srcId="{F570503A-865E-42CC-9450-68CD23AC0E0C}" destId="{9AAC0359-D8CF-4995-9D23-88002C234BE4}" srcOrd="1" destOrd="0" presId="urn:microsoft.com/office/officeart/2008/layout/LinedList"/>
    <dgm:cxn modelId="{17FDEAA0-F052-4535-A6FB-2B777463310A}" type="presParOf" srcId="{9AAC0359-D8CF-4995-9D23-88002C234BE4}" destId="{FDB30B65-C890-47CC-908B-41958C5E59AA}" srcOrd="0" destOrd="0" presId="urn:microsoft.com/office/officeart/2008/layout/LinedList"/>
    <dgm:cxn modelId="{5257112A-BC9F-4B83-8C86-C4F36EC61697}" type="presParOf" srcId="{9AAC0359-D8CF-4995-9D23-88002C234BE4}" destId="{CB277CB5-C52B-4CFA-9F14-8A752FC22726}" srcOrd="1" destOrd="0" presId="urn:microsoft.com/office/officeart/2008/layout/LinedList"/>
    <dgm:cxn modelId="{8232708E-0717-471D-8145-91E7341EE650}" type="presParOf" srcId="{9AAC0359-D8CF-4995-9D23-88002C234BE4}" destId="{FA9457A5-141F-466B-886B-86D97FAA3E56}" srcOrd="2" destOrd="0" presId="urn:microsoft.com/office/officeart/2008/layout/LinedList"/>
    <dgm:cxn modelId="{BE001817-E1A2-4AB3-87E3-82E15E945548}" type="presParOf" srcId="{F570503A-865E-42CC-9450-68CD23AC0E0C}" destId="{AFACBC6B-6E9B-44DC-84AF-47EC393E4ACA}" srcOrd="2" destOrd="0" presId="urn:microsoft.com/office/officeart/2008/layout/LinedList"/>
    <dgm:cxn modelId="{90BD8424-C2A8-4809-B5C9-9E4A7029EE7E}" type="presParOf" srcId="{F570503A-865E-42CC-9450-68CD23AC0E0C}" destId="{56C46335-7142-4845-864E-7B74CCC8100B}" srcOrd="3" destOrd="0" presId="urn:microsoft.com/office/officeart/2008/layout/LinedList"/>
    <dgm:cxn modelId="{B3AC3036-9FA4-4D92-BD24-F17EE60786B4}" type="presParOf" srcId="{321BEBEE-C659-4C19-8560-886630D9B7E6}" destId="{D1CE2D0A-6C3A-47B4-A4E5-D75430CE41FE}" srcOrd="16" destOrd="0" presId="urn:microsoft.com/office/officeart/2008/layout/LinedList"/>
    <dgm:cxn modelId="{9509548F-12EB-422B-A2DF-1555DBB1A6C3}" type="presParOf" srcId="{321BEBEE-C659-4C19-8560-886630D9B7E6}" destId="{9F22CFEC-D16E-4C70-B7B3-B681053F8C0F}" srcOrd="17" destOrd="0" presId="urn:microsoft.com/office/officeart/2008/layout/LinedList"/>
    <dgm:cxn modelId="{FBCB321A-A644-46A2-988E-0278851B2D56}" type="presParOf" srcId="{9F22CFEC-D16E-4C70-B7B3-B681053F8C0F}" destId="{2909FAC7-949D-4866-A48F-936ED048700A}" srcOrd="0" destOrd="0" presId="urn:microsoft.com/office/officeart/2008/layout/LinedList"/>
    <dgm:cxn modelId="{9891F0B5-5685-4704-8E25-8EBA3C5FAEAF}" type="presParOf" srcId="{9F22CFEC-D16E-4C70-B7B3-B681053F8C0F}" destId="{EE3E2DA0-3E83-47D0-988C-73CEBDA72833}" srcOrd="1" destOrd="0" presId="urn:microsoft.com/office/officeart/2008/layout/LinedList"/>
    <dgm:cxn modelId="{26906EF4-7E8D-42CF-A489-DFC8B3B80B9B}" type="presParOf" srcId="{EE3E2DA0-3E83-47D0-988C-73CEBDA72833}" destId="{6EFF657F-B375-4335-837E-7E6BDC4CD206}" srcOrd="0" destOrd="0" presId="urn:microsoft.com/office/officeart/2008/layout/LinedList"/>
    <dgm:cxn modelId="{816F23A9-3FAB-4AD4-AFFF-C108D952961F}" type="presParOf" srcId="{EE3E2DA0-3E83-47D0-988C-73CEBDA72833}" destId="{08D3579B-E367-48F5-878B-92E6903C1D51}" srcOrd="1" destOrd="0" presId="urn:microsoft.com/office/officeart/2008/layout/LinedList"/>
    <dgm:cxn modelId="{F4D7202D-8D35-4AF3-A4DE-DB022537126A}" type="presParOf" srcId="{08D3579B-E367-48F5-878B-92E6903C1D51}" destId="{BD681A1F-A15C-4DB4-ADC8-B48D7FB56F18}" srcOrd="0" destOrd="0" presId="urn:microsoft.com/office/officeart/2008/layout/LinedList"/>
    <dgm:cxn modelId="{66037F62-2E09-4FD5-BD10-A7E101523BF7}" type="presParOf" srcId="{08D3579B-E367-48F5-878B-92E6903C1D51}" destId="{CA0DE149-101F-43DB-A886-B31D12C01D4C}" srcOrd="1" destOrd="0" presId="urn:microsoft.com/office/officeart/2008/layout/LinedList"/>
    <dgm:cxn modelId="{B8853896-F1DC-4B7A-9597-41BA1143C767}" type="presParOf" srcId="{08D3579B-E367-48F5-878B-92E6903C1D51}" destId="{CF13FB72-60FE-4AC5-8C56-786A1CBBF53A}" srcOrd="2" destOrd="0" presId="urn:microsoft.com/office/officeart/2008/layout/LinedList"/>
    <dgm:cxn modelId="{B6F87D4F-56D6-4C5F-B12E-A6D0640A0A85}" type="presParOf" srcId="{EE3E2DA0-3E83-47D0-988C-73CEBDA72833}" destId="{CD7A95A4-E19D-4A59-8B37-0823715C0B9D}" srcOrd="2" destOrd="0" presId="urn:microsoft.com/office/officeart/2008/layout/LinedList"/>
    <dgm:cxn modelId="{76433ABC-9F9F-4990-BFBE-6BD5D3C54272}" type="presParOf" srcId="{EE3E2DA0-3E83-47D0-988C-73CEBDA72833}" destId="{069E3874-C6BE-471E-812B-8DD5E340F54E}" srcOrd="3"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9BAC4-D1CB-4777-96FF-70430DCB1CC1}" type="doc">
      <dgm:prSet loTypeId="urn:microsoft.com/office/officeart/2008/layout/LinedList" loCatId="list" qsTypeId="urn:microsoft.com/office/officeart/2005/8/quickstyle/simple2" qsCatId="simple" csTypeId="urn:microsoft.com/office/officeart/2005/8/colors/accent4_2" csCatId="accent4" phldr="1"/>
      <dgm:spPr/>
      <dgm:t>
        <a:bodyPr/>
        <a:lstStyle/>
        <a:p>
          <a:endParaRPr lang="en-US"/>
        </a:p>
      </dgm:t>
    </dgm:pt>
    <dgm:pt modelId="{5291D23A-AD84-4988-ACB9-23E78BDCAB57}">
      <dgm:prSet phldrT="[Text]"/>
      <dgm:spPr/>
      <dgm:t>
        <a:bodyPr/>
        <a:lstStyle/>
        <a:p>
          <a:pPr rtl="0">
            <a:buNone/>
          </a:pPr>
          <a:r>
            <a:rPr lang="en-US">
              <a:latin typeface="Baskerville Old Face"/>
            </a:rPr>
            <a:t>3 Notable Pieces of Legislation</a:t>
          </a:r>
        </a:p>
      </dgm:t>
    </dgm:pt>
    <dgm:pt modelId="{6A8D80F1-3404-4688-968B-23074CFAF103}" type="parTrans" cxnId="{F5D87CF9-359A-44E0-B95B-538311EC7076}">
      <dgm:prSet/>
      <dgm:spPr/>
      <dgm:t>
        <a:bodyPr/>
        <a:lstStyle/>
        <a:p>
          <a:endParaRPr lang="en-US"/>
        </a:p>
      </dgm:t>
    </dgm:pt>
    <dgm:pt modelId="{CC315C7E-D528-4258-BCA5-DFA2ECCC88D3}" type="sibTrans" cxnId="{F5D87CF9-359A-44E0-B95B-538311EC7076}">
      <dgm:prSet/>
      <dgm:spPr/>
      <dgm:t>
        <a:bodyPr/>
        <a:lstStyle/>
        <a:p>
          <a:endParaRPr lang="en-US"/>
        </a:p>
      </dgm:t>
    </dgm:pt>
    <dgm:pt modelId="{5FE6B283-EF11-4D69-95EE-9987FFAD58F5}">
      <dgm:prSet phldrT="[Text]" phldr="0"/>
      <dgm:spPr/>
      <dgm:t>
        <a:bodyPr/>
        <a:lstStyle/>
        <a:p>
          <a:pPr rtl="0">
            <a:buNone/>
          </a:pPr>
          <a:r>
            <a:rPr lang="en-US" dirty="0">
              <a:latin typeface="Century Gothic" panose="020B0502020202020204"/>
            </a:rPr>
            <a:t>CR-088-2025</a:t>
          </a:r>
          <a:r>
            <a:rPr lang="en-US" dirty="0"/>
            <a:t>:</a:t>
          </a:r>
          <a:r>
            <a:rPr lang="en-US" dirty="0">
              <a:latin typeface="Century Gothic" panose="020B0502020202020204"/>
            </a:rPr>
            <a:t> Improving Prince George's County Literacy</a:t>
          </a:r>
          <a:endParaRPr lang="en-US" dirty="0">
            <a:latin typeface="Baskerville Old Face"/>
          </a:endParaRPr>
        </a:p>
      </dgm:t>
    </dgm:pt>
    <dgm:pt modelId="{1374817B-E16B-43C6-AE32-BE4B96C5503F}" type="parTrans" cxnId="{7AFA81E7-A702-41D7-AC05-F5B380378AEB}">
      <dgm:prSet/>
      <dgm:spPr/>
      <dgm:t>
        <a:bodyPr/>
        <a:lstStyle/>
        <a:p>
          <a:endParaRPr lang="en-US"/>
        </a:p>
      </dgm:t>
    </dgm:pt>
    <dgm:pt modelId="{B3D71629-6E0E-4A05-ACB4-3F05388FF009}" type="sibTrans" cxnId="{7AFA81E7-A702-41D7-AC05-F5B380378AEB}">
      <dgm:prSet/>
      <dgm:spPr/>
      <dgm:t>
        <a:bodyPr/>
        <a:lstStyle/>
        <a:p>
          <a:endParaRPr lang="en-US"/>
        </a:p>
      </dgm:t>
    </dgm:pt>
    <dgm:pt modelId="{498A7B35-79C1-443B-BA02-1BF48B723179}">
      <dgm:prSet phldr="0"/>
      <dgm:spPr/>
      <dgm:t>
        <a:bodyPr/>
        <a:lstStyle/>
        <a:p>
          <a:pPr rtl="0"/>
          <a:r>
            <a:rPr lang="en-US">
              <a:latin typeface="Century Gothic" panose="020B0502020202020204"/>
            </a:rPr>
            <a:t>CB-087-2025</a:t>
          </a:r>
          <a:r>
            <a:rPr lang="en-US"/>
            <a:t>: </a:t>
          </a:r>
          <a:r>
            <a:rPr lang="en-US">
              <a:latin typeface="Century Gothic" panose="020B0502020202020204"/>
            </a:rPr>
            <a:t>National Board-Certified Teacher Incentive Program Match</a:t>
          </a:r>
        </a:p>
      </dgm:t>
    </dgm:pt>
    <dgm:pt modelId="{784EEA61-7DB0-471E-85D0-659EDA5B8083}" type="parTrans" cxnId="{155ED16C-F634-4570-A366-5D1EAC51E837}">
      <dgm:prSet/>
      <dgm:spPr/>
      <dgm:t>
        <a:bodyPr/>
        <a:lstStyle/>
        <a:p>
          <a:endParaRPr lang="en-US"/>
        </a:p>
      </dgm:t>
    </dgm:pt>
    <dgm:pt modelId="{7C72EC28-4D11-49C1-A01F-E6220865D0F3}" type="sibTrans" cxnId="{155ED16C-F634-4570-A366-5D1EAC51E837}">
      <dgm:prSet/>
      <dgm:spPr/>
      <dgm:t>
        <a:bodyPr/>
        <a:lstStyle/>
        <a:p>
          <a:endParaRPr lang="en-US"/>
        </a:p>
      </dgm:t>
    </dgm:pt>
    <dgm:pt modelId="{DC881BDA-2AFA-4C26-AC55-D6F92842D144}">
      <dgm:prSet phldr="0"/>
      <dgm:spPr/>
      <dgm:t>
        <a:bodyPr/>
        <a:lstStyle/>
        <a:p>
          <a:pPr rtl="0"/>
          <a:r>
            <a:rPr lang="en-US">
              <a:solidFill>
                <a:srgbClr val="000000"/>
              </a:solidFill>
              <a:latin typeface="+mn-lt"/>
              <a:ea typeface="Calibri"/>
              <a:cs typeface="Calibri"/>
            </a:rPr>
            <a:t>Seeks to establish a literacy commission to improve literacy rates across Prince George's County.</a:t>
          </a:r>
          <a:r>
            <a:rPr lang="en-US">
              <a:solidFill>
                <a:srgbClr val="FFFFFF"/>
              </a:solidFill>
              <a:latin typeface="+mn-lt"/>
            </a:rPr>
            <a:t> </a:t>
          </a:r>
          <a:endParaRPr lang="en-US" b="1" dirty="0">
            <a:solidFill>
              <a:srgbClr val="FFFFFF"/>
            </a:solidFill>
            <a:latin typeface="+mn-lt"/>
          </a:endParaRPr>
        </a:p>
      </dgm:t>
    </dgm:pt>
    <dgm:pt modelId="{7FB26416-8FDE-4FF8-A374-633CC215F4CB}" type="parTrans" cxnId="{675058D2-D9D6-4779-B0BF-E616CE349E3A}">
      <dgm:prSet/>
      <dgm:spPr/>
      <dgm:t>
        <a:bodyPr/>
        <a:lstStyle/>
        <a:p>
          <a:endParaRPr lang="en-US"/>
        </a:p>
      </dgm:t>
    </dgm:pt>
    <dgm:pt modelId="{B4E4B51D-971D-4322-8158-120C5E93CC9F}" type="sibTrans" cxnId="{675058D2-D9D6-4779-B0BF-E616CE349E3A}">
      <dgm:prSet/>
      <dgm:spPr/>
      <dgm:t>
        <a:bodyPr/>
        <a:lstStyle/>
        <a:p>
          <a:endParaRPr lang="en-US"/>
        </a:p>
      </dgm:t>
    </dgm:pt>
    <dgm:pt modelId="{85824D3E-CBAF-4518-9D3F-5DBD10A7C5A9}">
      <dgm:prSet phldr="0"/>
      <dgm:spPr/>
      <dgm:t>
        <a:bodyPr/>
        <a:lstStyle/>
        <a:p>
          <a:pPr rtl="0"/>
          <a:r>
            <a:rPr lang="en-US">
              <a:solidFill>
                <a:srgbClr val="000000"/>
              </a:solidFill>
              <a:latin typeface="Century Gothic" panose="020B0502020202020204"/>
            </a:rPr>
            <a:t>Calls on </a:t>
          </a:r>
          <a:r>
            <a:rPr lang="en-US">
              <a:solidFill>
                <a:srgbClr val="000000"/>
              </a:solidFill>
            </a:rPr>
            <a:t>the </a:t>
          </a:r>
          <a:r>
            <a:rPr lang="en-US">
              <a:solidFill>
                <a:srgbClr val="000000"/>
              </a:solidFill>
              <a:latin typeface="Century Gothic" panose="020B0502020202020204"/>
            </a:rPr>
            <a:t>Prince George's County Board of Education to initiate an audit </a:t>
          </a:r>
          <a:r>
            <a:rPr lang="en-US">
              <a:solidFill>
                <a:srgbClr val="000000"/>
              </a:solidFill>
            </a:rPr>
            <a:t>to </a:t>
          </a:r>
          <a:r>
            <a:rPr lang="en-US">
              <a:solidFill>
                <a:srgbClr val="000000"/>
              </a:solidFill>
              <a:latin typeface="Century Gothic" panose="020B0502020202020204"/>
            </a:rPr>
            <a:t>ensure compliance with State </a:t>
          </a:r>
          <a:r>
            <a:rPr lang="en-US">
              <a:solidFill>
                <a:srgbClr val="000000"/>
              </a:solidFill>
            </a:rPr>
            <a:t>and </a:t>
          </a:r>
          <a:r>
            <a:rPr lang="en-US">
              <a:solidFill>
                <a:srgbClr val="000000"/>
              </a:solidFill>
              <a:latin typeface="Century Gothic" panose="020B0502020202020204"/>
            </a:rPr>
            <a:t>Local mandated over-dose reversing medication in schools</a:t>
          </a:r>
          <a:r>
            <a:rPr lang="en-US">
              <a:solidFill>
                <a:srgbClr val="000000"/>
              </a:solidFill>
            </a:rPr>
            <a:t>.</a:t>
          </a:r>
          <a:r>
            <a:rPr lang="en-US">
              <a:solidFill>
                <a:srgbClr val="000000"/>
              </a:solidFill>
              <a:latin typeface="Century Gothic" panose="020B0502020202020204"/>
            </a:rPr>
            <a:t> </a:t>
          </a:r>
          <a:endParaRPr lang="en-US" dirty="0">
            <a:solidFill>
              <a:srgbClr val="000000"/>
            </a:solidFill>
            <a:latin typeface="Century Gothic" panose="020B0502020202020204"/>
          </a:endParaRPr>
        </a:p>
      </dgm:t>
    </dgm:pt>
    <dgm:pt modelId="{49A4832E-29C1-4A4E-9EF4-EA2D82347B65}" type="parTrans" cxnId="{597779D3-1BAC-448F-B705-3D8A4A36D553}">
      <dgm:prSet/>
      <dgm:spPr/>
      <dgm:t>
        <a:bodyPr/>
        <a:lstStyle/>
        <a:p>
          <a:endParaRPr lang="en-US"/>
        </a:p>
      </dgm:t>
    </dgm:pt>
    <dgm:pt modelId="{E756A909-106B-4E3B-A29D-76A7C8788038}" type="sibTrans" cxnId="{597779D3-1BAC-448F-B705-3D8A4A36D553}">
      <dgm:prSet/>
      <dgm:spPr/>
      <dgm:t>
        <a:bodyPr/>
        <a:lstStyle/>
        <a:p>
          <a:endParaRPr lang="en-US"/>
        </a:p>
      </dgm:t>
    </dgm:pt>
    <dgm:pt modelId="{D8D3B24A-D2CE-4FBB-8812-24C63396DF6E}">
      <dgm:prSet phldr="0"/>
      <dgm:spPr/>
      <dgm:t>
        <a:bodyPr/>
        <a:lstStyle/>
        <a:p>
          <a:pPr rtl="0"/>
          <a:r>
            <a:rPr lang="en-US">
              <a:solidFill>
                <a:srgbClr val="000000"/>
              </a:solidFill>
              <a:latin typeface="Century Gothic" panose="020B0502020202020204"/>
            </a:rPr>
            <a:t>Seeks funding </a:t>
          </a:r>
          <a:r>
            <a:rPr lang="en-US">
              <a:solidFill>
                <a:srgbClr val="000000"/>
              </a:solidFill>
            </a:rPr>
            <a:t>for </a:t>
          </a:r>
          <a:r>
            <a:rPr lang="en-US">
              <a:solidFill>
                <a:srgbClr val="000000"/>
              </a:solidFill>
              <a:latin typeface="Century Gothic" panose="020B0502020202020204"/>
            </a:rPr>
            <a:t>National Board-Certified Teachers who teach in Math, Science, </a:t>
          </a:r>
          <a:r>
            <a:rPr lang="en-US">
              <a:solidFill>
                <a:srgbClr val="000000"/>
              </a:solidFill>
            </a:rPr>
            <a:t>and </a:t>
          </a:r>
          <a:r>
            <a:rPr lang="en-US">
              <a:solidFill>
                <a:srgbClr val="000000"/>
              </a:solidFill>
              <a:latin typeface="Century Gothic" panose="020B0502020202020204"/>
            </a:rPr>
            <a:t>Special Education in low-performing schools.</a:t>
          </a:r>
        </a:p>
      </dgm:t>
    </dgm:pt>
    <dgm:pt modelId="{E8937EBB-4958-4FAC-BBCF-BE8DB7FDE415}" type="parTrans" cxnId="{DE79F79F-FDC4-4C8A-87B0-18C303ADF0DD}">
      <dgm:prSet/>
      <dgm:spPr/>
      <dgm:t>
        <a:bodyPr/>
        <a:lstStyle/>
        <a:p>
          <a:endParaRPr lang="en-US"/>
        </a:p>
      </dgm:t>
    </dgm:pt>
    <dgm:pt modelId="{EEADC5C1-51B4-436B-8BD6-FEF19D6D39DA}" type="sibTrans" cxnId="{DE79F79F-FDC4-4C8A-87B0-18C303ADF0DD}">
      <dgm:prSet/>
      <dgm:spPr/>
      <dgm:t>
        <a:bodyPr/>
        <a:lstStyle/>
        <a:p>
          <a:endParaRPr lang="en-US"/>
        </a:p>
      </dgm:t>
    </dgm:pt>
    <dgm:pt modelId="{567594C8-4F33-432A-A81D-381505F21BA4}">
      <dgm:prSet phldr="0"/>
      <dgm:spPr/>
      <dgm:t>
        <a:bodyPr/>
        <a:lstStyle/>
        <a:p>
          <a:pPr rtl="0"/>
          <a:r>
            <a:rPr lang="en-US">
              <a:latin typeface="Century Gothic" panose="020B0502020202020204"/>
            </a:rPr>
            <a:t>CR-076-2025</a:t>
          </a:r>
          <a:r>
            <a:rPr lang="en-US"/>
            <a:t>: </a:t>
          </a:r>
          <a:r>
            <a:rPr lang="en-US">
              <a:latin typeface="Century Gothic" panose="020B0502020202020204"/>
            </a:rPr>
            <a:t>The Readiness of Prince George's County Public Schools in a Potential Overdose Emergency</a:t>
          </a:r>
          <a:endParaRPr lang="en-US"/>
        </a:p>
      </dgm:t>
    </dgm:pt>
    <dgm:pt modelId="{E4BB57BF-E4A0-4184-8A38-71635337D79B}" type="parTrans" cxnId="{EFAE7B91-9B4C-4422-B56C-269B737100DE}">
      <dgm:prSet/>
      <dgm:spPr/>
      <dgm:t>
        <a:bodyPr/>
        <a:lstStyle/>
        <a:p>
          <a:endParaRPr lang="en-US"/>
        </a:p>
      </dgm:t>
    </dgm:pt>
    <dgm:pt modelId="{B096AC35-DF22-4619-904B-A90F51610E35}" type="sibTrans" cxnId="{EFAE7B91-9B4C-4422-B56C-269B737100DE}">
      <dgm:prSet/>
      <dgm:spPr/>
      <dgm:t>
        <a:bodyPr/>
        <a:lstStyle/>
        <a:p>
          <a:endParaRPr lang="en-US"/>
        </a:p>
      </dgm:t>
    </dgm:pt>
    <dgm:pt modelId="{C10DD18C-2C52-42C9-B05F-3FD2CC72BA8A}" type="pres">
      <dgm:prSet presAssocID="{9989BAC4-D1CB-4777-96FF-70430DCB1CC1}" presName="vert0" presStyleCnt="0">
        <dgm:presLayoutVars>
          <dgm:dir/>
          <dgm:animOne val="branch"/>
          <dgm:animLvl val="lvl"/>
        </dgm:presLayoutVars>
      </dgm:prSet>
      <dgm:spPr/>
    </dgm:pt>
    <dgm:pt modelId="{1CDE61B0-2154-4DCD-8F48-9EB31356F106}" type="pres">
      <dgm:prSet presAssocID="{5291D23A-AD84-4988-ACB9-23E78BDCAB57}" presName="thickLine" presStyleLbl="alignNode1" presStyleIdx="0" presStyleCnt="1"/>
      <dgm:spPr/>
    </dgm:pt>
    <dgm:pt modelId="{695DC112-3C76-45F8-81D3-BE79C6BB0BE1}" type="pres">
      <dgm:prSet presAssocID="{5291D23A-AD84-4988-ACB9-23E78BDCAB57}" presName="horz1" presStyleCnt="0"/>
      <dgm:spPr/>
    </dgm:pt>
    <dgm:pt modelId="{5ED06512-08B5-450F-9D26-AE9EEA21BB4F}" type="pres">
      <dgm:prSet presAssocID="{5291D23A-AD84-4988-ACB9-23E78BDCAB57}" presName="tx1" presStyleLbl="revTx" presStyleIdx="0" presStyleCnt="7"/>
      <dgm:spPr/>
    </dgm:pt>
    <dgm:pt modelId="{537B1EB2-ABFA-48BA-A44A-EB6797D6CD57}" type="pres">
      <dgm:prSet presAssocID="{5291D23A-AD84-4988-ACB9-23E78BDCAB57}" presName="vert1" presStyleCnt="0"/>
      <dgm:spPr/>
    </dgm:pt>
    <dgm:pt modelId="{544F0EE2-B38D-4FBA-AFBF-2D326E87AA23}" type="pres">
      <dgm:prSet presAssocID="{5FE6B283-EF11-4D69-95EE-9987FFAD58F5}" presName="vertSpace2a" presStyleCnt="0"/>
      <dgm:spPr/>
    </dgm:pt>
    <dgm:pt modelId="{577CCBB4-29A0-49B8-A4B4-6F3E4162F92D}" type="pres">
      <dgm:prSet presAssocID="{5FE6B283-EF11-4D69-95EE-9987FFAD58F5}" presName="horz2" presStyleCnt="0"/>
      <dgm:spPr/>
    </dgm:pt>
    <dgm:pt modelId="{828A65B0-AADC-4E59-A28B-E5309C278F4E}" type="pres">
      <dgm:prSet presAssocID="{5FE6B283-EF11-4D69-95EE-9987FFAD58F5}" presName="horzSpace2" presStyleCnt="0"/>
      <dgm:spPr/>
    </dgm:pt>
    <dgm:pt modelId="{1A3ADBA0-6CAC-476B-9AFE-0EEB36D329E2}" type="pres">
      <dgm:prSet presAssocID="{5FE6B283-EF11-4D69-95EE-9987FFAD58F5}" presName="tx2" presStyleLbl="revTx" presStyleIdx="1" presStyleCnt="7"/>
      <dgm:spPr/>
    </dgm:pt>
    <dgm:pt modelId="{046E6D87-2328-4548-BA01-C4F04777E796}" type="pres">
      <dgm:prSet presAssocID="{5FE6B283-EF11-4D69-95EE-9987FFAD58F5}" presName="vert2" presStyleCnt="0"/>
      <dgm:spPr/>
    </dgm:pt>
    <dgm:pt modelId="{78BDFF7E-ADC8-4A54-8398-C26DF83FB9D6}" type="pres">
      <dgm:prSet presAssocID="{DC881BDA-2AFA-4C26-AC55-D6F92842D144}" presName="horz3" presStyleCnt="0"/>
      <dgm:spPr/>
    </dgm:pt>
    <dgm:pt modelId="{6B8DB04D-73FC-428B-B332-BEE23649E699}" type="pres">
      <dgm:prSet presAssocID="{DC881BDA-2AFA-4C26-AC55-D6F92842D144}" presName="horzSpace3" presStyleCnt="0"/>
      <dgm:spPr/>
    </dgm:pt>
    <dgm:pt modelId="{96CCABE6-A919-4072-BBF8-9708441EA7E6}" type="pres">
      <dgm:prSet presAssocID="{DC881BDA-2AFA-4C26-AC55-D6F92842D144}" presName="tx3" presStyleLbl="revTx" presStyleIdx="2" presStyleCnt="7"/>
      <dgm:spPr/>
    </dgm:pt>
    <dgm:pt modelId="{DB5EF3A0-B68E-4E40-B87D-2E0249C456E0}" type="pres">
      <dgm:prSet presAssocID="{DC881BDA-2AFA-4C26-AC55-D6F92842D144}" presName="vert3" presStyleCnt="0"/>
      <dgm:spPr/>
    </dgm:pt>
    <dgm:pt modelId="{910013E2-B0FF-4BFE-AB73-BC063707D7B8}" type="pres">
      <dgm:prSet presAssocID="{5FE6B283-EF11-4D69-95EE-9987FFAD58F5}" presName="thinLine2b" presStyleLbl="callout" presStyleIdx="0" presStyleCnt="3"/>
      <dgm:spPr/>
    </dgm:pt>
    <dgm:pt modelId="{8B7B6E5D-8423-4AD6-821B-4F729EA1FFD6}" type="pres">
      <dgm:prSet presAssocID="{5FE6B283-EF11-4D69-95EE-9987FFAD58F5}" presName="vertSpace2b" presStyleCnt="0"/>
      <dgm:spPr/>
    </dgm:pt>
    <dgm:pt modelId="{1FD43356-5319-4433-8E35-7BE13322CF0E}" type="pres">
      <dgm:prSet presAssocID="{567594C8-4F33-432A-A81D-381505F21BA4}" presName="horz2" presStyleCnt="0"/>
      <dgm:spPr/>
    </dgm:pt>
    <dgm:pt modelId="{209B59EF-3BC4-46C0-9EB2-FE7A091AF1D7}" type="pres">
      <dgm:prSet presAssocID="{567594C8-4F33-432A-A81D-381505F21BA4}" presName="horzSpace2" presStyleCnt="0"/>
      <dgm:spPr/>
    </dgm:pt>
    <dgm:pt modelId="{2FEE0A17-E190-4A42-8ECA-B97D8D018FC5}" type="pres">
      <dgm:prSet presAssocID="{567594C8-4F33-432A-A81D-381505F21BA4}" presName="tx2" presStyleLbl="revTx" presStyleIdx="3" presStyleCnt="7"/>
      <dgm:spPr/>
    </dgm:pt>
    <dgm:pt modelId="{C09D9D82-F30B-4E6A-80DF-1159F249C35C}" type="pres">
      <dgm:prSet presAssocID="{567594C8-4F33-432A-A81D-381505F21BA4}" presName="vert2" presStyleCnt="0"/>
      <dgm:spPr/>
    </dgm:pt>
    <dgm:pt modelId="{9483B477-665A-449E-AEB7-C99E7CF070C4}" type="pres">
      <dgm:prSet presAssocID="{85824D3E-CBAF-4518-9D3F-5DBD10A7C5A9}" presName="horz3" presStyleCnt="0"/>
      <dgm:spPr/>
    </dgm:pt>
    <dgm:pt modelId="{12AFB182-96B5-4340-9E7B-E2C8F11C7A19}" type="pres">
      <dgm:prSet presAssocID="{85824D3E-CBAF-4518-9D3F-5DBD10A7C5A9}" presName="horzSpace3" presStyleCnt="0"/>
      <dgm:spPr/>
    </dgm:pt>
    <dgm:pt modelId="{51318A33-A264-482D-AB71-9669F661A576}" type="pres">
      <dgm:prSet presAssocID="{85824D3E-CBAF-4518-9D3F-5DBD10A7C5A9}" presName="tx3" presStyleLbl="revTx" presStyleIdx="4" presStyleCnt="7"/>
      <dgm:spPr/>
    </dgm:pt>
    <dgm:pt modelId="{4A77A61F-746D-4CD3-BDA8-565C64336C1E}" type="pres">
      <dgm:prSet presAssocID="{85824D3E-CBAF-4518-9D3F-5DBD10A7C5A9}" presName="vert3" presStyleCnt="0"/>
      <dgm:spPr/>
    </dgm:pt>
    <dgm:pt modelId="{5B60133A-221D-48FC-A0E7-B9A43C0CAFAF}" type="pres">
      <dgm:prSet presAssocID="{567594C8-4F33-432A-A81D-381505F21BA4}" presName="thinLine2b" presStyleLbl="callout" presStyleIdx="1" presStyleCnt="3"/>
      <dgm:spPr/>
    </dgm:pt>
    <dgm:pt modelId="{8D4F7919-3DD3-4229-8AE7-332CD84670AC}" type="pres">
      <dgm:prSet presAssocID="{567594C8-4F33-432A-A81D-381505F21BA4}" presName="vertSpace2b" presStyleCnt="0"/>
      <dgm:spPr/>
    </dgm:pt>
    <dgm:pt modelId="{3D50C82D-4848-46CC-8A94-5B807F37724C}" type="pres">
      <dgm:prSet presAssocID="{498A7B35-79C1-443B-BA02-1BF48B723179}" presName="horz2" presStyleCnt="0"/>
      <dgm:spPr/>
    </dgm:pt>
    <dgm:pt modelId="{E443D5C8-CE4E-4096-A76E-A2203A0DD0AA}" type="pres">
      <dgm:prSet presAssocID="{498A7B35-79C1-443B-BA02-1BF48B723179}" presName="horzSpace2" presStyleCnt="0"/>
      <dgm:spPr/>
    </dgm:pt>
    <dgm:pt modelId="{F87B6941-2514-4A40-9DF2-A0A06AD8FBC8}" type="pres">
      <dgm:prSet presAssocID="{498A7B35-79C1-443B-BA02-1BF48B723179}" presName="tx2" presStyleLbl="revTx" presStyleIdx="5" presStyleCnt="7"/>
      <dgm:spPr/>
    </dgm:pt>
    <dgm:pt modelId="{3461511C-FEA9-4525-A685-21AA6B7030BE}" type="pres">
      <dgm:prSet presAssocID="{498A7B35-79C1-443B-BA02-1BF48B723179}" presName="vert2" presStyleCnt="0"/>
      <dgm:spPr/>
    </dgm:pt>
    <dgm:pt modelId="{3BC8742D-1830-4E62-8D0B-69E29DD3CCBE}" type="pres">
      <dgm:prSet presAssocID="{D8D3B24A-D2CE-4FBB-8812-24C63396DF6E}" presName="horz3" presStyleCnt="0"/>
      <dgm:spPr/>
    </dgm:pt>
    <dgm:pt modelId="{8BC04586-3FE2-4D60-A2E8-3DDD8EE7EED2}" type="pres">
      <dgm:prSet presAssocID="{D8D3B24A-D2CE-4FBB-8812-24C63396DF6E}" presName="horzSpace3" presStyleCnt="0"/>
      <dgm:spPr/>
    </dgm:pt>
    <dgm:pt modelId="{30DDCF83-4168-4745-9B18-0D328FE89D77}" type="pres">
      <dgm:prSet presAssocID="{D8D3B24A-D2CE-4FBB-8812-24C63396DF6E}" presName="tx3" presStyleLbl="revTx" presStyleIdx="6" presStyleCnt="7"/>
      <dgm:spPr/>
    </dgm:pt>
    <dgm:pt modelId="{B601F79B-A629-4186-B34A-9B2E52A0CACD}" type="pres">
      <dgm:prSet presAssocID="{D8D3B24A-D2CE-4FBB-8812-24C63396DF6E}" presName="vert3" presStyleCnt="0"/>
      <dgm:spPr/>
    </dgm:pt>
    <dgm:pt modelId="{359C6BEA-0C19-403B-8059-7E73CF62E8B5}" type="pres">
      <dgm:prSet presAssocID="{498A7B35-79C1-443B-BA02-1BF48B723179}" presName="thinLine2b" presStyleLbl="callout" presStyleIdx="2" presStyleCnt="3"/>
      <dgm:spPr/>
    </dgm:pt>
    <dgm:pt modelId="{BF351246-146C-4F2A-9FE1-248E54A85EF6}" type="pres">
      <dgm:prSet presAssocID="{498A7B35-79C1-443B-BA02-1BF48B723179}" presName="vertSpace2b" presStyleCnt="0"/>
      <dgm:spPr/>
    </dgm:pt>
  </dgm:ptLst>
  <dgm:cxnLst>
    <dgm:cxn modelId="{EC195F3C-F03F-4F62-A324-57C9408D4995}" type="presOf" srcId="{D8D3B24A-D2CE-4FBB-8812-24C63396DF6E}" destId="{30DDCF83-4168-4745-9B18-0D328FE89D77}" srcOrd="0" destOrd="0" presId="urn:microsoft.com/office/officeart/2008/layout/LinedList"/>
    <dgm:cxn modelId="{155ED16C-F634-4570-A366-5D1EAC51E837}" srcId="{5291D23A-AD84-4988-ACB9-23E78BDCAB57}" destId="{498A7B35-79C1-443B-BA02-1BF48B723179}" srcOrd="2" destOrd="0" parTransId="{784EEA61-7DB0-471E-85D0-659EDA5B8083}" sibTransId="{7C72EC28-4D11-49C1-A01F-E6220865D0F3}"/>
    <dgm:cxn modelId="{027AC48B-19F5-4C5A-9AE4-D871EC54D2D5}" type="presOf" srcId="{85824D3E-CBAF-4518-9D3F-5DBD10A7C5A9}" destId="{51318A33-A264-482D-AB71-9669F661A576}" srcOrd="0" destOrd="0" presId="urn:microsoft.com/office/officeart/2008/layout/LinedList"/>
    <dgm:cxn modelId="{EFAE7B91-9B4C-4422-B56C-269B737100DE}" srcId="{5291D23A-AD84-4988-ACB9-23E78BDCAB57}" destId="{567594C8-4F33-432A-A81D-381505F21BA4}" srcOrd="1" destOrd="0" parTransId="{E4BB57BF-E4A0-4184-8A38-71635337D79B}" sibTransId="{B096AC35-DF22-4619-904B-A90F51610E35}"/>
    <dgm:cxn modelId="{DE79F79F-FDC4-4C8A-87B0-18C303ADF0DD}" srcId="{498A7B35-79C1-443B-BA02-1BF48B723179}" destId="{D8D3B24A-D2CE-4FBB-8812-24C63396DF6E}" srcOrd="0" destOrd="0" parTransId="{E8937EBB-4958-4FAC-BBCF-BE8DB7FDE415}" sibTransId="{EEADC5C1-51B4-436B-8BD6-FEF19D6D39DA}"/>
    <dgm:cxn modelId="{CF04B0A8-F9C3-45A1-8404-FCD3B696EA54}" type="presOf" srcId="{567594C8-4F33-432A-A81D-381505F21BA4}" destId="{2FEE0A17-E190-4A42-8ECA-B97D8D018FC5}" srcOrd="0" destOrd="0" presId="urn:microsoft.com/office/officeart/2008/layout/LinedList"/>
    <dgm:cxn modelId="{446BE0B0-A7F2-417F-8CD8-0B716C3A0EEA}" type="presOf" srcId="{5FE6B283-EF11-4D69-95EE-9987FFAD58F5}" destId="{1A3ADBA0-6CAC-476B-9AFE-0EEB36D329E2}" srcOrd="0" destOrd="0" presId="urn:microsoft.com/office/officeart/2008/layout/LinedList"/>
    <dgm:cxn modelId="{64A21AB6-AA6B-4E5C-8C1C-2C25BC5396B3}" type="presOf" srcId="{9989BAC4-D1CB-4777-96FF-70430DCB1CC1}" destId="{C10DD18C-2C52-42C9-B05F-3FD2CC72BA8A}" srcOrd="0" destOrd="0" presId="urn:microsoft.com/office/officeart/2008/layout/LinedList"/>
    <dgm:cxn modelId="{675058D2-D9D6-4779-B0BF-E616CE349E3A}" srcId="{5FE6B283-EF11-4D69-95EE-9987FFAD58F5}" destId="{DC881BDA-2AFA-4C26-AC55-D6F92842D144}" srcOrd="0" destOrd="0" parTransId="{7FB26416-8FDE-4FF8-A374-633CC215F4CB}" sibTransId="{B4E4B51D-971D-4322-8158-120C5E93CC9F}"/>
    <dgm:cxn modelId="{597779D3-1BAC-448F-B705-3D8A4A36D553}" srcId="{567594C8-4F33-432A-A81D-381505F21BA4}" destId="{85824D3E-CBAF-4518-9D3F-5DBD10A7C5A9}" srcOrd="0" destOrd="0" parTransId="{49A4832E-29C1-4A4E-9EF4-EA2D82347B65}" sibTransId="{E756A909-106B-4E3B-A29D-76A7C8788038}"/>
    <dgm:cxn modelId="{BED699DC-3691-44D5-BD34-6680754A5888}" type="presOf" srcId="{498A7B35-79C1-443B-BA02-1BF48B723179}" destId="{F87B6941-2514-4A40-9DF2-A0A06AD8FBC8}" srcOrd="0" destOrd="0" presId="urn:microsoft.com/office/officeart/2008/layout/LinedList"/>
    <dgm:cxn modelId="{FAB715E1-093C-4B55-BD9E-560919597300}" type="presOf" srcId="{DC881BDA-2AFA-4C26-AC55-D6F92842D144}" destId="{96CCABE6-A919-4072-BBF8-9708441EA7E6}" srcOrd="0" destOrd="0" presId="urn:microsoft.com/office/officeart/2008/layout/LinedList"/>
    <dgm:cxn modelId="{7AFA81E7-A702-41D7-AC05-F5B380378AEB}" srcId="{5291D23A-AD84-4988-ACB9-23E78BDCAB57}" destId="{5FE6B283-EF11-4D69-95EE-9987FFAD58F5}" srcOrd="0" destOrd="0" parTransId="{1374817B-E16B-43C6-AE32-BE4B96C5503F}" sibTransId="{B3D71629-6E0E-4A05-ACB4-3F05388FF009}"/>
    <dgm:cxn modelId="{D8A470F3-04EF-495D-A96C-7E78A9C8B236}" type="presOf" srcId="{5291D23A-AD84-4988-ACB9-23E78BDCAB57}" destId="{5ED06512-08B5-450F-9D26-AE9EEA21BB4F}" srcOrd="0" destOrd="0" presId="urn:microsoft.com/office/officeart/2008/layout/LinedList"/>
    <dgm:cxn modelId="{F5D87CF9-359A-44E0-B95B-538311EC7076}" srcId="{9989BAC4-D1CB-4777-96FF-70430DCB1CC1}" destId="{5291D23A-AD84-4988-ACB9-23E78BDCAB57}" srcOrd="0" destOrd="0" parTransId="{6A8D80F1-3404-4688-968B-23074CFAF103}" sibTransId="{CC315C7E-D528-4258-BCA5-DFA2ECCC88D3}"/>
    <dgm:cxn modelId="{32EF7423-50C8-470D-B67E-2B66DAD7B12C}" type="presParOf" srcId="{C10DD18C-2C52-42C9-B05F-3FD2CC72BA8A}" destId="{1CDE61B0-2154-4DCD-8F48-9EB31356F106}" srcOrd="0" destOrd="0" presId="urn:microsoft.com/office/officeart/2008/layout/LinedList"/>
    <dgm:cxn modelId="{8510D5ED-5D66-47B9-BD3F-A337586AEDBF}" type="presParOf" srcId="{C10DD18C-2C52-42C9-B05F-3FD2CC72BA8A}" destId="{695DC112-3C76-45F8-81D3-BE79C6BB0BE1}" srcOrd="1" destOrd="0" presId="urn:microsoft.com/office/officeart/2008/layout/LinedList"/>
    <dgm:cxn modelId="{C314C669-6032-4AA0-999F-47C23006F99F}" type="presParOf" srcId="{695DC112-3C76-45F8-81D3-BE79C6BB0BE1}" destId="{5ED06512-08B5-450F-9D26-AE9EEA21BB4F}" srcOrd="0" destOrd="0" presId="urn:microsoft.com/office/officeart/2008/layout/LinedList"/>
    <dgm:cxn modelId="{69418372-8988-481C-861F-600592D8A274}" type="presParOf" srcId="{695DC112-3C76-45F8-81D3-BE79C6BB0BE1}" destId="{537B1EB2-ABFA-48BA-A44A-EB6797D6CD57}" srcOrd="1" destOrd="0" presId="urn:microsoft.com/office/officeart/2008/layout/LinedList"/>
    <dgm:cxn modelId="{BBB4508E-89A8-41F4-BE21-D77F64AAF1ED}" type="presParOf" srcId="{537B1EB2-ABFA-48BA-A44A-EB6797D6CD57}" destId="{544F0EE2-B38D-4FBA-AFBF-2D326E87AA23}" srcOrd="0" destOrd="0" presId="urn:microsoft.com/office/officeart/2008/layout/LinedList"/>
    <dgm:cxn modelId="{2C1D7C7E-8D00-40A5-BCD7-696CB7895412}" type="presParOf" srcId="{537B1EB2-ABFA-48BA-A44A-EB6797D6CD57}" destId="{577CCBB4-29A0-49B8-A4B4-6F3E4162F92D}" srcOrd="1" destOrd="0" presId="urn:microsoft.com/office/officeart/2008/layout/LinedList"/>
    <dgm:cxn modelId="{1A983416-83AA-41B5-9BB0-39114B66BA6A}" type="presParOf" srcId="{577CCBB4-29A0-49B8-A4B4-6F3E4162F92D}" destId="{828A65B0-AADC-4E59-A28B-E5309C278F4E}" srcOrd="0" destOrd="0" presId="urn:microsoft.com/office/officeart/2008/layout/LinedList"/>
    <dgm:cxn modelId="{52E026DF-73D4-43B6-B7C5-31F34FC0860B}" type="presParOf" srcId="{577CCBB4-29A0-49B8-A4B4-6F3E4162F92D}" destId="{1A3ADBA0-6CAC-476B-9AFE-0EEB36D329E2}" srcOrd="1" destOrd="0" presId="urn:microsoft.com/office/officeart/2008/layout/LinedList"/>
    <dgm:cxn modelId="{D93AA488-6207-417C-A00E-DB7AFEE6AC96}" type="presParOf" srcId="{577CCBB4-29A0-49B8-A4B4-6F3E4162F92D}" destId="{046E6D87-2328-4548-BA01-C4F04777E796}" srcOrd="2" destOrd="0" presId="urn:microsoft.com/office/officeart/2008/layout/LinedList"/>
    <dgm:cxn modelId="{7F3E5724-0040-4BE2-AC7A-CA5B7627CEA7}" type="presParOf" srcId="{046E6D87-2328-4548-BA01-C4F04777E796}" destId="{78BDFF7E-ADC8-4A54-8398-C26DF83FB9D6}" srcOrd="0" destOrd="0" presId="urn:microsoft.com/office/officeart/2008/layout/LinedList"/>
    <dgm:cxn modelId="{E6B933A1-6ADF-40C1-B08C-445E6A45F20E}" type="presParOf" srcId="{78BDFF7E-ADC8-4A54-8398-C26DF83FB9D6}" destId="{6B8DB04D-73FC-428B-B332-BEE23649E699}" srcOrd="0" destOrd="0" presId="urn:microsoft.com/office/officeart/2008/layout/LinedList"/>
    <dgm:cxn modelId="{2ED86E4A-4FC0-4A1C-BE00-9A89F6203F6D}" type="presParOf" srcId="{78BDFF7E-ADC8-4A54-8398-C26DF83FB9D6}" destId="{96CCABE6-A919-4072-BBF8-9708441EA7E6}" srcOrd="1" destOrd="0" presId="urn:microsoft.com/office/officeart/2008/layout/LinedList"/>
    <dgm:cxn modelId="{4D4F464F-1307-4FBE-BA22-586EF41CAC47}" type="presParOf" srcId="{78BDFF7E-ADC8-4A54-8398-C26DF83FB9D6}" destId="{DB5EF3A0-B68E-4E40-B87D-2E0249C456E0}" srcOrd="2" destOrd="0" presId="urn:microsoft.com/office/officeart/2008/layout/LinedList"/>
    <dgm:cxn modelId="{003E5E3C-885A-4CE2-8023-506BA5739437}" type="presParOf" srcId="{537B1EB2-ABFA-48BA-A44A-EB6797D6CD57}" destId="{910013E2-B0FF-4BFE-AB73-BC063707D7B8}" srcOrd="2" destOrd="0" presId="urn:microsoft.com/office/officeart/2008/layout/LinedList"/>
    <dgm:cxn modelId="{C2679BEA-FE3D-4D15-8481-3572B0958FA5}" type="presParOf" srcId="{537B1EB2-ABFA-48BA-A44A-EB6797D6CD57}" destId="{8B7B6E5D-8423-4AD6-821B-4F729EA1FFD6}" srcOrd="3" destOrd="0" presId="urn:microsoft.com/office/officeart/2008/layout/LinedList"/>
    <dgm:cxn modelId="{EA3ABC16-0809-4049-969C-CB8A2B8AD081}" type="presParOf" srcId="{537B1EB2-ABFA-48BA-A44A-EB6797D6CD57}" destId="{1FD43356-5319-4433-8E35-7BE13322CF0E}" srcOrd="4" destOrd="0" presId="urn:microsoft.com/office/officeart/2008/layout/LinedList"/>
    <dgm:cxn modelId="{82F44E8C-AA16-4E9B-80D5-238EA270D54F}" type="presParOf" srcId="{1FD43356-5319-4433-8E35-7BE13322CF0E}" destId="{209B59EF-3BC4-46C0-9EB2-FE7A091AF1D7}" srcOrd="0" destOrd="0" presId="urn:microsoft.com/office/officeart/2008/layout/LinedList"/>
    <dgm:cxn modelId="{F81EDDA0-8AD5-4920-A015-A5445408DE87}" type="presParOf" srcId="{1FD43356-5319-4433-8E35-7BE13322CF0E}" destId="{2FEE0A17-E190-4A42-8ECA-B97D8D018FC5}" srcOrd="1" destOrd="0" presId="urn:microsoft.com/office/officeart/2008/layout/LinedList"/>
    <dgm:cxn modelId="{839A371B-6199-4A5D-8ED5-15006637B636}" type="presParOf" srcId="{1FD43356-5319-4433-8E35-7BE13322CF0E}" destId="{C09D9D82-F30B-4E6A-80DF-1159F249C35C}" srcOrd="2" destOrd="0" presId="urn:microsoft.com/office/officeart/2008/layout/LinedList"/>
    <dgm:cxn modelId="{BA42D274-C37A-4C65-848F-DF01760E6089}" type="presParOf" srcId="{C09D9D82-F30B-4E6A-80DF-1159F249C35C}" destId="{9483B477-665A-449E-AEB7-C99E7CF070C4}" srcOrd="0" destOrd="0" presId="urn:microsoft.com/office/officeart/2008/layout/LinedList"/>
    <dgm:cxn modelId="{603887C6-2A6B-466A-8DA2-1D45892F0AF6}" type="presParOf" srcId="{9483B477-665A-449E-AEB7-C99E7CF070C4}" destId="{12AFB182-96B5-4340-9E7B-E2C8F11C7A19}" srcOrd="0" destOrd="0" presId="urn:microsoft.com/office/officeart/2008/layout/LinedList"/>
    <dgm:cxn modelId="{1502D13F-6AE8-4E0C-A821-5E891BD00B14}" type="presParOf" srcId="{9483B477-665A-449E-AEB7-C99E7CF070C4}" destId="{51318A33-A264-482D-AB71-9669F661A576}" srcOrd="1" destOrd="0" presId="urn:microsoft.com/office/officeart/2008/layout/LinedList"/>
    <dgm:cxn modelId="{F7FCEEEC-1FED-44C1-9C6D-0E05EB7CD5BE}" type="presParOf" srcId="{9483B477-665A-449E-AEB7-C99E7CF070C4}" destId="{4A77A61F-746D-4CD3-BDA8-565C64336C1E}" srcOrd="2" destOrd="0" presId="urn:microsoft.com/office/officeart/2008/layout/LinedList"/>
    <dgm:cxn modelId="{8C005FED-8BC0-4D55-A7D3-DFDF35ED3CFD}" type="presParOf" srcId="{537B1EB2-ABFA-48BA-A44A-EB6797D6CD57}" destId="{5B60133A-221D-48FC-A0E7-B9A43C0CAFAF}" srcOrd="5" destOrd="0" presId="urn:microsoft.com/office/officeart/2008/layout/LinedList"/>
    <dgm:cxn modelId="{E8348270-AFAB-454C-AE4B-CEBF2E6855F2}" type="presParOf" srcId="{537B1EB2-ABFA-48BA-A44A-EB6797D6CD57}" destId="{8D4F7919-3DD3-4229-8AE7-332CD84670AC}" srcOrd="6" destOrd="0" presId="urn:microsoft.com/office/officeart/2008/layout/LinedList"/>
    <dgm:cxn modelId="{F05C8761-6C6B-4BBB-9048-7A15B751336F}" type="presParOf" srcId="{537B1EB2-ABFA-48BA-A44A-EB6797D6CD57}" destId="{3D50C82D-4848-46CC-8A94-5B807F37724C}" srcOrd="7" destOrd="0" presId="urn:microsoft.com/office/officeart/2008/layout/LinedList"/>
    <dgm:cxn modelId="{4D0725DD-B357-49BB-9018-2D85DEBEB697}" type="presParOf" srcId="{3D50C82D-4848-46CC-8A94-5B807F37724C}" destId="{E443D5C8-CE4E-4096-A76E-A2203A0DD0AA}" srcOrd="0" destOrd="0" presId="urn:microsoft.com/office/officeart/2008/layout/LinedList"/>
    <dgm:cxn modelId="{81388996-7F09-4397-845B-8052EE17DF94}" type="presParOf" srcId="{3D50C82D-4848-46CC-8A94-5B807F37724C}" destId="{F87B6941-2514-4A40-9DF2-A0A06AD8FBC8}" srcOrd="1" destOrd="0" presId="urn:microsoft.com/office/officeart/2008/layout/LinedList"/>
    <dgm:cxn modelId="{C761B494-50CA-4A5E-87ED-ED56FEF99B32}" type="presParOf" srcId="{3D50C82D-4848-46CC-8A94-5B807F37724C}" destId="{3461511C-FEA9-4525-A685-21AA6B7030BE}" srcOrd="2" destOrd="0" presId="urn:microsoft.com/office/officeart/2008/layout/LinedList"/>
    <dgm:cxn modelId="{3210B8F8-CACC-444F-BC2F-AB66264530C9}" type="presParOf" srcId="{3461511C-FEA9-4525-A685-21AA6B7030BE}" destId="{3BC8742D-1830-4E62-8D0B-69E29DD3CCBE}" srcOrd="0" destOrd="0" presId="urn:microsoft.com/office/officeart/2008/layout/LinedList"/>
    <dgm:cxn modelId="{DFE3CE36-8BD6-446B-8FB2-C9C8D7E94148}" type="presParOf" srcId="{3BC8742D-1830-4E62-8D0B-69E29DD3CCBE}" destId="{8BC04586-3FE2-4D60-A2E8-3DDD8EE7EED2}" srcOrd="0" destOrd="0" presId="urn:microsoft.com/office/officeart/2008/layout/LinedList"/>
    <dgm:cxn modelId="{A327D2C2-28F0-45F2-B05B-BBCD487E4797}" type="presParOf" srcId="{3BC8742D-1830-4E62-8D0B-69E29DD3CCBE}" destId="{30DDCF83-4168-4745-9B18-0D328FE89D77}" srcOrd="1" destOrd="0" presId="urn:microsoft.com/office/officeart/2008/layout/LinedList"/>
    <dgm:cxn modelId="{4864DCDD-A046-4FED-ABD1-5C454E725F62}" type="presParOf" srcId="{3BC8742D-1830-4E62-8D0B-69E29DD3CCBE}" destId="{B601F79B-A629-4186-B34A-9B2E52A0CACD}" srcOrd="2" destOrd="0" presId="urn:microsoft.com/office/officeart/2008/layout/LinedList"/>
    <dgm:cxn modelId="{FB0CE4BC-B27F-4179-90E5-9F08DEBBD8A1}" type="presParOf" srcId="{537B1EB2-ABFA-48BA-A44A-EB6797D6CD57}" destId="{359C6BEA-0C19-403B-8059-7E73CF62E8B5}" srcOrd="8" destOrd="0" presId="urn:microsoft.com/office/officeart/2008/layout/LinedList"/>
    <dgm:cxn modelId="{5F7726C5-43C8-47F4-80A8-1E2D744B8517}" type="presParOf" srcId="{537B1EB2-ABFA-48BA-A44A-EB6797D6CD57}" destId="{BF351246-146C-4F2A-9FE1-248E54A85EF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89BAC4-D1CB-4777-96FF-70430DCB1CC1}" type="doc">
      <dgm:prSet loTypeId="urn:microsoft.com/office/officeart/2008/layout/LinedList" loCatId="list" qsTypeId="urn:microsoft.com/office/officeart/2005/8/quickstyle/simple4" qsCatId="simple" csTypeId="urn:microsoft.com/office/officeart/2005/8/colors/accent3_1" csCatId="accent3" phldr="1"/>
      <dgm:spPr/>
      <dgm:t>
        <a:bodyPr/>
        <a:lstStyle/>
        <a:p>
          <a:endParaRPr lang="en-US"/>
        </a:p>
      </dgm:t>
    </dgm:pt>
    <dgm:pt modelId="{5291D23A-AD84-4988-ACB9-23E78BDCAB57}">
      <dgm:prSet phldrT="[Text]" custT="1"/>
      <dgm:spPr/>
      <dgm:t>
        <a:bodyPr/>
        <a:lstStyle/>
        <a:p>
          <a:pPr rtl="0">
            <a:buNone/>
          </a:pPr>
          <a:r>
            <a:rPr lang="en-US" sz="1600">
              <a:latin typeface="Baskerville Old Face"/>
            </a:rPr>
            <a:t>3 Notable Pieces of Legislation</a:t>
          </a:r>
        </a:p>
      </dgm:t>
    </dgm:pt>
    <dgm:pt modelId="{6A8D80F1-3404-4688-968B-23074CFAF103}" type="parTrans" cxnId="{F5D87CF9-359A-44E0-B95B-538311EC7076}">
      <dgm:prSet/>
      <dgm:spPr/>
      <dgm:t>
        <a:bodyPr/>
        <a:lstStyle/>
        <a:p>
          <a:endParaRPr lang="en-US"/>
        </a:p>
      </dgm:t>
    </dgm:pt>
    <dgm:pt modelId="{CC315C7E-D528-4258-BCA5-DFA2ECCC88D3}" type="sibTrans" cxnId="{F5D87CF9-359A-44E0-B95B-538311EC7076}">
      <dgm:prSet/>
      <dgm:spPr/>
      <dgm:t>
        <a:bodyPr/>
        <a:lstStyle/>
        <a:p>
          <a:endParaRPr lang="en-US"/>
        </a:p>
      </dgm:t>
    </dgm:pt>
    <dgm:pt modelId="{5FE6B283-EF11-4D69-95EE-9987FFAD58F5}">
      <dgm:prSet phldrT="[Text]" phldr="0"/>
      <dgm:spPr/>
      <dgm:t>
        <a:bodyPr/>
        <a:lstStyle/>
        <a:p>
          <a:pPr rtl="0">
            <a:buNone/>
          </a:pPr>
          <a:r>
            <a:rPr lang="en-US">
              <a:latin typeface="Century Gothic" panose="020B0502020202020204"/>
            </a:rPr>
            <a:t>CB-005-2025</a:t>
          </a:r>
          <a:r>
            <a:rPr lang="en-US"/>
            <a:t>: Minimum Wage Indexing</a:t>
          </a:r>
          <a:endParaRPr lang="en-US">
            <a:latin typeface="Baskerville Old Face"/>
          </a:endParaRPr>
        </a:p>
      </dgm:t>
    </dgm:pt>
    <dgm:pt modelId="{1374817B-E16B-43C6-AE32-BE4B96C5503F}" type="parTrans" cxnId="{7AFA81E7-A702-41D7-AC05-F5B380378AEB}">
      <dgm:prSet/>
      <dgm:spPr/>
      <dgm:t>
        <a:bodyPr/>
        <a:lstStyle/>
        <a:p>
          <a:endParaRPr lang="en-US"/>
        </a:p>
      </dgm:t>
    </dgm:pt>
    <dgm:pt modelId="{B3D71629-6E0E-4A05-ACB4-3F05388FF009}" type="sibTrans" cxnId="{7AFA81E7-A702-41D7-AC05-F5B380378AEB}">
      <dgm:prSet/>
      <dgm:spPr/>
      <dgm:t>
        <a:bodyPr/>
        <a:lstStyle/>
        <a:p>
          <a:endParaRPr lang="en-US"/>
        </a:p>
      </dgm:t>
    </dgm:pt>
    <dgm:pt modelId="{D34A020C-FE71-4B84-B85C-0DEF81AD9981}">
      <dgm:prSet phldr="0"/>
      <dgm:spPr/>
      <dgm:t>
        <a:bodyPr/>
        <a:lstStyle/>
        <a:p>
          <a:pPr rtl="0"/>
          <a:r>
            <a:rPr lang="en-US" dirty="0">
              <a:latin typeface="Century Gothic" panose="020B0502020202020204"/>
            </a:rPr>
            <a:t>CB-009-2025</a:t>
          </a:r>
          <a:r>
            <a:rPr lang="en-US" dirty="0"/>
            <a:t>: THE REVISED ELDERLY PROPERTY TAX CREDIT</a:t>
          </a:r>
          <a:endParaRPr lang="en-US" dirty="0">
            <a:latin typeface="Century Gothic"/>
          </a:endParaRPr>
        </a:p>
      </dgm:t>
    </dgm:pt>
    <dgm:pt modelId="{A51BB763-F11D-4D4B-A40F-3E6A3B7908C9}" type="parTrans" cxnId="{E40527D7-F866-47C7-A7BC-956F620948F6}">
      <dgm:prSet/>
      <dgm:spPr/>
      <dgm:t>
        <a:bodyPr/>
        <a:lstStyle/>
        <a:p>
          <a:endParaRPr lang="en-US"/>
        </a:p>
      </dgm:t>
    </dgm:pt>
    <dgm:pt modelId="{4AABD967-32A1-4DE4-B8CD-F48782C0876A}" type="sibTrans" cxnId="{E40527D7-F866-47C7-A7BC-956F620948F6}">
      <dgm:prSet/>
      <dgm:spPr/>
      <dgm:t>
        <a:bodyPr/>
        <a:lstStyle/>
        <a:p>
          <a:endParaRPr lang="en-US"/>
        </a:p>
      </dgm:t>
    </dgm:pt>
    <dgm:pt modelId="{498A7B35-79C1-443B-BA02-1BF48B723179}">
      <dgm:prSet phldr="0"/>
      <dgm:spPr/>
      <dgm:t>
        <a:bodyPr/>
        <a:lstStyle/>
        <a:p>
          <a:pPr rtl="0"/>
          <a:r>
            <a:rPr lang="en-US" dirty="0">
              <a:latin typeface="Century Gothic" panose="020B0502020202020204"/>
            </a:rPr>
            <a:t>CB-016-2025</a:t>
          </a:r>
          <a:r>
            <a:rPr lang="en-US" dirty="0"/>
            <a:t>: Public Safety Employment Decisions</a:t>
          </a:r>
          <a:endParaRPr lang="en-US" dirty="0">
            <a:latin typeface="Century Gothic" panose="020B0502020202020204"/>
          </a:endParaRPr>
        </a:p>
      </dgm:t>
    </dgm:pt>
    <dgm:pt modelId="{784EEA61-7DB0-471E-85D0-659EDA5B8083}" type="parTrans" cxnId="{155ED16C-F634-4570-A366-5D1EAC51E837}">
      <dgm:prSet/>
      <dgm:spPr/>
      <dgm:t>
        <a:bodyPr/>
        <a:lstStyle/>
        <a:p>
          <a:endParaRPr lang="en-US"/>
        </a:p>
      </dgm:t>
    </dgm:pt>
    <dgm:pt modelId="{7C72EC28-4D11-49C1-A01F-E6220865D0F3}" type="sibTrans" cxnId="{155ED16C-F634-4570-A366-5D1EAC51E837}">
      <dgm:prSet/>
      <dgm:spPr/>
      <dgm:t>
        <a:bodyPr/>
        <a:lstStyle/>
        <a:p>
          <a:endParaRPr lang="en-US"/>
        </a:p>
      </dgm:t>
    </dgm:pt>
    <dgm:pt modelId="{DC881BDA-2AFA-4C26-AC55-D6F92842D144}">
      <dgm:prSet phldr="0" custT="1"/>
      <dgm:spPr/>
      <dgm:t>
        <a:bodyPr/>
        <a:lstStyle/>
        <a:p>
          <a:pPr rtl="0"/>
          <a:r>
            <a:rPr lang="en-US" sz="1100" dirty="0">
              <a:latin typeface="Century Gothic" panose="020B0502020202020204"/>
            </a:rPr>
            <a:t>The legislation</a:t>
          </a:r>
          <a:r>
            <a:rPr lang="en-US" sz="1100" dirty="0"/>
            <a:t> would index the Prince George’s County minimum wage to the Consumer Price Index and address the adverse impact felt by Direct Support Professionals by helping keep pace with minimum wage increases.</a:t>
          </a:r>
          <a:endParaRPr lang="en-US" sz="1100" dirty="0">
            <a:latin typeface="Century Gothic" panose="020B0502020202020204"/>
          </a:endParaRPr>
        </a:p>
      </dgm:t>
    </dgm:pt>
    <dgm:pt modelId="{7FB26416-8FDE-4FF8-A374-633CC215F4CB}" type="parTrans" cxnId="{675058D2-D9D6-4779-B0BF-E616CE349E3A}">
      <dgm:prSet/>
      <dgm:spPr/>
      <dgm:t>
        <a:bodyPr/>
        <a:lstStyle/>
        <a:p>
          <a:endParaRPr lang="en-US"/>
        </a:p>
      </dgm:t>
    </dgm:pt>
    <dgm:pt modelId="{B4E4B51D-971D-4322-8158-120C5E93CC9F}" type="sibTrans" cxnId="{675058D2-D9D6-4779-B0BF-E616CE349E3A}">
      <dgm:prSet/>
      <dgm:spPr/>
      <dgm:t>
        <a:bodyPr/>
        <a:lstStyle/>
        <a:p>
          <a:endParaRPr lang="en-US"/>
        </a:p>
      </dgm:t>
    </dgm:pt>
    <dgm:pt modelId="{85824D3E-CBAF-4518-9D3F-5DBD10A7C5A9}">
      <dgm:prSet phldr="0" custT="1"/>
      <dgm:spPr/>
      <dgm:t>
        <a:bodyPr/>
        <a:lstStyle/>
        <a:p>
          <a:pPr rtl="0"/>
          <a:r>
            <a:rPr lang="en-US" sz="1100" dirty="0"/>
            <a:t>Modifies the current elderly property tax credit to make its applicability exclusive of and separate and distinct from the Homestead and Maryland Homeowner’s Property Tax Credit. It changes the yearly thresholds for eligibility, as well as addressing any resulting hardships.</a:t>
          </a:r>
          <a:endParaRPr lang="en-US" sz="1100" dirty="0">
            <a:latin typeface="Century Gothic" panose="020B0502020202020204"/>
          </a:endParaRPr>
        </a:p>
      </dgm:t>
    </dgm:pt>
    <dgm:pt modelId="{49A4832E-29C1-4A4E-9EF4-EA2D82347B65}" type="parTrans" cxnId="{597779D3-1BAC-448F-B705-3D8A4A36D553}">
      <dgm:prSet/>
      <dgm:spPr/>
      <dgm:t>
        <a:bodyPr/>
        <a:lstStyle/>
        <a:p>
          <a:endParaRPr lang="en-US"/>
        </a:p>
      </dgm:t>
    </dgm:pt>
    <dgm:pt modelId="{E756A909-106B-4E3B-A29D-76A7C8788038}" type="sibTrans" cxnId="{597779D3-1BAC-448F-B705-3D8A4A36D553}">
      <dgm:prSet/>
      <dgm:spPr/>
      <dgm:t>
        <a:bodyPr/>
        <a:lstStyle/>
        <a:p>
          <a:endParaRPr lang="en-US"/>
        </a:p>
      </dgm:t>
    </dgm:pt>
    <dgm:pt modelId="{D8D3B24A-D2CE-4FBB-8812-24C63396DF6E}">
      <dgm:prSet phldr="0" custT="1"/>
      <dgm:spPr/>
      <dgm:t>
        <a:bodyPr/>
        <a:lstStyle/>
        <a:p>
          <a:pPr rtl="0"/>
          <a:r>
            <a:rPr lang="en-US" sz="1100" dirty="0"/>
            <a:t>Modifies existing legislation to protect applicants for uniformed positions with the County Police and Fire/EMS departments. Applicants would not be denied certification or selection exclusively based on a positive pre-employment screening for cannabis or marijuana.</a:t>
          </a:r>
          <a:endParaRPr lang="en-US" sz="1100" dirty="0">
            <a:latin typeface="Century Gothic" panose="020B0502020202020204"/>
          </a:endParaRPr>
        </a:p>
      </dgm:t>
    </dgm:pt>
    <dgm:pt modelId="{E8937EBB-4958-4FAC-BBCF-BE8DB7FDE415}" type="parTrans" cxnId="{DE79F79F-FDC4-4C8A-87B0-18C303ADF0DD}">
      <dgm:prSet/>
      <dgm:spPr/>
      <dgm:t>
        <a:bodyPr/>
        <a:lstStyle/>
        <a:p>
          <a:endParaRPr lang="en-US"/>
        </a:p>
      </dgm:t>
    </dgm:pt>
    <dgm:pt modelId="{EEADC5C1-51B4-436B-8BD6-FEF19D6D39DA}" type="sibTrans" cxnId="{DE79F79F-FDC4-4C8A-87B0-18C303ADF0DD}">
      <dgm:prSet/>
      <dgm:spPr/>
      <dgm:t>
        <a:bodyPr/>
        <a:lstStyle/>
        <a:p>
          <a:endParaRPr lang="en-US"/>
        </a:p>
      </dgm:t>
    </dgm:pt>
    <dgm:pt modelId="{321BEBEE-C659-4C19-8560-886630D9B7E6}" type="pres">
      <dgm:prSet presAssocID="{9989BAC4-D1CB-4777-96FF-70430DCB1CC1}" presName="vert0" presStyleCnt="0">
        <dgm:presLayoutVars>
          <dgm:dir/>
          <dgm:animOne val="branch"/>
          <dgm:animLvl val="lvl"/>
        </dgm:presLayoutVars>
      </dgm:prSet>
      <dgm:spPr/>
    </dgm:pt>
    <dgm:pt modelId="{A63AA64E-B1E4-4D52-A7C3-539CDA3EA4F8}" type="pres">
      <dgm:prSet presAssocID="{5291D23A-AD84-4988-ACB9-23E78BDCAB57}" presName="thickLine" presStyleLbl="alignNode1" presStyleIdx="0" presStyleCnt="1"/>
      <dgm:spPr/>
    </dgm:pt>
    <dgm:pt modelId="{02766033-A5B0-40A6-B975-11B622517B60}" type="pres">
      <dgm:prSet presAssocID="{5291D23A-AD84-4988-ACB9-23E78BDCAB57}" presName="horz1" presStyleCnt="0"/>
      <dgm:spPr/>
    </dgm:pt>
    <dgm:pt modelId="{BC0E5168-DEBF-4CC7-B26F-C5EF1AF28890}" type="pres">
      <dgm:prSet presAssocID="{5291D23A-AD84-4988-ACB9-23E78BDCAB57}" presName="tx1" presStyleLbl="revTx" presStyleIdx="0" presStyleCnt="7"/>
      <dgm:spPr/>
    </dgm:pt>
    <dgm:pt modelId="{0CE40560-7689-44A2-BB28-D4DA390172A9}" type="pres">
      <dgm:prSet presAssocID="{5291D23A-AD84-4988-ACB9-23E78BDCAB57}" presName="vert1" presStyleCnt="0"/>
      <dgm:spPr/>
    </dgm:pt>
    <dgm:pt modelId="{9FFECC49-C439-4BD2-8F37-4214C7A5508F}" type="pres">
      <dgm:prSet presAssocID="{5FE6B283-EF11-4D69-95EE-9987FFAD58F5}" presName="vertSpace2a" presStyleCnt="0"/>
      <dgm:spPr/>
    </dgm:pt>
    <dgm:pt modelId="{2C42A798-4F3D-4ADB-BAC9-75523B85F772}" type="pres">
      <dgm:prSet presAssocID="{5FE6B283-EF11-4D69-95EE-9987FFAD58F5}" presName="horz2" presStyleCnt="0"/>
      <dgm:spPr/>
    </dgm:pt>
    <dgm:pt modelId="{5FCBE310-3C26-4E84-BE65-05D63EE37F86}" type="pres">
      <dgm:prSet presAssocID="{5FE6B283-EF11-4D69-95EE-9987FFAD58F5}" presName="horzSpace2" presStyleCnt="0"/>
      <dgm:spPr/>
    </dgm:pt>
    <dgm:pt modelId="{B3298359-14A0-4D23-9DA3-5D0B5DE33C38}" type="pres">
      <dgm:prSet presAssocID="{5FE6B283-EF11-4D69-95EE-9987FFAD58F5}" presName="tx2" presStyleLbl="revTx" presStyleIdx="1" presStyleCnt="7"/>
      <dgm:spPr/>
    </dgm:pt>
    <dgm:pt modelId="{55891226-82BB-41C0-B109-753E6138CE79}" type="pres">
      <dgm:prSet presAssocID="{5FE6B283-EF11-4D69-95EE-9987FFAD58F5}" presName="vert2" presStyleCnt="0"/>
      <dgm:spPr/>
    </dgm:pt>
    <dgm:pt modelId="{4F589917-B98B-48ED-A11D-FA92FB72E275}" type="pres">
      <dgm:prSet presAssocID="{DC881BDA-2AFA-4C26-AC55-D6F92842D144}" presName="horz3" presStyleCnt="0"/>
      <dgm:spPr/>
    </dgm:pt>
    <dgm:pt modelId="{0DD01EF8-DCB2-4FB0-BA92-5BBFF2E57541}" type="pres">
      <dgm:prSet presAssocID="{DC881BDA-2AFA-4C26-AC55-D6F92842D144}" presName="horzSpace3" presStyleCnt="0"/>
      <dgm:spPr/>
    </dgm:pt>
    <dgm:pt modelId="{51A8AAB6-E81C-4CE7-B2BE-9DE5704E01A8}" type="pres">
      <dgm:prSet presAssocID="{DC881BDA-2AFA-4C26-AC55-D6F92842D144}" presName="tx3" presStyleLbl="revTx" presStyleIdx="2" presStyleCnt="7"/>
      <dgm:spPr/>
    </dgm:pt>
    <dgm:pt modelId="{BCCD1E8E-7BE5-4E83-87D0-69CDAFD7EF17}" type="pres">
      <dgm:prSet presAssocID="{DC881BDA-2AFA-4C26-AC55-D6F92842D144}" presName="vert3" presStyleCnt="0"/>
      <dgm:spPr/>
    </dgm:pt>
    <dgm:pt modelId="{8F50AAA0-39B5-4A61-89D9-1F93B336A7D7}" type="pres">
      <dgm:prSet presAssocID="{5FE6B283-EF11-4D69-95EE-9987FFAD58F5}" presName="thinLine2b" presStyleLbl="callout" presStyleIdx="0" presStyleCnt="3"/>
      <dgm:spPr/>
    </dgm:pt>
    <dgm:pt modelId="{5F3EF3FC-15BB-49C5-BC3B-056225A2A1F6}" type="pres">
      <dgm:prSet presAssocID="{5FE6B283-EF11-4D69-95EE-9987FFAD58F5}" presName="vertSpace2b" presStyleCnt="0"/>
      <dgm:spPr/>
    </dgm:pt>
    <dgm:pt modelId="{304E40E7-A1C5-41E3-94F9-A7089985B74E}" type="pres">
      <dgm:prSet presAssocID="{D34A020C-FE71-4B84-B85C-0DEF81AD9981}" presName="horz2" presStyleCnt="0"/>
      <dgm:spPr/>
    </dgm:pt>
    <dgm:pt modelId="{2319367E-AD60-4D68-9029-8D19ABB251D8}" type="pres">
      <dgm:prSet presAssocID="{D34A020C-FE71-4B84-B85C-0DEF81AD9981}" presName="horzSpace2" presStyleCnt="0"/>
      <dgm:spPr/>
    </dgm:pt>
    <dgm:pt modelId="{9DD8DBFE-8D89-4512-A255-C3BF341E2B55}" type="pres">
      <dgm:prSet presAssocID="{D34A020C-FE71-4B84-B85C-0DEF81AD9981}" presName="tx2" presStyleLbl="revTx" presStyleIdx="3" presStyleCnt="7"/>
      <dgm:spPr/>
    </dgm:pt>
    <dgm:pt modelId="{8035235E-6EA7-4EEC-98D7-B467B2E11F38}" type="pres">
      <dgm:prSet presAssocID="{D34A020C-FE71-4B84-B85C-0DEF81AD9981}" presName="vert2" presStyleCnt="0"/>
      <dgm:spPr/>
    </dgm:pt>
    <dgm:pt modelId="{7A072FB4-6173-4ECC-8FEA-3616B0F7AA8E}" type="pres">
      <dgm:prSet presAssocID="{85824D3E-CBAF-4518-9D3F-5DBD10A7C5A9}" presName="horz3" presStyleCnt="0"/>
      <dgm:spPr/>
    </dgm:pt>
    <dgm:pt modelId="{9E3A7785-87A0-4E1A-8820-60D9C88DDF0A}" type="pres">
      <dgm:prSet presAssocID="{85824D3E-CBAF-4518-9D3F-5DBD10A7C5A9}" presName="horzSpace3" presStyleCnt="0"/>
      <dgm:spPr/>
    </dgm:pt>
    <dgm:pt modelId="{D4E36166-CBCA-4A23-9D03-DBCDCA9C7C21}" type="pres">
      <dgm:prSet presAssocID="{85824D3E-CBAF-4518-9D3F-5DBD10A7C5A9}" presName="tx3" presStyleLbl="revTx" presStyleIdx="4" presStyleCnt="7"/>
      <dgm:spPr/>
    </dgm:pt>
    <dgm:pt modelId="{59A48558-81B6-446B-B7CC-2CA74C82854C}" type="pres">
      <dgm:prSet presAssocID="{85824D3E-CBAF-4518-9D3F-5DBD10A7C5A9}" presName="vert3" presStyleCnt="0"/>
      <dgm:spPr/>
    </dgm:pt>
    <dgm:pt modelId="{6B02769C-CD67-4273-8E3D-C7152670A8CF}" type="pres">
      <dgm:prSet presAssocID="{D34A020C-FE71-4B84-B85C-0DEF81AD9981}" presName="thinLine2b" presStyleLbl="callout" presStyleIdx="1" presStyleCnt="3"/>
      <dgm:spPr/>
    </dgm:pt>
    <dgm:pt modelId="{573CCFBE-7ABC-4B96-A44A-14DDA92CB2F7}" type="pres">
      <dgm:prSet presAssocID="{D34A020C-FE71-4B84-B85C-0DEF81AD9981}" presName="vertSpace2b" presStyleCnt="0"/>
      <dgm:spPr/>
    </dgm:pt>
    <dgm:pt modelId="{C4485EFC-A258-437A-A25B-8DD4AEC7B80D}" type="pres">
      <dgm:prSet presAssocID="{498A7B35-79C1-443B-BA02-1BF48B723179}" presName="horz2" presStyleCnt="0"/>
      <dgm:spPr/>
    </dgm:pt>
    <dgm:pt modelId="{1FC17941-A7BC-493C-8C2C-F41ECD9295F6}" type="pres">
      <dgm:prSet presAssocID="{498A7B35-79C1-443B-BA02-1BF48B723179}" presName="horzSpace2" presStyleCnt="0"/>
      <dgm:spPr/>
    </dgm:pt>
    <dgm:pt modelId="{9567F8A6-B022-4506-913D-D7998E4BBA1F}" type="pres">
      <dgm:prSet presAssocID="{498A7B35-79C1-443B-BA02-1BF48B723179}" presName="tx2" presStyleLbl="revTx" presStyleIdx="5" presStyleCnt="7"/>
      <dgm:spPr/>
    </dgm:pt>
    <dgm:pt modelId="{4B0542E2-71C9-401D-8F09-37188F7B1A50}" type="pres">
      <dgm:prSet presAssocID="{498A7B35-79C1-443B-BA02-1BF48B723179}" presName="vert2" presStyleCnt="0"/>
      <dgm:spPr/>
    </dgm:pt>
    <dgm:pt modelId="{12AF65AF-E9B2-4B9F-B872-E5F8BE097CCB}" type="pres">
      <dgm:prSet presAssocID="{D8D3B24A-D2CE-4FBB-8812-24C63396DF6E}" presName="horz3" presStyleCnt="0"/>
      <dgm:spPr/>
    </dgm:pt>
    <dgm:pt modelId="{0EBE5E14-9473-4714-9E87-91953C582503}" type="pres">
      <dgm:prSet presAssocID="{D8D3B24A-D2CE-4FBB-8812-24C63396DF6E}" presName="horzSpace3" presStyleCnt="0"/>
      <dgm:spPr/>
    </dgm:pt>
    <dgm:pt modelId="{116CA45C-350A-411D-BD21-42C6D0898FB7}" type="pres">
      <dgm:prSet presAssocID="{D8D3B24A-D2CE-4FBB-8812-24C63396DF6E}" presName="tx3" presStyleLbl="revTx" presStyleIdx="6" presStyleCnt="7"/>
      <dgm:spPr/>
    </dgm:pt>
    <dgm:pt modelId="{9FC34045-7944-4BCD-8539-58EE933D35FB}" type="pres">
      <dgm:prSet presAssocID="{D8D3B24A-D2CE-4FBB-8812-24C63396DF6E}" presName="vert3" presStyleCnt="0"/>
      <dgm:spPr/>
    </dgm:pt>
    <dgm:pt modelId="{F838E24F-545A-449B-A829-678CA26DC470}" type="pres">
      <dgm:prSet presAssocID="{498A7B35-79C1-443B-BA02-1BF48B723179}" presName="thinLine2b" presStyleLbl="callout" presStyleIdx="2" presStyleCnt="3"/>
      <dgm:spPr/>
    </dgm:pt>
    <dgm:pt modelId="{2FE55DF8-DE39-4D38-991B-1C8B216E4C10}" type="pres">
      <dgm:prSet presAssocID="{498A7B35-79C1-443B-BA02-1BF48B723179}" presName="vertSpace2b" presStyleCnt="0"/>
      <dgm:spPr/>
    </dgm:pt>
  </dgm:ptLst>
  <dgm:cxnLst>
    <dgm:cxn modelId="{820BE009-D19C-4109-82D4-E3DE2CB5B948}" type="presOf" srcId="{D8D3B24A-D2CE-4FBB-8812-24C63396DF6E}" destId="{116CA45C-350A-411D-BD21-42C6D0898FB7}" srcOrd="0" destOrd="0" presId="urn:microsoft.com/office/officeart/2008/layout/LinedList"/>
    <dgm:cxn modelId="{55DD101C-1696-48AB-83F5-9E4223FC648E}" type="presOf" srcId="{5FE6B283-EF11-4D69-95EE-9987FFAD58F5}" destId="{B3298359-14A0-4D23-9DA3-5D0B5DE33C38}" srcOrd="0" destOrd="0" presId="urn:microsoft.com/office/officeart/2008/layout/LinedList"/>
    <dgm:cxn modelId="{7026E128-5D22-434A-A47A-9EE532CA4650}" type="presOf" srcId="{85824D3E-CBAF-4518-9D3F-5DBD10A7C5A9}" destId="{D4E36166-CBCA-4A23-9D03-DBCDCA9C7C21}" srcOrd="0" destOrd="0" presId="urn:microsoft.com/office/officeart/2008/layout/LinedList"/>
    <dgm:cxn modelId="{9E021632-F417-488E-A67D-79847C2C20AF}" type="presOf" srcId="{498A7B35-79C1-443B-BA02-1BF48B723179}" destId="{9567F8A6-B022-4506-913D-D7998E4BBA1F}" srcOrd="0" destOrd="0" presId="urn:microsoft.com/office/officeart/2008/layout/LinedList"/>
    <dgm:cxn modelId="{E837D565-4BED-4CA5-8ECB-32A3C951972E}" type="presOf" srcId="{9989BAC4-D1CB-4777-96FF-70430DCB1CC1}" destId="{321BEBEE-C659-4C19-8560-886630D9B7E6}" srcOrd="0" destOrd="0" presId="urn:microsoft.com/office/officeart/2008/layout/LinedList"/>
    <dgm:cxn modelId="{155ED16C-F634-4570-A366-5D1EAC51E837}" srcId="{5291D23A-AD84-4988-ACB9-23E78BDCAB57}" destId="{498A7B35-79C1-443B-BA02-1BF48B723179}" srcOrd="2" destOrd="0" parTransId="{784EEA61-7DB0-471E-85D0-659EDA5B8083}" sibTransId="{7C72EC28-4D11-49C1-A01F-E6220865D0F3}"/>
    <dgm:cxn modelId="{1E2E249D-FB5A-4008-982F-EF99AADD1489}" type="presOf" srcId="{5291D23A-AD84-4988-ACB9-23E78BDCAB57}" destId="{BC0E5168-DEBF-4CC7-B26F-C5EF1AF28890}" srcOrd="0" destOrd="0" presId="urn:microsoft.com/office/officeart/2008/layout/LinedList"/>
    <dgm:cxn modelId="{DE79F79F-FDC4-4C8A-87B0-18C303ADF0DD}" srcId="{498A7B35-79C1-443B-BA02-1BF48B723179}" destId="{D8D3B24A-D2CE-4FBB-8812-24C63396DF6E}" srcOrd="0" destOrd="0" parTransId="{E8937EBB-4958-4FAC-BBCF-BE8DB7FDE415}" sibTransId="{EEADC5C1-51B4-436B-8BD6-FEF19D6D39DA}"/>
    <dgm:cxn modelId="{1FF8F3B5-6E3D-48D4-A158-9CC502213EB8}" type="presOf" srcId="{DC881BDA-2AFA-4C26-AC55-D6F92842D144}" destId="{51A8AAB6-E81C-4CE7-B2BE-9DE5704E01A8}" srcOrd="0" destOrd="0" presId="urn:microsoft.com/office/officeart/2008/layout/LinedList"/>
    <dgm:cxn modelId="{E7A46CB9-645A-4A8D-839A-E55C49942068}" type="presOf" srcId="{D34A020C-FE71-4B84-B85C-0DEF81AD9981}" destId="{9DD8DBFE-8D89-4512-A255-C3BF341E2B55}" srcOrd="0" destOrd="0" presId="urn:microsoft.com/office/officeart/2008/layout/LinedList"/>
    <dgm:cxn modelId="{675058D2-D9D6-4779-B0BF-E616CE349E3A}" srcId="{5FE6B283-EF11-4D69-95EE-9987FFAD58F5}" destId="{DC881BDA-2AFA-4C26-AC55-D6F92842D144}" srcOrd="0" destOrd="0" parTransId="{7FB26416-8FDE-4FF8-A374-633CC215F4CB}" sibTransId="{B4E4B51D-971D-4322-8158-120C5E93CC9F}"/>
    <dgm:cxn modelId="{597779D3-1BAC-448F-B705-3D8A4A36D553}" srcId="{D34A020C-FE71-4B84-B85C-0DEF81AD9981}" destId="{85824D3E-CBAF-4518-9D3F-5DBD10A7C5A9}" srcOrd="0" destOrd="0" parTransId="{49A4832E-29C1-4A4E-9EF4-EA2D82347B65}" sibTransId="{E756A909-106B-4E3B-A29D-76A7C8788038}"/>
    <dgm:cxn modelId="{E40527D7-F866-47C7-A7BC-956F620948F6}" srcId="{5291D23A-AD84-4988-ACB9-23E78BDCAB57}" destId="{D34A020C-FE71-4B84-B85C-0DEF81AD9981}" srcOrd="1" destOrd="0" parTransId="{A51BB763-F11D-4D4B-A40F-3E6A3B7908C9}" sibTransId="{4AABD967-32A1-4DE4-B8CD-F48782C0876A}"/>
    <dgm:cxn modelId="{7AFA81E7-A702-41D7-AC05-F5B380378AEB}" srcId="{5291D23A-AD84-4988-ACB9-23E78BDCAB57}" destId="{5FE6B283-EF11-4D69-95EE-9987FFAD58F5}" srcOrd="0" destOrd="0" parTransId="{1374817B-E16B-43C6-AE32-BE4B96C5503F}" sibTransId="{B3D71629-6E0E-4A05-ACB4-3F05388FF009}"/>
    <dgm:cxn modelId="{F5D87CF9-359A-44E0-B95B-538311EC7076}" srcId="{9989BAC4-D1CB-4777-96FF-70430DCB1CC1}" destId="{5291D23A-AD84-4988-ACB9-23E78BDCAB57}" srcOrd="0" destOrd="0" parTransId="{6A8D80F1-3404-4688-968B-23074CFAF103}" sibTransId="{CC315C7E-D528-4258-BCA5-DFA2ECCC88D3}"/>
    <dgm:cxn modelId="{D4C03739-6FF0-48CB-B2A4-85C7E968AB9F}" type="presParOf" srcId="{321BEBEE-C659-4C19-8560-886630D9B7E6}" destId="{A63AA64E-B1E4-4D52-A7C3-539CDA3EA4F8}" srcOrd="0" destOrd="0" presId="urn:microsoft.com/office/officeart/2008/layout/LinedList"/>
    <dgm:cxn modelId="{5CA97518-52B6-4C60-BA4C-E65689889414}" type="presParOf" srcId="{321BEBEE-C659-4C19-8560-886630D9B7E6}" destId="{02766033-A5B0-40A6-B975-11B622517B60}" srcOrd="1" destOrd="0" presId="urn:microsoft.com/office/officeart/2008/layout/LinedList"/>
    <dgm:cxn modelId="{498609C2-0936-4377-9F9F-14049E202202}" type="presParOf" srcId="{02766033-A5B0-40A6-B975-11B622517B60}" destId="{BC0E5168-DEBF-4CC7-B26F-C5EF1AF28890}" srcOrd="0" destOrd="0" presId="urn:microsoft.com/office/officeart/2008/layout/LinedList"/>
    <dgm:cxn modelId="{C5B6686D-4873-4947-A4E3-C7DEC4932EA4}" type="presParOf" srcId="{02766033-A5B0-40A6-B975-11B622517B60}" destId="{0CE40560-7689-44A2-BB28-D4DA390172A9}" srcOrd="1" destOrd="0" presId="urn:microsoft.com/office/officeart/2008/layout/LinedList"/>
    <dgm:cxn modelId="{FE1234FB-2966-4BA9-89D5-6BC8D5DEFCC3}" type="presParOf" srcId="{0CE40560-7689-44A2-BB28-D4DA390172A9}" destId="{9FFECC49-C439-4BD2-8F37-4214C7A5508F}" srcOrd="0" destOrd="0" presId="urn:microsoft.com/office/officeart/2008/layout/LinedList"/>
    <dgm:cxn modelId="{E3DDA198-F7A1-4860-817D-42837CDD7E88}" type="presParOf" srcId="{0CE40560-7689-44A2-BB28-D4DA390172A9}" destId="{2C42A798-4F3D-4ADB-BAC9-75523B85F772}" srcOrd="1" destOrd="0" presId="urn:microsoft.com/office/officeart/2008/layout/LinedList"/>
    <dgm:cxn modelId="{CC34D603-1698-4C7A-ABA2-3A1C8385B43E}" type="presParOf" srcId="{2C42A798-4F3D-4ADB-BAC9-75523B85F772}" destId="{5FCBE310-3C26-4E84-BE65-05D63EE37F86}" srcOrd="0" destOrd="0" presId="urn:microsoft.com/office/officeart/2008/layout/LinedList"/>
    <dgm:cxn modelId="{65A559DF-AFBC-4BDC-B107-C5658FBB1D9A}" type="presParOf" srcId="{2C42A798-4F3D-4ADB-BAC9-75523B85F772}" destId="{B3298359-14A0-4D23-9DA3-5D0B5DE33C38}" srcOrd="1" destOrd="0" presId="urn:microsoft.com/office/officeart/2008/layout/LinedList"/>
    <dgm:cxn modelId="{11CC1B63-57D6-4588-BC20-B41D9B134F36}" type="presParOf" srcId="{2C42A798-4F3D-4ADB-BAC9-75523B85F772}" destId="{55891226-82BB-41C0-B109-753E6138CE79}" srcOrd="2" destOrd="0" presId="urn:microsoft.com/office/officeart/2008/layout/LinedList"/>
    <dgm:cxn modelId="{DDD5B95C-9DE6-4D85-9BFC-3B27D8CE3566}" type="presParOf" srcId="{55891226-82BB-41C0-B109-753E6138CE79}" destId="{4F589917-B98B-48ED-A11D-FA92FB72E275}" srcOrd="0" destOrd="0" presId="urn:microsoft.com/office/officeart/2008/layout/LinedList"/>
    <dgm:cxn modelId="{23F7CC2A-A40C-4C5D-97CD-A0D495587DB3}" type="presParOf" srcId="{4F589917-B98B-48ED-A11D-FA92FB72E275}" destId="{0DD01EF8-DCB2-4FB0-BA92-5BBFF2E57541}" srcOrd="0" destOrd="0" presId="urn:microsoft.com/office/officeart/2008/layout/LinedList"/>
    <dgm:cxn modelId="{7EF6C9BC-B543-4B63-BEA5-F74B80657BAD}" type="presParOf" srcId="{4F589917-B98B-48ED-A11D-FA92FB72E275}" destId="{51A8AAB6-E81C-4CE7-B2BE-9DE5704E01A8}" srcOrd="1" destOrd="0" presId="urn:microsoft.com/office/officeart/2008/layout/LinedList"/>
    <dgm:cxn modelId="{6DB8897F-C035-46FA-A3E0-9B0F7BB0B948}" type="presParOf" srcId="{4F589917-B98B-48ED-A11D-FA92FB72E275}" destId="{BCCD1E8E-7BE5-4E83-87D0-69CDAFD7EF17}" srcOrd="2" destOrd="0" presId="urn:microsoft.com/office/officeart/2008/layout/LinedList"/>
    <dgm:cxn modelId="{EDFE76B0-F158-4275-9EF8-902DE4EF4AE2}" type="presParOf" srcId="{0CE40560-7689-44A2-BB28-D4DA390172A9}" destId="{8F50AAA0-39B5-4A61-89D9-1F93B336A7D7}" srcOrd="2" destOrd="0" presId="urn:microsoft.com/office/officeart/2008/layout/LinedList"/>
    <dgm:cxn modelId="{BAA05A26-45DE-433C-BAE2-AA02419B01DD}" type="presParOf" srcId="{0CE40560-7689-44A2-BB28-D4DA390172A9}" destId="{5F3EF3FC-15BB-49C5-BC3B-056225A2A1F6}" srcOrd="3" destOrd="0" presId="urn:microsoft.com/office/officeart/2008/layout/LinedList"/>
    <dgm:cxn modelId="{2217A702-F594-40BC-A6FE-F6753068D4AE}" type="presParOf" srcId="{0CE40560-7689-44A2-BB28-D4DA390172A9}" destId="{304E40E7-A1C5-41E3-94F9-A7089985B74E}" srcOrd="4" destOrd="0" presId="urn:microsoft.com/office/officeart/2008/layout/LinedList"/>
    <dgm:cxn modelId="{4BEACBEE-B647-4385-BA27-08DCBE340DF4}" type="presParOf" srcId="{304E40E7-A1C5-41E3-94F9-A7089985B74E}" destId="{2319367E-AD60-4D68-9029-8D19ABB251D8}" srcOrd="0" destOrd="0" presId="urn:microsoft.com/office/officeart/2008/layout/LinedList"/>
    <dgm:cxn modelId="{058F74F1-974D-4DEB-8F2E-FA6487D66BF9}" type="presParOf" srcId="{304E40E7-A1C5-41E3-94F9-A7089985B74E}" destId="{9DD8DBFE-8D89-4512-A255-C3BF341E2B55}" srcOrd="1" destOrd="0" presId="urn:microsoft.com/office/officeart/2008/layout/LinedList"/>
    <dgm:cxn modelId="{5D464A5B-F4E0-4188-8352-9486856DDCF6}" type="presParOf" srcId="{304E40E7-A1C5-41E3-94F9-A7089985B74E}" destId="{8035235E-6EA7-4EEC-98D7-B467B2E11F38}" srcOrd="2" destOrd="0" presId="urn:microsoft.com/office/officeart/2008/layout/LinedList"/>
    <dgm:cxn modelId="{009AD611-B623-4245-BAC8-6D36BAC989A4}" type="presParOf" srcId="{8035235E-6EA7-4EEC-98D7-B467B2E11F38}" destId="{7A072FB4-6173-4ECC-8FEA-3616B0F7AA8E}" srcOrd="0" destOrd="0" presId="urn:microsoft.com/office/officeart/2008/layout/LinedList"/>
    <dgm:cxn modelId="{CECB2198-87A6-4B4D-92D9-04D5108820B9}" type="presParOf" srcId="{7A072FB4-6173-4ECC-8FEA-3616B0F7AA8E}" destId="{9E3A7785-87A0-4E1A-8820-60D9C88DDF0A}" srcOrd="0" destOrd="0" presId="urn:microsoft.com/office/officeart/2008/layout/LinedList"/>
    <dgm:cxn modelId="{914918E1-4AFE-42AF-A783-D999370792DE}" type="presParOf" srcId="{7A072FB4-6173-4ECC-8FEA-3616B0F7AA8E}" destId="{D4E36166-CBCA-4A23-9D03-DBCDCA9C7C21}" srcOrd="1" destOrd="0" presId="urn:microsoft.com/office/officeart/2008/layout/LinedList"/>
    <dgm:cxn modelId="{AFF0D747-75B4-40FD-8FD7-77B5086D334B}" type="presParOf" srcId="{7A072FB4-6173-4ECC-8FEA-3616B0F7AA8E}" destId="{59A48558-81B6-446B-B7CC-2CA74C82854C}" srcOrd="2" destOrd="0" presId="urn:microsoft.com/office/officeart/2008/layout/LinedList"/>
    <dgm:cxn modelId="{9DFAA422-0A1C-4DA2-BA15-F2E51178E9F1}" type="presParOf" srcId="{0CE40560-7689-44A2-BB28-D4DA390172A9}" destId="{6B02769C-CD67-4273-8E3D-C7152670A8CF}" srcOrd="5" destOrd="0" presId="urn:microsoft.com/office/officeart/2008/layout/LinedList"/>
    <dgm:cxn modelId="{F469E837-316A-47EC-B20D-4D0056E8FFD1}" type="presParOf" srcId="{0CE40560-7689-44A2-BB28-D4DA390172A9}" destId="{573CCFBE-7ABC-4B96-A44A-14DDA92CB2F7}" srcOrd="6" destOrd="0" presId="urn:microsoft.com/office/officeart/2008/layout/LinedList"/>
    <dgm:cxn modelId="{9A0A7050-410D-41BD-8D0C-EBA53C669990}" type="presParOf" srcId="{0CE40560-7689-44A2-BB28-D4DA390172A9}" destId="{C4485EFC-A258-437A-A25B-8DD4AEC7B80D}" srcOrd="7" destOrd="0" presId="urn:microsoft.com/office/officeart/2008/layout/LinedList"/>
    <dgm:cxn modelId="{DC377F9E-D983-4719-88CB-9F1977515550}" type="presParOf" srcId="{C4485EFC-A258-437A-A25B-8DD4AEC7B80D}" destId="{1FC17941-A7BC-493C-8C2C-F41ECD9295F6}" srcOrd="0" destOrd="0" presId="urn:microsoft.com/office/officeart/2008/layout/LinedList"/>
    <dgm:cxn modelId="{3CE225F1-7D83-4C73-BD4E-D5FF883E3FD3}" type="presParOf" srcId="{C4485EFC-A258-437A-A25B-8DD4AEC7B80D}" destId="{9567F8A6-B022-4506-913D-D7998E4BBA1F}" srcOrd="1" destOrd="0" presId="urn:microsoft.com/office/officeart/2008/layout/LinedList"/>
    <dgm:cxn modelId="{02D02164-CF77-4621-92BF-CD687B39D9E1}" type="presParOf" srcId="{C4485EFC-A258-437A-A25B-8DD4AEC7B80D}" destId="{4B0542E2-71C9-401D-8F09-37188F7B1A50}" srcOrd="2" destOrd="0" presId="urn:microsoft.com/office/officeart/2008/layout/LinedList"/>
    <dgm:cxn modelId="{1E1CD5DE-362D-470E-B294-F884F0B64B6F}" type="presParOf" srcId="{4B0542E2-71C9-401D-8F09-37188F7B1A50}" destId="{12AF65AF-E9B2-4B9F-B872-E5F8BE097CCB}" srcOrd="0" destOrd="0" presId="urn:microsoft.com/office/officeart/2008/layout/LinedList"/>
    <dgm:cxn modelId="{D4DAFFE6-819F-4FC0-B610-BCD2BA29123A}" type="presParOf" srcId="{12AF65AF-E9B2-4B9F-B872-E5F8BE097CCB}" destId="{0EBE5E14-9473-4714-9E87-91953C582503}" srcOrd="0" destOrd="0" presId="urn:microsoft.com/office/officeart/2008/layout/LinedList"/>
    <dgm:cxn modelId="{8909C8BD-EB6E-4F6B-BFCA-7418013FCB43}" type="presParOf" srcId="{12AF65AF-E9B2-4B9F-B872-E5F8BE097CCB}" destId="{116CA45C-350A-411D-BD21-42C6D0898FB7}" srcOrd="1" destOrd="0" presId="urn:microsoft.com/office/officeart/2008/layout/LinedList"/>
    <dgm:cxn modelId="{4D9CD439-211E-48B0-B097-CE5CA1AE8A8A}" type="presParOf" srcId="{12AF65AF-E9B2-4B9F-B872-E5F8BE097CCB}" destId="{9FC34045-7944-4BCD-8539-58EE933D35FB}" srcOrd="2" destOrd="0" presId="urn:microsoft.com/office/officeart/2008/layout/LinedList"/>
    <dgm:cxn modelId="{6427DC24-04BC-4BDE-93AA-820B8570D5C0}" type="presParOf" srcId="{0CE40560-7689-44A2-BB28-D4DA390172A9}" destId="{F838E24F-545A-449B-A829-678CA26DC470}" srcOrd="8" destOrd="0" presId="urn:microsoft.com/office/officeart/2008/layout/LinedList"/>
    <dgm:cxn modelId="{206F35CC-9930-4983-AB98-7C05E69BC396}" type="presParOf" srcId="{0CE40560-7689-44A2-BB28-D4DA390172A9}" destId="{2FE55DF8-DE39-4D38-991B-1C8B216E4C1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89BAC4-D1CB-4777-96FF-70430DCB1CC1}"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5291D23A-AD84-4988-ACB9-23E78BDCAB57}">
      <dgm:prSet phldrT="[Text]"/>
      <dgm:spPr/>
      <dgm:t>
        <a:bodyPr/>
        <a:lstStyle/>
        <a:p>
          <a:pPr rtl="0">
            <a:buNone/>
          </a:pPr>
          <a:r>
            <a:rPr lang="en-US">
              <a:latin typeface="Baskerville Old Face"/>
            </a:rPr>
            <a:t>3 Notable Pieces of Legislation</a:t>
          </a:r>
        </a:p>
      </dgm:t>
    </dgm:pt>
    <dgm:pt modelId="{6A8D80F1-3404-4688-968B-23074CFAF103}" type="parTrans" cxnId="{F5D87CF9-359A-44E0-B95B-538311EC7076}">
      <dgm:prSet/>
      <dgm:spPr/>
      <dgm:t>
        <a:bodyPr/>
        <a:lstStyle/>
        <a:p>
          <a:endParaRPr lang="en-US"/>
        </a:p>
      </dgm:t>
    </dgm:pt>
    <dgm:pt modelId="{CC315C7E-D528-4258-BCA5-DFA2ECCC88D3}" type="sibTrans" cxnId="{F5D87CF9-359A-44E0-B95B-538311EC7076}">
      <dgm:prSet/>
      <dgm:spPr/>
      <dgm:t>
        <a:bodyPr/>
        <a:lstStyle/>
        <a:p>
          <a:endParaRPr lang="en-US"/>
        </a:p>
      </dgm:t>
    </dgm:pt>
    <dgm:pt modelId="{5FE6B283-EF11-4D69-95EE-9987FFAD58F5}">
      <dgm:prSet phldrT="[Text]" custT="1"/>
      <dgm:spPr/>
      <dgm:t>
        <a:bodyPr/>
        <a:lstStyle/>
        <a:p>
          <a:pPr rtl="0">
            <a:buNone/>
          </a:pPr>
          <a:r>
            <a:rPr lang="en-US" sz="1600" dirty="0"/>
            <a:t>Enables relocation payment for certain housing unfit for habitation. This Bill was widely supported by residents, as it would assist them in challenges where relocation was needed due to issues caused by the Landlord. This would reduce future social service costs for the County. </a:t>
          </a:r>
          <a:endParaRPr lang="en-US" sz="1600" dirty="0">
            <a:latin typeface="Baskerville Old Face"/>
          </a:endParaRPr>
        </a:p>
      </dgm:t>
    </dgm:pt>
    <dgm:pt modelId="{1374817B-E16B-43C6-AE32-BE4B96C5503F}" type="parTrans" cxnId="{7AFA81E7-A702-41D7-AC05-F5B380378AEB}">
      <dgm:prSet/>
      <dgm:spPr/>
      <dgm:t>
        <a:bodyPr/>
        <a:lstStyle/>
        <a:p>
          <a:endParaRPr lang="en-US"/>
        </a:p>
      </dgm:t>
    </dgm:pt>
    <dgm:pt modelId="{B3D71629-6E0E-4A05-ACB4-3F05388FF009}" type="sibTrans" cxnId="{7AFA81E7-A702-41D7-AC05-F5B380378AEB}">
      <dgm:prSet/>
      <dgm:spPr/>
      <dgm:t>
        <a:bodyPr/>
        <a:lstStyle/>
        <a:p>
          <a:endParaRPr lang="en-US"/>
        </a:p>
      </dgm:t>
    </dgm:pt>
    <dgm:pt modelId="{5F93C99D-9410-4FDA-A690-3E8E105314A9}">
      <dgm:prSet custT="1"/>
      <dgm:spPr/>
      <dgm:t>
        <a:bodyPr/>
        <a:lstStyle/>
        <a:p>
          <a:pPr>
            <a:buFont typeface="Symbol" panose="05050102010706020507" pitchFamily="18" charset="2"/>
            <a:buChar char=""/>
          </a:pPr>
          <a:r>
            <a:rPr lang="en-US" sz="1600" dirty="0"/>
            <a:t>Seeks to develop an MDPU program for home buyers in all areas of the County, which in turn will reduce future home buying costs and potentially increase the County’s tax base.</a:t>
          </a:r>
        </a:p>
      </dgm:t>
    </dgm:pt>
    <dgm:pt modelId="{71F4AF93-F9A4-427D-86D7-C340D2373DE5}" type="parTrans" cxnId="{B19B04C7-4D96-461F-9413-B1939BFE6777}">
      <dgm:prSet/>
      <dgm:spPr/>
      <dgm:t>
        <a:bodyPr/>
        <a:lstStyle/>
        <a:p>
          <a:endParaRPr lang="en-US"/>
        </a:p>
      </dgm:t>
    </dgm:pt>
    <dgm:pt modelId="{3AECF360-8392-40F7-BDCE-44D42D59C222}" type="sibTrans" cxnId="{B19B04C7-4D96-461F-9413-B1939BFE6777}">
      <dgm:prSet/>
      <dgm:spPr/>
      <dgm:t>
        <a:bodyPr/>
        <a:lstStyle/>
        <a:p>
          <a:endParaRPr lang="en-US"/>
        </a:p>
      </dgm:t>
    </dgm:pt>
    <dgm:pt modelId="{B147082F-723D-4868-8722-C34D4278E95E}">
      <dgm:prSet/>
      <dgm:spPr/>
      <dgm:t>
        <a:bodyPr/>
        <a:lstStyle/>
        <a:p>
          <a:pPr>
            <a:buFont typeface="Symbol" panose="05050102010706020507" pitchFamily="18" charset="2"/>
            <a:buChar char=""/>
          </a:pPr>
          <a:r>
            <a:rPr lang="en-US" dirty="0"/>
            <a:t>Limits the location of new fast-food restaurants with drive-throughs by prohibiting such uses in residential zones and allowing such uses by special exception in certain commercial zones to address the unique impacts associated with quick-service drive-through restaurants. </a:t>
          </a:r>
        </a:p>
      </dgm:t>
    </dgm:pt>
    <dgm:pt modelId="{CA19BFB8-E0C2-40F2-B58D-EF16EC77AA52}" type="parTrans" cxnId="{0B5AF6AB-9F27-4804-90EA-676231150326}">
      <dgm:prSet/>
      <dgm:spPr/>
      <dgm:t>
        <a:bodyPr/>
        <a:lstStyle/>
        <a:p>
          <a:endParaRPr lang="en-US"/>
        </a:p>
      </dgm:t>
    </dgm:pt>
    <dgm:pt modelId="{F1CA140D-0E95-4D04-8160-3FE962F9A50F}" type="sibTrans" cxnId="{0B5AF6AB-9F27-4804-90EA-676231150326}">
      <dgm:prSet/>
      <dgm:spPr/>
      <dgm:t>
        <a:bodyPr/>
        <a:lstStyle/>
        <a:p>
          <a:endParaRPr lang="en-US"/>
        </a:p>
      </dgm:t>
    </dgm:pt>
    <dgm:pt modelId="{29A079B8-A4EF-4BCD-BA77-F17C2ADED8B7}" type="pres">
      <dgm:prSet presAssocID="{9989BAC4-D1CB-4777-96FF-70430DCB1CC1}" presName="vert0" presStyleCnt="0">
        <dgm:presLayoutVars>
          <dgm:dir/>
          <dgm:animOne val="branch"/>
          <dgm:animLvl val="lvl"/>
        </dgm:presLayoutVars>
      </dgm:prSet>
      <dgm:spPr/>
    </dgm:pt>
    <dgm:pt modelId="{8BFE6AB8-40B9-4C05-96E8-4DBE3F45FE3E}" type="pres">
      <dgm:prSet presAssocID="{5291D23A-AD84-4988-ACB9-23E78BDCAB57}" presName="thickLine" presStyleLbl="alignNode1" presStyleIdx="0" presStyleCnt="1"/>
      <dgm:spPr/>
    </dgm:pt>
    <dgm:pt modelId="{11892EAB-4A90-4814-A7D5-2B40874EDE74}" type="pres">
      <dgm:prSet presAssocID="{5291D23A-AD84-4988-ACB9-23E78BDCAB57}" presName="horz1" presStyleCnt="0"/>
      <dgm:spPr/>
    </dgm:pt>
    <dgm:pt modelId="{8362BF48-BF29-4F46-9A01-E85993582EDF}" type="pres">
      <dgm:prSet presAssocID="{5291D23A-AD84-4988-ACB9-23E78BDCAB57}" presName="tx1" presStyleLbl="revTx" presStyleIdx="0" presStyleCnt="4"/>
      <dgm:spPr/>
    </dgm:pt>
    <dgm:pt modelId="{48B1B20B-A4EE-45AA-896B-107A95D8AF9F}" type="pres">
      <dgm:prSet presAssocID="{5291D23A-AD84-4988-ACB9-23E78BDCAB57}" presName="vert1" presStyleCnt="0"/>
      <dgm:spPr/>
    </dgm:pt>
    <dgm:pt modelId="{73305DA6-F08A-4E46-9625-4BB00B63F042}" type="pres">
      <dgm:prSet presAssocID="{5FE6B283-EF11-4D69-95EE-9987FFAD58F5}" presName="vertSpace2a" presStyleCnt="0"/>
      <dgm:spPr/>
    </dgm:pt>
    <dgm:pt modelId="{31DF5930-A1EA-417F-8409-E2BDA0A3A193}" type="pres">
      <dgm:prSet presAssocID="{5FE6B283-EF11-4D69-95EE-9987FFAD58F5}" presName="horz2" presStyleCnt="0"/>
      <dgm:spPr/>
    </dgm:pt>
    <dgm:pt modelId="{D19A490A-3053-4CD8-B059-FB23C70FE2B7}" type="pres">
      <dgm:prSet presAssocID="{5FE6B283-EF11-4D69-95EE-9987FFAD58F5}" presName="horzSpace2" presStyleCnt="0"/>
      <dgm:spPr/>
    </dgm:pt>
    <dgm:pt modelId="{799327A2-28D2-4022-ADE6-C85761F1702F}" type="pres">
      <dgm:prSet presAssocID="{5FE6B283-EF11-4D69-95EE-9987FFAD58F5}" presName="tx2" presStyleLbl="revTx" presStyleIdx="1" presStyleCnt="4"/>
      <dgm:spPr/>
    </dgm:pt>
    <dgm:pt modelId="{18F4C3B9-C341-42C7-BF11-B68883E96388}" type="pres">
      <dgm:prSet presAssocID="{5FE6B283-EF11-4D69-95EE-9987FFAD58F5}" presName="vert2" presStyleCnt="0"/>
      <dgm:spPr/>
    </dgm:pt>
    <dgm:pt modelId="{D6F5B4DD-B11A-4269-9666-F2154BAB47EB}" type="pres">
      <dgm:prSet presAssocID="{5FE6B283-EF11-4D69-95EE-9987FFAD58F5}" presName="thinLine2b" presStyleLbl="callout" presStyleIdx="0" presStyleCnt="3"/>
      <dgm:spPr/>
    </dgm:pt>
    <dgm:pt modelId="{F610755F-18ED-4DA5-8C39-45090C0841CC}" type="pres">
      <dgm:prSet presAssocID="{5FE6B283-EF11-4D69-95EE-9987FFAD58F5}" presName="vertSpace2b" presStyleCnt="0"/>
      <dgm:spPr/>
    </dgm:pt>
    <dgm:pt modelId="{154FEDDD-E474-4B46-90E4-1B7352F6160C}" type="pres">
      <dgm:prSet presAssocID="{5F93C99D-9410-4FDA-A690-3E8E105314A9}" presName="horz2" presStyleCnt="0"/>
      <dgm:spPr/>
    </dgm:pt>
    <dgm:pt modelId="{514FF9A1-0696-4324-AD5B-3D27D6952D25}" type="pres">
      <dgm:prSet presAssocID="{5F93C99D-9410-4FDA-A690-3E8E105314A9}" presName="horzSpace2" presStyleCnt="0"/>
      <dgm:spPr/>
    </dgm:pt>
    <dgm:pt modelId="{DCCADD1F-535B-4F90-B33F-C0FC5F8C69CC}" type="pres">
      <dgm:prSet presAssocID="{5F93C99D-9410-4FDA-A690-3E8E105314A9}" presName="tx2" presStyleLbl="revTx" presStyleIdx="2" presStyleCnt="4"/>
      <dgm:spPr/>
    </dgm:pt>
    <dgm:pt modelId="{A81EF294-C583-40A6-AC88-30232160B25C}" type="pres">
      <dgm:prSet presAssocID="{5F93C99D-9410-4FDA-A690-3E8E105314A9}" presName="vert2" presStyleCnt="0"/>
      <dgm:spPr/>
    </dgm:pt>
    <dgm:pt modelId="{FD9666C4-A640-44CE-95E2-4A9B485DFF77}" type="pres">
      <dgm:prSet presAssocID="{5F93C99D-9410-4FDA-A690-3E8E105314A9}" presName="thinLine2b" presStyleLbl="callout" presStyleIdx="1" presStyleCnt="3"/>
      <dgm:spPr/>
    </dgm:pt>
    <dgm:pt modelId="{BEE6EF0A-2F78-4568-994E-0688F4AECAD9}" type="pres">
      <dgm:prSet presAssocID="{5F93C99D-9410-4FDA-A690-3E8E105314A9}" presName="vertSpace2b" presStyleCnt="0"/>
      <dgm:spPr/>
    </dgm:pt>
    <dgm:pt modelId="{247A4126-A740-4AC7-9852-A76795EEBB70}" type="pres">
      <dgm:prSet presAssocID="{B147082F-723D-4868-8722-C34D4278E95E}" presName="horz2" presStyleCnt="0"/>
      <dgm:spPr/>
    </dgm:pt>
    <dgm:pt modelId="{7E0B0E04-4FA5-476E-AF42-91D5F91DD7AD}" type="pres">
      <dgm:prSet presAssocID="{B147082F-723D-4868-8722-C34D4278E95E}" presName="horzSpace2" presStyleCnt="0"/>
      <dgm:spPr/>
    </dgm:pt>
    <dgm:pt modelId="{0B250561-DDEB-4A2C-922F-6E1DE3D4BED3}" type="pres">
      <dgm:prSet presAssocID="{B147082F-723D-4868-8722-C34D4278E95E}" presName="tx2" presStyleLbl="revTx" presStyleIdx="3" presStyleCnt="4"/>
      <dgm:spPr/>
    </dgm:pt>
    <dgm:pt modelId="{99587D8B-30DA-463B-8777-5FF11EE3FC57}" type="pres">
      <dgm:prSet presAssocID="{B147082F-723D-4868-8722-C34D4278E95E}" presName="vert2" presStyleCnt="0"/>
      <dgm:spPr/>
    </dgm:pt>
    <dgm:pt modelId="{576B7FDC-808F-497D-A9F6-9A004A845EDB}" type="pres">
      <dgm:prSet presAssocID="{B147082F-723D-4868-8722-C34D4278E95E}" presName="thinLine2b" presStyleLbl="callout" presStyleIdx="2" presStyleCnt="3"/>
      <dgm:spPr/>
    </dgm:pt>
    <dgm:pt modelId="{75EB61AF-7B8A-4F6A-B0DB-7CF32146C86B}" type="pres">
      <dgm:prSet presAssocID="{B147082F-723D-4868-8722-C34D4278E95E}" presName="vertSpace2b" presStyleCnt="0"/>
      <dgm:spPr/>
    </dgm:pt>
  </dgm:ptLst>
  <dgm:cxnLst>
    <dgm:cxn modelId="{6213C241-E955-41BE-AA97-CD917DE8B10A}" type="presOf" srcId="{B147082F-723D-4868-8722-C34D4278E95E}" destId="{0B250561-DDEB-4A2C-922F-6E1DE3D4BED3}" srcOrd="0" destOrd="0" presId="urn:microsoft.com/office/officeart/2008/layout/LinedList"/>
    <dgm:cxn modelId="{62A6114E-23CB-45B6-A1B6-AC50F7AEEB51}" type="presOf" srcId="{9989BAC4-D1CB-4777-96FF-70430DCB1CC1}" destId="{29A079B8-A4EF-4BCD-BA77-F17C2ADED8B7}" srcOrd="0" destOrd="0" presId="urn:microsoft.com/office/officeart/2008/layout/LinedList"/>
    <dgm:cxn modelId="{CF4DD989-1A27-41A0-B614-57F72A5E1E70}" type="presOf" srcId="{5FE6B283-EF11-4D69-95EE-9987FFAD58F5}" destId="{799327A2-28D2-4022-ADE6-C85761F1702F}" srcOrd="0" destOrd="0" presId="urn:microsoft.com/office/officeart/2008/layout/LinedList"/>
    <dgm:cxn modelId="{F95D6F8B-5FC0-4F17-B5D5-E03AFBDF616B}" type="presOf" srcId="{5291D23A-AD84-4988-ACB9-23E78BDCAB57}" destId="{8362BF48-BF29-4F46-9A01-E85993582EDF}" srcOrd="0" destOrd="0" presId="urn:microsoft.com/office/officeart/2008/layout/LinedList"/>
    <dgm:cxn modelId="{0B5AF6AB-9F27-4804-90EA-676231150326}" srcId="{5291D23A-AD84-4988-ACB9-23E78BDCAB57}" destId="{B147082F-723D-4868-8722-C34D4278E95E}" srcOrd="2" destOrd="0" parTransId="{CA19BFB8-E0C2-40F2-B58D-EF16EC77AA52}" sibTransId="{F1CA140D-0E95-4D04-8160-3FE962F9A50F}"/>
    <dgm:cxn modelId="{B19B04C7-4D96-461F-9413-B1939BFE6777}" srcId="{5291D23A-AD84-4988-ACB9-23E78BDCAB57}" destId="{5F93C99D-9410-4FDA-A690-3E8E105314A9}" srcOrd="1" destOrd="0" parTransId="{71F4AF93-F9A4-427D-86D7-C340D2373DE5}" sibTransId="{3AECF360-8392-40F7-BDCE-44D42D59C222}"/>
    <dgm:cxn modelId="{B1D5B7E2-E017-473D-ABE9-A5810550BC66}" type="presOf" srcId="{5F93C99D-9410-4FDA-A690-3E8E105314A9}" destId="{DCCADD1F-535B-4F90-B33F-C0FC5F8C69CC}" srcOrd="0" destOrd="0" presId="urn:microsoft.com/office/officeart/2008/layout/LinedList"/>
    <dgm:cxn modelId="{7AFA81E7-A702-41D7-AC05-F5B380378AEB}" srcId="{5291D23A-AD84-4988-ACB9-23E78BDCAB57}" destId="{5FE6B283-EF11-4D69-95EE-9987FFAD58F5}" srcOrd="0" destOrd="0" parTransId="{1374817B-E16B-43C6-AE32-BE4B96C5503F}" sibTransId="{B3D71629-6E0E-4A05-ACB4-3F05388FF009}"/>
    <dgm:cxn modelId="{F5D87CF9-359A-44E0-B95B-538311EC7076}" srcId="{9989BAC4-D1CB-4777-96FF-70430DCB1CC1}" destId="{5291D23A-AD84-4988-ACB9-23E78BDCAB57}" srcOrd="0" destOrd="0" parTransId="{6A8D80F1-3404-4688-968B-23074CFAF103}" sibTransId="{CC315C7E-D528-4258-BCA5-DFA2ECCC88D3}"/>
    <dgm:cxn modelId="{F4920669-47F6-4F18-8254-95E282126CE0}" type="presParOf" srcId="{29A079B8-A4EF-4BCD-BA77-F17C2ADED8B7}" destId="{8BFE6AB8-40B9-4C05-96E8-4DBE3F45FE3E}" srcOrd="0" destOrd="0" presId="urn:microsoft.com/office/officeart/2008/layout/LinedList"/>
    <dgm:cxn modelId="{687A09AF-58D0-4600-9F45-2B8F6021BE8D}" type="presParOf" srcId="{29A079B8-A4EF-4BCD-BA77-F17C2ADED8B7}" destId="{11892EAB-4A90-4814-A7D5-2B40874EDE74}" srcOrd="1" destOrd="0" presId="urn:microsoft.com/office/officeart/2008/layout/LinedList"/>
    <dgm:cxn modelId="{78D9074A-F7BA-4B7B-80B8-8868741A59BE}" type="presParOf" srcId="{11892EAB-4A90-4814-A7D5-2B40874EDE74}" destId="{8362BF48-BF29-4F46-9A01-E85993582EDF}" srcOrd="0" destOrd="0" presId="urn:microsoft.com/office/officeart/2008/layout/LinedList"/>
    <dgm:cxn modelId="{1CAF5A8B-E869-48F0-9537-C2A6983E1D28}" type="presParOf" srcId="{11892EAB-4A90-4814-A7D5-2B40874EDE74}" destId="{48B1B20B-A4EE-45AA-896B-107A95D8AF9F}" srcOrd="1" destOrd="0" presId="urn:microsoft.com/office/officeart/2008/layout/LinedList"/>
    <dgm:cxn modelId="{D52F1D2B-BFB8-4EDF-AE73-667B395E4712}" type="presParOf" srcId="{48B1B20B-A4EE-45AA-896B-107A95D8AF9F}" destId="{73305DA6-F08A-4E46-9625-4BB00B63F042}" srcOrd="0" destOrd="0" presId="urn:microsoft.com/office/officeart/2008/layout/LinedList"/>
    <dgm:cxn modelId="{3BF7632A-A86B-4DC5-9B18-CD888C6FB401}" type="presParOf" srcId="{48B1B20B-A4EE-45AA-896B-107A95D8AF9F}" destId="{31DF5930-A1EA-417F-8409-E2BDA0A3A193}" srcOrd="1" destOrd="0" presId="urn:microsoft.com/office/officeart/2008/layout/LinedList"/>
    <dgm:cxn modelId="{7C3044B7-E753-45EB-968E-B0F8AD891ADE}" type="presParOf" srcId="{31DF5930-A1EA-417F-8409-E2BDA0A3A193}" destId="{D19A490A-3053-4CD8-B059-FB23C70FE2B7}" srcOrd="0" destOrd="0" presId="urn:microsoft.com/office/officeart/2008/layout/LinedList"/>
    <dgm:cxn modelId="{C15BF173-DCEE-4BE8-B8BE-A63E4CFA7794}" type="presParOf" srcId="{31DF5930-A1EA-417F-8409-E2BDA0A3A193}" destId="{799327A2-28D2-4022-ADE6-C85761F1702F}" srcOrd="1" destOrd="0" presId="urn:microsoft.com/office/officeart/2008/layout/LinedList"/>
    <dgm:cxn modelId="{D6E60EE7-7F96-4A8E-AC7F-783D5A28F1DC}" type="presParOf" srcId="{31DF5930-A1EA-417F-8409-E2BDA0A3A193}" destId="{18F4C3B9-C341-42C7-BF11-B68883E96388}" srcOrd="2" destOrd="0" presId="urn:microsoft.com/office/officeart/2008/layout/LinedList"/>
    <dgm:cxn modelId="{A855A997-DAFC-4B42-80ED-6576F0237D27}" type="presParOf" srcId="{48B1B20B-A4EE-45AA-896B-107A95D8AF9F}" destId="{D6F5B4DD-B11A-4269-9666-F2154BAB47EB}" srcOrd="2" destOrd="0" presId="urn:microsoft.com/office/officeart/2008/layout/LinedList"/>
    <dgm:cxn modelId="{FC261F74-6580-47D7-B5E1-F791883474A0}" type="presParOf" srcId="{48B1B20B-A4EE-45AA-896B-107A95D8AF9F}" destId="{F610755F-18ED-4DA5-8C39-45090C0841CC}" srcOrd="3" destOrd="0" presId="urn:microsoft.com/office/officeart/2008/layout/LinedList"/>
    <dgm:cxn modelId="{48D38985-7E7A-46B0-BFA5-9CAE18A3F2F3}" type="presParOf" srcId="{48B1B20B-A4EE-45AA-896B-107A95D8AF9F}" destId="{154FEDDD-E474-4B46-90E4-1B7352F6160C}" srcOrd="4" destOrd="0" presId="urn:microsoft.com/office/officeart/2008/layout/LinedList"/>
    <dgm:cxn modelId="{72530A96-5539-411A-B49E-64A7D0DDD07F}" type="presParOf" srcId="{154FEDDD-E474-4B46-90E4-1B7352F6160C}" destId="{514FF9A1-0696-4324-AD5B-3D27D6952D25}" srcOrd="0" destOrd="0" presId="urn:microsoft.com/office/officeart/2008/layout/LinedList"/>
    <dgm:cxn modelId="{8201E30F-95D8-4969-9C12-2AF0116E3AE7}" type="presParOf" srcId="{154FEDDD-E474-4B46-90E4-1B7352F6160C}" destId="{DCCADD1F-535B-4F90-B33F-C0FC5F8C69CC}" srcOrd="1" destOrd="0" presId="urn:microsoft.com/office/officeart/2008/layout/LinedList"/>
    <dgm:cxn modelId="{A8CD950C-DC23-4B19-9A32-6A443DADCF0A}" type="presParOf" srcId="{154FEDDD-E474-4B46-90E4-1B7352F6160C}" destId="{A81EF294-C583-40A6-AC88-30232160B25C}" srcOrd="2" destOrd="0" presId="urn:microsoft.com/office/officeart/2008/layout/LinedList"/>
    <dgm:cxn modelId="{A0A47BAD-5BE0-4A39-9A9B-7C3643172A2F}" type="presParOf" srcId="{48B1B20B-A4EE-45AA-896B-107A95D8AF9F}" destId="{FD9666C4-A640-44CE-95E2-4A9B485DFF77}" srcOrd="5" destOrd="0" presId="urn:microsoft.com/office/officeart/2008/layout/LinedList"/>
    <dgm:cxn modelId="{8671A134-5256-4041-B589-6391809FB31B}" type="presParOf" srcId="{48B1B20B-A4EE-45AA-896B-107A95D8AF9F}" destId="{BEE6EF0A-2F78-4568-994E-0688F4AECAD9}" srcOrd="6" destOrd="0" presId="urn:microsoft.com/office/officeart/2008/layout/LinedList"/>
    <dgm:cxn modelId="{E40C1250-6CF0-4D8C-B244-5A4FA7192E06}" type="presParOf" srcId="{48B1B20B-A4EE-45AA-896B-107A95D8AF9F}" destId="{247A4126-A740-4AC7-9852-A76795EEBB70}" srcOrd="7" destOrd="0" presId="urn:microsoft.com/office/officeart/2008/layout/LinedList"/>
    <dgm:cxn modelId="{0331A56F-1BD3-4F84-BDE2-847123FE539E}" type="presParOf" srcId="{247A4126-A740-4AC7-9852-A76795EEBB70}" destId="{7E0B0E04-4FA5-476E-AF42-91D5F91DD7AD}" srcOrd="0" destOrd="0" presId="urn:microsoft.com/office/officeart/2008/layout/LinedList"/>
    <dgm:cxn modelId="{B5709CFD-E428-4777-AE71-CD6C245A19A7}" type="presParOf" srcId="{247A4126-A740-4AC7-9852-A76795EEBB70}" destId="{0B250561-DDEB-4A2C-922F-6E1DE3D4BED3}" srcOrd="1" destOrd="0" presId="urn:microsoft.com/office/officeart/2008/layout/LinedList"/>
    <dgm:cxn modelId="{21449323-D7DC-4A79-8327-27AF28B89646}" type="presParOf" srcId="{247A4126-A740-4AC7-9852-A76795EEBB70}" destId="{99587D8B-30DA-463B-8777-5FF11EE3FC57}" srcOrd="2" destOrd="0" presId="urn:microsoft.com/office/officeart/2008/layout/LinedList"/>
    <dgm:cxn modelId="{04C4CAB0-D8EA-402D-A883-7E24A53AB998}" type="presParOf" srcId="{48B1B20B-A4EE-45AA-896B-107A95D8AF9F}" destId="{576B7FDC-808F-497D-A9F6-9A004A845EDB}" srcOrd="8" destOrd="0" presId="urn:microsoft.com/office/officeart/2008/layout/LinedList"/>
    <dgm:cxn modelId="{48CAACEE-5248-409D-8014-3FB874009C38}" type="presParOf" srcId="{48B1B20B-A4EE-45AA-896B-107A95D8AF9F}" destId="{75EB61AF-7B8A-4F6A-B0DB-7CF32146C86B}"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89BAC4-D1CB-4777-96FF-70430DCB1CC1}" type="doc">
      <dgm:prSet loTypeId="urn:microsoft.com/office/officeart/2008/layout/LinedList" loCatId="list" qsTypeId="urn:microsoft.com/office/officeart/2005/8/quickstyle/simple4" qsCatId="simple" csTypeId="urn:microsoft.com/office/officeart/2005/8/colors/accent3_1" csCatId="accent3" phldr="1"/>
      <dgm:spPr/>
      <dgm:t>
        <a:bodyPr/>
        <a:lstStyle/>
        <a:p>
          <a:endParaRPr lang="en-US"/>
        </a:p>
      </dgm:t>
    </dgm:pt>
    <dgm:pt modelId="{5291D23A-AD84-4988-ACB9-23E78BDCAB57}">
      <dgm:prSet phldrT="[Text]" custT="1"/>
      <dgm:spPr/>
      <dgm:t>
        <a:bodyPr/>
        <a:lstStyle/>
        <a:p>
          <a:pPr rtl="0">
            <a:buNone/>
          </a:pPr>
          <a:r>
            <a:rPr lang="en-US" sz="1600">
              <a:latin typeface="Baskerville Old Face"/>
              <a:ea typeface="Calibri"/>
              <a:cs typeface="Calibri"/>
            </a:rPr>
            <a:t>3</a:t>
          </a:r>
          <a:r>
            <a:rPr lang="en-US" sz="1600">
              <a:latin typeface="Baskerville Old Face"/>
            </a:rPr>
            <a:t> Notable Pieces of Legislation</a:t>
          </a:r>
        </a:p>
      </dgm:t>
    </dgm:pt>
    <dgm:pt modelId="{6A8D80F1-3404-4688-968B-23074CFAF103}" type="parTrans" cxnId="{F5D87CF9-359A-44E0-B95B-538311EC7076}">
      <dgm:prSet/>
      <dgm:spPr/>
      <dgm:t>
        <a:bodyPr/>
        <a:lstStyle/>
        <a:p>
          <a:endParaRPr lang="en-US"/>
        </a:p>
      </dgm:t>
    </dgm:pt>
    <dgm:pt modelId="{CC315C7E-D528-4258-BCA5-DFA2ECCC88D3}" type="sibTrans" cxnId="{F5D87CF9-359A-44E0-B95B-538311EC7076}">
      <dgm:prSet/>
      <dgm:spPr/>
      <dgm:t>
        <a:bodyPr/>
        <a:lstStyle/>
        <a:p>
          <a:endParaRPr lang="en-US"/>
        </a:p>
      </dgm:t>
    </dgm:pt>
    <dgm:pt modelId="{5FE6B283-EF11-4D69-95EE-9987FFAD58F5}">
      <dgm:prSet phldrT="[Text]" phldr="0"/>
      <dgm:spPr/>
      <dgm:t>
        <a:bodyPr/>
        <a:lstStyle/>
        <a:p>
          <a:pPr rtl="0">
            <a:buNone/>
          </a:pPr>
          <a:r>
            <a:rPr lang="en-US" dirty="0">
              <a:latin typeface="Century Gothic" panose="020B0502020202020204"/>
            </a:rPr>
            <a:t>CB-012-2025</a:t>
          </a:r>
          <a:r>
            <a:rPr lang="en-US" dirty="0"/>
            <a:t>: </a:t>
          </a:r>
          <a:r>
            <a:rPr lang="en-US" dirty="0">
              <a:latin typeface="Century Gothic" panose="020B0502020202020204"/>
            </a:rPr>
            <a:t>Snow Removal Operations Reporting</a:t>
          </a:r>
        </a:p>
      </dgm:t>
    </dgm:pt>
    <dgm:pt modelId="{1374817B-E16B-43C6-AE32-BE4B96C5503F}" type="parTrans" cxnId="{7AFA81E7-A702-41D7-AC05-F5B380378AEB}">
      <dgm:prSet/>
      <dgm:spPr/>
      <dgm:t>
        <a:bodyPr/>
        <a:lstStyle/>
        <a:p>
          <a:endParaRPr lang="en-US"/>
        </a:p>
      </dgm:t>
    </dgm:pt>
    <dgm:pt modelId="{B3D71629-6E0E-4A05-ACB4-3F05388FF009}" type="sibTrans" cxnId="{7AFA81E7-A702-41D7-AC05-F5B380378AEB}">
      <dgm:prSet/>
      <dgm:spPr/>
      <dgm:t>
        <a:bodyPr/>
        <a:lstStyle/>
        <a:p>
          <a:endParaRPr lang="en-US"/>
        </a:p>
      </dgm:t>
    </dgm:pt>
    <dgm:pt modelId="{D34A020C-FE71-4B84-B85C-0DEF81AD9981}">
      <dgm:prSet phldr="0"/>
      <dgm:spPr/>
      <dgm:t>
        <a:bodyPr/>
        <a:lstStyle/>
        <a:p>
          <a:pPr rtl="0"/>
          <a:r>
            <a:rPr lang="en-US">
              <a:latin typeface="Century Gothic"/>
            </a:rPr>
            <a:t>CB-023-2025</a:t>
          </a:r>
          <a:r>
            <a:rPr lang="en-US"/>
            <a:t>: </a:t>
          </a:r>
          <a:r>
            <a:rPr lang="en-US">
              <a:latin typeface="Century Gothic"/>
            </a:rPr>
            <a:t>Wildlife and Animal Control</a:t>
          </a:r>
        </a:p>
      </dgm:t>
    </dgm:pt>
    <dgm:pt modelId="{A51BB763-F11D-4D4B-A40F-3E6A3B7908C9}" type="parTrans" cxnId="{E40527D7-F866-47C7-A7BC-956F620948F6}">
      <dgm:prSet/>
      <dgm:spPr/>
      <dgm:t>
        <a:bodyPr/>
        <a:lstStyle/>
        <a:p>
          <a:endParaRPr lang="en-US"/>
        </a:p>
      </dgm:t>
    </dgm:pt>
    <dgm:pt modelId="{4AABD967-32A1-4DE4-B8CD-F48782C0876A}" type="sibTrans" cxnId="{E40527D7-F866-47C7-A7BC-956F620948F6}">
      <dgm:prSet/>
      <dgm:spPr/>
      <dgm:t>
        <a:bodyPr/>
        <a:lstStyle/>
        <a:p>
          <a:endParaRPr lang="en-US"/>
        </a:p>
      </dgm:t>
    </dgm:pt>
    <dgm:pt modelId="{DC881BDA-2AFA-4C26-AC55-D6F92842D144}">
      <dgm:prSet phldr="0" custT="1"/>
      <dgm:spPr/>
      <dgm:t>
        <a:bodyPr/>
        <a:lstStyle/>
        <a:p>
          <a:pPr rtl="0"/>
          <a:r>
            <a:rPr lang="en-US" sz="1000" dirty="0">
              <a:latin typeface="+mj-lt"/>
            </a:rPr>
            <a:t>This legislation was initiated by a relatively severe snow and ice storm that left many residents stranded at their homes. The Bill requires the Dept. Of Public Works &amp; Transportation to provide Council with situational reports for pre-treatment, communications, and updated status of road conditions. </a:t>
          </a:r>
          <a:r>
            <a:rPr lang="en-US" sz="900" dirty="0">
              <a:latin typeface="Century Gothic" panose="020B0502020202020204"/>
            </a:rPr>
            <a:t> </a:t>
          </a:r>
        </a:p>
      </dgm:t>
    </dgm:pt>
    <dgm:pt modelId="{7FB26416-8FDE-4FF8-A374-633CC215F4CB}" type="parTrans" cxnId="{675058D2-D9D6-4779-B0BF-E616CE349E3A}">
      <dgm:prSet/>
      <dgm:spPr/>
      <dgm:t>
        <a:bodyPr/>
        <a:lstStyle/>
        <a:p>
          <a:endParaRPr lang="en-US"/>
        </a:p>
      </dgm:t>
    </dgm:pt>
    <dgm:pt modelId="{B4E4B51D-971D-4322-8158-120C5E93CC9F}" type="sibTrans" cxnId="{675058D2-D9D6-4779-B0BF-E616CE349E3A}">
      <dgm:prSet/>
      <dgm:spPr/>
      <dgm:t>
        <a:bodyPr/>
        <a:lstStyle/>
        <a:p>
          <a:endParaRPr lang="en-US"/>
        </a:p>
      </dgm:t>
    </dgm:pt>
    <dgm:pt modelId="{85824D3E-CBAF-4518-9D3F-5DBD10A7C5A9}">
      <dgm:prSet phldr="0" custT="1"/>
      <dgm:spPr/>
      <dgm:t>
        <a:bodyPr/>
        <a:lstStyle/>
        <a:p>
          <a:pPr rtl="0"/>
          <a:r>
            <a:rPr lang="en-US" sz="1000" dirty="0">
              <a:latin typeface="Century Gothic" panose="020B0502020202020204"/>
            </a:rPr>
            <a:t>The legislation provides a fee for displacement of wildlife due to development.  DoE issued a report with robust fiscal impacts estimated at $875K per annum plus $665K for equipment and training (first year), and additional costs if waterway inspections were included. </a:t>
          </a:r>
          <a:r>
            <a:rPr lang="en-US" sz="900" dirty="0">
              <a:latin typeface="Century Gothic" panose="020B0502020202020204"/>
            </a:rPr>
            <a:t> </a:t>
          </a:r>
        </a:p>
      </dgm:t>
    </dgm:pt>
    <dgm:pt modelId="{49A4832E-29C1-4A4E-9EF4-EA2D82347B65}" type="parTrans" cxnId="{597779D3-1BAC-448F-B705-3D8A4A36D553}">
      <dgm:prSet/>
      <dgm:spPr/>
      <dgm:t>
        <a:bodyPr/>
        <a:lstStyle/>
        <a:p>
          <a:endParaRPr lang="en-US"/>
        </a:p>
      </dgm:t>
    </dgm:pt>
    <dgm:pt modelId="{E756A909-106B-4E3B-A29D-76A7C8788038}" type="sibTrans" cxnId="{597779D3-1BAC-448F-B705-3D8A4A36D553}">
      <dgm:prSet/>
      <dgm:spPr/>
      <dgm:t>
        <a:bodyPr/>
        <a:lstStyle/>
        <a:p>
          <a:endParaRPr lang="en-US"/>
        </a:p>
      </dgm:t>
    </dgm:pt>
    <dgm:pt modelId="{D8D3B24A-D2CE-4FBB-8812-24C63396DF6E}">
      <dgm:prSet phldr="0" custT="1"/>
      <dgm:spPr/>
      <dgm:t>
        <a:bodyPr/>
        <a:lstStyle/>
        <a:p>
          <a:pPr rtl="0"/>
          <a:r>
            <a:rPr lang="en-US" sz="1000" dirty="0">
              <a:latin typeface="+mn-lt"/>
            </a:rPr>
            <a:t>Increases fines for Animal Services Division (ASD) violations, amends definitions such as "Dangerous Animal" and "Potentially Dangerous Animal".  It also allows ASD to waive Dangerous Animal prohibitions under certain conditions, provides flexibility for "At Large" animal provisions, limits leash lengths, and creates a pilot program for fostering and adoption of pit bull terriers and similar canines. </a:t>
          </a:r>
          <a:r>
            <a:rPr lang="en-US" sz="900" dirty="0">
              <a:latin typeface="Century Gothic" panose="020B0502020202020204"/>
            </a:rPr>
            <a:t> </a:t>
          </a:r>
        </a:p>
      </dgm:t>
    </dgm:pt>
    <dgm:pt modelId="{E8937EBB-4958-4FAC-BBCF-BE8DB7FDE415}" type="parTrans" cxnId="{DE79F79F-FDC4-4C8A-87B0-18C303ADF0DD}">
      <dgm:prSet/>
      <dgm:spPr/>
      <dgm:t>
        <a:bodyPr/>
        <a:lstStyle/>
        <a:p>
          <a:endParaRPr lang="en-US"/>
        </a:p>
      </dgm:t>
    </dgm:pt>
    <dgm:pt modelId="{EEADC5C1-51B4-436B-8BD6-FEF19D6D39DA}" type="sibTrans" cxnId="{DE79F79F-FDC4-4C8A-87B0-18C303ADF0DD}">
      <dgm:prSet/>
      <dgm:spPr/>
      <dgm:t>
        <a:bodyPr/>
        <a:lstStyle/>
        <a:p>
          <a:endParaRPr lang="en-US"/>
        </a:p>
      </dgm:t>
    </dgm:pt>
    <dgm:pt modelId="{8387EB47-5751-4CF8-A056-FC1C5AD21454}">
      <dgm:prSet phldr="0"/>
      <dgm:spPr/>
      <dgm:t>
        <a:bodyPr/>
        <a:lstStyle/>
        <a:p>
          <a:pPr rtl="0"/>
          <a:r>
            <a:rPr lang="en-US">
              <a:latin typeface="Century Gothic" panose="020B0502020202020204"/>
            </a:rPr>
            <a:t>CB-097-2025</a:t>
          </a:r>
          <a:r>
            <a:rPr lang="en-US"/>
            <a:t>: </a:t>
          </a:r>
          <a:r>
            <a:rPr lang="en-US">
              <a:latin typeface="Century Gothic" panose="020B0502020202020204"/>
            </a:rPr>
            <a:t>Animal Control</a:t>
          </a:r>
          <a:endParaRPr lang="en-US"/>
        </a:p>
      </dgm:t>
    </dgm:pt>
    <dgm:pt modelId="{E7BC8A9A-F5ED-422B-83F8-84E6A6939BA5}" type="parTrans" cxnId="{EF00EA12-CE1E-49EA-B183-C4633493726A}">
      <dgm:prSet/>
      <dgm:spPr/>
      <dgm:t>
        <a:bodyPr/>
        <a:lstStyle/>
        <a:p>
          <a:endParaRPr lang="en-US"/>
        </a:p>
      </dgm:t>
    </dgm:pt>
    <dgm:pt modelId="{ED148345-2C3F-4A08-BEC5-49D94DC5D8D9}" type="sibTrans" cxnId="{EF00EA12-CE1E-49EA-B183-C4633493726A}">
      <dgm:prSet/>
      <dgm:spPr/>
      <dgm:t>
        <a:bodyPr/>
        <a:lstStyle/>
        <a:p>
          <a:endParaRPr lang="en-US"/>
        </a:p>
      </dgm:t>
    </dgm:pt>
    <dgm:pt modelId="{321BEBEE-C659-4C19-8560-886630D9B7E6}" type="pres">
      <dgm:prSet presAssocID="{9989BAC4-D1CB-4777-96FF-70430DCB1CC1}" presName="vert0" presStyleCnt="0">
        <dgm:presLayoutVars>
          <dgm:dir/>
          <dgm:animOne val="branch"/>
          <dgm:animLvl val="lvl"/>
        </dgm:presLayoutVars>
      </dgm:prSet>
      <dgm:spPr/>
    </dgm:pt>
    <dgm:pt modelId="{A63AA64E-B1E4-4D52-A7C3-539CDA3EA4F8}" type="pres">
      <dgm:prSet presAssocID="{5291D23A-AD84-4988-ACB9-23E78BDCAB57}" presName="thickLine" presStyleLbl="alignNode1" presStyleIdx="0" presStyleCnt="1"/>
      <dgm:spPr/>
    </dgm:pt>
    <dgm:pt modelId="{02766033-A5B0-40A6-B975-11B622517B60}" type="pres">
      <dgm:prSet presAssocID="{5291D23A-AD84-4988-ACB9-23E78BDCAB57}" presName="horz1" presStyleCnt="0"/>
      <dgm:spPr/>
    </dgm:pt>
    <dgm:pt modelId="{BC0E5168-DEBF-4CC7-B26F-C5EF1AF28890}" type="pres">
      <dgm:prSet presAssocID="{5291D23A-AD84-4988-ACB9-23E78BDCAB57}" presName="tx1" presStyleLbl="revTx" presStyleIdx="0" presStyleCnt="7"/>
      <dgm:spPr/>
    </dgm:pt>
    <dgm:pt modelId="{0CE40560-7689-44A2-BB28-D4DA390172A9}" type="pres">
      <dgm:prSet presAssocID="{5291D23A-AD84-4988-ACB9-23E78BDCAB57}" presName="vert1" presStyleCnt="0"/>
      <dgm:spPr/>
    </dgm:pt>
    <dgm:pt modelId="{9FFECC49-C439-4BD2-8F37-4214C7A5508F}" type="pres">
      <dgm:prSet presAssocID="{5FE6B283-EF11-4D69-95EE-9987FFAD58F5}" presName="vertSpace2a" presStyleCnt="0"/>
      <dgm:spPr/>
    </dgm:pt>
    <dgm:pt modelId="{2C42A798-4F3D-4ADB-BAC9-75523B85F772}" type="pres">
      <dgm:prSet presAssocID="{5FE6B283-EF11-4D69-95EE-9987FFAD58F5}" presName="horz2" presStyleCnt="0"/>
      <dgm:spPr/>
    </dgm:pt>
    <dgm:pt modelId="{5FCBE310-3C26-4E84-BE65-05D63EE37F86}" type="pres">
      <dgm:prSet presAssocID="{5FE6B283-EF11-4D69-95EE-9987FFAD58F5}" presName="horzSpace2" presStyleCnt="0"/>
      <dgm:spPr/>
    </dgm:pt>
    <dgm:pt modelId="{B3298359-14A0-4D23-9DA3-5D0B5DE33C38}" type="pres">
      <dgm:prSet presAssocID="{5FE6B283-EF11-4D69-95EE-9987FFAD58F5}" presName="tx2" presStyleLbl="revTx" presStyleIdx="1" presStyleCnt="7"/>
      <dgm:spPr/>
    </dgm:pt>
    <dgm:pt modelId="{55891226-82BB-41C0-B109-753E6138CE79}" type="pres">
      <dgm:prSet presAssocID="{5FE6B283-EF11-4D69-95EE-9987FFAD58F5}" presName="vert2" presStyleCnt="0"/>
      <dgm:spPr/>
    </dgm:pt>
    <dgm:pt modelId="{4F589917-B98B-48ED-A11D-FA92FB72E275}" type="pres">
      <dgm:prSet presAssocID="{DC881BDA-2AFA-4C26-AC55-D6F92842D144}" presName="horz3" presStyleCnt="0"/>
      <dgm:spPr/>
    </dgm:pt>
    <dgm:pt modelId="{0DD01EF8-DCB2-4FB0-BA92-5BBFF2E57541}" type="pres">
      <dgm:prSet presAssocID="{DC881BDA-2AFA-4C26-AC55-D6F92842D144}" presName="horzSpace3" presStyleCnt="0"/>
      <dgm:spPr/>
    </dgm:pt>
    <dgm:pt modelId="{51A8AAB6-E81C-4CE7-B2BE-9DE5704E01A8}" type="pres">
      <dgm:prSet presAssocID="{DC881BDA-2AFA-4C26-AC55-D6F92842D144}" presName="tx3" presStyleLbl="revTx" presStyleIdx="2" presStyleCnt="7"/>
      <dgm:spPr/>
    </dgm:pt>
    <dgm:pt modelId="{BCCD1E8E-7BE5-4E83-87D0-69CDAFD7EF17}" type="pres">
      <dgm:prSet presAssocID="{DC881BDA-2AFA-4C26-AC55-D6F92842D144}" presName="vert3" presStyleCnt="0"/>
      <dgm:spPr/>
    </dgm:pt>
    <dgm:pt modelId="{8F50AAA0-39B5-4A61-89D9-1F93B336A7D7}" type="pres">
      <dgm:prSet presAssocID="{5FE6B283-EF11-4D69-95EE-9987FFAD58F5}" presName="thinLine2b" presStyleLbl="callout" presStyleIdx="0" presStyleCnt="3"/>
      <dgm:spPr/>
    </dgm:pt>
    <dgm:pt modelId="{5F3EF3FC-15BB-49C5-BC3B-056225A2A1F6}" type="pres">
      <dgm:prSet presAssocID="{5FE6B283-EF11-4D69-95EE-9987FFAD58F5}" presName="vertSpace2b" presStyleCnt="0"/>
      <dgm:spPr/>
    </dgm:pt>
    <dgm:pt modelId="{304E40E7-A1C5-41E3-94F9-A7089985B74E}" type="pres">
      <dgm:prSet presAssocID="{D34A020C-FE71-4B84-B85C-0DEF81AD9981}" presName="horz2" presStyleCnt="0"/>
      <dgm:spPr/>
    </dgm:pt>
    <dgm:pt modelId="{2319367E-AD60-4D68-9029-8D19ABB251D8}" type="pres">
      <dgm:prSet presAssocID="{D34A020C-FE71-4B84-B85C-0DEF81AD9981}" presName="horzSpace2" presStyleCnt="0"/>
      <dgm:spPr/>
    </dgm:pt>
    <dgm:pt modelId="{9DD8DBFE-8D89-4512-A255-C3BF341E2B55}" type="pres">
      <dgm:prSet presAssocID="{D34A020C-FE71-4B84-B85C-0DEF81AD9981}" presName="tx2" presStyleLbl="revTx" presStyleIdx="3" presStyleCnt="7"/>
      <dgm:spPr/>
    </dgm:pt>
    <dgm:pt modelId="{8035235E-6EA7-4EEC-98D7-B467B2E11F38}" type="pres">
      <dgm:prSet presAssocID="{D34A020C-FE71-4B84-B85C-0DEF81AD9981}" presName="vert2" presStyleCnt="0"/>
      <dgm:spPr/>
    </dgm:pt>
    <dgm:pt modelId="{7A072FB4-6173-4ECC-8FEA-3616B0F7AA8E}" type="pres">
      <dgm:prSet presAssocID="{85824D3E-CBAF-4518-9D3F-5DBD10A7C5A9}" presName="horz3" presStyleCnt="0"/>
      <dgm:spPr/>
    </dgm:pt>
    <dgm:pt modelId="{9E3A7785-87A0-4E1A-8820-60D9C88DDF0A}" type="pres">
      <dgm:prSet presAssocID="{85824D3E-CBAF-4518-9D3F-5DBD10A7C5A9}" presName="horzSpace3" presStyleCnt="0"/>
      <dgm:spPr/>
    </dgm:pt>
    <dgm:pt modelId="{D4E36166-CBCA-4A23-9D03-DBCDCA9C7C21}" type="pres">
      <dgm:prSet presAssocID="{85824D3E-CBAF-4518-9D3F-5DBD10A7C5A9}" presName="tx3" presStyleLbl="revTx" presStyleIdx="4" presStyleCnt="7"/>
      <dgm:spPr/>
    </dgm:pt>
    <dgm:pt modelId="{59A48558-81B6-446B-B7CC-2CA74C82854C}" type="pres">
      <dgm:prSet presAssocID="{85824D3E-CBAF-4518-9D3F-5DBD10A7C5A9}" presName="vert3" presStyleCnt="0"/>
      <dgm:spPr/>
    </dgm:pt>
    <dgm:pt modelId="{6B02769C-CD67-4273-8E3D-C7152670A8CF}" type="pres">
      <dgm:prSet presAssocID="{D34A020C-FE71-4B84-B85C-0DEF81AD9981}" presName="thinLine2b" presStyleLbl="callout" presStyleIdx="1" presStyleCnt="3"/>
      <dgm:spPr/>
    </dgm:pt>
    <dgm:pt modelId="{573CCFBE-7ABC-4B96-A44A-14DDA92CB2F7}" type="pres">
      <dgm:prSet presAssocID="{D34A020C-FE71-4B84-B85C-0DEF81AD9981}" presName="vertSpace2b" presStyleCnt="0"/>
      <dgm:spPr/>
    </dgm:pt>
    <dgm:pt modelId="{DFF4FD2A-C123-4773-BAE3-040341E2CA58}" type="pres">
      <dgm:prSet presAssocID="{8387EB47-5751-4CF8-A056-FC1C5AD21454}" presName="horz2" presStyleCnt="0"/>
      <dgm:spPr/>
    </dgm:pt>
    <dgm:pt modelId="{448F2B29-3B38-4C8C-8BDA-D2A32270E4CE}" type="pres">
      <dgm:prSet presAssocID="{8387EB47-5751-4CF8-A056-FC1C5AD21454}" presName="horzSpace2" presStyleCnt="0"/>
      <dgm:spPr/>
    </dgm:pt>
    <dgm:pt modelId="{91A85D0B-2988-415C-9673-B314B9EB6B01}" type="pres">
      <dgm:prSet presAssocID="{8387EB47-5751-4CF8-A056-FC1C5AD21454}" presName="tx2" presStyleLbl="revTx" presStyleIdx="5" presStyleCnt="7"/>
      <dgm:spPr/>
    </dgm:pt>
    <dgm:pt modelId="{C33A2770-4A52-4555-9E21-A804BFA81E62}" type="pres">
      <dgm:prSet presAssocID="{8387EB47-5751-4CF8-A056-FC1C5AD21454}" presName="vert2" presStyleCnt="0"/>
      <dgm:spPr/>
    </dgm:pt>
    <dgm:pt modelId="{12AF65AF-E9B2-4B9F-B872-E5F8BE097CCB}" type="pres">
      <dgm:prSet presAssocID="{D8D3B24A-D2CE-4FBB-8812-24C63396DF6E}" presName="horz3" presStyleCnt="0"/>
      <dgm:spPr/>
    </dgm:pt>
    <dgm:pt modelId="{0EBE5E14-9473-4714-9E87-91953C582503}" type="pres">
      <dgm:prSet presAssocID="{D8D3B24A-D2CE-4FBB-8812-24C63396DF6E}" presName="horzSpace3" presStyleCnt="0"/>
      <dgm:spPr/>
    </dgm:pt>
    <dgm:pt modelId="{116CA45C-350A-411D-BD21-42C6D0898FB7}" type="pres">
      <dgm:prSet presAssocID="{D8D3B24A-D2CE-4FBB-8812-24C63396DF6E}" presName="tx3" presStyleLbl="revTx" presStyleIdx="6" presStyleCnt="7"/>
      <dgm:spPr/>
    </dgm:pt>
    <dgm:pt modelId="{9FC34045-7944-4BCD-8539-58EE933D35FB}" type="pres">
      <dgm:prSet presAssocID="{D8D3B24A-D2CE-4FBB-8812-24C63396DF6E}" presName="vert3" presStyleCnt="0"/>
      <dgm:spPr/>
    </dgm:pt>
    <dgm:pt modelId="{0A50D1BB-E3DA-41E0-BD23-71929BFCD8CE}" type="pres">
      <dgm:prSet presAssocID="{8387EB47-5751-4CF8-A056-FC1C5AD21454}" presName="thinLine2b" presStyleLbl="callout" presStyleIdx="2" presStyleCnt="3"/>
      <dgm:spPr/>
    </dgm:pt>
    <dgm:pt modelId="{97283952-2A28-4E1E-8C92-264C644E914C}" type="pres">
      <dgm:prSet presAssocID="{8387EB47-5751-4CF8-A056-FC1C5AD21454}" presName="vertSpace2b" presStyleCnt="0"/>
      <dgm:spPr/>
    </dgm:pt>
  </dgm:ptLst>
  <dgm:cxnLst>
    <dgm:cxn modelId="{EF00EA12-CE1E-49EA-B183-C4633493726A}" srcId="{5291D23A-AD84-4988-ACB9-23E78BDCAB57}" destId="{8387EB47-5751-4CF8-A056-FC1C5AD21454}" srcOrd="2" destOrd="0" parTransId="{E7BC8A9A-F5ED-422B-83F8-84E6A6939BA5}" sibTransId="{ED148345-2C3F-4A08-BEC5-49D94DC5D8D9}"/>
    <dgm:cxn modelId="{BD835D13-0DAC-4D5B-83AF-6A95FE51E807}" type="presOf" srcId="{8387EB47-5751-4CF8-A056-FC1C5AD21454}" destId="{91A85D0B-2988-415C-9673-B314B9EB6B01}" srcOrd="0" destOrd="0" presId="urn:microsoft.com/office/officeart/2008/layout/LinedList"/>
    <dgm:cxn modelId="{D33B4C1E-4F73-482E-843E-BD4F89C48361}" type="presOf" srcId="{5291D23A-AD84-4988-ACB9-23E78BDCAB57}" destId="{BC0E5168-DEBF-4CC7-B26F-C5EF1AF28890}" srcOrd="0" destOrd="0" presId="urn:microsoft.com/office/officeart/2008/layout/LinedList"/>
    <dgm:cxn modelId="{EC828E29-61E6-41C9-A55D-D6438A4C6500}" type="presOf" srcId="{D8D3B24A-D2CE-4FBB-8812-24C63396DF6E}" destId="{116CA45C-350A-411D-BD21-42C6D0898FB7}" srcOrd="0" destOrd="0" presId="urn:microsoft.com/office/officeart/2008/layout/LinedList"/>
    <dgm:cxn modelId="{6856D87C-7972-45CF-8559-F31D82FF1B6B}" type="presOf" srcId="{9989BAC4-D1CB-4777-96FF-70430DCB1CC1}" destId="{321BEBEE-C659-4C19-8560-886630D9B7E6}" srcOrd="0" destOrd="0" presId="urn:microsoft.com/office/officeart/2008/layout/LinedList"/>
    <dgm:cxn modelId="{86C1119A-7FA4-4E93-95E1-FCE48E0D63CE}" type="presOf" srcId="{85824D3E-CBAF-4518-9D3F-5DBD10A7C5A9}" destId="{D4E36166-CBCA-4A23-9D03-DBCDCA9C7C21}" srcOrd="0" destOrd="0" presId="urn:microsoft.com/office/officeart/2008/layout/LinedList"/>
    <dgm:cxn modelId="{DE79F79F-FDC4-4C8A-87B0-18C303ADF0DD}" srcId="{8387EB47-5751-4CF8-A056-FC1C5AD21454}" destId="{D8D3B24A-D2CE-4FBB-8812-24C63396DF6E}" srcOrd="0" destOrd="0" parTransId="{E8937EBB-4958-4FAC-BBCF-BE8DB7FDE415}" sibTransId="{EEADC5C1-51B4-436B-8BD6-FEF19D6D39DA}"/>
    <dgm:cxn modelId="{894BB4C7-8EFA-450B-B152-1361A52B4A2B}" type="presOf" srcId="{5FE6B283-EF11-4D69-95EE-9987FFAD58F5}" destId="{B3298359-14A0-4D23-9DA3-5D0B5DE33C38}" srcOrd="0" destOrd="0" presId="urn:microsoft.com/office/officeart/2008/layout/LinedList"/>
    <dgm:cxn modelId="{675058D2-D9D6-4779-B0BF-E616CE349E3A}" srcId="{5FE6B283-EF11-4D69-95EE-9987FFAD58F5}" destId="{DC881BDA-2AFA-4C26-AC55-D6F92842D144}" srcOrd="0" destOrd="0" parTransId="{7FB26416-8FDE-4FF8-A374-633CC215F4CB}" sibTransId="{B4E4B51D-971D-4322-8158-120C5E93CC9F}"/>
    <dgm:cxn modelId="{597779D3-1BAC-448F-B705-3D8A4A36D553}" srcId="{D34A020C-FE71-4B84-B85C-0DEF81AD9981}" destId="{85824D3E-CBAF-4518-9D3F-5DBD10A7C5A9}" srcOrd="0" destOrd="0" parTransId="{49A4832E-29C1-4A4E-9EF4-EA2D82347B65}" sibTransId="{E756A909-106B-4E3B-A29D-76A7C8788038}"/>
    <dgm:cxn modelId="{E40527D7-F866-47C7-A7BC-956F620948F6}" srcId="{5291D23A-AD84-4988-ACB9-23E78BDCAB57}" destId="{D34A020C-FE71-4B84-B85C-0DEF81AD9981}" srcOrd="1" destOrd="0" parTransId="{A51BB763-F11D-4D4B-A40F-3E6A3B7908C9}" sibTransId="{4AABD967-32A1-4DE4-B8CD-F48782C0876A}"/>
    <dgm:cxn modelId="{CBEFC0DF-57C3-474F-A2A1-A1D5A88DF2AC}" type="presOf" srcId="{DC881BDA-2AFA-4C26-AC55-D6F92842D144}" destId="{51A8AAB6-E81C-4CE7-B2BE-9DE5704E01A8}" srcOrd="0" destOrd="0" presId="urn:microsoft.com/office/officeart/2008/layout/LinedList"/>
    <dgm:cxn modelId="{7AFA81E7-A702-41D7-AC05-F5B380378AEB}" srcId="{5291D23A-AD84-4988-ACB9-23E78BDCAB57}" destId="{5FE6B283-EF11-4D69-95EE-9987FFAD58F5}" srcOrd="0" destOrd="0" parTransId="{1374817B-E16B-43C6-AE32-BE4B96C5503F}" sibTransId="{B3D71629-6E0E-4A05-ACB4-3F05388FF009}"/>
    <dgm:cxn modelId="{F5D87CF9-359A-44E0-B95B-538311EC7076}" srcId="{9989BAC4-D1CB-4777-96FF-70430DCB1CC1}" destId="{5291D23A-AD84-4988-ACB9-23E78BDCAB57}" srcOrd="0" destOrd="0" parTransId="{6A8D80F1-3404-4688-968B-23074CFAF103}" sibTransId="{CC315C7E-D528-4258-BCA5-DFA2ECCC88D3}"/>
    <dgm:cxn modelId="{DE1086FE-3FE4-4CE0-8F73-0CF4C100782B}" type="presOf" srcId="{D34A020C-FE71-4B84-B85C-0DEF81AD9981}" destId="{9DD8DBFE-8D89-4512-A255-C3BF341E2B55}" srcOrd="0" destOrd="0" presId="urn:microsoft.com/office/officeart/2008/layout/LinedList"/>
    <dgm:cxn modelId="{448B9462-7840-4CCF-8109-4F536405C709}" type="presParOf" srcId="{321BEBEE-C659-4C19-8560-886630D9B7E6}" destId="{A63AA64E-B1E4-4D52-A7C3-539CDA3EA4F8}" srcOrd="0" destOrd="0" presId="urn:microsoft.com/office/officeart/2008/layout/LinedList"/>
    <dgm:cxn modelId="{EC5800B3-8D0F-49D9-9146-E77F468A2F9C}" type="presParOf" srcId="{321BEBEE-C659-4C19-8560-886630D9B7E6}" destId="{02766033-A5B0-40A6-B975-11B622517B60}" srcOrd="1" destOrd="0" presId="urn:microsoft.com/office/officeart/2008/layout/LinedList"/>
    <dgm:cxn modelId="{A930A8A1-FBD7-4374-ACE4-ED15671A16D6}" type="presParOf" srcId="{02766033-A5B0-40A6-B975-11B622517B60}" destId="{BC0E5168-DEBF-4CC7-B26F-C5EF1AF28890}" srcOrd="0" destOrd="0" presId="urn:microsoft.com/office/officeart/2008/layout/LinedList"/>
    <dgm:cxn modelId="{C4EA4DB5-0F7F-49C3-9621-B840AB326E86}" type="presParOf" srcId="{02766033-A5B0-40A6-B975-11B622517B60}" destId="{0CE40560-7689-44A2-BB28-D4DA390172A9}" srcOrd="1" destOrd="0" presId="urn:microsoft.com/office/officeart/2008/layout/LinedList"/>
    <dgm:cxn modelId="{54650551-2996-446F-AEE1-218D007F8C38}" type="presParOf" srcId="{0CE40560-7689-44A2-BB28-D4DA390172A9}" destId="{9FFECC49-C439-4BD2-8F37-4214C7A5508F}" srcOrd="0" destOrd="0" presId="urn:microsoft.com/office/officeart/2008/layout/LinedList"/>
    <dgm:cxn modelId="{8ACA4103-3736-4832-8BFB-47EBDBA8A9C0}" type="presParOf" srcId="{0CE40560-7689-44A2-BB28-D4DA390172A9}" destId="{2C42A798-4F3D-4ADB-BAC9-75523B85F772}" srcOrd="1" destOrd="0" presId="urn:microsoft.com/office/officeart/2008/layout/LinedList"/>
    <dgm:cxn modelId="{8526995B-F284-4A6C-8BFD-60EF3DEFD35F}" type="presParOf" srcId="{2C42A798-4F3D-4ADB-BAC9-75523B85F772}" destId="{5FCBE310-3C26-4E84-BE65-05D63EE37F86}" srcOrd="0" destOrd="0" presId="urn:microsoft.com/office/officeart/2008/layout/LinedList"/>
    <dgm:cxn modelId="{564D630E-2C63-4DFA-9160-53F1E34E9E5E}" type="presParOf" srcId="{2C42A798-4F3D-4ADB-BAC9-75523B85F772}" destId="{B3298359-14A0-4D23-9DA3-5D0B5DE33C38}" srcOrd="1" destOrd="0" presId="urn:microsoft.com/office/officeart/2008/layout/LinedList"/>
    <dgm:cxn modelId="{7622076F-8808-47FF-8346-DD80F667F8F7}" type="presParOf" srcId="{2C42A798-4F3D-4ADB-BAC9-75523B85F772}" destId="{55891226-82BB-41C0-B109-753E6138CE79}" srcOrd="2" destOrd="0" presId="urn:microsoft.com/office/officeart/2008/layout/LinedList"/>
    <dgm:cxn modelId="{C88BFCC2-CDD7-4184-B5F9-F8D0DBCEF27D}" type="presParOf" srcId="{55891226-82BB-41C0-B109-753E6138CE79}" destId="{4F589917-B98B-48ED-A11D-FA92FB72E275}" srcOrd="0" destOrd="0" presId="urn:microsoft.com/office/officeart/2008/layout/LinedList"/>
    <dgm:cxn modelId="{992F862D-A959-4437-A4EC-5CB88E97BC4E}" type="presParOf" srcId="{4F589917-B98B-48ED-A11D-FA92FB72E275}" destId="{0DD01EF8-DCB2-4FB0-BA92-5BBFF2E57541}" srcOrd="0" destOrd="0" presId="urn:microsoft.com/office/officeart/2008/layout/LinedList"/>
    <dgm:cxn modelId="{219CB512-AE9C-48C4-8B5C-ADB5DEBFE967}" type="presParOf" srcId="{4F589917-B98B-48ED-A11D-FA92FB72E275}" destId="{51A8AAB6-E81C-4CE7-B2BE-9DE5704E01A8}" srcOrd="1" destOrd="0" presId="urn:microsoft.com/office/officeart/2008/layout/LinedList"/>
    <dgm:cxn modelId="{D26376A8-3456-4C09-8F7F-B2EC3CC4BD20}" type="presParOf" srcId="{4F589917-B98B-48ED-A11D-FA92FB72E275}" destId="{BCCD1E8E-7BE5-4E83-87D0-69CDAFD7EF17}" srcOrd="2" destOrd="0" presId="urn:microsoft.com/office/officeart/2008/layout/LinedList"/>
    <dgm:cxn modelId="{85EAABBE-65CB-4D66-B128-857451C7DF19}" type="presParOf" srcId="{0CE40560-7689-44A2-BB28-D4DA390172A9}" destId="{8F50AAA0-39B5-4A61-89D9-1F93B336A7D7}" srcOrd="2" destOrd="0" presId="urn:microsoft.com/office/officeart/2008/layout/LinedList"/>
    <dgm:cxn modelId="{E2144CD9-6EAB-4174-AC66-4C2DF147A395}" type="presParOf" srcId="{0CE40560-7689-44A2-BB28-D4DA390172A9}" destId="{5F3EF3FC-15BB-49C5-BC3B-056225A2A1F6}" srcOrd="3" destOrd="0" presId="urn:microsoft.com/office/officeart/2008/layout/LinedList"/>
    <dgm:cxn modelId="{95DB7CA2-C79C-463F-BDC3-FFD14223DB49}" type="presParOf" srcId="{0CE40560-7689-44A2-BB28-D4DA390172A9}" destId="{304E40E7-A1C5-41E3-94F9-A7089985B74E}" srcOrd="4" destOrd="0" presId="urn:microsoft.com/office/officeart/2008/layout/LinedList"/>
    <dgm:cxn modelId="{69B31791-926D-4FD0-AEB7-62906177443E}" type="presParOf" srcId="{304E40E7-A1C5-41E3-94F9-A7089985B74E}" destId="{2319367E-AD60-4D68-9029-8D19ABB251D8}" srcOrd="0" destOrd="0" presId="urn:microsoft.com/office/officeart/2008/layout/LinedList"/>
    <dgm:cxn modelId="{3FA48B3E-0BF3-4C4D-961B-F6B26CA56AF3}" type="presParOf" srcId="{304E40E7-A1C5-41E3-94F9-A7089985B74E}" destId="{9DD8DBFE-8D89-4512-A255-C3BF341E2B55}" srcOrd="1" destOrd="0" presId="urn:microsoft.com/office/officeart/2008/layout/LinedList"/>
    <dgm:cxn modelId="{0EC29F6F-3EA6-4E3E-B16B-3636AC14C813}" type="presParOf" srcId="{304E40E7-A1C5-41E3-94F9-A7089985B74E}" destId="{8035235E-6EA7-4EEC-98D7-B467B2E11F38}" srcOrd="2" destOrd="0" presId="urn:microsoft.com/office/officeart/2008/layout/LinedList"/>
    <dgm:cxn modelId="{F17CE481-6572-44AF-BEBF-C33BBFCDC854}" type="presParOf" srcId="{8035235E-6EA7-4EEC-98D7-B467B2E11F38}" destId="{7A072FB4-6173-4ECC-8FEA-3616B0F7AA8E}" srcOrd="0" destOrd="0" presId="urn:microsoft.com/office/officeart/2008/layout/LinedList"/>
    <dgm:cxn modelId="{ABF2177E-D972-459E-AA16-7B07CA8ACE5B}" type="presParOf" srcId="{7A072FB4-6173-4ECC-8FEA-3616B0F7AA8E}" destId="{9E3A7785-87A0-4E1A-8820-60D9C88DDF0A}" srcOrd="0" destOrd="0" presId="urn:microsoft.com/office/officeart/2008/layout/LinedList"/>
    <dgm:cxn modelId="{86B163A1-9517-432A-BDED-DBED99F616AE}" type="presParOf" srcId="{7A072FB4-6173-4ECC-8FEA-3616B0F7AA8E}" destId="{D4E36166-CBCA-4A23-9D03-DBCDCA9C7C21}" srcOrd="1" destOrd="0" presId="urn:microsoft.com/office/officeart/2008/layout/LinedList"/>
    <dgm:cxn modelId="{5355543C-DE1C-4792-916C-0A7AE511923C}" type="presParOf" srcId="{7A072FB4-6173-4ECC-8FEA-3616B0F7AA8E}" destId="{59A48558-81B6-446B-B7CC-2CA74C82854C}" srcOrd="2" destOrd="0" presId="urn:microsoft.com/office/officeart/2008/layout/LinedList"/>
    <dgm:cxn modelId="{AD113BEA-1F27-4C18-8C80-34AA7DDF3639}" type="presParOf" srcId="{0CE40560-7689-44A2-BB28-D4DA390172A9}" destId="{6B02769C-CD67-4273-8E3D-C7152670A8CF}" srcOrd="5" destOrd="0" presId="urn:microsoft.com/office/officeart/2008/layout/LinedList"/>
    <dgm:cxn modelId="{DC962AE9-246D-4E3B-B195-A62A9CCB6021}" type="presParOf" srcId="{0CE40560-7689-44A2-BB28-D4DA390172A9}" destId="{573CCFBE-7ABC-4B96-A44A-14DDA92CB2F7}" srcOrd="6" destOrd="0" presId="urn:microsoft.com/office/officeart/2008/layout/LinedList"/>
    <dgm:cxn modelId="{F48BF6E4-B781-4647-B3E4-D433AE61A46B}" type="presParOf" srcId="{0CE40560-7689-44A2-BB28-D4DA390172A9}" destId="{DFF4FD2A-C123-4773-BAE3-040341E2CA58}" srcOrd="7" destOrd="0" presId="urn:microsoft.com/office/officeart/2008/layout/LinedList"/>
    <dgm:cxn modelId="{4A3E258A-F8C4-4343-8DF6-EB34759D47EC}" type="presParOf" srcId="{DFF4FD2A-C123-4773-BAE3-040341E2CA58}" destId="{448F2B29-3B38-4C8C-8BDA-D2A32270E4CE}" srcOrd="0" destOrd="0" presId="urn:microsoft.com/office/officeart/2008/layout/LinedList"/>
    <dgm:cxn modelId="{C3ACBB83-AC7D-4C43-B598-13C0BDC4D833}" type="presParOf" srcId="{DFF4FD2A-C123-4773-BAE3-040341E2CA58}" destId="{91A85D0B-2988-415C-9673-B314B9EB6B01}" srcOrd="1" destOrd="0" presId="urn:microsoft.com/office/officeart/2008/layout/LinedList"/>
    <dgm:cxn modelId="{43D54B94-7D92-4FED-AEC2-0DA6DCE8E7C2}" type="presParOf" srcId="{DFF4FD2A-C123-4773-BAE3-040341E2CA58}" destId="{C33A2770-4A52-4555-9E21-A804BFA81E62}" srcOrd="2" destOrd="0" presId="urn:microsoft.com/office/officeart/2008/layout/LinedList"/>
    <dgm:cxn modelId="{3D5C5BEB-9179-48B4-B129-842432975223}" type="presParOf" srcId="{C33A2770-4A52-4555-9E21-A804BFA81E62}" destId="{12AF65AF-E9B2-4B9F-B872-E5F8BE097CCB}" srcOrd="0" destOrd="0" presId="urn:microsoft.com/office/officeart/2008/layout/LinedList"/>
    <dgm:cxn modelId="{43775BBD-D67E-42DB-80F3-4F46D4A8FD8F}" type="presParOf" srcId="{12AF65AF-E9B2-4B9F-B872-E5F8BE097CCB}" destId="{0EBE5E14-9473-4714-9E87-91953C582503}" srcOrd="0" destOrd="0" presId="urn:microsoft.com/office/officeart/2008/layout/LinedList"/>
    <dgm:cxn modelId="{7504AD81-A14D-4067-BA1B-7FA0133443D1}" type="presParOf" srcId="{12AF65AF-E9B2-4B9F-B872-E5F8BE097CCB}" destId="{116CA45C-350A-411D-BD21-42C6D0898FB7}" srcOrd="1" destOrd="0" presId="urn:microsoft.com/office/officeart/2008/layout/LinedList"/>
    <dgm:cxn modelId="{3D00E15C-E301-46F5-BF66-E055C274BAE3}" type="presParOf" srcId="{12AF65AF-E9B2-4B9F-B872-E5F8BE097CCB}" destId="{9FC34045-7944-4BCD-8539-58EE933D35FB}" srcOrd="2" destOrd="0" presId="urn:microsoft.com/office/officeart/2008/layout/LinedList"/>
    <dgm:cxn modelId="{20C866E1-1CF2-4D3F-89AE-001F85C52E2D}" type="presParOf" srcId="{0CE40560-7689-44A2-BB28-D4DA390172A9}" destId="{0A50D1BB-E3DA-41E0-BD23-71929BFCD8CE}" srcOrd="8" destOrd="0" presId="urn:microsoft.com/office/officeart/2008/layout/LinedList"/>
    <dgm:cxn modelId="{CD9114E3-77FD-4A28-8CBB-F222707EA8C5}" type="presParOf" srcId="{0CE40560-7689-44A2-BB28-D4DA390172A9}" destId="{97283952-2A28-4E1E-8C92-264C644E914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64491-EF38-468F-AB91-4E151ECF4006}">
      <dsp:nvSpPr>
        <dsp:cNvPr id="0" name=""/>
        <dsp:cNvSpPr/>
      </dsp:nvSpPr>
      <dsp:spPr>
        <a:xfrm>
          <a:off x="0" y="3456"/>
          <a:ext cx="9845644"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944F1393-6A86-400D-8152-EACB677552AB}">
      <dsp:nvSpPr>
        <dsp:cNvPr id="0" name=""/>
        <dsp:cNvSpPr/>
      </dsp:nvSpPr>
      <dsp:spPr>
        <a:xfrm>
          <a:off x="0" y="3456"/>
          <a:ext cx="9845644" cy="63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latin typeface="Baskerville Old Face" panose="02020602080505020303" pitchFamily="18" charset="0"/>
            </a:rPr>
            <a:t>Table of Contents</a:t>
          </a:r>
        </a:p>
      </dsp:txBody>
      <dsp:txXfrm>
        <a:off x="0" y="3456"/>
        <a:ext cx="9845644" cy="639818"/>
      </dsp:txXfrm>
    </dsp:sp>
    <dsp:sp modelId="{A63AA64E-B1E4-4D52-A7C3-539CDA3EA4F8}">
      <dsp:nvSpPr>
        <dsp:cNvPr id="0" name=""/>
        <dsp:cNvSpPr/>
      </dsp:nvSpPr>
      <dsp:spPr>
        <a:xfrm>
          <a:off x="0" y="643274"/>
          <a:ext cx="9845644"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C0E5168-DEBF-4CC7-B26F-C5EF1AF28890}">
      <dsp:nvSpPr>
        <dsp:cNvPr id="0" name=""/>
        <dsp:cNvSpPr/>
      </dsp:nvSpPr>
      <dsp:spPr>
        <a:xfrm>
          <a:off x="0" y="643274"/>
          <a:ext cx="9845644" cy="63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Baskerville Old Face" panose="02020602080505020303" pitchFamily="18" charset="0"/>
            </a:rPr>
            <a:t>3  2025 Legislative Data</a:t>
          </a:r>
        </a:p>
      </dsp:txBody>
      <dsp:txXfrm>
        <a:off x="0" y="643274"/>
        <a:ext cx="9845644" cy="639818"/>
      </dsp:txXfrm>
    </dsp:sp>
    <dsp:sp modelId="{C7C61847-67FD-4330-8AEF-58C98C0E605F}">
      <dsp:nvSpPr>
        <dsp:cNvPr id="0" name=""/>
        <dsp:cNvSpPr/>
      </dsp:nvSpPr>
      <dsp:spPr>
        <a:xfrm>
          <a:off x="0" y="1283093"/>
          <a:ext cx="9845644"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83816AB-AB89-4825-BF98-92276CFE8817}">
      <dsp:nvSpPr>
        <dsp:cNvPr id="0" name=""/>
        <dsp:cNvSpPr/>
      </dsp:nvSpPr>
      <dsp:spPr>
        <a:xfrm>
          <a:off x="0" y="1283093"/>
          <a:ext cx="9845644" cy="63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Baskerville Old Face" panose="02020602080505020303" pitchFamily="18" charset="0"/>
            </a:rPr>
            <a:t>4  Education and Workforce Development Committee</a:t>
          </a:r>
        </a:p>
      </dsp:txBody>
      <dsp:txXfrm>
        <a:off x="0" y="1283093"/>
        <a:ext cx="9845644" cy="639818"/>
      </dsp:txXfrm>
    </dsp:sp>
    <dsp:sp modelId="{AD76356D-D72E-4B09-93A6-7FFF194178C8}">
      <dsp:nvSpPr>
        <dsp:cNvPr id="0" name=""/>
        <dsp:cNvSpPr/>
      </dsp:nvSpPr>
      <dsp:spPr>
        <a:xfrm>
          <a:off x="0" y="1922911"/>
          <a:ext cx="9845644"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C8CC75C-196C-4202-B763-4583EE2812EE}">
      <dsp:nvSpPr>
        <dsp:cNvPr id="0" name=""/>
        <dsp:cNvSpPr/>
      </dsp:nvSpPr>
      <dsp:spPr>
        <a:xfrm>
          <a:off x="0" y="1922911"/>
          <a:ext cx="9845644" cy="63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Baskerville Old Face" panose="02020602080505020303" pitchFamily="18" charset="0"/>
            </a:rPr>
            <a:t>5  General Assembly Committee</a:t>
          </a:r>
        </a:p>
      </dsp:txBody>
      <dsp:txXfrm>
        <a:off x="0" y="1922911"/>
        <a:ext cx="9845644" cy="639818"/>
      </dsp:txXfrm>
    </dsp:sp>
    <dsp:sp modelId="{28B71679-84F0-4B87-8253-9989B7736B7D}">
      <dsp:nvSpPr>
        <dsp:cNvPr id="0" name=""/>
        <dsp:cNvSpPr/>
      </dsp:nvSpPr>
      <dsp:spPr>
        <a:xfrm>
          <a:off x="0" y="2562730"/>
          <a:ext cx="9845644" cy="0"/>
        </a:xfrm>
        <a:prstGeom prst="line">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F7104F4-3EB3-46AC-9FBC-4EA1F75CB502}">
      <dsp:nvSpPr>
        <dsp:cNvPr id="0" name=""/>
        <dsp:cNvSpPr/>
      </dsp:nvSpPr>
      <dsp:spPr>
        <a:xfrm>
          <a:off x="0" y="2562730"/>
          <a:ext cx="9845644" cy="63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Baskerville Old Face" panose="02020602080505020303" pitchFamily="18" charset="0"/>
            </a:rPr>
            <a:t>6  Government Operations and Fiscal Policy Committee</a:t>
          </a:r>
        </a:p>
      </dsp:txBody>
      <dsp:txXfrm>
        <a:off x="0" y="2562730"/>
        <a:ext cx="9845644" cy="639818"/>
      </dsp:txXfrm>
    </dsp:sp>
    <dsp:sp modelId="{5691E553-59AF-4DE1-8FE4-7235E87E89EC}">
      <dsp:nvSpPr>
        <dsp:cNvPr id="0" name=""/>
        <dsp:cNvSpPr/>
      </dsp:nvSpPr>
      <dsp:spPr>
        <a:xfrm>
          <a:off x="0" y="3202548"/>
          <a:ext cx="9845644"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608C8D2-F8CD-4B8D-BAA6-321A312996DB}">
      <dsp:nvSpPr>
        <dsp:cNvPr id="0" name=""/>
        <dsp:cNvSpPr/>
      </dsp:nvSpPr>
      <dsp:spPr>
        <a:xfrm>
          <a:off x="0" y="3202548"/>
          <a:ext cx="9845644" cy="63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Baskerville Old Face" panose="02020602080505020303" pitchFamily="18" charset="0"/>
            </a:rPr>
            <a:t>7  Health, Human Services and Public Safety Committee</a:t>
          </a:r>
        </a:p>
      </dsp:txBody>
      <dsp:txXfrm>
        <a:off x="0" y="3202548"/>
        <a:ext cx="9845644" cy="639818"/>
      </dsp:txXfrm>
    </dsp:sp>
    <dsp:sp modelId="{143F6BF5-960F-4FD2-890E-75EFFDA7A75B}">
      <dsp:nvSpPr>
        <dsp:cNvPr id="0" name=""/>
        <dsp:cNvSpPr/>
      </dsp:nvSpPr>
      <dsp:spPr>
        <a:xfrm>
          <a:off x="0" y="3842367"/>
          <a:ext cx="9845644"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F34A560-D7D7-401D-B063-C7F590702780}">
      <dsp:nvSpPr>
        <dsp:cNvPr id="0" name=""/>
        <dsp:cNvSpPr/>
      </dsp:nvSpPr>
      <dsp:spPr>
        <a:xfrm>
          <a:off x="0" y="3842367"/>
          <a:ext cx="9845644" cy="63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Baskerville Old Face" panose="02020602080505020303" pitchFamily="18" charset="0"/>
            </a:rPr>
            <a:t>8  Planning, Housing and Economic Development Committee</a:t>
          </a:r>
        </a:p>
      </dsp:txBody>
      <dsp:txXfrm>
        <a:off x="0" y="3842367"/>
        <a:ext cx="9845644" cy="639818"/>
      </dsp:txXfrm>
    </dsp:sp>
    <dsp:sp modelId="{144C65B3-B7A8-40AB-872F-4524EE209549}">
      <dsp:nvSpPr>
        <dsp:cNvPr id="0" name=""/>
        <dsp:cNvSpPr/>
      </dsp:nvSpPr>
      <dsp:spPr>
        <a:xfrm>
          <a:off x="0" y="4482185"/>
          <a:ext cx="9845644"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2B2223D-2D8F-4BCC-A9FF-4388CF96A6A4}">
      <dsp:nvSpPr>
        <dsp:cNvPr id="0" name=""/>
        <dsp:cNvSpPr/>
      </dsp:nvSpPr>
      <dsp:spPr>
        <a:xfrm>
          <a:off x="0" y="4482185"/>
          <a:ext cx="9836029" cy="919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latin typeface="Baskerville Old Face" panose="02020602080505020303" pitchFamily="18" charset="0"/>
            </a:rPr>
            <a:t>9  Transportation, Infrastructure, Energy and Environment Committee</a:t>
          </a:r>
        </a:p>
      </dsp:txBody>
      <dsp:txXfrm>
        <a:off x="0" y="4482185"/>
        <a:ext cx="9836029" cy="919975"/>
      </dsp:txXfrm>
    </dsp:sp>
    <dsp:sp modelId="{DF5CBBC2-91F3-432A-8C61-89E032238DD4}">
      <dsp:nvSpPr>
        <dsp:cNvPr id="0" name=""/>
        <dsp:cNvSpPr/>
      </dsp:nvSpPr>
      <dsp:spPr>
        <a:xfrm>
          <a:off x="0" y="5402161"/>
          <a:ext cx="9845644"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81B58E5-738E-46AA-B4FF-E5632566A4B3}">
      <dsp:nvSpPr>
        <dsp:cNvPr id="0" name=""/>
        <dsp:cNvSpPr/>
      </dsp:nvSpPr>
      <dsp:spPr>
        <a:xfrm>
          <a:off x="0" y="5402161"/>
          <a:ext cx="9845644" cy="63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latin typeface="Baskerville Old Face" panose="02020602080505020303" pitchFamily="18" charset="0"/>
          </a:endParaRPr>
        </a:p>
      </dsp:txBody>
      <dsp:txXfrm>
        <a:off x="0" y="5402161"/>
        <a:ext cx="9845644" cy="639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AA64E-B1E4-4D52-A7C3-539CDA3EA4F8}">
      <dsp:nvSpPr>
        <dsp:cNvPr id="0" name=""/>
        <dsp:cNvSpPr/>
      </dsp:nvSpPr>
      <dsp:spPr>
        <a:xfrm>
          <a:off x="0" y="740"/>
          <a:ext cx="9105031"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C0E5168-DEBF-4CC7-B26F-C5EF1AF28890}">
      <dsp:nvSpPr>
        <dsp:cNvPr id="0" name=""/>
        <dsp:cNvSpPr/>
      </dsp:nvSpPr>
      <dsp:spPr>
        <a:xfrm>
          <a:off x="0" y="740"/>
          <a:ext cx="1821006" cy="67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askerville Old Face" panose="02020602080505020303" pitchFamily="18" charset="0"/>
            </a:rPr>
            <a:t>Number of Bills</a:t>
          </a:r>
        </a:p>
      </dsp:txBody>
      <dsp:txXfrm>
        <a:off x="0" y="740"/>
        <a:ext cx="1821006" cy="673654"/>
      </dsp:txXfrm>
    </dsp:sp>
    <dsp:sp modelId="{B3298359-14A0-4D23-9DA3-5D0B5DE33C38}">
      <dsp:nvSpPr>
        <dsp:cNvPr id="0" name=""/>
        <dsp:cNvSpPr/>
      </dsp:nvSpPr>
      <dsp:spPr>
        <a:xfrm>
          <a:off x="1957581" y="31331"/>
          <a:ext cx="7147449" cy="61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Baskerville Old Face" panose="02020602080505020303" pitchFamily="18" charset="0"/>
            </a:rPr>
            <a:t>105</a:t>
          </a:r>
        </a:p>
      </dsp:txBody>
      <dsp:txXfrm>
        <a:off x="1957581" y="31331"/>
        <a:ext cx="7147449" cy="611815"/>
      </dsp:txXfrm>
    </dsp:sp>
    <dsp:sp modelId="{8F50AAA0-39B5-4A61-89D9-1F93B336A7D7}">
      <dsp:nvSpPr>
        <dsp:cNvPr id="0" name=""/>
        <dsp:cNvSpPr/>
      </dsp:nvSpPr>
      <dsp:spPr>
        <a:xfrm>
          <a:off x="1821006" y="643146"/>
          <a:ext cx="728402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7C61847-67FD-4330-8AEF-58C98C0E605F}">
      <dsp:nvSpPr>
        <dsp:cNvPr id="0" name=""/>
        <dsp:cNvSpPr/>
      </dsp:nvSpPr>
      <dsp:spPr>
        <a:xfrm>
          <a:off x="0" y="674394"/>
          <a:ext cx="9105031"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83816AB-AB89-4825-BF98-92276CFE8817}">
      <dsp:nvSpPr>
        <dsp:cNvPr id="0" name=""/>
        <dsp:cNvSpPr/>
      </dsp:nvSpPr>
      <dsp:spPr>
        <a:xfrm>
          <a:off x="0" y="674394"/>
          <a:ext cx="1821006" cy="67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askerville Old Face" panose="02020602080505020303" pitchFamily="18" charset="0"/>
            </a:rPr>
            <a:t>Number of Resolutions</a:t>
          </a:r>
        </a:p>
      </dsp:txBody>
      <dsp:txXfrm>
        <a:off x="0" y="674394"/>
        <a:ext cx="1821006" cy="673654"/>
      </dsp:txXfrm>
    </dsp:sp>
    <dsp:sp modelId="{2CC51337-2136-4553-BBAA-55C52A8D9527}">
      <dsp:nvSpPr>
        <dsp:cNvPr id="0" name=""/>
        <dsp:cNvSpPr/>
      </dsp:nvSpPr>
      <dsp:spPr>
        <a:xfrm>
          <a:off x="1957581" y="704985"/>
          <a:ext cx="7147449" cy="61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Baskerville Old Face" panose="02020602080505020303" pitchFamily="18" charset="0"/>
            </a:rPr>
            <a:t>45</a:t>
          </a:r>
        </a:p>
      </dsp:txBody>
      <dsp:txXfrm>
        <a:off x="1957581" y="704985"/>
        <a:ext cx="7147449" cy="611815"/>
      </dsp:txXfrm>
    </dsp:sp>
    <dsp:sp modelId="{ABBF9740-2C3D-4243-987D-D4DA6039F54F}">
      <dsp:nvSpPr>
        <dsp:cNvPr id="0" name=""/>
        <dsp:cNvSpPr/>
      </dsp:nvSpPr>
      <dsp:spPr>
        <a:xfrm>
          <a:off x="1821006" y="1316800"/>
          <a:ext cx="728402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D76356D-D72E-4B09-93A6-7FFF194178C8}">
      <dsp:nvSpPr>
        <dsp:cNvPr id="0" name=""/>
        <dsp:cNvSpPr/>
      </dsp:nvSpPr>
      <dsp:spPr>
        <a:xfrm>
          <a:off x="0" y="1348049"/>
          <a:ext cx="9105031"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C8CC75C-196C-4202-B763-4583EE2812EE}">
      <dsp:nvSpPr>
        <dsp:cNvPr id="0" name=""/>
        <dsp:cNvSpPr/>
      </dsp:nvSpPr>
      <dsp:spPr>
        <a:xfrm>
          <a:off x="0" y="1348049"/>
          <a:ext cx="1821006" cy="67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askerville Old Face" panose="02020602080505020303" pitchFamily="18" charset="0"/>
            </a:rPr>
            <a:t>Total Combined</a:t>
          </a:r>
        </a:p>
      </dsp:txBody>
      <dsp:txXfrm>
        <a:off x="0" y="1348049"/>
        <a:ext cx="1821006" cy="673654"/>
      </dsp:txXfrm>
    </dsp:sp>
    <dsp:sp modelId="{817AAE55-3418-412C-90E0-C96EB80C6D5C}">
      <dsp:nvSpPr>
        <dsp:cNvPr id="0" name=""/>
        <dsp:cNvSpPr/>
      </dsp:nvSpPr>
      <dsp:spPr>
        <a:xfrm>
          <a:off x="1957581" y="1378639"/>
          <a:ext cx="7147449" cy="61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Baskerville Old Face" panose="02020602080505020303" pitchFamily="18" charset="0"/>
            </a:rPr>
            <a:t>250</a:t>
          </a:r>
        </a:p>
      </dsp:txBody>
      <dsp:txXfrm>
        <a:off x="1957581" y="1378639"/>
        <a:ext cx="7147449" cy="611815"/>
      </dsp:txXfrm>
    </dsp:sp>
    <dsp:sp modelId="{0423EAAD-38E5-4417-B79F-F361E20BAAC6}">
      <dsp:nvSpPr>
        <dsp:cNvPr id="0" name=""/>
        <dsp:cNvSpPr/>
      </dsp:nvSpPr>
      <dsp:spPr>
        <a:xfrm>
          <a:off x="1821006" y="1990454"/>
          <a:ext cx="728402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8B71679-84F0-4B87-8253-9989B7736B7D}">
      <dsp:nvSpPr>
        <dsp:cNvPr id="0" name=""/>
        <dsp:cNvSpPr/>
      </dsp:nvSpPr>
      <dsp:spPr>
        <a:xfrm>
          <a:off x="0" y="2021703"/>
          <a:ext cx="9105031"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F7104F4-3EB3-46AC-9FBC-4EA1F75CB502}">
      <dsp:nvSpPr>
        <dsp:cNvPr id="0" name=""/>
        <dsp:cNvSpPr/>
      </dsp:nvSpPr>
      <dsp:spPr>
        <a:xfrm>
          <a:off x="0" y="2021703"/>
          <a:ext cx="1821006" cy="67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askerville Old Face" panose="02020602080505020303" pitchFamily="18" charset="0"/>
            </a:rPr>
            <a:t># of zoning bills</a:t>
          </a:r>
        </a:p>
      </dsp:txBody>
      <dsp:txXfrm>
        <a:off x="0" y="2021703"/>
        <a:ext cx="1821006" cy="673654"/>
      </dsp:txXfrm>
    </dsp:sp>
    <dsp:sp modelId="{49445E17-E0FE-451C-93A1-FCFC6E1FB6E6}">
      <dsp:nvSpPr>
        <dsp:cNvPr id="0" name=""/>
        <dsp:cNvSpPr/>
      </dsp:nvSpPr>
      <dsp:spPr>
        <a:xfrm>
          <a:off x="1957581" y="2052294"/>
          <a:ext cx="7147449" cy="61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Baskerville Old Face" panose="02020602080505020303" pitchFamily="18" charset="0"/>
            </a:rPr>
            <a:t>14</a:t>
          </a:r>
        </a:p>
      </dsp:txBody>
      <dsp:txXfrm>
        <a:off x="1957581" y="2052294"/>
        <a:ext cx="7147449" cy="611815"/>
      </dsp:txXfrm>
    </dsp:sp>
    <dsp:sp modelId="{4623F819-72BE-41D6-9EC7-1C211CD21A70}">
      <dsp:nvSpPr>
        <dsp:cNvPr id="0" name=""/>
        <dsp:cNvSpPr/>
      </dsp:nvSpPr>
      <dsp:spPr>
        <a:xfrm>
          <a:off x="1821006" y="2664109"/>
          <a:ext cx="728402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691E553-59AF-4DE1-8FE4-7235E87E89EC}">
      <dsp:nvSpPr>
        <dsp:cNvPr id="0" name=""/>
        <dsp:cNvSpPr/>
      </dsp:nvSpPr>
      <dsp:spPr>
        <a:xfrm>
          <a:off x="0" y="2695357"/>
          <a:ext cx="9105031" cy="0"/>
        </a:xfrm>
        <a:prstGeom prst="line">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w="9525" cap="rnd" cmpd="sng" algn="ctr">
          <a:solidFill>
            <a:schemeClr val="accent6">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608C8D2-F8CD-4B8D-BAA6-321A312996DB}">
      <dsp:nvSpPr>
        <dsp:cNvPr id="0" name=""/>
        <dsp:cNvSpPr/>
      </dsp:nvSpPr>
      <dsp:spPr>
        <a:xfrm>
          <a:off x="0" y="2695357"/>
          <a:ext cx="1821006" cy="67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askerville Old Face" panose="02020602080505020303" pitchFamily="18" charset="0"/>
            </a:rPr>
            <a:t>Total Number of bills passed</a:t>
          </a:r>
        </a:p>
      </dsp:txBody>
      <dsp:txXfrm>
        <a:off x="0" y="2695357"/>
        <a:ext cx="1821006" cy="673654"/>
      </dsp:txXfrm>
    </dsp:sp>
    <dsp:sp modelId="{44ED2C8A-C55C-4360-B845-1C9381209E27}">
      <dsp:nvSpPr>
        <dsp:cNvPr id="0" name=""/>
        <dsp:cNvSpPr/>
      </dsp:nvSpPr>
      <dsp:spPr>
        <a:xfrm>
          <a:off x="1957581" y="2725948"/>
          <a:ext cx="7147449" cy="61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Baskerville Old Face" panose="02020602080505020303" pitchFamily="18" charset="0"/>
            </a:rPr>
            <a:t>198</a:t>
          </a:r>
        </a:p>
      </dsp:txBody>
      <dsp:txXfrm>
        <a:off x="1957581" y="2725948"/>
        <a:ext cx="7147449" cy="611815"/>
      </dsp:txXfrm>
    </dsp:sp>
    <dsp:sp modelId="{407FB2F5-5FDC-4AE0-85A4-E40E6AD77347}">
      <dsp:nvSpPr>
        <dsp:cNvPr id="0" name=""/>
        <dsp:cNvSpPr/>
      </dsp:nvSpPr>
      <dsp:spPr>
        <a:xfrm>
          <a:off x="1821006" y="3337763"/>
          <a:ext cx="728402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43F6BF5-960F-4FD2-890E-75EFFDA7A75B}">
      <dsp:nvSpPr>
        <dsp:cNvPr id="0" name=""/>
        <dsp:cNvSpPr/>
      </dsp:nvSpPr>
      <dsp:spPr>
        <a:xfrm>
          <a:off x="0" y="3369012"/>
          <a:ext cx="9105031"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F34A560-D7D7-401D-B063-C7F590702780}">
      <dsp:nvSpPr>
        <dsp:cNvPr id="0" name=""/>
        <dsp:cNvSpPr/>
      </dsp:nvSpPr>
      <dsp:spPr>
        <a:xfrm>
          <a:off x="0" y="3369012"/>
          <a:ext cx="1821006" cy="67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askerville Old Face" panose="02020602080505020303" pitchFamily="18" charset="0"/>
            </a:rPr>
            <a:t>Total Number of bills failed</a:t>
          </a:r>
        </a:p>
      </dsp:txBody>
      <dsp:txXfrm>
        <a:off x="0" y="3369012"/>
        <a:ext cx="1821006" cy="673654"/>
      </dsp:txXfrm>
    </dsp:sp>
    <dsp:sp modelId="{EA4CDABA-2B8C-4AFD-91D9-464F20248770}">
      <dsp:nvSpPr>
        <dsp:cNvPr id="0" name=""/>
        <dsp:cNvSpPr/>
      </dsp:nvSpPr>
      <dsp:spPr>
        <a:xfrm>
          <a:off x="1957581" y="3399602"/>
          <a:ext cx="7147449" cy="61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Baskerville Old Face" panose="02020602080505020303" pitchFamily="18" charset="0"/>
            </a:rPr>
            <a:t>5</a:t>
          </a:r>
        </a:p>
      </dsp:txBody>
      <dsp:txXfrm>
        <a:off x="1957581" y="3399602"/>
        <a:ext cx="7147449" cy="611815"/>
      </dsp:txXfrm>
    </dsp:sp>
    <dsp:sp modelId="{2D0A2D63-7E18-4571-A758-E899F6676F57}">
      <dsp:nvSpPr>
        <dsp:cNvPr id="0" name=""/>
        <dsp:cNvSpPr/>
      </dsp:nvSpPr>
      <dsp:spPr>
        <a:xfrm>
          <a:off x="1821006" y="4011417"/>
          <a:ext cx="728402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44C65B3-B7A8-40AB-872F-4524EE209549}">
      <dsp:nvSpPr>
        <dsp:cNvPr id="0" name=""/>
        <dsp:cNvSpPr/>
      </dsp:nvSpPr>
      <dsp:spPr>
        <a:xfrm>
          <a:off x="0" y="4042666"/>
          <a:ext cx="9105031"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2B2223D-2D8F-4BCC-A9FF-4388CF96A6A4}">
      <dsp:nvSpPr>
        <dsp:cNvPr id="0" name=""/>
        <dsp:cNvSpPr/>
      </dsp:nvSpPr>
      <dsp:spPr>
        <a:xfrm>
          <a:off x="0" y="4042666"/>
          <a:ext cx="1821006" cy="67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askerville Old Face" panose="02020602080505020303" pitchFamily="18" charset="0"/>
            </a:rPr>
            <a:t>Total number of bills held in committee</a:t>
          </a:r>
        </a:p>
      </dsp:txBody>
      <dsp:txXfrm>
        <a:off x="0" y="4042666"/>
        <a:ext cx="1821006" cy="673654"/>
      </dsp:txXfrm>
    </dsp:sp>
    <dsp:sp modelId="{0931C5C6-766E-48E3-AE3C-3688A68DE49A}">
      <dsp:nvSpPr>
        <dsp:cNvPr id="0" name=""/>
        <dsp:cNvSpPr/>
      </dsp:nvSpPr>
      <dsp:spPr>
        <a:xfrm>
          <a:off x="1957581" y="4073257"/>
          <a:ext cx="7147449" cy="61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Baskerville Old Face" panose="02020602080505020303" pitchFamily="18" charset="0"/>
            </a:rPr>
            <a:t>15</a:t>
          </a:r>
        </a:p>
      </dsp:txBody>
      <dsp:txXfrm>
        <a:off x="1957581" y="4073257"/>
        <a:ext cx="7147449" cy="611815"/>
      </dsp:txXfrm>
    </dsp:sp>
    <dsp:sp modelId="{44A1B7E9-26F0-452C-8676-4BB5D195FA98}">
      <dsp:nvSpPr>
        <dsp:cNvPr id="0" name=""/>
        <dsp:cNvSpPr/>
      </dsp:nvSpPr>
      <dsp:spPr>
        <a:xfrm>
          <a:off x="1821006" y="4685072"/>
          <a:ext cx="728402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F5CBBC2-91F3-432A-8C61-89E032238DD4}">
      <dsp:nvSpPr>
        <dsp:cNvPr id="0" name=""/>
        <dsp:cNvSpPr/>
      </dsp:nvSpPr>
      <dsp:spPr>
        <a:xfrm>
          <a:off x="0" y="4716320"/>
          <a:ext cx="9105031"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81B58E5-738E-46AA-B4FF-E5632566A4B3}">
      <dsp:nvSpPr>
        <dsp:cNvPr id="0" name=""/>
        <dsp:cNvSpPr/>
      </dsp:nvSpPr>
      <dsp:spPr>
        <a:xfrm>
          <a:off x="0" y="4716320"/>
          <a:ext cx="1821006" cy="67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askerville Old Face" panose="02020602080505020303" pitchFamily="18" charset="0"/>
            </a:rPr>
            <a:t>Total number of bills/resolutions submitted by CEX</a:t>
          </a:r>
        </a:p>
      </dsp:txBody>
      <dsp:txXfrm>
        <a:off x="0" y="4716320"/>
        <a:ext cx="1821006" cy="673654"/>
      </dsp:txXfrm>
    </dsp:sp>
    <dsp:sp modelId="{CB277CB5-C52B-4CFA-9F14-8A752FC22726}">
      <dsp:nvSpPr>
        <dsp:cNvPr id="0" name=""/>
        <dsp:cNvSpPr/>
      </dsp:nvSpPr>
      <dsp:spPr>
        <a:xfrm>
          <a:off x="1957581" y="4746911"/>
          <a:ext cx="7147449" cy="61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Baskerville Old Face" panose="02020602080505020303" pitchFamily="18" charset="0"/>
            </a:rPr>
            <a:t>91</a:t>
          </a:r>
        </a:p>
      </dsp:txBody>
      <dsp:txXfrm>
        <a:off x="1957581" y="4746911"/>
        <a:ext cx="7147449" cy="611815"/>
      </dsp:txXfrm>
    </dsp:sp>
    <dsp:sp modelId="{AFACBC6B-6E9B-44DC-84AF-47EC393E4ACA}">
      <dsp:nvSpPr>
        <dsp:cNvPr id="0" name=""/>
        <dsp:cNvSpPr/>
      </dsp:nvSpPr>
      <dsp:spPr>
        <a:xfrm>
          <a:off x="1821006" y="5358726"/>
          <a:ext cx="728402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1CE2D0A-6C3A-47B4-A4E5-D75430CE41FE}">
      <dsp:nvSpPr>
        <dsp:cNvPr id="0" name=""/>
        <dsp:cNvSpPr/>
      </dsp:nvSpPr>
      <dsp:spPr>
        <a:xfrm>
          <a:off x="0" y="5389975"/>
          <a:ext cx="9105031"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909FAC7-949D-4866-A48F-936ED048700A}">
      <dsp:nvSpPr>
        <dsp:cNvPr id="0" name=""/>
        <dsp:cNvSpPr/>
      </dsp:nvSpPr>
      <dsp:spPr>
        <a:xfrm>
          <a:off x="0" y="5389975"/>
          <a:ext cx="1821006" cy="673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Baskerville Old Face" panose="02020602080505020303" pitchFamily="18" charset="0"/>
            </a:rPr>
            <a:t>Committee with highest number of bills (excluding COW)</a:t>
          </a:r>
        </a:p>
      </dsp:txBody>
      <dsp:txXfrm>
        <a:off x="0" y="5389975"/>
        <a:ext cx="1821006" cy="673654"/>
      </dsp:txXfrm>
    </dsp:sp>
    <dsp:sp modelId="{CA0DE149-101F-43DB-A886-B31D12C01D4C}">
      <dsp:nvSpPr>
        <dsp:cNvPr id="0" name=""/>
        <dsp:cNvSpPr/>
      </dsp:nvSpPr>
      <dsp:spPr>
        <a:xfrm>
          <a:off x="1957581" y="5420566"/>
          <a:ext cx="7147449" cy="611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latin typeface="Baskerville Old Face" panose="02020602080505020303" pitchFamily="18" charset="0"/>
            </a:rPr>
            <a:t>GOFP</a:t>
          </a:r>
        </a:p>
      </dsp:txBody>
      <dsp:txXfrm>
        <a:off x="1957581" y="5420566"/>
        <a:ext cx="7147449" cy="611815"/>
      </dsp:txXfrm>
    </dsp:sp>
    <dsp:sp modelId="{CD7A95A4-E19D-4A59-8B37-0823715C0B9D}">
      <dsp:nvSpPr>
        <dsp:cNvPr id="0" name=""/>
        <dsp:cNvSpPr/>
      </dsp:nvSpPr>
      <dsp:spPr>
        <a:xfrm>
          <a:off x="1821006" y="6032381"/>
          <a:ext cx="7284024"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E61B0-2154-4DCD-8F48-9EB31356F106}">
      <dsp:nvSpPr>
        <dsp:cNvPr id="0" name=""/>
        <dsp:cNvSpPr/>
      </dsp:nvSpPr>
      <dsp:spPr>
        <a:xfrm>
          <a:off x="0" y="0"/>
          <a:ext cx="7153602" cy="0"/>
        </a:xfrm>
        <a:prstGeom prst="line">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ED06512-08B5-450F-9D26-AE9EEA21BB4F}">
      <dsp:nvSpPr>
        <dsp:cNvPr id="0" name=""/>
        <dsp:cNvSpPr/>
      </dsp:nvSpPr>
      <dsp:spPr>
        <a:xfrm>
          <a:off x="0" y="0"/>
          <a:ext cx="1430720" cy="3658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a:latin typeface="Baskerville Old Face"/>
            </a:rPr>
            <a:t>3 Notable Pieces of Legislation</a:t>
          </a:r>
        </a:p>
      </dsp:txBody>
      <dsp:txXfrm>
        <a:off x="0" y="0"/>
        <a:ext cx="1430720" cy="3658689"/>
      </dsp:txXfrm>
    </dsp:sp>
    <dsp:sp modelId="{1A3ADBA0-6CAC-476B-9AFE-0EEB36D329E2}">
      <dsp:nvSpPr>
        <dsp:cNvPr id="0" name=""/>
        <dsp:cNvSpPr/>
      </dsp:nvSpPr>
      <dsp:spPr>
        <a:xfrm>
          <a:off x="1538024" y="57167"/>
          <a:ext cx="2754136" cy="114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dirty="0">
              <a:latin typeface="Century Gothic" panose="020B0502020202020204"/>
            </a:rPr>
            <a:t>CR-088-2025</a:t>
          </a:r>
          <a:r>
            <a:rPr lang="en-US" sz="1500" kern="1200" dirty="0"/>
            <a:t>:</a:t>
          </a:r>
          <a:r>
            <a:rPr lang="en-US" sz="1500" kern="1200" dirty="0">
              <a:latin typeface="Century Gothic" panose="020B0502020202020204"/>
            </a:rPr>
            <a:t> Improving Prince George's County Literacy</a:t>
          </a:r>
          <a:endParaRPr lang="en-US" sz="1500" kern="1200" dirty="0">
            <a:latin typeface="Baskerville Old Face"/>
          </a:endParaRPr>
        </a:p>
      </dsp:txBody>
      <dsp:txXfrm>
        <a:off x="1538024" y="57167"/>
        <a:ext cx="2754136" cy="1143340"/>
      </dsp:txXfrm>
    </dsp:sp>
    <dsp:sp modelId="{96CCABE6-A919-4072-BBF8-9708441EA7E6}">
      <dsp:nvSpPr>
        <dsp:cNvPr id="0" name=""/>
        <dsp:cNvSpPr/>
      </dsp:nvSpPr>
      <dsp:spPr>
        <a:xfrm>
          <a:off x="4399465" y="57167"/>
          <a:ext cx="2754136" cy="114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a:solidFill>
                <a:srgbClr val="000000"/>
              </a:solidFill>
              <a:latin typeface="+mn-lt"/>
              <a:ea typeface="Calibri"/>
              <a:cs typeface="Calibri"/>
            </a:rPr>
            <a:t>Seeks to establish a literacy commission to improve literacy rates across Prince George's County.</a:t>
          </a:r>
          <a:r>
            <a:rPr lang="en-US" sz="1200" kern="1200">
              <a:solidFill>
                <a:srgbClr val="FFFFFF"/>
              </a:solidFill>
              <a:latin typeface="+mn-lt"/>
            </a:rPr>
            <a:t> </a:t>
          </a:r>
          <a:endParaRPr lang="en-US" sz="1200" b="1" kern="1200" dirty="0">
            <a:solidFill>
              <a:srgbClr val="FFFFFF"/>
            </a:solidFill>
            <a:latin typeface="+mn-lt"/>
          </a:endParaRPr>
        </a:p>
      </dsp:txBody>
      <dsp:txXfrm>
        <a:off x="4399465" y="57167"/>
        <a:ext cx="2754136" cy="1143340"/>
      </dsp:txXfrm>
    </dsp:sp>
    <dsp:sp modelId="{910013E2-B0FF-4BFE-AB73-BC063707D7B8}">
      <dsp:nvSpPr>
        <dsp:cNvPr id="0" name=""/>
        <dsp:cNvSpPr/>
      </dsp:nvSpPr>
      <dsp:spPr>
        <a:xfrm>
          <a:off x="1430720" y="1200507"/>
          <a:ext cx="5722881"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FEE0A17-E190-4A42-8ECA-B97D8D018FC5}">
      <dsp:nvSpPr>
        <dsp:cNvPr id="0" name=""/>
        <dsp:cNvSpPr/>
      </dsp:nvSpPr>
      <dsp:spPr>
        <a:xfrm>
          <a:off x="1538024" y="1257674"/>
          <a:ext cx="2754136" cy="114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entury Gothic" panose="020B0502020202020204"/>
            </a:rPr>
            <a:t>CR-076-2025</a:t>
          </a:r>
          <a:r>
            <a:rPr lang="en-US" sz="1500" kern="1200"/>
            <a:t>: </a:t>
          </a:r>
          <a:r>
            <a:rPr lang="en-US" sz="1500" kern="1200">
              <a:latin typeface="Century Gothic" panose="020B0502020202020204"/>
            </a:rPr>
            <a:t>The Readiness of Prince George's County Public Schools in a Potential Overdose Emergency</a:t>
          </a:r>
          <a:endParaRPr lang="en-US" sz="1500" kern="1200"/>
        </a:p>
      </dsp:txBody>
      <dsp:txXfrm>
        <a:off x="1538024" y="1257674"/>
        <a:ext cx="2754136" cy="1143340"/>
      </dsp:txXfrm>
    </dsp:sp>
    <dsp:sp modelId="{51318A33-A264-482D-AB71-9669F661A576}">
      <dsp:nvSpPr>
        <dsp:cNvPr id="0" name=""/>
        <dsp:cNvSpPr/>
      </dsp:nvSpPr>
      <dsp:spPr>
        <a:xfrm>
          <a:off x="4399465" y="1257674"/>
          <a:ext cx="2754136" cy="114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a:solidFill>
                <a:srgbClr val="000000"/>
              </a:solidFill>
              <a:latin typeface="Century Gothic" panose="020B0502020202020204"/>
            </a:rPr>
            <a:t>Calls on </a:t>
          </a:r>
          <a:r>
            <a:rPr lang="en-US" sz="1200" kern="1200">
              <a:solidFill>
                <a:srgbClr val="000000"/>
              </a:solidFill>
            </a:rPr>
            <a:t>the </a:t>
          </a:r>
          <a:r>
            <a:rPr lang="en-US" sz="1200" kern="1200">
              <a:solidFill>
                <a:srgbClr val="000000"/>
              </a:solidFill>
              <a:latin typeface="Century Gothic" panose="020B0502020202020204"/>
            </a:rPr>
            <a:t>Prince George's County Board of Education to initiate an audit </a:t>
          </a:r>
          <a:r>
            <a:rPr lang="en-US" sz="1200" kern="1200">
              <a:solidFill>
                <a:srgbClr val="000000"/>
              </a:solidFill>
            </a:rPr>
            <a:t>to </a:t>
          </a:r>
          <a:r>
            <a:rPr lang="en-US" sz="1200" kern="1200">
              <a:solidFill>
                <a:srgbClr val="000000"/>
              </a:solidFill>
              <a:latin typeface="Century Gothic" panose="020B0502020202020204"/>
            </a:rPr>
            <a:t>ensure compliance with State </a:t>
          </a:r>
          <a:r>
            <a:rPr lang="en-US" sz="1200" kern="1200">
              <a:solidFill>
                <a:srgbClr val="000000"/>
              </a:solidFill>
            </a:rPr>
            <a:t>and </a:t>
          </a:r>
          <a:r>
            <a:rPr lang="en-US" sz="1200" kern="1200">
              <a:solidFill>
                <a:srgbClr val="000000"/>
              </a:solidFill>
              <a:latin typeface="Century Gothic" panose="020B0502020202020204"/>
            </a:rPr>
            <a:t>Local mandated over-dose reversing medication in schools</a:t>
          </a:r>
          <a:r>
            <a:rPr lang="en-US" sz="1200" kern="1200">
              <a:solidFill>
                <a:srgbClr val="000000"/>
              </a:solidFill>
            </a:rPr>
            <a:t>.</a:t>
          </a:r>
          <a:r>
            <a:rPr lang="en-US" sz="1200" kern="1200">
              <a:solidFill>
                <a:srgbClr val="000000"/>
              </a:solidFill>
              <a:latin typeface="Century Gothic" panose="020B0502020202020204"/>
            </a:rPr>
            <a:t> </a:t>
          </a:r>
          <a:endParaRPr lang="en-US" sz="1200" kern="1200" dirty="0">
            <a:solidFill>
              <a:srgbClr val="000000"/>
            </a:solidFill>
            <a:latin typeface="Century Gothic" panose="020B0502020202020204"/>
          </a:endParaRPr>
        </a:p>
      </dsp:txBody>
      <dsp:txXfrm>
        <a:off x="4399465" y="1257674"/>
        <a:ext cx="2754136" cy="1143340"/>
      </dsp:txXfrm>
    </dsp:sp>
    <dsp:sp modelId="{5B60133A-221D-48FC-A0E7-B9A43C0CAFAF}">
      <dsp:nvSpPr>
        <dsp:cNvPr id="0" name=""/>
        <dsp:cNvSpPr/>
      </dsp:nvSpPr>
      <dsp:spPr>
        <a:xfrm>
          <a:off x="1430720" y="2401014"/>
          <a:ext cx="5722881"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F87B6941-2514-4A40-9DF2-A0A06AD8FBC8}">
      <dsp:nvSpPr>
        <dsp:cNvPr id="0" name=""/>
        <dsp:cNvSpPr/>
      </dsp:nvSpPr>
      <dsp:spPr>
        <a:xfrm>
          <a:off x="1538024" y="2458181"/>
          <a:ext cx="2754136" cy="114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en-US" sz="1500" kern="1200">
              <a:latin typeface="Century Gothic" panose="020B0502020202020204"/>
            </a:rPr>
            <a:t>CB-087-2025</a:t>
          </a:r>
          <a:r>
            <a:rPr lang="en-US" sz="1500" kern="1200"/>
            <a:t>: </a:t>
          </a:r>
          <a:r>
            <a:rPr lang="en-US" sz="1500" kern="1200">
              <a:latin typeface="Century Gothic" panose="020B0502020202020204"/>
            </a:rPr>
            <a:t>National Board-Certified Teacher Incentive Program Match</a:t>
          </a:r>
        </a:p>
      </dsp:txBody>
      <dsp:txXfrm>
        <a:off x="1538024" y="2458181"/>
        <a:ext cx="2754136" cy="1143340"/>
      </dsp:txXfrm>
    </dsp:sp>
    <dsp:sp modelId="{30DDCF83-4168-4745-9B18-0D328FE89D77}">
      <dsp:nvSpPr>
        <dsp:cNvPr id="0" name=""/>
        <dsp:cNvSpPr/>
      </dsp:nvSpPr>
      <dsp:spPr>
        <a:xfrm>
          <a:off x="4399465" y="2458181"/>
          <a:ext cx="2754136" cy="1143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en-US" sz="1200" kern="1200">
              <a:solidFill>
                <a:srgbClr val="000000"/>
              </a:solidFill>
              <a:latin typeface="Century Gothic" panose="020B0502020202020204"/>
            </a:rPr>
            <a:t>Seeks funding </a:t>
          </a:r>
          <a:r>
            <a:rPr lang="en-US" sz="1200" kern="1200">
              <a:solidFill>
                <a:srgbClr val="000000"/>
              </a:solidFill>
            </a:rPr>
            <a:t>for </a:t>
          </a:r>
          <a:r>
            <a:rPr lang="en-US" sz="1200" kern="1200">
              <a:solidFill>
                <a:srgbClr val="000000"/>
              </a:solidFill>
              <a:latin typeface="Century Gothic" panose="020B0502020202020204"/>
            </a:rPr>
            <a:t>National Board-Certified Teachers who teach in Math, Science, </a:t>
          </a:r>
          <a:r>
            <a:rPr lang="en-US" sz="1200" kern="1200">
              <a:solidFill>
                <a:srgbClr val="000000"/>
              </a:solidFill>
            </a:rPr>
            <a:t>and </a:t>
          </a:r>
          <a:r>
            <a:rPr lang="en-US" sz="1200" kern="1200">
              <a:solidFill>
                <a:srgbClr val="000000"/>
              </a:solidFill>
              <a:latin typeface="Century Gothic" panose="020B0502020202020204"/>
            </a:rPr>
            <a:t>Special Education in low-performing schools.</a:t>
          </a:r>
        </a:p>
      </dsp:txBody>
      <dsp:txXfrm>
        <a:off x="4399465" y="2458181"/>
        <a:ext cx="2754136" cy="1143340"/>
      </dsp:txXfrm>
    </dsp:sp>
    <dsp:sp modelId="{359C6BEA-0C19-403B-8059-7E73CF62E8B5}">
      <dsp:nvSpPr>
        <dsp:cNvPr id="0" name=""/>
        <dsp:cNvSpPr/>
      </dsp:nvSpPr>
      <dsp:spPr>
        <a:xfrm>
          <a:off x="1430720" y="3601521"/>
          <a:ext cx="5722881" cy="0"/>
        </a:xfrm>
        <a:prstGeom prst="line">
          <a:avLst/>
        </a:prstGeom>
        <a:solidFill>
          <a:schemeClr val="accent4">
            <a:hueOff val="0"/>
            <a:satOff val="0"/>
            <a:lumOff val="0"/>
            <a:alphaOff val="0"/>
          </a:schemeClr>
        </a:solidFill>
        <a:ln w="19050" cap="rnd"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AA64E-B1E4-4D52-A7C3-539CDA3EA4F8}">
      <dsp:nvSpPr>
        <dsp:cNvPr id="0" name=""/>
        <dsp:cNvSpPr/>
      </dsp:nvSpPr>
      <dsp:spPr>
        <a:xfrm>
          <a:off x="0" y="0"/>
          <a:ext cx="6227477" cy="0"/>
        </a:xfrm>
        <a:prstGeom prst="lin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C0E5168-DEBF-4CC7-B26F-C5EF1AF28890}">
      <dsp:nvSpPr>
        <dsp:cNvPr id="0" name=""/>
        <dsp:cNvSpPr/>
      </dsp:nvSpPr>
      <dsp:spPr>
        <a:xfrm>
          <a:off x="0" y="0"/>
          <a:ext cx="1245495" cy="5021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a:latin typeface="Baskerville Old Face"/>
            </a:rPr>
            <a:t>3 Notable Pieces of Legislation</a:t>
          </a:r>
        </a:p>
      </dsp:txBody>
      <dsp:txXfrm>
        <a:off x="0" y="0"/>
        <a:ext cx="1245495" cy="5021630"/>
      </dsp:txXfrm>
    </dsp:sp>
    <dsp:sp modelId="{B3298359-14A0-4D23-9DA3-5D0B5DE33C38}">
      <dsp:nvSpPr>
        <dsp:cNvPr id="0" name=""/>
        <dsp:cNvSpPr/>
      </dsp:nvSpPr>
      <dsp:spPr>
        <a:xfrm>
          <a:off x="1338907" y="78462"/>
          <a:ext cx="2397578" cy="156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latin typeface="Century Gothic" panose="020B0502020202020204"/>
            </a:rPr>
            <a:t>CB-005-2025</a:t>
          </a:r>
          <a:r>
            <a:rPr lang="en-US" sz="2100" kern="1200"/>
            <a:t>: Minimum Wage Indexing</a:t>
          </a:r>
          <a:endParaRPr lang="en-US" sz="2100" kern="1200">
            <a:latin typeface="Baskerville Old Face"/>
          </a:endParaRPr>
        </a:p>
      </dsp:txBody>
      <dsp:txXfrm>
        <a:off x="1338907" y="78462"/>
        <a:ext cx="2397578" cy="1569259"/>
      </dsp:txXfrm>
    </dsp:sp>
    <dsp:sp modelId="{51A8AAB6-E81C-4CE7-B2BE-9DE5704E01A8}">
      <dsp:nvSpPr>
        <dsp:cNvPr id="0" name=""/>
        <dsp:cNvSpPr/>
      </dsp:nvSpPr>
      <dsp:spPr>
        <a:xfrm>
          <a:off x="3829898" y="78462"/>
          <a:ext cx="2397578" cy="156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dirty="0">
              <a:latin typeface="Century Gothic" panose="020B0502020202020204"/>
            </a:rPr>
            <a:t>The legislation</a:t>
          </a:r>
          <a:r>
            <a:rPr lang="en-US" sz="1100" kern="1200" dirty="0"/>
            <a:t> would index the Prince George’s County minimum wage to the Consumer Price Index and address the adverse impact felt by Direct Support Professionals by helping keep pace with minimum wage increases.</a:t>
          </a:r>
          <a:endParaRPr lang="en-US" sz="1100" kern="1200" dirty="0">
            <a:latin typeface="Century Gothic" panose="020B0502020202020204"/>
          </a:endParaRPr>
        </a:p>
      </dsp:txBody>
      <dsp:txXfrm>
        <a:off x="3829898" y="78462"/>
        <a:ext cx="2397578" cy="1569259"/>
      </dsp:txXfrm>
    </dsp:sp>
    <dsp:sp modelId="{8F50AAA0-39B5-4A61-89D9-1F93B336A7D7}">
      <dsp:nvSpPr>
        <dsp:cNvPr id="0" name=""/>
        <dsp:cNvSpPr/>
      </dsp:nvSpPr>
      <dsp:spPr>
        <a:xfrm>
          <a:off x="1245495" y="1647722"/>
          <a:ext cx="4981981"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DD8DBFE-8D89-4512-A255-C3BF341E2B55}">
      <dsp:nvSpPr>
        <dsp:cNvPr id="0" name=""/>
        <dsp:cNvSpPr/>
      </dsp:nvSpPr>
      <dsp:spPr>
        <a:xfrm>
          <a:off x="1338907" y="1726185"/>
          <a:ext cx="2397578" cy="156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latin typeface="Century Gothic" panose="020B0502020202020204"/>
            </a:rPr>
            <a:t>CB-009-2025</a:t>
          </a:r>
          <a:r>
            <a:rPr lang="en-US" sz="2100" kern="1200" dirty="0"/>
            <a:t>: THE REVISED ELDERLY PROPERTY TAX CREDIT</a:t>
          </a:r>
          <a:endParaRPr lang="en-US" sz="2100" kern="1200" dirty="0">
            <a:latin typeface="Century Gothic"/>
          </a:endParaRPr>
        </a:p>
      </dsp:txBody>
      <dsp:txXfrm>
        <a:off x="1338907" y="1726185"/>
        <a:ext cx="2397578" cy="1569259"/>
      </dsp:txXfrm>
    </dsp:sp>
    <dsp:sp modelId="{D4E36166-CBCA-4A23-9D03-DBCDCA9C7C21}">
      <dsp:nvSpPr>
        <dsp:cNvPr id="0" name=""/>
        <dsp:cNvSpPr/>
      </dsp:nvSpPr>
      <dsp:spPr>
        <a:xfrm>
          <a:off x="3829898" y="1726185"/>
          <a:ext cx="2397578" cy="156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dirty="0"/>
            <a:t>Modifies the current elderly property tax credit to make its applicability exclusive of and separate and distinct from the Homestead and Maryland Homeowner’s Property Tax Credit. It changes the yearly thresholds for eligibility, as well as addressing any resulting hardships.</a:t>
          </a:r>
          <a:endParaRPr lang="en-US" sz="1100" kern="1200" dirty="0">
            <a:latin typeface="Century Gothic" panose="020B0502020202020204"/>
          </a:endParaRPr>
        </a:p>
      </dsp:txBody>
      <dsp:txXfrm>
        <a:off x="3829898" y="1726185"/>
        <a:ext cx="2397578" cy="1569259"/>
      </dsp:txXfrm>
    </dsp:sp>
    <dsp:sp modelId="{6B02769C-CD67-4273-8E3D-C7152670A8CF}">
      <dsp:nvSpPr>
        <dsp:cNvPr id="0" name=""/>
        <dsp:cNvSpPr/>
      </dsp:nvSpPr>
      <dsp:spPr>
        <a:xfrm>
          <a:off x="1245495" y="3295445"/>
          <a:ext cx="4981981"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567F8A6-B022-4506-913D-D7998E4BBA1F}">
      <dsp:nvSpPr>
        <dsp:cNvPr id="0" name=""/>
        <dsp:cNvSpPr/>
      </dsp:nvSpPr>
      <dsp:spPr>
        <a:xfrm>
          <a:off x="1338907" y="3373908"/>
          <a:ext cx="2397578" cy="156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dirty="0">
              <a:latin typeface="Century Gothic" panose="020B0502020202020204"/>
            </a:rPr>
            <a:t>CB-016-2025</a:t>
          </a:r>
          <a:r>
            <a:rPr lang="en-US" sz="2100" kern="1200" dirty="0"/>
            <a:t>: Public Safety Employment Decisions</a:t>
          </a:r>
          <a:endParaRPr lang="en-US" sz="2100" kern="1200" dirty="0">
            <a:latin typeface="Century Gothic" panose="020B0502020202020204"/>
          </a:endParaRPr>
        </a:p>
      </dsp:txBody>
      <dsp:txXfrm>
        <a:off x="1338907" y="3373908"/>
        <a:ext cx="2397578" cy="1569259"/>
      </dsp:txXfrm>
    </dsp:sp>
    <dsp:sp modelId="{116CA45C-350A-411D-BD21-42C6D0898FB7}">
      <dsp:nvSpPr>
        <dsp:cNvPr id="0" name=""/>
        <dsp:cNvSpPr/>
      </dsp:nvSpPr>
      <dsp:spPr>
        <a:xfrm>
          <a:off x="3829898" y="3373908"/>
          <a:ext cx="2397578" cy="15692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en-US" sz="1100" kern="1200" dirty="0"/>
            <a:t>Modifies existing legislation to protect applicants for uniformed positions with the County Police and Fire/EMS departments. Applicants would not be denied certification or selection exclusively based on a positive pre-employment screening for cannabis or marijuana.</a:t>
          </a:r>
          <a:endParaRPr lang="en-US" sz="1100" kern="1200" dirty="0">
            <a:latin typeface="Century Gothic" panose="020B0502020202020204"/>
          </a:endParaRPr>
        </a:p>
      </dsp:txBody>
      <dsp:txXfrm>
        <a:off x="3829898" y="3373908"/>
        <a:ext cx="2397578" cy="1569259"/>
      </dsp:txXfrm>
    </dsp:sp>
    <dsp:sp modelId="{F838E24F-545A-449B-A829-678CA26DC470}">
      <dsp:nvSpPr>
        <dsp:cNvPr id="0" name=""/>
        <dsp:cNvSpPr/>
      </dsp:nvSpPr>
      <dsp:spPr>
        <a:xfrm>
          <a:off x="1245495" y="4943168"/>
          <a:ext cx="4981981"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E6AB8-40B9-4C05-96E8-4DBE3F45FE3E}">
      <dsp:nvSpPr>
        <dsp:cNvPr id="0" name=""/>
        <dsp:cNvSpPr/>
      </dsp:nvSpPr>
      <dsp:spPr>
        <a:xfrm>
          <a:off x="0" y="0"/>
          <a:ext cx="6502641"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8362BF48-BF29-4F46-9A01-E85993582EDF}">
      <dsp:nvSpPr>
        <dsp:cNvPr id="0" name=""/>
        <dsp:cNvSpPr/>
      </dsp:nvSpPr>
      <dsp:spPr>
        <a:xfrm>
          <a:off x="0" y="0"/>
          <a:ext cx="1300528" cy="476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latin typeface="Baskerville Old Face"/>
            </a:rPr>
            <a:t>3 Notable Pieces of Legislation</a:t>
          </a:r>
        </a:p>
      </dsp:txBody>
      <dsp:txXfrm>
        <a:off x="0" y="0"/>
        <a:ext cx="1300528" cy="4764504"/>
      </dsp:txXfrm>
    </dsp:sp>
    <dsp:sp modelId="{799327A2-28D2-4022-ADE6-C85761F1702F}">
      <dsp:nvSpPr>
        <dsp:cNvPr id="0" name=""/>
        <dsp:cNvSpPr/>
      </dsp:nvSpPr>
      <dsp:spPr>
        <a:xfrm>
          <a:off x="1398067" y="74445"/>
          <a:ext cx="5104573" cy="148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dirty="0"/>
            <a:t>Enables relocation payment for certain housing unfit for habitation. This Bill was widely supported by residents, as it would assist them in challenges where relocation was needed due to issues caused by the Landlord. This would reduce future social service costs for the County. </a:t>
          </a:r>
          <a:endParaRPr lang="en-US" sz="1600" kern="1200" dirty="0">
            <a:latin typeface="Baskerville Old Face"/>
          </a:endParaRPr>
        </a:p>
      </dsp:txBody>
      <dsp:txXfrm>
        <a:off x="1398067" y="74445"/>
        <a:ext cx="5104573" cy="1488907"/>
      </dsp:txXfrm>
    </dsp:sp>
    <dsp:sp modelId="{D6F5B4DD-B11A-4269-9666-F2154BAB47EB}">
      <dsp:nvSpPr>
        <dsp:cNvPr id="0" name=""/>
        <dsp:cNvSpPr/>
      </dsp:nvSpPr>
      <dsp:spPr>
        <a:xfrm>
          <a:off x="1300528" y="1563353"/>
          <a:ext cx="5202112"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DCCADD1F-535B-4F90-B33F-C0FC5F8C69CC}">
      <dsp:nvSpPr>
        <dsp:cNvPr id="0" name=""/>
        <dsp:cNvSpPr/>
      </dsp:nvSpPr>
      <dsp:spPr>
        <a:xfrm>
          <a:off x="1398067" y="1637798"/>
          <a:ext cx="5104573" cy="148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t>Seeks to develop an MDPU program for home buyers in all areas of the County, which in turn will reduce future home buying costs and potentially increase the County’s tax base.</a:t>
          </a:r>
        </a:p>
      </dsp:txBody>
      <dsp:txXfrm>
        <a:off x="1398067" y="1637798"/>
        <a:ext cx="5104573" cy="1488907"/>
      </dsp:txXfrm>
    </dsp:sp>
    <dsp:sp modelId="{FD9666C4-A640-44CE-95E2-4A9B485DFF77}">
      <dsp:nvSpPr>
        <dsp:cNvPr id="0" name=""/>
        <dsp:cNvSpPr/>
      </dsp:nvSpPr>
      <dsp:spPr>
        <a:xfrm>
          <a:off x="1300528" y="3126706"/>
          <a:ext cx="5202112"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B250561-DDEB-4A2C-922F-6E1DE3D4BED3}">
      <dsp:nvSpPr>
        <dsp:cNvPr id="0" name=""/>
        <dsp:cNvSpPr/>
      </dsp:nvSpPr>
      <dsp:spPr>
        <a:xfrm>
          <a:off x="1398067" y="3201151"/>
          <a:ext cx="5104573" cy="1488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Symbol" panose="05050102010706020507" pitchFamily="18" charset="2"/>
            <a:buNone/>
          </a:pPr>
          <a:r>
            <a:rPr lang="en-US" sz="1600" kern="1200" dirty="0"/>
            <a:t>Limits the location of new fast-food restaurants with drive-throughs by prohibiting such uses in residential zones and allowing such uses by special exception in certain commercial zones to address the unique impacts associated with quick-service drive-through restaurants. </a:t>
          </a:r>
        </a:p>
      </dsp:txBody>
      <dsp:txXfrm>
        <a:off x="1398067" y="3201151"/>
        <a:ext cx="5104573" cy="1488907"/>
      </dsp:txXfrm>
    </dsp:sp>
    <dsp:sp modelId="{576B7FDC-808F-497D-A9F6-9A004A845EDB}">
      <dsp:nvSpPr>
        <dsp:cNvPr id="0" name=""/>
        <dsp:cNvSpPr/>
      </dsp:nvSpPr>
      <dsp:spPr>
        <a:xfrm>
          <a:off x="1300528" y="4690059"/>
          <a:ext cx="5202112" cy="0"/>
        </a:xfrm>
        <a:prstGeom prst="line">
          <a:avLst/>
        </a:prstGeom>
        <a:solidFill>
          <a:schemeClr val="accent2">
            <a:hueOff val="0"/>
            <a:satOff val="0"/>
            <a:lumOff val="0"/>
            <a:alphaOff val="0"/>
          </a:schemeClr>
        </a:solidFill>
        <a:ln w="19050" cap="rnd"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AA64E-B1E4-4D52-A7C3-539CDA3EA4F8}">
      <dsp:nvSpPr>
        <dsp:cNvPr id="0" name=""/>
        <dsp:cNvSpPr/>
      </dsp:nvSpPr>
      <dsp:spPr>
        <a:xfrm>
          <a:off x="0" y="2451"/>
          <a:ext cx="6227477" cy="0"/>
        </a:xfrm>
        <a:prstGeom prst="line">
          <a:avLst/>
        </a:prstGeom>
        <a:gradFill rotWithShape="0">
          <a:gsLst>
            <a:gs pos="0">
              <a:schemeClr val="lt1">
                <a:hueOff val="0"/>
                <a:satOff val="0"/>
                <a:lumOff val="0"/>
                <a:alphaOff val="0"/>
                <a:tint val="98000"/>
                <a:lumMod val="114000"/>
              </a:schemeClr>
            </a:gs>
            <a:gs pos="100000">
              <a:schemeClr val="lt1">
                <a:hueOff val="0"/>
                <a:satOff val="0"/>
                <a:lumOff val="0"/>
                <a:alphaOff val="0"/>
                <a:shade val="90000"/>
                <a:lumMod val="84000"/>
              </a:schemeClr>
            </a:gs>
          </a:gsLst>
          <a:lin ang="5400000" scaled="0"/>
        </a:gradFill>
        <a:ln w="9525" cap="rnd" cmpd="sng" algn="ctr">
          <a:solidFill>
            <a:schemeClr val="accent3">
              <a:shade val="8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C0E5168-DEBF-4CC7-B26F-C5EF1AF28890}">
      <dsp:nvSpPr>
        <dsp:cNvPr id="0" name=""/>
        <dsp:cNvSpPr/>
      </dsp:nvSpPr>
      <dsp:spPr>
        <a:xfrm>
          <a:off x="0" y="2451"/>
          <a:ext cx="1245495" cy="501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a:latin typeface="Baskerville Old Face"/>
              <a:ea typeface="Calibri"/>
              <a:cs typeface="Calibri"/>
            </a:rPr>
            <a:t>3</a:t>
          </a:r>
          <a:r>
            <a:rPr lang="en-US" sz="1600" kern="1200">
              <a:latin typeface="Baskerville Old Face"/>
            </a:rPr>
            <a:t> Notable Pieces of Legislation</a:t>
          </a:r>
        </a:p>
      </dsp:txBody>
      <dsp:txXfrm>
        <a:off x="0" y="2451"/>
        <a:ext cx="1245495" cy="5016727"/>
      </dsp:txXfrm>
    </dsp:sp>
    <dsp:sp modelId="{B3298359-14A0-4D23-9DA3-5D0B5DE33C38}">
      <dsp:nvSpPr>
        <dsp:cNvPr id="0" name=""/>
        <dsp:cNvSpPr/>
      </dsp:nvSpPr>
      <dsp:spPr>
        <a:xfrm>
          <a:off x="1338907" y="80838"/>
          <a:ext cx="2397578" cy="156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dirty="0">
              <a:latin typeface="Century Gothic" panose="020B0502020202020204"/>
            </a:rPr>
            <a:t>CB-012-2025</a:t>
          </a:r>
          <a:r>
            <a:rPr lang="en-US" sz="2400" kern="1200" dirty="0"/>
            <a:t>: </a:t>
          </a:r>
          <a:r>
            <a:rPr lang="en-US" sz="2400" kern="1200" dirty="0">
              <a:latin typeface="Century Gothic" panose="020B0502020202020204"/>
            </a:rPr>
            <a:t>Snow Removal Operations Reporting</a:t>
          </a:r>
        </a:p>
      </dsp:txBody>
      <dsp:txXfrm>
        <a:off x="1338907" y="80838"/>
        <a:ext cx="2397578" cy="1567727"/>
      </dsp:txXfrm>
    </dsp:sp>
    <dsp:sp modelId="{51A8AAB6-E81C-4CE7-B2BE-9DE5704E01A8}">
      <dsp:nvSpPr>
        <dsp:cNvPr id="0" name=""/>
        <dsp:cNvSpPr/>
      </dsp:nvSpPr>
      <dsp:spPr>
        <a:xfrm>
          <a:off x="3829898" y="80838"/>
          <a:ext cx="2397578" cy="156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kern="1200" dirty="0">
              <a:latin typeface="+mj-lt"/>
            </a:rPr>
            <a:t>This legislation was initiated by a relatively severe snow and ice storm that left many residents stranded at their homes. The Bill requires the Dept. Of Public Works &amp; Transportation to provide Council with situational reports for pre-treatment, communications, and updated status of road conditions. </a:t>
          </a:r>
          <a:r>
            <a:rPr lang="en-US" sz="900" kern="1200" dirty="0">
              <a:latin typeface="Century Gothic" panose="020B0502020202020204"/>
            </a:rPr>
            <a:t> </a:t>
          </a:r>
        </a:p>
      </dsp:txBody>
      <dsp:txXfrm>
        <a:off x="3829898" y="80838"/>
        <a:ext cx="2397578" cy="1567727"/>
      </dsp:txXfrm>
    </dsp:sp>
    <dsp:sp modelId="{8F50AAA0-39B5-4A61-89D9-1F93B336A7D7}">
      <dsp:nvSpPr>
        <dsp:cNvPr id="0" name=""/>
        <dsp:cNvSpPr/>
      </dsp:nvSpPr>
      <dsp:spPr>
        <a:xfrm>
          <a:off x="1245495" y="1648565"/>
          <a:ext cx="4981981"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DD8DBFE-8D89-4512-A255-C3BF341E2B55}">
      <dsp:nvSpPr>
        <dsp:cNvPr id="0" name=""/>
        <dsp:cNvSpPr/>
      </dsp:nvSpPr>
      <dsp:spPr>
        <a:xfrm>
          <a:off x="1338907" y="1726951"/>
          <a:ext cx="2397578" cy="156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Century Gothic"/>
            </a:rPr>
            <a:t>CB-023-2025</a:t>
          </a:r>
          <a:r>
            <a:rPr lang="en-US" sz="2400" kern="1200"/>
            <a:t>: </a:t>
          </a:r>
          <a:r>
            <a:rPr lang="en-US" sz="2400" kern="1200">
              <a:latin typeface="Century Gothic"/>
            </a:rPr>
            <a:t>Wildlife and Animal Control</a:t>
          </a:r>
        </a:p>
      </dsp:txBody>
      <dsp:txXfrm>
        <a:off x="1338907" y="1726951"/>
        <a:ext cx="2397578" cy="1567727"/>
      </dsp:txXfrm>
    </dsp:sp>
    <dsp:sp modelId="{D4E36166-CBCA-4A23-9D03-DBCDCA9C7C21}">
      <dsp:nvSpPr>
        <dsp:cNvPr id="0" name=""/>
        <dsp:cNvSpPr/>
      </dsp:nvSpPr>
      <dsp:spPr>
        <a:xfrm>
          <a:off x="3829898" y="1726951"/>
          <a:ext cx="2397578" cy="156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kern="1200" dirty="0">
              <a:latin typeface="Century Gothic" panose="020B0502020202020204"/>
            </a:rPr>
            <a:t>The legislation provides a fee for displacement of wildlife due to development.  DoE issued a report with robust fiscal impacts estimated at $875K per annum plus $665K for equipment and training (first year), and additional costs if waterway inspections were included. </a:t>
          </a:r>
          <a:r>
            <a:rPr lang="en-US" sz="900" kern="1200" dirty="0">
              <a:latin typeface="Century Gothic" panose="020B0502020202020204"/>
            </a:rPr>
            <a:t> </a:t>
          </a:r>
        </a:p>
      </dsp:txBody>
      <dsp:txXfrm>
        <a:off x="3829898" y="1726951"/>
        <a:ext cx="2397578" cy="1567727"/>
      </dsp:txXfrm>
    </dsp:sp>
    <dsp:sp modelId="{6B02769C-CD67-4273-8E3D-C7152670A8CF}">
      <dsp:nvSpPr>
        <dsp:cNvPr id="0" name=""/>
        <dsp:cNvSpPr/>
      </dsp:nvSpPr>
      <dsp:spPr>
        <a:xfrm>
          <a:off x="1245495" y="3294679"/>
          <a:ext cx="4981981"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1A85D0B-2988-415C-9673-B314B9EB6B01}">
      <dsp:nvSpPr>
        <dsp:cNvPr id="0" name=""/>
        <dsp:cNvSpPr/>
      </dsp:nvSpPr>
      <dsp:spPr>
        <a:xfrm>
          <a:off x="1338907" y="3373065"/>
          <a:ext cx="2397578" cy="156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US" sz="2400" kern="1200">
              <a:latin typeface="Century Gothic" panose="020B0502020202020204"/>
            </a:rPr>
            <a:t>CB-097-2025</a:t>
          </a:r>
          <a:r>
            <a:rPr lang="en-US" sz="2400" kern="1200"/>
            <a:t>: </a:t>
          </a:r>
          <a:r>
            <a:rPr lang="en-US" sz="2400" kern="1200">
              <a:latin typeface="Century Gothic" panose="020B0502020202020204"/>
            </a:rPr>
            <a:t>Animal Control</a:t>
          </a:r>
          <a:endParaRPr lang="en-US" sz="2400" kern="1200"/>
        </a:p>
      </dsp:txBody>
      <dsp:txXfrm>
        <a:off x="1338907" y="3373065"/>
        <a:ext cx="2397578" cy="1567727"/>
      </dsp:txXfrm>
    </dsp:sp>
    <dsp:sp modelId="{116CA45C-350A-411D-BD21-42C6D0898FB7}">
      <dsp:nvSpPr>
        <dsp:cNvPr id="0" name=""/>
        <dsp:cNvSpPr/>
      </dsp:nvSpPr>
      <dsp:spPr>
        <a:xfrm>
          <a:off x="3829898" y="3373065"/>
          <a:ext cx="2397578" cy="1567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rtl="0">
            <a:lnSpc>
              <a:spcPct val="90000"/>
            </a:lnSpc>
            <a:spcBef>
              <a:spcPct val="0"/>
            </a:spcBef>
            <a:spcAft>
              <a:spcPct val="35000"/>
            </a:spcAft>
            <a:buNone/>
          </a:pPr>
          <a:r>
            <a:rPr lang="en-US" sz="1000" kern="1200" dirty="0">
              <a:latin typeface="+mn-lt"/>
            </a:rPr>
            <a:t>Increases fines for Animal Services Division (ASD) violations, amends definitions such as "Dangerous Animal" and "Potentially Dangerous Animal".  It also allows ASD to waive Dangerous Animal prohibitions under certain conditions, provides flexibility for "At Large" animal provisions, limits leash lengths, and creates a pilot program for fostering and adoption of pit bull terriers and similar canines. </a:t>
          </a:r>
          <a:r>
            <a:rPr lang="en-US" sz="900" kern="1200" dirty="0">
              <a:latin typeface="Century Gothic" panose="020B0502020202020204"/>
            </a:rPr>
            <a:t> </a:t>
          </a:r>
        </a:p>
      </dsp:txBody>
      <dsp:txXfrm>
        <a:off x="3829898" y="3373065"/>
        <a:ext cx="2397578" cy="1567727"/>
      </dsp:txXfrm>
    </dsp:sp>
    <dsp:sp modelId="{0A50D1BB-E3DA-41E0-BD23-71929BFCD8CE}">
      <dsp:nvSpPr>
        <dsp:cNvPr id="0" name=""/>
        <dsp:cNvSpPr/>
      </dsp:nvSpPr>
      <dsp:spPr>
        <a:xfrm>
          <a:off x="1245495" y="4940792"/>
          <a:ext cx="4981981" cy="0"/>
        </a:xfrm>
        <a:prstGeom prst="line">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D27C2-062B-4410-8399-9AFC8C1AC818}" type="datetimeFigureOut">
              <a:rPr lang="en-US" smtClean="0"/>
              <a:t>1/15/2026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2443CA-101F-4B8B-B501-B8B12459F3CF}" type="slidenum">
              <a:rPr lang="en-US" smtClean="0"/>
              <a:t>‹#›</a:t>
            </a:fld>
            <a:endParaRPr lang="en-US"/>
          </a:p>
        </p:txBody>
      </p:sp>
    </p:spTree>
    <p:extLst>
      <p:ext uri="{BB962C8B-B14F-4D97-AF65-F5344CB8AC3E}">
        <p14:creationId xmlns:p14="http://schemas.microsoft.com/office/powerpoint/2010/main" val="292550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2443CA-101F-4B8B-B501-B8B12459F3CF}" type="slidenum">
              <a:rPr lang="en-US" smtClean="0"/>
              <a:t>8</a:t>
            </a:fld>
            <a:endParaRPr lang="en-US"/>
          </a:p>
        </p:txBody>
      </p:sp>
    </p:spTree>
    <p:extLst>
      <p:ext uri="{BB962C8B-B14F-4D97-AF65-F5344CB8AC3E}">
        <p14:creationId xmlns:p14="http://schemas.microsoft.com/office/powerpoint/2010/main" val="884899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A4A8A3-DB35-4433-969B-FEDB1224F0C4}" type="datetime1">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1372489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DC1B84-2AC5-4B62-8A8B-5532A6BE2862}" type="datetime1">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2432402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962442-C3F5-4412-BA94-9AA1EDE39652}" type="datetime1">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270898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87901C0-5B44-45CA-A0BE-7445AB9D48A0}" type="datetime1">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196069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B388DA-8C7B-4A69-9D67-7BB4AE558B3B}" type="datetime1">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1609382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3DD8B6-DCC9-4AD3-A516-F61DD58EB0B1}" type="datetime1">
              <a:rPr lang="en-US" smtClean="0"/>
              <a:t>1/15/2026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1195679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B0D58A2-9D6C-49C9-A8A4-794EC2FAA6BC}" type="datetime1">
              <a:rPr lang="en-US" smtClean="0"/>
              <a:t>1/15/2026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358718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943EAE-E62C-4252-8139-81C7F01237C0}" type="datetime1">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1000405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8C7ABD-5BE2-4790-ADDA-F6919B4CDB7E}" type="datetime1">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1523643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90853B25-9FE7-4E05-ABB7-B88DE5DCCA54}" type="datetime1">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2085705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6EA74D-BFD2-4E22-8468-4EE14F12EF29}" type="datetime1">
              <a:rPr lang="en-US" smtClean="0"/>
              <a:t>1/15/2026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329906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1D5B68-7F2A-47B7-98E0-CD17BB0A6643}" type="datetime1">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70637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0ADD6-D67F-4D3A-A9F5-124E94CA05C6}" type="datetime1">
              <a:rPr lang="en-US" smtClean="0"/>
              <a:t>1/15/2026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357863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D2705E7C-CF4C-41B0-BF2F-7375970845E9}" type="datetime1">
              <a:rPr lang="en-US" smtClean="0"/>
              <a:t>1/15/2026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46224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E8AD34E-2039-4DAC-9B87-78982EB801D9}" type="datetime1">
              <a:rPr lang="en-US" smtClean="0"/>
              <a:t>1/15/2026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2116639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07C38C0-E601-4EB5-9479-379B0DF6E526}" type="datetime1">
              <a:rPr lang="en-US" smtClean="0"/>
              <a:t>1/15/2026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19515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D4FAF1-B1E8-4AEE-A3DF-4921F0DC641A}" type="datetime1">
              <a:rPr lang="en-US" smtClean="0"/>
              <a:t>1/15/2026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07691-AAD1-464B-8B9D-FADB360C7446}" type="slidenum">
              <a:rPr lang="en-US" smtClean="0"/>
              <a:t>‹#›</a:t>
            </a:fld>
            <a:endParaRPr lang="en-US"/>
          </a:p>
        </p:txBody>
      </p:sp>
    </p:spTree>
    <p:extLst>
      <p:ext uri="{BB962C8B-B14F-4D97-AF65-F5344CB8AC3E}">
        <p14:creationId xmlns:p14="http://schemas.microsoft.com/office/powerpoint/2010/main" val="339423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F6AEBC6-507D-4F08-9E19-E1908312F5DC}" type="datetime1">
              <a:rPr lang="en-US" smtClean="0"/>
              <a:t>1/15/2026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4407691-AAD1-464B-8B9D-FADB360C7446}" type="slidenum">
              <a:rPr lang="en-US" smtClean="0"/>
              <a:t>‹#›</a:t>
            </a:fld>
            <a:endParaRPr lang="en-US"/>
          </a:p>
        </p:txBody>
      </p:sp>
    </p:spTree>
    <p:extLst>
      <p:ext uri="{BB962C8B-B14F-4D97-AF65-F5344CB8AC3E}">
        <p14:creationId xmlns:p14="http://schemas.microsoft.com/office/powerpoint/2010/main" val="277510194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png"/><Relationship Id="rId7" Type="http://schemas.openxmlformats.org/officeDocument/2006/relationships/diagramData" Target="../diagrams/data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2.xml"/><Relationship Id="rId5" Type="http://schemas.openxmlformats.org/officeDocument/2006/relationships/image" Target="../media/image4.png"/><Relationship Id="rId10" Type="http://schemas.openxmlformats.org/officeDocument/2006/relationships/diagramColors" Target="../diagrams/colors2.xml"/><Relationship Id="rId4" Type="http://schemas.openxmlformats.org/officeDocument/2006/relationships/image" Target="../media/image3.pn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1.jpeg"/><Relationship Id="rId7" Type="http://schemas.openxmlformats.org/officeDocument/2006/relationships/image" Target="../media/image14.svg"/><Relationship Id="rId12"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diagramColors" Target="../diagrams/colors5.xml"/><Relationship Id="rId5" Type="http://schemas.openxmlformats.org/officeDocument/2006/relationships/image" Target="../media/image12.svg"/><Relationship Id="rId10" Type="http://schemas.openxmlformats.org/officeDocument/2006/relationships/diagramQuickStyle" Target="../diagrams/quickStyle5.xml"/><Relationship Id="rId4" Type="http://schemas.openxmlformats.org/officeDocument/2006/relationships/image" Target="../media/image11.png"/><Relationship Id="rId9"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Layout" Target="../diagrams/layout6.xml"/><Relationship Id="rId7" Type="http://schemas.openxmlformats.org/officeDocument/2006/relationships/image" Target="../media/image15.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1191-D816-290D-8FD5-2C6E92FAD0F5}"/>
              </a:ext>
            </a:extLst>
          </p:cNvPr>
          <p:cNvSpPr>
            <a:spLocks noGrp="1"/>
          </p:cNvSpPr>
          <p:nvPr>
            <p:ph type="ctrTitle"/>
          </p:nvPr>
        </p:nvSpPr>
        <p:spPr/>
        <p:txBody>
          <a:bodyPr/>
          <a:lstStyle/>
          <a:p>
            <a:r>
              <a:rPr lang="en-US" dirty="0"/>
              <a:t>2025 Legislative Year End Data</a:t>
            </a:r>
          </a:p>
        </p:txBody>
      </p:sp>
      <p:sp>
        <p:nvSpPr>
          <p:cNvPr id="3" name="Subtitle 2">
            <a:extLst>
              <a:ext uri="{FF2B5EF4-FFF2-40B4-BE49-F238E27FC236}">
                <a16:creationId xmlns:a16="http://schemas.microsoft.com/office/drawing/2014/main" id="{F58B3468-4FAB-DBC0-86E1-724676655410}"/>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3AC76709-69A5-9F99-0C94-22F5939B621C}"/>
              </a:ext>
            </a:extLst>
          </p:cNvPr>
          <p:cNvSpPr>
            <a:spLocks noGrp="1"/>
          </p:cNvSpPr>
          <p:nvPr>
            <p:ph type="sldNum" sz="quarter" idx="12"/>
          </p:nvPr>
        </p:nvSpPr>
        <p:spPr/>
        <p:txBody>
          <a:bodyPr/>
          <a:lstStyle/>
          <a:p>
            <a:fld id="{84407691-AAD1-464B-8B9D-FADB360C7446}" type="slidenum">
              <a:rPr lang="en-US" smtClean="0"/>
              <a:t>1</a:t>
            </a:fld>
            <a:endParaRPr lang="en-US"/>
          </a:p>
        </p:txBody>
      </p:sp>
    </p:spTree>
    <p:extLst>
      <p:ext uri="{BB962C8B-B14F-4D97-AF65-F5344CB8AC3E}">
        <p14:creationId xmlns:p14="http://schemas.microsoft.com/office/powerpoint/2010/main" val="236760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8165DF-FC0D-9901-438D-00EC5DBB0507}"/>
              </a:ext>
            </a:extLst>
          </p:cNvPr>
          <p:cNvSpPr>
            <a:spLocks noGrp="1"/>
          </p:cNvSpPr>
          <p:nvPr>
            <p:ph type="sldNum" sz="quarter" idx="12"/>
          </p:nvPr>
        </p:nvSpPr>
        <p:spPr/>
        <p:txBody>
          <a:bodyPr/>
          <a:lstStyle/>
          <a:p>
            <a:fld id="{84407691-AAD1-464B-8B9D-FADB360C7446}" type="slidenum">
              <a:rPr lang="en-US" smtClean="0"/>
              <a:t>2</a:t>
            </a:fld>
            <a:endParaRPr lang="en-US"/>
          </a:p>
        </p:txBody>
      </p:sp>
      <p:graphicFrame>
        <p:nvGraphicFramePr>
          <p:cNvPr id="5" name="Content Placeholder 4">
            <a:extLst>
              <a:ext uri="{FF2B5EF4-FFF2-40B4-BE49-F238E27FC236}">
                <a16:creationId xmlns:a16="http://schemas.microsoft.com/office/drawing/2014/main" id="{79CF7D33-8C71-E5CD-8085-4B5844A51C55}"/>
              </a:ext>
            </a:extLst>
          </p:cNvPr>
          <p:cNvGraphicFramePr>
            <a:graphicFrameLocks noGrp="1"/>
          </p:cNvGraphicFramePr>
          <p:nvPr>
            <p:ph idx="1"/>
            <p:extLst>
              <p:ext uri="{D42A27DB-BD31-4B8C-83A1-F6EECF244321}">
                <p14:modId xmlns:p14="http://schemas.microsoft.com/office/powerpoint/2010/main" val="3974573096"/>
              </p:ext>
            </p:extLst>
          </p:nvPr>
        </p:nvGraphicFramePr>
        <p:xfrm>
          <a:off x="506896" y="516835"/>
          <a:ext cx="9845644" cy="6045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85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59" name="Picture 58">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61" name="Oval 60">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5878"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3" name="Picture 62">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65" name="Picture 64">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67" name="Rectangle 66">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4" name="Diagram 3">
            <a:extLst>
              <a:ext uri="{FF2B5EF4-FFF2-40B4-BE49-F238E27FC236}">
                <a16:creationId xmlns:a16="http://schemas.microsoft.com/office/drawing/2014/main" id="{94BFB017-8172-EB65-118F-3B6A23ACA02F}"/>
              </a:ext>
            </a:extLst>
          </p:cNvPr>
          <p:cNvGraphicFramePr/>
          <p:nvPr>
            <p:extLst>
              <p:ext uri="{D42A27DB-BD31-4B8C-83A1-F6EECF244321}">
                <p14:modId xmlns:p14="http://schemas.microsoft.com/office/powerpoint/2010/main" val="1646563792"/>
              </p:ext>
            </p:extLst>
          </p:nvPr>
        </p:nvGraphicFramePr>
        <p:xfrm>
          <a:off x="2018580" y="483079"/>
          <a:ext cx="9105031" cy="60643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ide Number Placeholder 1">
            <a:extLst>
              <a:ext uri="{FF2B5EF4-FFF2-40B4-BE49-F238E27FC236}">
                <a16:creationId xmlns:a16="http://schemas.microsoft.com/office/drawing/2014/main" id="{1AAB2FA6-D66C-4B76-A939-47338CA7CA3E}"/>
              </a:ext>
            </a:extLst>
          </p:cNvPr>
          <p:cNvSpPr>
            <a:spLocks noGrp="1"/>
          </p:cNvSpPr>
          <p:nvPr>
            <p:ph type="sldNum" sz="quarter" idx="12"/>
          </p:nvPr>
        </p:nvSpPr>
        <p:spPr/>
        <p:txBody>
          <a:bodyPr/>
          <a:lstStyle/>
          <a:p>
            <a:fld id="{84407691-AAD1-464B-8B9D-FADB360C7446}" type="slidenum">
              <a:rPr lang="en-US" smtClean="0"/>
              <a:t>3</a:t>
            </a:fld>
            <a:endParaRPr lang="en-US"/>
          </a:p>
        </p:txBody>
      </p:sp>
    </p:spTree>
    <p:extLst>
      <p:ext uri="{BB962C8B-B14F-4D97-AF65-F5344CB8AC3E}">
        <p14:creationId xmlns:p14="http://schemas.microsoft.com/office/powerpoint/2010/main" val="254807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B87E4204-E93C-417B-9ED0-F81552DE87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068E4A00-82CC-4AD0-B631-F820AEE4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6" name="Freeform 7">
            <a:extLst>
              <a:ext uri="{FF2B5EF4-FFF2-40B4-BE49-F238E27FC236}">
                <a16:creationId xmlns:a16="http://schemas.microsoft.com/office/drawing/2014/main" id="{463665DF-25B8-4EE2-8F85-921EF38BE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37B6A44-BE67-90DD-F75B-843FDDA31AC9}"/>
              </a:ext>
            </a:extLst>
          </p:cNvPr>
          <p:cNvSpPr>
            <a:spLocks noGrp="1"/>
          </p:cNvSpPr>
          <p:nvPr>
            <p:ph type="title"/>
          </p:nvPr>
        </p:nvSpPr>
        <p:spPr>
          <a:xfrm>
            <a:off x="648931" y="558796"/>
            <a:ext cx="9252154" cy="1016654"/>
          </a:xfrm>
        </p:spPr>
        <p:txBody>
          <a:bodyPr>
            <a:normAutofit fontScale="90000"/>
          </a:bodyPr>
          <a:lstStyle/>
          <a:p>
            <a:r>
              <a:rPr lang="en-US" dirty="0">
                <a:solidFill>
                  <a:srgbClr val="EBEBEB"/>
                </a:solidFill>
              </a:rPr>
              <a:t>Education and Workforce Development Committee</a:t>
            </a:r>
          </a:p>
        </p:txBody>
      </p:sp>
      <p:sp useBgFill="1">
        <p:nvSpPr>
          <p:cNvPr id="87" name="Freeform: Shape 86">
            <a:extLst>
              <a:ext uri="{FF2B5EF4-FFF2-40B4-BE49-F238E27FC236}">
                <a16:creationId xmlns:a16="http://schemas.microsoft.com/office/drawing/2014/main" id="{B3378DC2-950E-4B63-B833-32DE4719A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pic>
        <p:nvPicPr>
          <p:cNvPr id="6" name="Content Placeholder 5">
            <a:extLst>
              <a:ext uri="{FF2B5EF4-FFF2-40B4-BE49-F238E27FC236}">
                <a16:creationId xmlns:a16="http://schemas.microsoft.com/office/drawing/2014/main" id="{45EEF235-9232-F4F0-F53B-0BF43861A14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849631" y="3053059"/>
            <a:ext cx="4284458" cy="2575343"/>
          </a:xfrm>
          <a:prstGeom prst="rect">
            <a:avLst/>
          </a:prstGeom>
          <a:effectLst/>
        </p:spPr>
      </p:pic>
      <p:graphicFrame>
        <p:nvGraphicFramePr>
          <p:cNvPr id="66" name="Diagram 65">
            <a:extLst>
              <a:ext uri="{FF2B5EF4-FFF2-40B4-BE49-F238E27FC236}">
                <a16:creationId xmlns:a16="http://schemas.microsoft.com/office/drawing/2014/main" id="{E5403EFB-8CD3-A7F7-6F34-F3BB9D2476DB}"/>
              </a:ext>
            </a:extLst>
          </p:cNvPr>
          <p:cNvGraphicFramePr/>
          <p:nvPr>
            <p:extLst>
              <p:ext uri="{D42A27DB-BD31-4B8C-83A1-F6EECF244321}">
                <p14:modId xmlns:p14="http://schemas.microsoft.com/office/powerpoint/2010/main" val="4241711977"/>
              </p:ext>
            </p:extLst>
          </p:nvPr>
        </p:nvGraphicFramePr>
        <p:xfrm>
          <a:off x="648931" y="2548281"/>
          <a:ext cx="7153602" cy="3658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4655F81D-7C7E-CBE4-6212-0C828B5D9253}"/>
              </a:ext>
            </a:extLst>
          </p:cNvPr>
          <p:cNvSpPr>
            <a:spLocks noGrp="1"/>
          </p:cNvSpPr>
          <p:nvPr>
            <p:ph type="sldNum" sz="quarter" idx="12"/>
          </p:nvPr>
        </p:nvSpPr>
        <p:spPr/>
        <p:txBody>
          <a:bodyPr/>
          <a:lstStyle/>
          <a:p>
            <a:fld id="{84407691-AAD1-464B-8B9D-FADB360C7446}" type="slidenum">
              <a:rPr lang="en-US" smtClean="0"/>
              <a:t>4</a:t>
            </a:fld>
            <a:endParaRPr lang="en-US"/>
          </a:p>
        </p:txBody>
      </p:sp>
    </p:spTree>
    <p:extLst>
      <p:ext uri="{BB962C8B-B14F-4D97-AF65-F5344CB8AC3E}">
        <p14:creationId xmlns:p14="http://schemas.microsoft.com/office/powerpoint/2010/main" val="24633662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2B7F1-E689-1C58-EBB9-78AD7348D1EF}"/>
              </a:ext>
            </a:extLst>
          </p:cNvPr>
          <p:cNvSpPr>
            <a:spLocks noGrp="1"/>
          </p:cNvSpPr>
          <p:nvPr>
            <p:ph type="title"/>
          </p:nvPr>
        </p:nvSpPr>
        <p:spPr/>
        <p:txBody>
          <a:bodyPr/>
          <a:lstStyle/>
          <a:p>
            <a:r>
              <a:rPr lang="en-US" dirty="0"/>
              <a:t>General Assembly Committee</a:t>
            </a:r>
          </a:p>
        </p:txBody>
      </p:sp>
      <p:graphicFrame>
        <p:nvGraphicFramePr>
          <p:cNvPr id="7" name="Table 6">
            <a:extLst>
              <a:ext uri="{FF2B5EF4-FFF2-40B4-BE49-F238E27FC236}">
                <a16:creationId xmlns:a16="http://schemas.microsoft.com/office/drawing/2014/main" id="{06B23CD6-F575-9741-202E-4AD1D4CD6050}"/>
              </a:ext>
            </a:extLst>
          </p:cNvPr>
          <p:cNvGraphicFramePr>
            <a:graphicFrameLocks noGrp="1"/>
          </p:cNvGraphicFramePr>
          <p:nvPr>
            <p:extLst>
              <p:ext uri="{D42A27DB-BD31-4B8C-83A1-F6EECF244321}">
                <p14:modId xmlns:p14="http://schemas.microsoft.com/office/powerpoint/2010/main" val="1717139476"/>
              </p:ext>
            </p:extLst>
          </p:nvPr>
        </p:nvGraphicFramePr>
        <p:xfrm>
          <a:off x="6312243" y="1462216"/>
          <a:ext cx="5683770" cy="5235602"/>
        </p:xfrm>
        <a:graphic>
          <a:graphicData uri="http://schemas.openxmlformats.org/drawingml/2006/table">
            <a:tbl>
              <a:tblPr firstRow="1" bandRow="1">
                <a:tableStyleId>{5C22544A-7EE6-4342-B048-85BDC9FD1C3A}</a:tableStyleId>
              </a:tblPr>
              <a:tblGrid>
                <a:gridCol w="2841885">
                  <a:extLst>
                    <a:ext uri="{9D8B030D-6E8A-4147-A177-3AD203B41FA5}">
                      <a16:colId xmlns:a16="http://schemas.microsoft.com/office/drawing/2014/main" val="343445395"/>
                    </a:ext>
                  </a:extLst>
                </a:gridCol>
                <a:gridCol w="2841885">
                  <a:extLst>
                    <a:ext uri="{9D8B030D-6E8A-4147-A177-3AD203B41FA5}">
                      <a16:colId xmlns:a16="http://schemas.microsoft.com/office/drawing/2014/main" val="3224332469"/>
                    </a:ext>
                  </a:extLst>
                </a:gridCol>
              </a:tblGrid>
              <a:tr h="1209487">
                <a:tc>
                  <a:txBody>
                    <a:bodyPr/>
                    <a:lstStyle/>
                    <a:p>
                      <a:pPr algn="ctr"/>
                      <a:r>
                        <a:rPr lang="en-US" sz="1800" b="0">
                          <a:solidFill>
                            <a:schemeClr val="tx1"/>
                          </a:solidFill>
                        </a:rPr>
                        <a:t>PG 306-25</a:t>
                      </a:r>
                    </a:p>
                    <a:p>
                      <a:pPr lvl="0" algn="ctr">
                        <a:buNone/>
                      </a:pPr>
                      <a:r>
                        <a:rPr lang="en-US" sz="1800" b="0">
                          <a:solidFill>
                            <a:schemeClr val="tx1"/>
                          </a:solidFill>
                        </a:rPr>
                        <a:t>(HB349)</a:t>
                      </a:r>
                    </a:p>
                  </a:txBody>
                  <a:tcPr anchor="ctr"/>
                </a:tc>
                <a:tc>
                  <a:txBody>
                    <a:bodyPr/>
                    <a:lstStyle/>
                    <a:p>
                      <a:r>
                        <a:rPr lang="en-US" sz="1600" b="0">
                          <a:solidFill>
                            <a:schemeClr val="tx1"/>
                          </a:solidFill>
                        </a:rPr>
                        <a:t>Increases the civil penalties for violations recorded by speed monitoring systems along MD Route 210. </a:t>
                      </a:r>
                    </a:p>
                  </a:txBody>
                  <a:tcPr/>
                </a:tc>
                <a:extLst>
                  <a:ext uri="{0D108BD9-81ED-4DB2-BD59-A6C34878D82A}">
                    <a16:rowId xmlns:a16="http://schemas.microsoft.com/office/drawing/2014/main" val="2986442822"/>
                  </a:ext>
                </a:extLst>
              </a:tr>
              <a:tr h="1882802">
                <a:tc>
                  <a:txBody>
                    <a:bodyPr/>
                    <a:lstStyle/>
                    <a:p>
                      <a:pPr algn="ctr"/>
                      <a:r>
                        <a:rPr lang="en-US"/>
                        <a:t>PG 403-25</a:t>
                      </a:r>
                    </a:p>
                    <a:p>
                      <a:pPr lvl="0" algn="ctr">
                        <a:buNone/>
                      </a:pPr>
                      <a:r>
                        <a:rPr lang="en-US"/>
                        <a:t>(HB 372)</a:t>
                      </a:r>
                    </a:p>
                  </a:txBody>
                  <a:tcPr anchor="ctr"/>
                </a:tc>
                <a:tc>
                  <a:txBody>
                    <a:bodyPr/>
                    <a:lstStyle/>
                    <a:p>
                      <a:r>
                        <a:rPr lang="en-US" sz="1600"/>
                        <a:t>Repealed the termination of the Prince George's Gateway authority.</a:t>
                      </a:r>
                    </a:p>
                  </a:txBody>
                  <a:tcPr/>
                </a:tc>
                <a:extLst>
                  <a:ext uri="{0D108BD9-81ED-4DB2-BD59-A6C34878D82A}">
                    <a16:rowId xmlns:a16="http://schemas.microsoft.com/office/drawing/2014/main" val="3794763742"/>
                  </a:ext>
                </a:extLst>
              </a:tr>
              <a:tr h="1433925">
                <a:tc>
                  <a:txBody>
                    <a:bodyPr/>
                    <a:lstStyle/>
                    <a:p>
                      <a:pPr algn="ctr"/>
                      <a:r>
                        <a:rPr lang="en-US"/>
                        <a:t>MC/PG 113-25</a:t>
                      </a:r>
                    </a:p>
                    <a:p>
                      <a:pPr lvl="0" algn="ctr">
                        <a:buNone/>
                      </a:pPr>
                      <a:r>
                        <a:rPr lang="en-US"/>
                        <a:t>(HB 1470)</a:t>
                      </a:r>
                    </a:p>
                  </a:txBody>
                  <a:tcPr anchor="ctr"/>
                </a:tc>
                <a:tc>
                  <a:txBody>
                    <a:bodyPr/>
                    <a:lstStyle/>
                    <a:p>
                      <a:r>
                        <a:rPr lang="en-US" sz="1600"/>
                        <a:t>Mandates DPIE must record a lien on a property that is the subject of a violation to levy enforcement actions. Requires the County to vacate certain enforcement actions. </a:t>
                      </a:r>
                    </a:p>
                  </a:txBody>
                  <a:tcPr/>
                </a:tc>
                <a:extLst>
                  <a:ext uri="{0D108BD9-81ED-4DB2-BD59-A6C34878D82A}">
                    <a16:rowId xmlns:a16="http://schemas.microsoft.com/office/drawing/2014/main" val="29750007"/>
                  </a:ext>
                </a:extLst>
              </a:tr>
            </a:tbl>
          </a:graphicData>
        </a:graphic>
      </p:graphicFrame>
      <p:pic>
        <p:nvPicPr>
          <p:cNvPr id="3" name="Picture 2">
            <a:extLst>
              <a:ext uri="{FF2B5EF4-FFF2-40B4-BE49-F238E27FC236}">
                <a16:creationId xmlns:a16="http://schemas.microsoft.com/office/drawing/2014/main" id="{40DE5BFE-2199-6BDA-6211-CEB5019E8A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78431" y="2216524"/>
            <a:ext cx="5439914" cy="3269875"/>
          </a:xfrm>
          <a:prstGeom prst="rect">
            <a:avLst/>
          </a:prstGeom>
        </p:spPr>
      </p:pic>
      <p:sp>
        <p:nvSpPr>
          <p:cNvPr id="4" name="Slide Number Placeholder 3">
            <a:extLst>
              <a:ext uri="{FF2B5EF4-FFF2-40B4-BE49-F238E27FC236}">
                <a16:creationId xmlns:a16="http://schemas.microsoft.com/office/drawing/2014/main" id="{27A247A8-1739-1146-4D6D-182E1C0AC548}"/>
              </a:ext>
            </a:extLst>
          </p:cNvPr>
          <p:cNvSpPr>
            <a:spLocks noGrp="1"/>
          </p:cNvSpPr>
          <p:nvPr>
            <p:ph type="sldNum" sz="quarter" idx="12"/>
          </p:nvPr>
        </p:nvSpPr>
        <p:spPr/>
        <p:txBody>
          <a:bodyPr/>
          <a:lstStyle/>
          <a:p>
            <a:fld id="{84407691-AAD1-464B-8B9D-FADB360C7446}" type="slidenum">
              <a:rPr lang="en-US" smtClean="0"/>
              <a:t>5</a:t>
            </a:fld>
            <a:endParaRPr lang="en-US"/>
          </a:p>
        </p:txBody>
      </p:sp>
    </p:spTree>
    <p:extLst>
      <p:ext uri="{BB962C8B-B14F-4D97-AF65-F5344CB8AC3E}">
        <p14:creationId xmlns:p14="http://schemas.microsoft.com/office/powerpoint/2010/main" val="2000933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027F2-C25A-F8C4-0073-E4085F056799}"/>
              </a:ext>
            </a:extLst>
          </p:cNvPr>
          <p:cNvSpPr>
            <a:spLocks noGrp="1"/>
          </p:cNvSpPr>
          <p:nvPr>
            <p:ph type="title"/>
          </p:nvPr>
        </p:nvSpPr>
        <p:spPr>
          <a:xfrm>
            <a:off x="328059" y="373164"/>
            <a:ext cx="9404723" cy="1400530"/>
          </a:xfrm>
        </p:spPr>
        <p:txBody>
          <a:bodyPr/>
          <a:lstStyle/>
          <a:p>
            <a:r>
              <a:rPr lang="en-US" sz="2800" dirty="0"/>
              <a:t>Government Operations and Fiscal Policy Committee</a:t>
            </a:r>
          </a:p>
        </p:txBody>
      </p:sp>
      <p:graphicFrame>
        <p:nvGraphicFramePr>
          <p:cNvPr id="5" name="Diagram 4">
            <a:extLst>
              <a:ext uri="{FF2B5EF4-FFF2-40B4-BE49-F238E27FC236}">
                <a16:creationId xmlns:a16="http://schemas.microsoft.com/office/drawing/2014/main" id="{93ADA8EB-5EC6-8F4E-2F15-9AD04BA99E42}"/>
              </a:ext>
            </a:extLst>
          </p:cNvPr>
          <p:cNvGraphicFramePr/>
          <p:nvPr>
            <p:extLst>
              <p:ext uri="{D42A27DB-BD31-4B8C-83A1-F6EECF244321}">
                <p14:modId xmlns:p14="http://schemas.microsoft.com/office/powerpoint/2010/main" val="3207045391"/>
              </p:ext>
            </p:extLst>
          </p:nvPr>
        </p:nvGraphicFramePr>
        <p:xfrm>
          <a:off x="4916187" y="1154843"/>
          <a:ext cx="6227477" cy="5021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35" name="Content Placeholder 534">
            <a:extLst>
              <a:ext uri="{FF2B5EF4-FFF2-40B4-BE49-F238E27FC236}">
                <a16:creationId xmlns:a16="http://schemas.microsoft.com/office/drawing/2014/main" id="{3C470597-974E-EDBC-2F9B-44C627D2CD76}"/>
              </a:ext>
            </a:extLst>
          </p:cNvPr>
          <p:cNvPicPr>
            <a:picLocks noGrp="1" noChangeAspect="1"/>
          </p:cNvPicPr>
          <p:nvPr>
            <p:ph idx="1"/>
          </p:nvPr>
        </p:nvPicPr>
        <p:blipFill>
          <a:blip r:embed="rId7"/>
          <a:stretch>
            <a:fillRect/>
          </a:stretch>
        </p:blipFill>
        <p:spPr>
          <a:xfrm>
            <a:off x="642445" y="3667155"/>
            <a:ext cx="4273589" cy="2701561"/>
          </a:xfrm>
          <a:prstGeom prst="rect">
            <a:avLst/>
          </a:prstGeom>
        </p:spPr>
      </p:pic>
      <p:pic>
        <p:nvPicPr>
          <p:cNvPr id="536" name="Picture 535">
            <a:extLst>
              <a:ext uri="{FF2B5EF4-FFF2-40B4-BE49-F238E27FC236}">
                <a16:creationId xmlns:a16="http://schemas.microsoft.com/office/drawing/2014/main" id="{62C054D6-9B0A-3430-22CF-42597E63808D}"/>
              </a:ext>
            </a:extLst>
          </p:cNvPr>
          <p:cNvPicPr>
            <a:picLocks noChangeAspect="1"/>
          </p:cNvPicPr>
          <p:nvPr/>
        </p:nvPicPr>
        <p:blipFill>
          <a:blip r:embed="rId8"/>
          <a:stretch>
            <a:fillRect/>
          </a:stretch>
        </p:blipFill>
        <p:spPr>
          <a:xfrm>
            <a:off x="645445" y="1151774"/>
            <a:ext cx="4263691" cy="2358690"/>
          </a:xfrm>
          <a:prstGeom prst="rect">
            <a:avLst/>
          </a:prstGeom>
        </p:spPr>
      </p:pic>
      <p:sp>
        <p:nvSpPr>
          <p:cNvPr id="3" name="Slide Number Placeholder 2">
            <a:extLst>
              <a:ext uri="{FF2B5EF4-FFF2-40B4-BE49-F238E27FC236}">
                <a16:creationId xmlns:a16="http://schemas.microsoft.com/office/drawing/2014/main" id="{1FDCFEC7-4465-F19B-A33C-FE54942BC749}"/>
              </a:ext>
            </a:extLst>
          </p:cNvPr>
          <p:cNvSpPr>
            <a:spLocks noGrp="1"/>
          </p:cNvSpPr>
          <p:nvPr>
            <p:ph type="sldNum" sz="quarter" idx="12"/>
          </p:nvPr>
        </p:nvSpPr>
        <p:spPr/>
        <p:txBody>
          <a:bodyPr/>
          <a:lstStyle/>
          <a:p>
            <a:fld id="{84407691-AAD1-464B-8B9D-FADB360C7446}" type="slidenum">
              <a:rPr lang="en-US" smtClean="0"/>
              <a:t>6</a:t>
            </a:fld>
            <a:endParaRPr lang="en-US"/>
          </a:p>
        </p:txBody>
      </p:sp>
    </p:spTree>
    <p:extLst>
      <p:ext uri="{BB962C8B-B14F-4D97-AF65-F5344CB8AC3E}">
        <p14:creationId xmlns:p14="http://schemas.microsoft.com/office/powerpoint/2010/main" val="842273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B979E-7604-C7F9-B5FF-F1D7124C6C29}"/>
              </a:ext>
            </a:extLst>
          </p:cNvPr>
          <p:cNvSpPr>
            <a:spLocks noGrp="1"/>
          </p:cNvSpPr>
          <p:nvPr>
            <p:ph type="title"/>
          </p:nvPr>
        </p:nvSpPr>
        <p:spPr>
          <a:xfrm>
            <a:off x="648930" y="629266"/>
            <a:ext cx="4344669" cy="1818966"/>
          </a:xfrm>
        </p:spPr>
        <p:txBody>
          <a:bodyPr>
            <a:normAutofit/>
          </a:bodyPr>
          <a:lstStyle/>
          <a:p>
            <a:r>
              <a:rPr lang="en-US" sz="3200" dirty="0">
                <a:solidFill>
                  <a:srgbClr val="EBEBEB"/>
                </a:solidFill>
              </a:rPr>
              <a:t>Health, Human Services and Public Safety Committee</a:t>
            </a:r>
          </a:p>
        </p:txBody>
      </p:sp>
      <p:sp>
        <p:nvSpPr>
          <p:cNvPr id="44"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5" name="Freeform: Shape 4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txBody>
          <a:bodyPr/>
          <a:lstStyle/>
          <a:p>
            <a:endParaRPr lang="en-US"/>
          </a:p>
        </p:txBody>
      </p:sp>
      <p:sp>
        <p:nvSpPr>
          <p:cNvPr id="46" name="Rectangle 45">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Content Placeholder 5">
            <a:extLst>
              <a:ext uri="{FF2B5EF4-FFF2-40B4-BE49-F238E27FC236}">
                <a16:creationId xmlns:a16="http://schemas.microsoft.com/office/drawing/2014/main" id="{80152FFD-D6FC-C713-DB95-43B9FD8B1AB5}"/>
              </a:ext>
            </a:extLst>
          </p:cNvPr>
          <p:cNvPicPr>
            <a:picLocks noGrp="1" noChangeAspect="1"/>
          </p:cNvPicPr>
          <p:nvPr>
            <p:ph idx="1"/>
          </p:nvPr>
        </p:nvPicPr>
        <p:blipFill>
          <a:blip r:embed="rId2"/>
          <a:stretch>
            <a:fillRect/>
          </a:stretch>
        </p:blipFill>
        <p:spPr>
          <a:xfrm>
            <a:off x="648931" y="3078940"/>
            <a:ext cx="4166509" cy="2504338"/>
          </a:xfrm>
          <a:prstGeom prst="rect">
            <a:avLst/>
          </a:prstGeom>
        </p:spPr>
      </p:pic>
      <p:graphicFrame>
        <p:nvGraphicFramePr>
          <p:cNvPr id="48" name="Content Placeholder 4">
            <a:extLst>
              <a:ext uri="{FF2B5EF4-FFF2-40B4-BE49-F238E27FC236}">
                <a16:creationId xmlns:a16="http://schemas.microsoft.com/office/drawing/2014/main" id="{F5C438A0-8D64-029C-1EB7-632603A6A272}"/>
              </a:ext>
            </a:extLst>
          </p:cNvPr>
          <p:cNvGraphicFramePr>
            <a:graphicFrameLocks/>
          </p:cNvGraphicFramePr>
          <p:nvPr>
            <p:extLst>
              <p:ext uri="{D42A27DB-BD31-4B8C-83A1-F6EECF244321}">
                <p14:modId xmlns:p14="http://schemas.microsoft.com/office/powerpoint/2010/main" val="3964985168"/>
              </p:ext>
            </p:extLst>
          </p:nvPr>
        </p:nvGraphicFramePr>
        <p:xfrm>
          <a:off x="6093992" y="1638048"/>
          <a:ext cx="5449890" cy="3581903"/>
        </p:xfrm>
        <a:graphic>
          <a:graphicData uri="http://schemas.openxmlformats.org/drawingml/2006/table">
            <a:tbl>
              <a:tblPr firstRow="1" bandRow="1">
                <a:noFill/>
                <a:tableStyleId>{5C22544A-7EE6-4342-B048-85BDC9FD1C3A}</a:tableStyleId>
              </a:tblPr>
              <a:tblGrid>
                <a:gridCol w="2255465">
                  <a:extLst>
                    <a:ext uri="{9D8B030D-6E8A-4147-A177-3AD203B41FA5}">
                      <a16:colId xmlns:a16="http://schemas.microsoft.com/office/drawing/2014/main" val="1034718930"/>
                    </a:ext>
                  </a:extLst>
                </a:gridCol>
                <a:gridCol w="3194425">
                  <a:extLst>
                    <a:ext uri="{9D8B030D-6E8A-4147-A177-3AD203B41FA5}">
                      <a16:colId xmlns:a16="http://schemas.microsoft.com/office/drawing/2014/main" val="2894378704"/>
                    </a:ext>
                  </a:extLst>
                </a:gridCol>
              </a:tblGrid>
              <a:tr h="460623">
                <a:tc gridSpan="2">
                  <a:txBody>
                    <a:bodyPr/>
                    <a:lstStyle/>
                    <a:p>
                      <a:pPr marL="0" algn="ctr" rtl="0" eaLnBrk="1" fontAlgn="ctr" latinLnBrk="0" hangingPunct="1">
                        <a:buNone/>
                      </a:pPr>
                      <a:r>
                        <a:rPr lang="en-US" sz="1700" b="1" kern="1200" cap="none" spc="0" dirty="0">
                          <a:solidFill>
                            <a:schemeClr val="tx1"/>
                          </a:solidFill>
                          <a:effectLst/>
                          <a:latin typeface="Aptos"/>
                        </a:rPr>
                        <a:t>3 Notable Pieces of Legislation</a:t>
                      </a:r>
                      <a:endParaRPr lang="en-US" sz="1700" b="1" cap="none" spc="0" dirty="0">
                        <a:solidFill>
                          <a:schemeClr val="tx1"/>
                        </a:solidFill>
                        <a:effectLst/>
                        <a:latin typeface="Aptos"/>
                      </a:endParaRPr>
                    </a:p>
                  </a:txBody>
                  <a:tcPr marL="67644" marR="0" marT="19327" marB="144951" anchor="b">
                    <a:lnL w="12700" cmpd="sng">
                      <a:noFill/>
                    </a:lnL>
                    <a:lnR w="12700" cmpd="sng">
                      <a:noFill/>
                    </a:lnR>
                    <a:lnT w="9525" cap="flat" cmpd="sng" algn="ctr">
                      <a:noFill/>
                      <a:prstDash val="solid"/>
                    </a:lnT>
                    <a:lnB w="38100" cmpd="sng">
                      <a:noFill/>
                    </a:lnB>
                    <a:noFill/>
                  </a:tcPr>
                </a:tc>
                <a:tc hMerge="1">
                  <a:txBody>
                    <a:bodyPr/>
                    <a:lstStyle/>
                    <a:p>
                      <a:endParaRPr lang="en-US"/>
                    </a:p>
                  </a:txBody>
                  <a:tcPr/>
                </a:tc>
                <a:extLst>
                  <a:ext uri="{0D108BD9-81ED-4DB2-BD59-A6C34878D82A}">
                    <a16:rowId xmlns:a16="http://schemas.microsoft.com/office/drawing/2014/main" val="449161015"/>
                  </a:ext>
                </a:extLst>
              </a:tr>
              <a:tr h="976004">
                <a:tc>
                  <a:txBody>
                    <a:bodyPr/>
                    <a:lstStyle/>
                    <a:p>
                      <a:pPr marL="0" algn="l" rtl="0" eaLnBrk="1" fontAlgn="ctr" latinLnBrk="0" hangingPunct="1">
                        <a:buNone/>
                      </a:pPr>
                      <a:r>
                        <a:rPr lang="en-US" sz="1300" kern="1200" cap="none" spc="0">
                          <a:solidFill>
                            <a:schemeClr val="tx1"/>
                          </a:solidFill>
                          <a:effectLst/>
                          <a:latin typeface="Aptos"/>
                        </a:rPr>
                        <a:t>CB-067-2025: THE PRINCE GEORGE’S COUNTY FOOD AS MEDICINE HEALTH PROGRAM ACT OF 2025</a:t>
                      </a:r>
                      <a:endParaRPr lang="en-US" sz="1300" cap="none" spc="0">
                        <a:solidFill>
                          <a:schemeClr val="tx1"/>
                        </a:solidFill>
                        <a:effectLst/>
                        <a:latin typeface="Aptos"/>
                      </a:endParaRPr>
                    </a:p>
                  </a:txBody>
                  <a:tcPr marL="67644" marR="0" marT="19327" marB="144951"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marL="0" algn="l" rtl="0" eaLnBrk="1" fontAlgn="b" latinLnBrk="0" hangingPunct="1">
                        <a:buNone/>
                      </a:pPr>
                      <a:r>
                        <a:rPr lang="en-US" sz="1300" kern="1200" cap="none" spc="0">
                          <a:solidFill>
                            <a:schemeClr val="tx1"/>
                          </a:solidFill>
                          <a:effectLst/>
                          <a:latin typeface="Aptos"/>
                        </a:rPr>
                        <a:t>Creates a new "food as medicine" Health program and workgroup to implement the program</a:t>
                      </a:r>
                      <a:endParaRPr lang="en-US" sz="1300" cap="none" spc="0">
                        <a:solidFill>
                          <a:schemeClr val="tx1"/>
                        </a:solidFill>
                        <a:effectLst/>
                        <a:latin typeface="Aptos"/>
                      </a:endParaRPr>
                    </a:p>
                  </a:txBody>
                  <a:tcPr marL="67644" marR="0" marT="19327" marB="144951" anchor="ctr">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700968936"/>
                  </a:ext>
                </a:extLst>
              </a:tr>
              <a:tr h="976004">
                <a:tc>
                  <a:txBody>
                    <a:bodyPr/>
                    <a:lstStyle/>
                    <a:p>
                      <a:pPr marL="0" algn="l" rtl="0" eaLnBrk="1" fontAlgn="ctr" latinLnBrk="0" hangingPunct="1">
                        <a:buNone/>
                      </a:pPr>
                      <a:r>
                        <a:rPr lang="en-US" sz="1300" kern="1200" cap="none" spc="0">
                          <a:solidFill>
                            <a:schemeClr val="tx1"/>
                          </a:solidFill>
                          <a:effectLst/>
                          <a:latin typeface="Aptos"/>
                        </a:rPr>
                        <a:t>CR-092-2025: FEASIBILITY STUDY FOR A COUNTY-OWNED GROCERY STORE PILOT PROGRAM</a:t>
                      </a:r>
                      <a:endParaRPr lang="en-US" sz="1300" cap="none" spc="0">
                        <a:solidFill>
                          <a:schemeClr val="tx1"/>
                        </a:solidFill>
                        <a:effectLst/>
                        <a:latin typeface="Aptos"/>
                      </a:endParaRPr>
                    </a:p>
                  </a:txBody>
                  <a:tcPr marL="67644" marR="0" marT="19327" marB="144951"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algn="l" rtl="0" eaLnBrk="1" fontAlgn="b" latinLnBrk="0" hangingPunct="1">
                        <a:buNone/>
                      </a:pPr>
                      <a:r>
                        <a:rPr lang="en-US" sz="1300" kern="1200" cap="none" spc="0">
                          <a:solidFill>
                            <a:schemeClr val="tx1"/>
                          </a:solidFill>
                          <a:effectLst/>
                          <a:latin typeface="Aptos"/>
                        </a:rPr>
                        <a:t>Authorizes a feasibility study for a County-owned grocery store</a:t>
                      </a:r>
                      <a:endParaRPr lang="en-US" sz="1300" cap="none" spc="0">
                        <a:solidFill>
                          <a:schemeClr val="tx1"/>
                        </a:solidFill>
                        <a:effectLst/>
                        <a:latin typeface="Aptos"/>
                      </a:endParaRPr>
                    </a:p>
                  </a:txBody>
                  <a:tcPr marL="67644" marR="0" marT="19327" marB="144951"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911508971"/>
                  </a:ext>
                </a:extLst>
              </a:tr>
              <a:tr h="1169272">
                <a:tc>
                  <a:txBody>
                    <a:bodyPr/>
                    <a:lstStyle/>
                    <a:p>
                      <a:pPr marL="0" algn="l" rtl="0" eaLnBrk="1" fontAlgn="ctr" latinLnBrk="0" hangingPunct="1">
                        <a:buNone/>
                      </a:pPr>
                      <a:r>
                        <a:rPr lang="en-US" sz="1300" kern="1200" cap="none" spc="0">
                          <a:solidFill>
                            <a:schemeClr val="tx1"/>
                          </a:solidFill>
                          <a:effectLst/>
                          <a:latin typeface="Aptos"/>
                        </a:rPr>
                        <a:t>CR-054-2025: HEALTH ATLAS &amp; PUBLIC HEALTH IMPACTS</a:t>
                      </a:r>
                      <a:endParaRPr lang="en-US" sz="1300" cap="none" spc="0">
                        <a:solidFill>
                          <a:schemeClr val="tx1"/>
                        </a:solidFill>
                        <a:effectLst/>
                        <a:latin typeface="Aptos"/>
                      </a:endParaRPr>
                    </a:p>
                  </a:txBody>
                  <a:tcPr marL="67644" marR="0" marT="19327" marB="144951" anchor="ctr">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marL="0" algn="l" rtl="0" eaLnBrk="1" fontAlgn="b" latinLnBrk="0" hangingPunct="1">
                        <a:buNone/>
                      </a:pPr>
                      <a:r>
                        <a:rPr lang="en-US" sz="1300" kern="1200" cap="none" spc="0" dirty="0">
                          <a:solidFill>
                            <a:schemeClr val="tx1"/>
                          </a:solidFill>
                          <a:effectLst/>
                          <a:latin typeface="Aptos"/>
                        </a:rPr>
                        <a:t>Authorizes M-NCPPC &amp; the Health Dept to develop a Health Atlas. The Health Dept will also conduct a study on the public health impact of fast-food restaurants, liquor stores, and tobacco stores.</a:t>
                      </a:r>
                      <a:endParaRPr lang="en-US" sz="1300" cap="none" spc="0" dirty="0">
                        <a:solidFill>
                          <a:schemeClr val="tx1"/>
                        </a:solidFill>
                        <a:effectLst/>
                        <a:latin typeface="Aptos"/>
                      </a:endParaRPr>
                    </a:p>
                  </a:txBody>
                  <a:tcPr marL="67644" marR="0" marT="19327" marB="144951"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79158241"/>
                  </a:ext>
                </a:extLst>
              </a:tr>
            </a:tbl>
          </a:graphicData>
        </a:graphic>
      </p:graphicFrame>
      <p:sp>
        <p:nvSpPr>
          <p:cNvPr id="3" name="Slide Number Placeholder 2">
            <a:extLst>
              <a:ext uri="{FF2B5EF4-FFF2-40B4-BE49-F238E27FC236}">
                <a16:creationId xmlns:a16="http://schemas.microsoft.com/office/drawing/2014/main" id="{46DC8094-615C-9355-2A90-092BE7F9F2AF}"/>
              </a:ext>
            </a:extLst>
          </p:cNvPr>
          <p:cNvSpPr>
            <a:spLocks noGrp="1"/>
          </p:cNvSpPr>
          <p:nvPr>
            <p:ph type="sldNum" sz="quarter" idx="12"/>
          </p:nvPr>
        </p:nvSpPr>
        <p:spPr/>
        <p:txBody>
          <a:bodyPr/>
          <a:lstStyle/>
          <a:p>
            <a:fld id="{84407691-AAD1-464B-8B9D-FADB360C7446}" type="slidenum">
              <a:rPr lang="en-US" smtClean="0"/>
              <a:t>7</a:t>
            </a:fld>
            <a:endParaRPr lang="en-US"/>
          </a:p>
        </p:txBody>
      </p:sp>
    </p:spTree>
    <p:extLst>
      <p:ext uri="{BB962C8B-B14F-4D97-AF65-F5344CB8AC3E}">
        <p14:creationId xmlns:p14="http://schemas.microsoft.com/office/powerpoint/2010/main" val="245337004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a:extLst>
            <a:ext uri="{FF2B5EF4-FFF2-40B4-BE49-F238E27FC236}">
              <a16:creationId xmlns:a16="http://schemas.microsoft.com/office/drawing/2014/main" id="{7C4D12DC-2093-CEE9-A538-96668C4662DD}"/>
            </a:ext>
          </a:extLst>
        </p:cNvPr>
        <p:cNvGrpSpPr/>
        <p:nvPr/>
      </p:nvGrpSpPr>
      <p:grpSpPr>
        <a:xfrm>
          <a:off x="0" y="0"/>
          <a:ext cx="0" cy="0"/>
          <a:chOff x="0" y="0"/>
          <a:chExt cx="0" cy="0"/>
        </a:xfrm>
      </p:grpSpPr>
      <p:sp>
        <p:nvSpPr>
          <p:cNvPr id="541" name="Rectangle 54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B3730BE0-F099-9BEF-4A4D-BFC017E80ECD}"/>
              </a:ext>
            </a:extLst>
          </p:cNvPr>
          <p:cNvSpPr>
            <a:spLocks noGrp="1"/>
          </p:cNvSpPr>
          <p:nvPr>
            <p:ph type="title"/>
          </p:nvPr>
        </p:nvSpPr>
        <p:spPr>
          <a:xfrm>
            <a:off x="648930" y="629266"/>
            <a:ext cx="6188190" cy="1622321"/>
          </a:xfrm>
        </p:spPr>
        <p:txBody>
          <a:bodyPr>
            <a:normAutofit/>
          </a:bodyPr>
          <a:lstStyle/>
          <a:p>
            <a:r>
              <a:rPr lang="en-US" sz="2800" dirty="0">
                <a:solidFill>
                  <a:srgbClr val="EBEBEB"/>
                </a:solidFill>
              </a:rPr>
              <a:t>Planning, Housing and Economic Development Committee</a:t>
            </a:r>
          </a:p>
        </p:txBody>
      </p:sp>
      <p:sp>
        <p:nvSpPr>
          <p:cNvPr id="54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36" name="Picture 535">
            <a:extLst>
              <a:ext uri="{FF2B5EF4-FFF2-40B4-BE49-F238E27FC236}">
                <a16:creationId xmlns:a16="http://schemas.microsoft.com/office/drawing/2014/main" id="{D96D7851-ACD8-860A-FF60-3B6A1285DA69}"/>
              </a:ext>
            </a:extLst>
          </p:cNvPr>
          <p:cNvPicPr>
            <a:picLocks noChangeAspect="1"/>
          </p:cNvPicPr>
          <p:nvPr/>
        </p:nvPicPr>
        <p:blipFill>
          <a:blip r:embed="rId4">
            <a:extLst>
              <a:ext uri="{96DAC541-7B7A-43D3-8B79-37D633B846F1}">
                <asvg:svgBlip xmlns:asvg="http://schemas.microsoft.com/office/drawing/2016/SVG/main" r:embed="rId5"/>
              </a:ext>
            </a:extLst>
          </a:blip>
          <a:srcRect l="6527" r="6527"/>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535" name="Content Placeholder 534">
            <a:extLst>
              <a:ext uri="{FF2B5EF4-FFF2-40B4-BE49-F238E27FC236}">
                <a16:creationId xmlns:a16="http://schemas.microsoft.com/office/drawing/2014/main" id="{684284E1-41F7-59E8-FA6C-CFF1B8C33843}"/>
              </a:ext>
            </a:extLst>
          </p:cNvPr>
          <p:cNvPicPr>
            <a:picLocks noGrp="1" noChangeAspect="1"/>
          </p:cNvPicPr>
          <p:nvPr>
            <p:ph idx="1"/>
          </p:nvPr>
        </p:nvPicPr>
        <p:blipFill>
          <a:blip r:embed="rId6">
            <a:extLst>
              <a:ext uri="{96DAC541-7B7A-43D3-8B79-37D633B846F1}">
                <asvg:svgBlip xmlns:asvg="http://schemas.microsoft.com/office/drawing/2016/SVG/main" r:embed="rId7"/>
              </a:ext>
            </a:extLst>
          </a:blip>
          <a:srcRect l="6517" r="6517"/>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graphicFrame>
        <p:nvGraphicFramePr>
          <p:cNvPr id="5" name="Diagram 4">
            <a:extLst>
              <a:ext uri="{FF2B5EF4-FFF2-40B4-BE49-F238E27FC236}">
                <a16:creationId xmlns:a16="http://schemas.microsoft.com/office/drawing/2014/main" id="{945E31DA-8C12-A613-F729-01A1297B9C10}"/>
              </a:ext>
            </a:extLst>
          </p:cNvPr>
          <p:cNvGraphicFramePr/>
          <p:nvPr>
            <p:extLst>
              <p:ext uri="{D42A27DB-BD31-4B8C-83A1-F6EECF244321}">
                <p14:modId xmlns:p14="http://schemas.microsoft.com/office/powerpoint/2010/main" val="2683205982"/>
              </p:ext>
            </p:extLst>
          </p:nvPr>
        </p:nvGraphicFramePr>
        <p:xfrm>
          <a:off x="648930" y="1848051"/>
          <a:ext cx="6502641" cy="476450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30D8EB0D-2B95-5717-80B1-F9E02F76B8CD}"/>
              </a:ext>
            </a:extLst>
          </p:cNvPr>
          <p:cNvSpPr>
            <a:spLocks noGrp="1"/>
          </p:cNvSpPr>
          <p:nvPr>
            <p:ph type="sldNum" sz="quarter" idx="12"/>
          </p:nvPr>
        </p:nvSpPr>
        <p:spPr/>
        <p:txBody>
          <a:bodyPr/>
          <a:lstStyle/>
          <a:p>
            <a:fld id="{84407691-AAD1-464B-8B9D-FADB360C7446}" type="slidenum">
              <a:rPr lang="en-US" smtClean="0"/>
              <a:t>8</a:t>
            </a:fld>
            <a:endParaRPr lang="en-US"/>
          </a:p>
        </p:txBody>
      </p:sp>
    </p:spTree>
    <p:extLst>
      <p:ext uri="{BB962C8B-B14F-4D97-AF65-F5344CB8AC3E}">
        <p14:creationId xmlns:p14="http://schemas.microsoft.com/office/powerpoint/2010/main" val="181529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8D098-2F87-1FB6-F7EF-2AE70E2D5A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337F8-9CDD-D6E3-29C4-E99E68C1357D}"/>
              </a:ext>
            </a:extLst>
          </p:cNvPr>
          <p:cNvSpPr>
            <a:spLocks noGrp="1"/>
          </p:cNvSpPr>
          <p:nvPr>
            <p:ph type="title"/>
          </p:nvPr>
        </p:nvSpPr>
        <p:spPr>
          <a:xfrm>
            <a:off x="357876" y="363151"/>
            <a:ext cx="9404723" cy="1400530"/>
          </a:xfrm>
        </p:spPr>
        <p:txBody>
          <a:bodyPr/>
          <a:lstStyle/>
          <a:p>
            <a:r>
              <a:rPr lang="en-US" sz="2800" dirty="0"/>
              <a:t>Transportation, Infrastructure, Energy and Environment Committee</a:t>
            </a:r>
          </a:p>
        </p:txBody>
      </p:sp>
      <p:graphicFrame>
        <p:nvGraphicFramePr>
          <p:cNvPr id="5" name="Diagram 4">
            <a:extLst>
              <a:ext uri="{FF2B5EF4-FFF2-40B4-BE49-F238E27FC236}">
                <a16:creationId xmlns:a16="http://schemas.microsoft.com/office/drawing/2014/main" id="{C085006C-8E39-F279-598D-DDD192159875}"/>
              </a:ext>
            </a:extLst>
          </p:cNvPr>
          <p:cNvGraphicFramePr/>
          <p:nvPr>
            <p:extLst>
              <p:ext uri="{D42A27DB-BD31-4B8C-83A1-F6EECF244321}">
                <p14:modId xmlns:p14="http://schemas.microsoft.com/office/powerpoint/2010/main" val="113061360"/>
              </p:ext>
            </p:extLst>
          </p:nvPr>
        </p:nvGraphicFramePr>
        <p:xfrm>
          <a:off x="4916187" y="1154843"/>
          <a:ext cx="6227477" cy="5021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4" name="Content Placeholder 583">
            <a:extLst>
              <a:ext uri="{FF2B5EF4-FFF2-40B4-BE49-F238E27FC236}">
                <a16:creationId xmlns:a16="http://schemas.microsoft.com/office/drawing/2014/main" id="{E3E445E1-9C9D-CEBA-F4D8-E37859334D73}"/>
              </a:ext>
            </a:extLst>
          </p:cNvPr>
          <p:cNvPicPr>
            <a:picLocks noGrp="1" noChangeAspect="1"/>
          </p:cNvPicPr>
          <p:nvPr>
            <p:ph idx="1"/>
          </p:nvPr>
        </p:nvPicPr>
        <p:blipFill>
          <a:blip r:embed="rId7"/>
          <a:stretch>
            <a:fillRect/>
          </a:stretch>
        </p:blipFill>
        <p:spPr>
          <a:xfrm>
            <a:off x="227888" y="1322045"/>
            <a:ext cx="4371046" cy="2626658"/>
          </a:xfrm>
          <a:prstGeom prst="rect">
            <a:avLst/>
          </a:prstGeom>
        </p:spPr>
      </p:pic>
      <p:pic>
        <p:nvPicPr>
          <p:cNvPr id="600" name="Picture 599">
            <a:extLst>
              <a:ext uri="{FF2B5EF4-FFF2-40B4-BE49-F238E27FC236}">
                <a16:creationId xmlns:a16="http://schemas.microsoft.com/office/drawing/2014/main" id="{274DA831-DFFB-4D5D-A359-F0E3022C098A}"/>
              </a:ext>
            </a:extLst>
          </p:cNvPr>
          <p:cNvPicPr>
            <a:picLocks noChangeAspect="1"/>
          </p:cNvPicPr>
          <p:nvPr/>
        </p:nvPicPr>
        <p:blipFill>
          <a:blip r:embed="rId8"/>
          <a:stretch>
            <a:fillRect/>
          </a:stretch>
        </p:blipFill>
        <p:spPr>
          <a:xfrm>
            <a:off x="233363" y="4100232"/>
            <a:ext cx="4374217" cy="2635624"/>
          </a:xfrm>
          <a:prstGeom prst="rect">
            <a:avLst/>
          </a:prstGeom>
        </p:spPr>
      </p:pic>
      <p:sp>
        <p:nvSpPr>
          <p:cNvPr id="3" name="Slide Number Placeholder 2">
            <a:extLst>
              <a:ext uri="{FF2B5EF4-FFF2-40B4-BE49-F238E27FC236}">
                <a16:creationId xmlns:a16="http://schemas.microsoft.com/office/drawing/2014/main" id="{908D717C-1F0C-AA6E-CF49-7CCCA55CC296}"/>
              </a:ext>
            </a:extLst>
          </p:cNvPr>
          <p:cNvSpPr>
            <a:spLocks noGrp="1"/>
          </p:cNvSpPr>
          <p:nvPr>
            <p:ph type="sldNum" sz="quarter" idx="12"/>
          </p:nvPr>
        </p:nvSpPr>
        <p:spPr/>
        <p:txBody>
          <a:bodyPr/>
          <a:lstStyle/>
          <a:p>
            <a:fld id="{84407691-AAD1-464B-8B9D-FADB360C7446}" type="slidenum">
              <a:rPr lang="en-US" smtClean="0"/>
              <a:t>9</a:t>
            </a:fld>
            <a:endParaRPr lang="en-US"/>
          </a:p>
        </p:txBody>
      </p:sp>
    </p:spTree>
    <p:extLst>
      <p:ext uri="{BB962C8B-B14F-4D97-AF65-F5344CB8AC3E}">
        <p14:creationId xmlns:p14="http://schemas.microsoft.com/office/powerpoint/2010/main" val="30586969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e5dc8e7-6ecb-4abf-9ca3-81dfbc080b36}" enabled="1" method="Privileged" siteId="{4146bdda-ddc1-4d2a-a1b2-1a64cc3c837b}" removed="0"/>
</clbl:labelList>
</file>

<file path=docProps/app.xml><?xml version="1.0" encoding="utf-8"?>
<Properties xmlns="http://schemas.openxmlformats.org/officeDocument/2006/extended-properties" xmlns:vt="http://schemas.openxmlformats.org/officeDocument/2006/docPropsVTypes">
  <Template>Ion</Template>
  <TotalTime>304</TotalTime>
  <Words>881</Words>
  <Application>Microsoft Office PowerPoint</Application>
  <PresentationFormat>Widescreen</PresentationFormat>
  <Paragraphs>84</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Baskerville Old Face</vt:lpstr>
      <vt:lpstr>Century Gothic</vt:lpstr>
      <vt:lpstr>Symbol</vt:lpstr>
      <vt:lpstr>Wingdings 3</vt:lpstr>
      <vt:lpstr>Ion</vt:lpstr>
      <vt:lpstr>2025 Legislative Year End Data</vt:lpstr>
      <vt:lpstr>PowerPoint Presentation</vt:lpstr>
      <vt:lpstr>PowerPoint Presentation</vt:lpstr>
      <vt:lpstr>Education and Workforce Development Committee</vt:lpstr>
      <vt:lpstr>General Assembly Committee</vt:lpstr>
      <vt:lpstr>Government Operations and Fiscal Policy Committee</vt:lpstr>
      <vt:lpstr>Health, Human Services and Public Safety Committee</vt:lpstr>
      <vt:lpstr>Planning, Housing and Economic Development Committee</vt:lpstr>
      <vt:lpstr>Transportation, Infrastructure, Energy and Environment Committee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Singleton, Sylvia S.</dc:creator>
  <cp:lastModifiedBy>Moody, Malcolm</cp:lastModifiedBy>
  <cp:revision>4</cp:revision>
  <dcterms:created xsi:type="dcterms:W3CDTF">2025-12-15T20:09:59Z</dcterms:created>
  <dcterms:modified xsi:type="dcterms:W3CDTF">2026-01-15T16:58:49Z</dcterms:modified>
</cp:coreProperties>
</file>