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2.xml" ContentType="application/vnd.openxmlformats-officedocument.theme+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theme/theme3.xml" ContentType="application/vnd.openxmlformats-officedocument.theme+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theme/theme4.xml" ContentType="application/vnd.openxmlformats-officedocument.theme+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4.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5.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6.xml" ContentType="application/vnd.openxmlformats-officedocument.presentationml.notesSlide+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 id="2147483668" r:id="rId2"/>
    <p:sldMasterId id="2147483702" r:id="rId3"/>
    <p:sldMasterId id="2147483722" r:id="rId4"/>
    <p:sldMasterId id="2147483743" r:id="rId5"/>
  </p:sldMasterIdLst>
  <p:notesMasterIdLst>
    <p:notesMasterId r:id="rId14"/>
  </p:notesMasterIdLst>
  <p:sldIdLst>
    <p:sldId id="256" r:id="rId6"/>
    <p:sldId id="402" r:id="rId7"/>
    <p:sldId id="288" r:id="rId8"/>
    <p:sldId id="284" r:id="rId9"/>
    <p:sldId id="2459" r:id="rId10"/>
    <p:sldId id="2464" r:id="rId11"/>
    <p:sldId id="2467" r:id="rId12"/>
    <p:sldId id="2437" r:id="rId13"/>
  </p:sldIdLst>
  <p:sldSz cx="12192000" cy="6858000"/>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66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085" autoAdjust="0"/>
    <p:restoredTop sz="85311" autoAdjust="0"/>
  </p:normalViewPr>
  <p:slideViewPr>
    <p:cSldViewPr snapToGrid="0">
      <p:cViewPr varScale="1">
        <p:scale>
          <a:sx n="71" d="100"/>
          <a:sy n="71" d="100"/>
        </p:scale>
        <p:origin x="1042" y="5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tableStyles" Target="tableStyles.xml"/><Relationship Id="rId3" Type="http://schemas.openxmlformats.org/officeDocument/2006/relationships/slideMaster" Target="slideMasters/slideMaster3.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5" Type="http://schemas.openxmlformats.org/officeDocument/2006/relationships/slideMaster" Target="slideMasters/slideMaster5.xml"/><Relationship Id="rId15" Type="http://schemas.openxmlformats.org/officeDocument/2006/relationships/presProps" Target="presProps.xml"/><Relationship Id="rId10" Type="http://schemas.openxmlformats.org/officeDocument/2006/relationships/slide" Target="slides/slide5.xml"/><Relationship Id="rId19" Type="http://schemas.microsoft.com/office/2016/11/relationships/changesInfo" Target="changesInfos/changesInfo1.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notesMaster" Target="notesMasters/notesMaster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oody, Malcolm" userId="348de324-8656-4a7e-b7f1-83b76ab93d4a" providerId="ADAL" clId="{C840373D-128E-4AFA-B86B-19D838BC358E}"/>
    <pc:docChg chg="undo redo custSel modSld modNotesMaster">
      <pc:chgData name="Moody, Malcolm" userId="348de324-8656-4a7e-b7f1-83b76ab93d4a" providerId="ADAL" clId="{C840373D-128E-4AFA-B86B-19D838BC358E}" dt="2025-05-02T20:19:01.080" v="861" actId="14100"/>
      <pc:docMkLst>
        <pc:docMk/>
      </pc:docMkLst>
      <pc:sldChg chg="modNotesTx">
        <pc:chgData name="Moody, Malcolm" userId="348de324-8656-4a7e-b7f1-83b76ab93d4a" providerId="ADAL" clId="{C840373D-128E-4AFA-B86B-19D838BC358E}" dt="2025-05-01T14:49:43.384" v="20" actId="20577"/>
        <pc:sldMkLst>
          <pc:docMk/>
          <pc:sldMk cId="269725716" sldId="284"/>
        </pc:sldMkLst>
      </pc:sldChg>
      <pc:sldChg chg="modNotesTx">
        <pc:chgData name="Moody, Malcolm" userId="348de324-8656-4a7e-b7f1-83b76ab93d4a" providerId="ADAL" clId="{C840373D-128E-4AFA-B86B-19D838BC358E}" dt="2025-05-01T14:49:49.455" v="26" actId="20577"/>
        <pc:sldMkLst>
          <pc:docMk/>
          <pc:sldMk cId="598118134" sldId="288"/>
        </pc:sldMkLst>
      </pc:sldChg>
      <pc:sldChg chg="modNotesTx">
        <pc:chgData name="Moody, Malcolm" userId="348de324-8656-4a7e-b7f1-83b76ab93d4a" providerId="ADAL" clId="{C840373D-128E-4AFA-B86B-19D838BC358E}" dt="2025-05-01T14:55:37.792" v="382" actId="12"/>
        <pc:sldMkLst>
          <pc:docMk/>
          <pc:sldMk cId="1744890143" sldId="2459"/>
        </pc:sldMkLst>
      </pc:sldChg>
      <pc:sldChg chg="addSp delSp modSp mod modNotesTx">
        <pc:chgData name="Moody, Malcolm" userId="348de324-8656-4a7e-b7f1-83b76ab93d4a" providerId="ADAL" clId="{C840373D-128E-4AFA-B86B-19D838BC358E}" dt="2025-05-01T15:55:22.334" v="698" actId="20577"/>
        <pc:sldMkLst>
          <pc:docMk/>
          <pc:sldMk cId="2806354927" sldId="2464"/>
        </pc:sldMkLst>
        <pc:graphicFrameChg chg="mod">
          <ac:chgData name="Moody, Malcolm" userId="348de324-8656-4a7e-b7f1-83b76ab93d4a" providerId="ADAL" clId="{C840373D-128E-4AFA-B86B-19D838BC358E}" dt="2025-05-01T15:03:31.821" v="521" actId="313"/>
          <ac:graphicFrameMkLst>
            <pc:docMk/>
            <pc:sldMk cId="2806354927" sldId="2464"/>
            <ac:graphicFrameMk id="6" creationId="{AF903C79-E5D9-63ED-FE6A-EAB06415809F}"/>
          </ac:graphicFrameMkLst>
        </pc:graphicFrameChg>
        <pc:graphicFrameChg chg="mod">
          <ac:chgData name="Moody, Malcolm" userId="348de324-8656-4a7e-b7f1-83b76ab93d4a" providerId="ADAL" clId="{C840373D-128E-4AFA-B86B-19D838BC358E}" dt="2025-05-01T15:01:23.686" v="484" actId="20577"/>
          <ac:graphicFrameMkLst>
            <pc:docMk/>
            <pc:sldMk cId="2806354927" sldId="2464"/>
            <ac:graphicFrameMk id="11" creationId="{385C48E2-FB56-E8C1-52CC-5F3CE64471F3}"/>
          </ac:graphicFrameMkLst>
        </pc:graphicFrameChg>
        <pc:picChg chg="del">
          <ac:chgData name="Moody, Malcolm" userId="348de324-8656-4a7e-b7f1-83b76ab93d4a" providerId="ADAL" clId="{C840373D-128E-4AFA-B86B-19D838BC358E}" dt="2025-05-01T14:58:48.350" v="400" actId="478"/>
          <ac:picMkLst>
            <pc:docMk/>
            <pc:sldMk cId="2806354927" sldId="2464"/>
            <ac:picMk id="2" creationId="{8C1E86A7-B66B-DB92-F33C-7AFBEDEB6AA2}"/>
          </ac:picMkLst>
        </pc:picChg>
        <pc:picChg chg="add mod">
          <ac:chgData name="Moody, Malcolm" userId="348de324-8656-4a7e-b7f1-83b76ab93d4a" providerId="ADAL" clId="{C840373D-128E-4AFA-B86B-19D838BC358E}" dt="2025-05-01T14:59:13.737" v="407" actId="1076"/>
          <ac:picMkLst>
            <pc:docMk/>
            <pc:sldMk cId="2806354927" sldId="2464"/>
            <ac:picMk id="9" creationId="{B4212654-33C4-9936-ADB0-8AC1C0C58A58}"/>
          </ac:picMkLst>
        </pc:picChg>
      </pc:sldChg>
      <pc:sldChg chg="addSp delSp modSp mod modNotesTx">
        <pc:chgData name="Moody, Malcolm" userId="348de324-8656-4a7e-b7f1-83b76ab93d4a" providerId="ADAL" clId="{C840373D-128E-4AFA-B86B-19D838BC358E}" dt="2025-05-02T20:19:01.080" v="861" actId="14100"/>
        <pc:sldMkLst>
          <pc:docMk/>
          <pc:sldMk cId="3579151259" sldId="2467"/>
        </pc:sldMkLst>
        <pc:spChg chg="add del mod">
          <ac:chgData name="Moody, Malcolm" userId="348de324-8656-4a7e-b7f1-83b76ab93d4a" providerId="ADAL" clId="{C840373D-128E-4AFA-B86B-19D838BC358E}" dt="2025-05-02T20:16:23.119" v="704"/>
          <ac:spMkLst>
            <pc:docMk/>
            <pc:sldMk cId="3579151259" sldId="2467"/>
            <ac:spMk id="6" creationId="{1203B786-8D84-E844-BB84-49FCF7B57C22}"/>
          </ac:spMkLst>
        </pc:spChg>
        <pc:spChg chg="add mod">
          <ac:chgData name="Moody, Malcolm" userId="348de324-8656-4a7e-b7f1-83b76ab93d4a" providerId="ADAL" clId="{C840373D-128E-4AFA-B86B-19D838BC358E}" dt="2025-05-02T20:19:01.080" v="861" actId="14100"/>
          <ac:spMkLst>
            <pc:docMk/>
            <pc:sldMk cId="3579151259" sldId="2467"/>
            <ac:spMk id="8" creationId="{AD45D937-B03D-0116-7CCC-EED4E3DAD808}"/>
          </ac:spMkLst>
        </pc:spChg>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1_5">
  <dgm:title val=""/>
  <dgm:desc val=""/>
  <dgm:catLst>
    <dgm:cat type="accent1" pri="11500"/>
  </dgm:catLst>
  <dgm:styleLbl name="node0">
    <dgm:fillClrLst meth="cycle">
      <a:schemeClr val="accent1">
        <a:alpha val="80000"/>
      </a:schemeClr>
    </dgm:fillClrLst>
    <dgm:linClrLst meth="repeat">
      <a:schemeClr val="lt1"/>
    </dgm:linClrLst>
    <dgm:effectClrLst/>
    <dgm:txLinClrLst/>
    <dgm:txFillClrLst/>
    <dgm:txEffectClrLst/>
  </dgm:styleLbl>
  <dgm:styleLbl name="node1">
    <dgm:fillClrLst>
      <a:schemeClr val="accent1">
        <a:alpha val="90000"/>
      </a:schemeClr>
      <a:schemeClr val="accent1">
        <a:alpha val="50000"/>
      </a:schemeClr>
    </dgm:fillClrLst>
    <dgm:linClrLst meth="repeat">
      <a:schemeClr val="lt1"/>
    </dgm:linClrLst>
    <dgm:effectClrLst/>
    <dgm:txLinClrLst/>
    <dgm:txFillClrLst/>
    <dgm:txEffectClrLst/>
  </dgm:styleLbl>
  <dgm:styleLbl name="alignNode1">
    <dgm:fillClrLst>
      <a:schemeClr val="accent1">
        <a:alpha val="90000"/>
      </a:schemeClr>
      <a:schemeClr val="accent1">
        <a:alpha val="50000"/>
      </a:schemeClr>
    </dgm:fillClrLst>
    <dgm:linClrLst>
      <a:schemeClr val="accent1">
        <a:alpha val="90000"/>
      </a:schemeClr>
      <a:schemeClr val="accent1">
        <a:alpha val="50000"/>
      </a:schemeClr>
    </dgm:linClrLst>
    <dgm:effectClrLst/>
    <dgm:txLinClrLst/>
    <dgm:txFillClrLst/>
    <dgm:txEffectClrLst/>
  </dgm:styleLbl>
  <dgm:styleLbl name="lnNode1">
    <dgm:fillClrLst>
      <a:schemeClr val="accent1">
        <a:shade val="90000"/>
      </a:schemeClr>
      <a:schemeClr val="accent1">
        <a:alpha val="50000"/>
        <a:tint val="5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alpha val="80000"/>
      </a:schemeClr>
    </dgm:fillClrLst>
    <dgm:linClrLst meth="repeat">
      <a:schemeClr val="lt1"/>
    </dgm:linClrLst>
    <dgm:effectClrLst/>
    <dgm:txLinClrLst/>
    <dgm:txFillClrLst/>
    <dgm:txEffectClrLst/>
  </dgm:styleLbl>
  <dgm:styleLbl name="node2">
    <dgm:fillClrLst>
      <a:schemeClr val="accent1">
        <a:alpha val="70000"/>
      </a:schemeClr>
    </dgm:fillClrLst>
    <dgm:linClrLst meth="repeat">
      <a:schemeClr val="lt1"/>
    </dgm:linClrLst>
    <dgm:effectClrLst/>
    <dgm:txLinClrLst/>
    <dgm:txFillClrLst/>
    <dgm:txEffectClrLst/>
  </dgm:styleLbl>
  <dgm:styleLbl name="node3">
    <dgm:fillClrLst>
      <a:schemeClr val="accent1">
        <a:alpha val="50000"/>
      </a:schemeClr>
    </dgm:fillClrLst>
    <dgm:linClrLst meth="repeat">
      <a:schemeClr val="lt1"/>
    </dgm:linClrLst>
    <dgm:effectClrLst/>
    <dgm:txLinClrLst/>
    <dgm:txFillClrLst/>
    <dgm:txEffectClrLst/>
  </dgm:styleLbl>
  <dgm:styleLbl name="node4">
    <dgm:fillClrLst>
      <a:schemeClr val="accent1">
        <a:alpha val="30000"/>
      </a:schemeClr>
    </dgm:fillClrLst>
    <dgm:linClrLst meth="repeat">
      <a:schemeClr val="lt1"/>
    </dgm:linClrLst>
    <dgm:effectClrLst/>
    <dgm:txLinClrLst/>
    <dgm:txFillClrLst/>
    <dgm:txEffectClrLst/>
  </dgm:styleLbl>
  <dgm:styleLbl name="fgImgPlace1">
    <dgm:fillClrLst>
      <a:schemeClr val="accent1">
        <a:tint val="50000"/>
        <a:alpha val="90000"/>
      </a:schemeClr>
      <a:schemeClr val="accent1">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f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b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sibTrans1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alpha val="90000"/>
      </a:schemeClr>
    </dgm:fillClrLst>
    <dgm:linClrLst meth="repeat">
      <a:schemeClr val="lt1"/>
    </dgm:linClrLst>
    <dgm:effectClrLst/>
    <dgm:txLinClrLst/>
    <dgm:txFillClrLst/>
    <dgm:txEffectClrLst/>
  </dgm:styleLbl>
  <dgm:styleLbl name="asst1">
    <dgm:fillClrLst meth="repeat">
      <a:schemeClr val="accent1">
        <a:alpha val="90000"/>
      </a:schemeClr>
    </dgm:fillClrLst>
    <dgm:linClrLst meth="repeat">
      <a:schemeClr val="lt1"/>
    </dgm:linClrLst>
    <dgm:effectClrLst/>
    <dgm:txLinClrLst/>
    <dgm:txFillClrLst/>
    <dgm:txEffectClrLst/>
  </dgm:styleLbl>
  <dgm:styleLbl name="asst2">
    <dgm:fillClrLst>
      <a:schemeClr val="accent1">
        <a:alpha val="90000"/>
      </a:schemeClr>
    </dgm:fillClrLst>
    <dgm:linClrLst meth="repeat">
      <a:schemeClr val="lt1"/>
    </dgm:linClrLst>
    <dgm:effectClrLst/>
    <dgm:txLinClrLst/>
    <dgm:txFillClrLst/>
    <dgm:txEffectClrLst/>
  </dgm:styleLbl>
  <dgm:styleLbl name="asst3">
    <dgm:fillClrLst>
      <a:schemeClr val="accent1">
        <a:alpha val="70000"/>
      </a:schemeClr>
    </dgm:fillClrLst>
    <dgm:linClrLst meth="repeat">
      <a:schemeClr val="lt1"/>
    </dgm:linClrLst>
    <dgm:effectClrLst/>
    <dgm:txLinClrLst/>
    <dgm:txFillClrLst/>
    <dgm:txEffectClrLst/>
  </dgm:styleLbl>
  <dgm:styleLbl name="asst4">
    <dgm:fillClrLst>
      <a:schemeClr val="accent1">
        <a:alpha val="50000"/>
      </a:schemeClr>
    </dgm:fillClrLst>
    <dgm:linClrLst meth="repeat">
      <a:schemeClr val="lt1"/>
    </dgm:linClrLst>
    <dgm:effectClrLst/>
    <dgm:txLinClrLst/>
    <dgm:txFillClrLst/>
    <dgm:txEffectClrLst/>
  </dgm:styleLbl>
  <dgm:styleLbl name="parChTrans2D1">
    <dgm:fillClrLst meth="repeat">
      <a:schemeClr val="accent1">
        <a:shade val="8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a:schemeClr val="accent1">
        <a:alpha val="90000"/>
        <a:tint val="40000"/>
      </a:schemeClr>
      <a:schemeClr val="accent1">
        <a:alpha val="5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4">
  <dgm:title val=""/>
  <dgm:desc val=""/>
  <dgm:catLst>
    <dgm:cat type="accent1" pri="11400"/>
  </dgm:catLst>
  <dgm:styleLbl name="node0">
    <dgm:fillClrLst meth="cycle">
      <a:schemeClr val="accent1">
        <a:shade val="60000"/>
      </a:schemeClr>
    </dgm:fillClrLst>
    <dgm:linClrLst meth="repeat">
      <a:schemeClr val="lt1"/>
    </dgm:linClrLst>
    <dgm:effectClrLst/>
    <dgm:txLinClrLst/>
    <dgm:txFillClrLst/>
    <dgm:txEffectClrLst/>
  </dgm:styleLbl>
  <dgm:styleLbl name="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alignNode1">
    <dgm:fillClrLst meth="cycle">
      <a:schemeClr val="accent1">
        <a:shade val="50000"/>
      </a:schemeClr>
      <a:schemeClr val="accent1">
        <a:tint val="55000"/>
      </a:schemeClr>
    </dgm:fillClrLst>
    <dgm:linClrLst meth="cycle">
      <a:schemeClr val="accent1">
        <a:shade val="50000"/>
      </a:schemeClr>
      <a:schemeClr val="accent1">
        <a:tint val="55000"/>
      </a:schemeClr>
    </dgm:linClrLst>
    <dgm:effectClrLst/>
    <dgm:txLinClrLst/>
    <dgm:txFillClrLst/>
    <dgm:txEffectClrLst/>
  </dgm:styleLbl>
  <dgm:styleLbl name="ln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vennNode1">
    <dgm:fillClrLst meth="cycle">
      <a:schemeClr val="accent1">
        <a:shade val="80000"/>
        <a:alpha val="50000"/>
      </a:schemeClr>
      <a:schemeClr val="accent1">
        <a:tint val="50000"/>
        <a:alpha val="50000"/>
      </a:schemeClr>
    </dgm:fillClrLst>
    <dgm:linClrLst meth="repeat">
      <a:schemeClr val="lt1"/>
    </dgm:linClrLst>
    <dgm:effectClrLst/>
    <dgm:txLinClrLst/>
    <dgm:txFillClrLst/>
    <dgm:txEffectClrLst/>
  </dgm:styleLbl>
  <dgm:styleLbl name="node2">
    <dgm:fillClrLst>
      <a:schemeClr val="accent1">
        <a:shade val="80000"/>
      </a:schemeClr>
    </dgm:fillClrLst>
    <dgm:linClrLst meth="repeat">
      <a:schemeClr val="lt1"/>
    </dgm:linClrLst>
    <dgm:effectClrLst/>
    <dgm:txLinClrLst/>
    <dgm:txFillClrLst/>
    <dgm:txEffectClrLst/>
  </dgm:styleLbl>
  <dgm:styleLbl name="node3">
    <dgm:fillClrLst>
      <a:schemeClr val="accent1">
        <a:tint val="99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f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b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sibTrans1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0000"/>
      </a:schemeClr>
    </dgm:fillClrLst>
    <dgm:linClrLst meth="repeat">
      <a:schemeClr val="lt1"/>
    </dgm:linClrLst>
    <dgm:effectClrLst/>
    <dgm:txLinClrLst/>
    <dgm:txFillClrLst/>
    <dgm:txEffectClrLst/>
  </dgm:styleLbl>
  <dgm:styleLbl name="asst3">
    <dgm:fillClrLst>
      <a:schemeClr val="accent1">
        <a:tint val="70000"/>
      </a:schemeClr>
    </dgm:fillClrLst>
    <dgm:linClrLst meth="repeat">
      <a:schemeClr val="lt1"/>
    </dgm:linClrLst>
    <dgm:effectClrLst/>
    <dgm:txLinClrLst/>
    <dgm:txFillClrLst/>
    <dgm:txEffectClrLst/>
  </dgm:styleLbl>
  <dgm:styleLbl name="asst4">
    <dgm:fillClrLst>
      <a:schemeClr val="accent1">
        <a:tint val="5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align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bgAccFollowNode1">
    <dgm:fillClrLst meth="repeat">
      <a:schemeClr val="accent1">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55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4">
  <dgm:title val=""/>
  <dgm:desc val=""/>
  <dgm:catLst>
    <dgm:cat type="accent1" pri="11400"/>
  </dgm:catLst>
  <dgm:styleLbl name="node0">
    <dgm:fillClrLst meth="cycle">
      <a:schemeClr val="accent1">
        <a:shade val="60000"/>
      </a:schemeClr>
    </dgm:fillClrLst>
    <dgm:linClrLst meth="repeat">
      <a:schemeClr val="lt1"/>
    </dgm:linClrLst>
    <dgm:effectClrLst/>
    <dgm:txLinClrLst/>
    <dgm:txFillClrLst/>
    <dgm:txEffectClrLst/>
  </dgm:styleLbl>
  <dgm:styleLbl name="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alignNode1">
    <dgm:fillClrLst meth="cycle">
      <a:schemeClr val="accent1">
        <a:shade val="50000"/>
      </a:schemeClr>
      <a:schemeClr val="accent1">
        <a:tint val="55000"/>
      </a:schemeClr>
    </dgm:fillClrLst>
    <dgm:linClrLst meth="cycle">
      <a:schemeClr val="accent1">
        <a:shade val="50000"/>
      </a:schemeClr>
      <a:schemeClr val="accent1">
        <a:tint val="55000"/>
      </a:schemeClr>
    </dgm:linClrLst>
    <dgm:effectClrLst/>
    <dgm:txLinClrLst/>
    <dgm:txFillClrLst/>
    <dgm:txEffectClrLst/>
  </dgm:styleLbl>
  <dgm:styleLbl name="ln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vennNode1">
    <dgm:fillClrLst meth="cycle">
      <a:schemeClr val="accent1">
        <a:shade val="80000"/>
        <a:alpha val="50000"/>
      </a:schemeClr>
      <a:schemeClr val="accent1">
        <a:tint val="50000"/>
        <a:alpha val="50000"/>
      </a:schemeClr>
    </dgm:fillClrLst>
    <dgm:linClrLst meth="repeat">
      <a:schemeClr val="lt1"/>
    </dgm:linClrLst>
    <dgm:effectClrLst/>
    <dgm:txLinClrLst/>
    <dgm:txFillClrLst/>
    <dgm:txEffectClrLst/>
  </dgm:styleLbl>
  <dgm:styleLbl name="node2">
    <dgm:fillClrLst>
      <a:schemeClr val="accent1">
        <a:shade val="80000"/>
      </a:schemeClr>
    </dgm:fillClrLst>
    <dgm:linClrLst meth="repeat">
      <a:schemeClr val="lt1"/>
    </dgm:linClrLst>
    <dgm:effectClrLst/>
    <dgm:txLinClrLst/>
    <dgm:txFillClrLst/>
    <dgm:txEffectClrLst/>
  </dgm:styleLbl>
  <dgm:styleLbl name="node3">
    <dgm:fillClrLst>
      <a:schemeClr val="accent1">
        <a:tint val="99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f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b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sibTrans1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0000"/>
      </a:schemeClr>
    </dgm:fillClrLst>
    <dgm:linClrLst meth="repeat">
      <a:schemeClr val="lt1"/>
    </dgm:linClrLst>
    <dgm:effectClrLst/>
    <dgm:txLinClrLst/>
    <dgm:txFillClrLst/>
    <dgm:txEffectClrLst/>
  </dgm:styleLbl>
  <dgm:styleLbl name="asst3">
    <dgm:fillClrLst>
      <a:schemeClr val="accent1">
        <a:tint val="70000"/>
      </a:schemeClr>
    </dgm:fillClrLst>
    <dgm:linClrLst meth="repeat">
      <a:schemeClr val="lt1"/>
    </dgm:linClrLst>
    <dgm:effectClrLst/>
    <dgm:txLinClrLst/>
    <dgm:txFillClrLst/>
    <dgm:txEffectClrLst/>
  </dgm:styleLbl>
  <dgm:styleLbl name="asst4">
    <dgm:fillClrLst>
      <a:schemeClr val="accent1">
        <a:tint val="5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align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bgAccFollowNode1">
    <dgm:fillClrLst meth="repeat">
      <a:schemeClr val="accent1">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55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4_1">
  <dgm:title val=""/>
  <dgm:desc val=""/>
  <dgm:catLst>
    <dgm:cat type="accent4" pri="11100"/>
  </dgm:catLst>
  <dgm:styleLbl name="node0">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4">
        <a:shade val="80000"/>
      </a:schemeClr>
    </dgm:linClrLst>
    <dgm:effectClrLst/>
    <dgm:txLinClrLst/>
    <dgm:txFillClrLst/>
    <dgm:txEffectClrLst/>
  </dgm:styleLbl>
  <dgm:styleLbl name="node2">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fgImgPlace1">
    <dgm:fillClrLst meth="repeat">
      <a:schemeClr val="accent4">
        <a:tint val="40000"/>
      </a:schemeClr>
    </dgm:fillClrLst>
    <dgm:linClrLst meth="repeat">
      <a:schemeClr val="accent4">
        <a:shade val="80000"/>
      </a:schemeClr>
    </dgm:linClrLst>
    <dgm:effectClrLst/>
    <dgm:txLinClrLst/>
    <dgm:txFillClrLst meth="repeat">
      <a:schemeClr val="lt1"/>
    </dgm:txFillClrLst>
    <dgm:txEffectClrLst/>
  </dgm:styleLbl>
  <dgm:styleLbl name="alignImgPlace1">
    <dgm:fillClrLst meth="repeat">
      <a:schemeClr val="accent4">
        <a:tint val="40000"/>
      </a:schemeClr>
    </dgm:fillClrLst>
    <dgm:linClrLst meth="repeat">
      <a:schemeClr val="accent4">
        <a:shade val="80000"/>
      </a:schemeClr>
    </dgm:linClrLst>
    <dgm:effectClrLst/>
    <dgm:txLinClrLst/>
    <dgm:txFillClrLst meth="repeat">
      <a:schemeClr val="lt1"/>
    </dgm:txFillClrLst>
    <dgm:txEffectClrLst/>
  </dgm:styleLbl>
  <dgm:styleLbl name="bgImgPlace1">
    <dgm:fillClrLst meth="repeat">
      <a:schemeClr val="accent4">
        <a:tint val="40000"/>
      </a:schemeClr>
    </dgm:fillClrLst>
    <dgm:linClrLst meth="repeat">
      <a:schemeClr val="accent4">
        <a:shade val="80000"/>
      </a:schemeClr>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meth="repeat">
      <a:schemeClr val="dk1"/>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meth="repeat">
      <a:schemeClr val="dk1"/>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meth="repeat">
      <a:schemeClr val="dk1"/>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dgm:linClrLst>
    <dgm:effectClrLst/>
    <dgm:txLinClrLst/>
    <dgm:txFillClrLst meth="repeat">
      <a:schemeClr val="tx1"/>
    </dgm:txFillClrLst>
    <dgm:txEffectClrLst/>
  </dgm:styleLbl>
  <dgm:styleLbl name="asst0">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dgm:txEffectClrLst/>
  </dgm:styleLbl>
  <dgm:styleLbl name="parChTrans2D2">
    <dgm:fillClrLst meth="repeat">
      <a:schemeClr val="accent4"/>
    </dgm:fillClrLst>
    <dgm:linClrLst meth="repeat">
      <a:schemeClr val="accent4"/>
    </dgm:linClrLst>
    <dgm:effectClrLst/>
    <dgm:txLinClrLst/>
    <dgm:txFillClrLst/>
    <dgm:txEffectClrLst/>
  </dgm:styleLbl>
  <dgm:styleLbl name="parChTrans2D3">
    <dgm:fillClrLst meth="repeat">
      <a:schemeClr val="accent4"/>
    </dgm:fillClrLst>
    <dgm:linClrLst meth="repeat">
      <a:schemeClr val="accent4"/>
    </dgm:linClrLst>
    <dgm:effectClrLst/>
    <dgm:txLinClrLst/>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conFg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align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trAlignAcc1">
    <dgm:fillClrLst meth="repeat">
      <a:schemeClr val="accent4">
        <a:alpha val="40000"/>
        <a:tint val="40000"/>
      </a:schemeClr>
    </dgm:fillClrLst>
    <dgm:linClrLst meth="repeat">
      <a:schemeClr val="accent4"/>
    </dgm:linClrLst>
    <dgm:effectClrLst/>
    <dgm:txLinClrLst/>
    <dgm:txFillClrLst meth="repeat">
      <a:schemeClr val="dk1"/>
    </dgm:txFillClrLst>
    <dgm:txEffectClrLst/>
  </dgm:styleLbl>
  <dgm:styleLbl name="bg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4">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4">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4">
        <a:alpha val="90000"/>
      </a:schemeClr>
    </dgm:linClrLst>
    <dgm:effectClrLst/>
    <dgm:txLinClrLst/>
    <dgm:txFillClrLst meth="repeat">
      <a:schemeClr val="dk1"/>
    </dgm:txFillClrLst>
    <dgm:txEffectClrLst/>
  </dgm:styleLbl>
  <dgm:styleLbl name="fgAcc0">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fgAcc2">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fgAcc3">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fgAcc4">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DA08494-705F-4663-A876-FE1708A5AFF7}" type="doc">
      <dgm:prSet loTypeId="urn:microsoft.com/office/officeart/2008/layout/LinedList" loCatId="list" qsTypeId="urn:microsoft.com/office/officeart/2005/8/quickstyle/simple1" qsCatId="simple" csTypeId="urn:microsoft.com/office/officeart/2005/8/colors/accent1_5" csCatId="accent1" phldr="1"/>
      <dgm:spPr/>
      <dgm:t>
        <a:bodyPr/>
        <a:lstStyle/>
        <a:p>
          <a:endParaRPr lang="en-US"/>
        </a:p>
      </dgm:t>
    </dgm:pt>
    <dgm:pt modelId="{B9FD7E9C-0A16-4EF9-BAF5-8C04D0E8B1E6}">
      <dgm:prSet custT="1"/>
      <dgm:spPr/>
      <dgm:t>
        <a:bodyPr/>
        <a:lstStyle/>
        <a:p>
          <a:r>
            <a:rPr lang="en-US" sz="2400" dirty="0">
              <a:solidFill>
                <a:schemeClr val="accent1">
                  <a:lumMod val="50000"/>
                </a:schemeClr>
              </a:solidFill>
              <a:latin typeface="Times New Roman" panose="02020603050405020304" pitchFamily="18" charset="0"/>
              <a:cs typeface="Times New Roman" panose="02020603050405020304" pitchFamily="18" charset="0"/>
            </a:rPr>
            <a:t>Department Overview</a:t>
          </a:r>
        </a:p>
      </dgm:t>
    </dgm:pt>
    <dgm:pt modelId="{FE1EE4E6-20AD-44F6-8298-2858F39892B0}" type="sibTrans" cxnId="{9A375EF8-116A-4EFE-BB6F-F9D9877314D3}">
      <dgm:prSet/>
      <dgm:spPr/>
      <dgm:t>
        <a:bodyPr/>
        <a:lstStyle/>
        <a:p>
          <a:endParaRPr lang="en-US"/>
        </a:p>
      </dgm:t>
    </dgm:pt>
    <dgm:pt modelId="{C15F6138-9270-443D-9CD6-ABAB060ECF59}" type="parTrans" cxnId="{9A375EF8-116A-4EFE-BB6F-F9D9877314D3}">
      <dgm:prSet/>
      <dgm:spPr/>
      <dgm:t>
        <a:bodyPr/>
        <a:lstStyle/>
        <a:p>
          <a:endParaRPr lang="en-US"/>
        </a:p>
      </dgm:t>
    </dgm:pt>
    <dgm:pt modelId="{71683CC4-6E2B-4D1F-8DC0-03D31384150D}">
      <dgm:prSet custT="1"/>
      <dgm:spPr/>
      <dgm:t>
        <a:bodyPr/>
        <a:lstStyle/>
        <a:p>
          <a:r>
            <a:rPr lang="en-US" sz="2400" dirty="0">
              <a:solidFill>
                <a:schemeClr val="accent1">
                  <a:lumMod val="50000"/>
                </a:schemeClr>
              </a:solidFill>
              <a:latin typeface="Times New Roman" panose="02020603050405020304" pitchFamily="18" charset="0"/>
              <a:cs typeface="Times New Roman" panose="02020603050405020304" pitchFamily="18" charset="0"/>
            </a:rPr>
            <a:t>Strategic Focus</a:t>
          </a:r>
        </a:p>
      </dgm:t>
    </dgm:pt>
    <dgm:pt modelId="{C36F96AB-DF03-431E-A00C-FE7178062BB1}" type="sibTrans" cxnId="{2D81C915-9291-4DB8-A60D-4FB08364F5B1}">
      <dgm:prSet/>
      <dgm:spPr/>
      <dgm:t>
        <a:bodyPr/>
        <a:lstStyle/>
        <a:p>
          <a:endParaRPr lang="en-US"/>
        </a:p>
      </dgm:t>
    </dgm:pt>
    <dgm:pt modelId="{1BF61732-2C5E-4E5D-9E09-DA586A2DAFDD}" type="parTrans" cxnId="{2D81C915-9291-4DB8-A60D-4FB08364F5B1}">
      <dgm:prSet/>
      <dgm:spPr/>
      <dgm:t>
        <a:bodyPr/>
        <a:lstStyle/>
        <a:p>
          <a:endParaRPr lang="en-US"/>
        </a:p>
      </dgm:t>
    </dgm:pt>
    <dgm:pt modelId="{94CA55FC-6B8C-4702-AD39-67AEC7B98CD3}">
      <dgm:prSet custT="1"/>
      <dgm:spPr/>
      <dgm:t>
        <a:bodyPr/>
        <a:lstStyle/>
        <a:p>
          <a:r>
            <a:rPr lang="en-US" sz="2400" dirty="0">
              <a:solidFill>
                <a:schemeClr val="accent1">
                  <a:lumMod val="50000"/>
                </a:schemeClr>
              </a:solidFill>
              <a:latin typeface="Times New Roman" panose="02020603050405020304" pitchFamily="18" charset="0"/>
              <a:cs typeface="Times New Roman" panose="02020603050405020304" pitchFamily="18" charset="0"/>
            </a:rPr>
            <a:t>Grant Funds &amp; Staffing</a:t>
          </a:r>
        </a:p>
      </dgm:t>
    </dgm:pt>
    <dgm:pt modelId="{0729B473-78AB-439D-9709-41AD8B4AE0A9}" type="sibTrans" cxnId="{00F98F21-203B-45A4-97F4-91D18B54E4D1}">
      <dgm:prSet/>
      <dgm:spPr/>
      <dgm:t>
        <a:bodyPr/>
        <a:lstStyle/>
        <a:p>
          <a:endParaRPr lang="en-US"/>
        </a:p>
      </dgm:t>
    </dgm:pt>
    <dgm:pt modelId="{8356528A-F660-4790-B408-31883D7D61B8}" type="parTrans" cxnId="{00F98F21-203B-45A4-97F4-91D18B54E4D1}">
      <dgm:prSet/>
      <dgm:spPr/>
      <dgm:t>
        <a:bodyPr/>
        <a:lstStyle/>
        <a:p>
          <a:endParaRPr lang="en-US"/>
        </a:p>
      </dgm:t>
    </dgm:pt>
    <dgm:pt modelId="{0590AF1D-56C9-4E20-A9AC-8447B8C3D666}">
      <dgm:prSet custT="1"/>
      <dgm:spPr/>
      <dgm:t>
        <a:bodyPr/>
        <a:lstStyle/>
        <a:p>
          <a:r>
            <a:rPr lang="en-US" sz="2400" dirty="0">
              <a:solidFill>
                <a:schemeClr val="accent1">
                  <a:lumMod val="50000"/>
                </a:schemeClr>
              </a:solidFill>
              <a:latin typeface="Times New Roman" panose="02020603050405020304" pitchFamily="18" charset="0"/>
              <a:cs typeface="Times New Roman" panose="02020603050405020304" pitchFamily="18" charset="0"/>
            </a:rPr>
            <a:t>Agency Budget Summary &amp; General Fund</a:t>
          </a:r>
        </a:p>
      </dgm:t>
    </dgm:pt>
    <dgm:pt modelId="{54B5257F-D27F-4CE3-9D52-2DA891019856}" type="parTrans" cxnId="{35B1AA5B-9449-4418-A339-AFAD7B643B5C}">
      <dgm:prSet/>
      <dgm:spPr/>
      <dgm:t>
        <a:bodyPr/>
        <a:lstStyle/>
        <a:p>
          <a:endParaRPr lang="en-US"/>
        </a:p>
      </dgm:t>
    </dgm:pt>
    <dgm:pt modelId="{7B5A4355-4540-47E6-8643-D2D28949B570}" type="sibTrans" cxnId="{35B1AA5B-9449-4418-A339-AFAD7B643B5C}">
      <dgm:prSet/>
      <dgm:spPr/>
      <dgm:t>
        <a:bodyPr/>
        <a:lstStyle/>
        <a:p>
          <a:endParaRPr lang="en-US"/>
        </a:p>
      </dgm:t>
    </dgm:pt>
    <dgm:pt modelId="{86BF2749-1153-4934-B43D-D39BC90CAE65}">
      <dgm:prSet custT="1"/>
      <dgm:spPr/>
      <dgm:t>
        <a:bodyPr/>
        <a:lstStyle/>
        <a:p>
          <a:r>
            <a:rPr lang="en-US" sz="2400" dirty="0">
              <a:solidFill>
                <a:schemeClr val="accent1">
                  <a:lumMod val="50000"/>
                </a:schemeClr>
              </a:solidFill>
              <a:latin typeface="Times New Roman" panose="02020603050405020304" pitchFamily="18" charset="0"/>
              <a:cs typeface="Times New Roman" panose="02020603050405020304" pitchFamily="18" charset="0"/>
            </a:rPr>
            <a:t>State Legislation Status Update</a:t>
          </a:r>
        </a:p>
      </dgm:t>
    </dgm:pt>
    <dgm:pt modelId="{ADC28EB8-51D1-4CDA-A7F2-F21481D7C399}" type="parTrans" cxnId="{350DC8CE-23DC-486B-AC29-8C9F01F394F5}">
      <dgm:prSet/>
      <dgm:spPr/>
      <dgm:t>
        <a:bodyPr/>
        <a:lstStyle/>
        <a:p>
          <a:endParaRPr lang="en-US"/>
        </a:p>
      </dgm:t>
    </dgm:pt>
    <dgm:pt modelId="{5CE9D004-37F5-47B4-A728-1202E25D655D}" type="sibTrans" cxnId="{350DC8CE-23DC-486B-AC29-8C9F01F394F5}">
      <dgm:prSet/>
      <dgm:spPr/>
      <dgm:t>
        <a:bodyPr/>
        <a:lstStyle/>
        <a:p>
          <a:endParaRPr lang="en-US"/>
        </a:p>
      </dgm:t>
    </dgm:pt>
    <dgm:pt modelId="{12782258-2CB1-4D06-BED1-D23320AA112F}" type="pres">
      <dgm:prSet presAssocID="{4DA08494-705F-4663-A876-FE1708A5AFF7}" presName="vert0" presStyleCnt="0">
        <dgm:presLayoutVars>
          <dgm:dir/>
          <dgm:animOne val="branch"/>
          <dgm:animLvl val="lvl"/>
        </dgm:presLayoutVars>
      </dgm:prSet>
      <dgm:spPr/>
    </dgm:pt>
    <dgm:pt modelId="{71355601-302D-4C67-8FE1-D324F9C11A21}" type="pres">
      <dgm:prSet presAssocID="{B9FD7E9C-0A16-4EF9-BAF5-8C04D0E8B1E6}" presName="thickLine" presStyleLbl="alignNode1" presStyleIdx="0" presStyleCnt="5"/>
      <dgm:spPr/>
    </dgm:pt>
    <dgm:pt modelId="{0B633E2F-A02A-4535-906D-DE73960F0CED}" type="pres">
      <dgm:prSet presAssocID="{B9FD7E9C-0A16-4EF9-BAF5-8C04D0E8B1E6}" presName="horz1" presStyleCnt="0"/>
      <dgm:spPr/>
    </dgm:pt>
    <dgm:pt modelId="{213BEC9F-5A7A-47D3-B241-3F3570456D7D}" type="pres">
      <dgm:prSet presAssocID="{B9FD7E9C-0A16-4EF9-BAF5-8C04D0E8B1E6}" presName="tx1" presStyleLbl="revTx" presStyleIdx="0" presStyleCnt="5"/>
      <dgm:spPr/>
    </dgm:pt>
    <dgm:pt modelId="{BFA19500-27CF-4CCE-A654-9A6173A02857}" type="pres">
      <dgm:prSet presAssocID="{B9FD7E9C-0A16-4EF9-BAF5-8C04D0E8B1E6}" presName="vert1" presStyleCnt="0"/>
      <dgm:spPr/>
    </dgm:pt>
    <dgm:pt modelId="{A3944C88-A30F-46C9-97EB-8A12D8D0F2BA}" type="pres">
      <dgm:prSet presAssocID="{71683CC4-6E2B-4D1F-8DC0-03D31384150D}" presName="thickLine" presStyleLbl="alignNode1" presStyleIdx="1" presStyleCnt="5"/>
      <dgm:spPr/>
    </dgm:pt>
    <dgm:pt modelId="{4B6EF481-7257-49E9-B2F0-00FFF3527996}" type="pres">
      <dgm:prSet presAssocID="{71683CC4-6E2B-4D1F-8DC0-03D31384150D}" presName="horz1" presStyleCnt="0"/>
      <dgm:spPr/>
    </dgm:pt>
    <dgm:pt modelId="{63782F93-BE62-4129-BDC3-A571735C737E}" type="pres">
      <dgm:prSet presAssocID="{71683CC4-6E2B-4D1F-8DC0-03D31384150D}" presName="tx1" presStyleLbl="revTx" presStyleIdx="1" presStyleCnt="5"/>
      <dgm:spPr/>
    </dgm:pt>
    <dgm:pt modelId="{3A4A943F-2651-406E-B5D0-95234A08CFD5}" type="pres">
      <dgm:prSet presAssocID="{71683CC4-6E2B-4D1F-8DC0-03D31384150D}" presName="vert1" presStyleCnt="0"/>
      <dgm:spPr/>
    </dgm:pt>
    <dgm:pt modelId="{B20FB5E6-A7C4-4C47-AAF1-FE2FF1F1B7BD}" type="pres">
      <dgm:prSet presAssocID="{0590AF1D-56C9-4E20-A9AC-8447B8C3D666}" presName="thickLine" presStyleLbl="alignNode1" presStyleIdx="2" presStyleCnt="5"/>
      <dgm:spPr/>
    </dgm:pt>
    <dgm:pt modelId="{A1CA7D07-C991-4066-ADD7-52509661BB6F}" type="pres">
      <dgm:prSet presAssocID="{0590AF1D-56C9-4E20-A9AC-8447B8C3D666}" presName="horz1" presStyleCnt="0"/>
      <dgm:spPr/>
    </dgm:pt>
    <dgm:pt modelId="{4C5EF95B-5850-49C9-B17C-A893C317C78D}" type="pres">
      <dgm:prSet presAssocID="{0590AF1D-56C9-4E20-A9AC-8447B8C3D666}" presName="tx1" presStyleLbl="revTx" presStyleIdx="2" presStyleCnt="5"/>
      <dgm:spPr/>
    </dgm:pt>
    <dgm:pt modelId="{FFB6623D-FD11-465A-B331-6DF8E6EAB3BF}" type="pres">
      <dgm:prSet presAssocID="{0590AF1D-56C9-4E20-A9AC-8447B8C3D666}" presName="vert1" presStyleCnt="0"/>
      <dgm:spPr/>
    </dgm:pt>
    <dgm:pt modelId="{3CD0CEE7-5E97-4CCF-9BDE-2B74B564D56D}" type="pres">
      <dgm:prSet presAssocID="{94CA55FC-6B8C-4702-AD39-67AEC7B98CD3}" presName="thickLine" presStyleLbl="alignNode1" presStyleIdx="3" presStyleCnt="5"/>
      <dgm:spPr/>
    </dgm:pt>
    <dgm:pt modelId="{9B0B6EAB-C0E7-4661-8004-A63CEC5AC467}" type="pres">
      <dgm:prSet presAssocID="{94CA55FC-6B8C-4702-AD39-67AEC7B98CD3}" presName="horz1" presStyleCnt="0"/>
      <dgm:spPr/>
    </dgm:pt>
    <dgm:pt modelId="{88E57259-2722-4432-B37F-2D346F3FF70E}" type="pres">
      <dgm:prSet presAssocID="{94CA55FC-6B8C-4702-AD39-67AEC7B98CD3}" presName="tx1" presStyleLbl="revTx" presStyleIdx="3" presStyleCnt="5"/>
      <dgm:spPr/>
    </dgm:pt>
    <dgm:pt modelId="{AFA568C6-A387-453F-B2CC-3A1004FB1992}" type="pres">
      <dgm:prSet presAssocID="{94CA55FC-6B8C-4702-AD39-67AEC7B98CD3}" presName="vert1" presStyleCnt="0"/>
      <dgm:spPr/>
    </dgm:pt>
    <dgm:pt modelId="{A9689A2E-12AD-445D-8386-AF4E94BBDAFB}" type="pres">
      <dgm:prSet presAssocID="{86BF2749-1153-4934-B43D-D39BC90CAE65}" presName="thickLine" presStyleLbl="alignNode1" presStyleIdx="4" presStyleCnt="5"/>
      <dgm:spPr/>
    </dgm:pt>
    <dgm:pt modelId="{C6C6E90A-082F-4715-A0ED-C39091043E16}" type="pres">
      <dgm:prSet presAssocID="{86BF2749-1153-4934-B43D-D39BC90CAE65}" presName="horz1" presStyleCnt="0"/>
      <dgm:spPr/>
    </dgm:pt>
    <dgm:pt modelId="{79E70FCF-9918-4FA0-9E1F-056AB7A9B5A9}" type="pres">
      <dgm:prSet presAssocID="{86BF2749-1153-4934-B43D-D39BC90CAE65}" presName="tx1" presStyleLbl="revTx" presStyleIdx="4" presStyleCnt="5"/>
      <dgm:spPr/>
    </dgm:pt>
    <dgm:pt modelId="{5F82C1ED-1416-412F-B9DD-95F52741F43A}" type="pres">
      <dgm:prSet presAssocID="{86BF2749-1153-4934-B43D-D39BC90CAE65}" presName="vert1" presStyleCnt="0"/>
      <dgm:spPr/>
    </dgm:pt>
  </dgm:ptLst>
  <dgm:cxnLst>
    <dgm:cxn modelId="{2D81C915-9291-4DB8-A60D-4FB08364F5B1}" srcId="{4DA08494-705F-4663-A876-FE1708A5AFF7}" destId="{71683CC4-6E2B-4D1F-8DC0-03D31384150D}" srcOrd="1" destOrd="0" parTransId="{1BF61732-2C5E-4E5D-9E09-DA586A2DAFDD}" sibTransId="{C36F96AB-DF03-431E-A00C-FE7178062BB1}"/>
    <dgm:cxn modelId="{6AF92C1B-FAFB-45E3-AB9A-E03AC3320938}" type="presOf" srcId="{4DA08494-705F-4663-A876-FE1708A5AFF7}" destId="{12782258-2CB1-4D06-BED1-D23320AA112F}" srcOrd="0" destOrd="0" presId="urn:microsoft.com/office/officeart/2008/layout/LinedList"/>
    <dgm:cxn modelId="{00F98F21-203B-45A4-97F4-91D18B54E4D1}" srcId="{4DA08494-705F-4663-A876-FE1708A5AFF7}" destId="{94CA55FC-6B8C-4702-AD39-67AEC7B98CD3}" srcOrd="3" destOrd="0" parTransId="{8356528A-F660-4790-B408-31883D7D61B8}" sibTransId="{0729B473-78AB-439D-9709-41AD8B4AE0A9}"/>
    <dgm:cxn modelId="{35B1AA5B-9449-4418-A339-AFAD7B643B5C}" srcId="{4DA08494-705F-4663-A876-FE1708A5AFF7}" destId="{0590AF1D-56C9-4E20-A9AC-8447B8C3D666}" srcOrd="2" destOrd="0" parTransId="{54B5257F-D27F-4CE3-9D52-2DA891019856}" sibTransId="{7B5A4355-4540-47E6-8643-D2D28949B570}"/>
    <dgm:cxn modelId="{F4DDD663-C9C1-4CA7-936E-A1573BDA0A40}" type="presOf" srcId="{B9FD7E9C-0A16-4EF9-BAF5-8C04D0E8B1E6}" destId="{213BEC9F-5A7A-47D3-B241-3F3570456D7D}" srcOrd="0" destOrd="0" presId="urn:microsoft.com/office/officeart/2008/layout/LinedList"/>
    <dgm:cxn modelId="{53A91E7B-C16D-4038-AB43-3F854EA1EAFA}" type="presOf" srcId="{94CA55FC-6B8C-4702-AD39-67AEC7B98CD3}" destId="{88E57259-2722-4432-B37F-2D346F3FF70E}" srcOrd="0" destOrd="0" presId="urn:microsoft.com/office/officeart/2008/layout/LinedList"/>
    <dgm:cxn modelId="{1990378E-259D-463B-A9CB-F093020B4B92}" type="presOf" srcId="{71683CC4-6E2B-4D1F-8DC0-03D31384150D}" destId="{63782F93-BE62-4129-BDC3-A571735C737E}" srcOrd="0" destOrd="0" presId="urn:microsoft.com/office/officeart/2008/layout/LinedList"/>
    <dgm:cxn modelId="{BFD534B5-6DE1-4494-A143-881FFF5F4C52}" type="presOf" srcId="{0590AF1D-56C9-4E20-A9AC-8447B8C3D666}" destId="{4C5EF95B-5850-49C9-B17C-A893C317C78D}" srcOrd="0" destOrd="0" presId="urn:microsoft.com/office/officeart/2008/layout/LinedList"/>
    <dgm:cxn modelId="{350DC8CE-23DC-486B-AC29-8C9F01F394F5}" srcId="{4DA08494-705F-4663-A876-FE1708A5AFF7}" destId="{86BF2749-1153-4934-B43D-D39BC90CAE65}" srcOrd="4" destOrd="0" parTransId="{ADC28EB8-51D1-4CDA-A7F2-F21481D7C399}" sibTransId="{5CE9D004-37F5-47B4-A728-1202E25D655D}"/>
    <dgm:cxn modelId="{758C38D4-8742-41CA-8007-1604C0A6F78B}" type="presOf" srcId="{86BF2749-1153-4934-B43D-D39BC90CAE65}" destId="{79E70FCF-9918-4FA0-9E1F-056AB7A9B5A9}" srcOrd="0" destOrd="0" presId="urn:microsoft.com/office/officeart/2008/layout/LinedList"/>
    <dgm:cxn modelId="{9A375EF8-116A-4EFE-BB6F-F9D9877314D3}" srcId="{4DA08494-705F-4663-A876-FE1708A5AFF7}" destId="{B9FD7E9C-0A16-4EF9-BAF5-8C04D0E8B1E6}" srcOrd="0" destOrd="0" parTransId="{C15F6138-9270-443D-9CD6-ABAB060ECF59}" sibTransId="{FE1EE4E6-20AD-44F6-8298-2858F39892B0}"/>
    <dgm:cxn modelId="{036D4515-064B-413B-99F9-5FD93B27EAE0}" type="presParOf" srcId="{12782258-2CB1-4D06-BED1-D23320AA112F}" destId="{71355601-302D-4C67-8FE1-D324F9C11A21}" srcOrd="0" destOrd="0" presId="urn:microsoft.com/office/officeart/2008/layout/LinedList"/>
    <dgm:cxn modelId="{911C4560-769A-48E4-8518-944EA98717E7}" type="presParOf" srcId="{12782258-2CB1-4D06-BED1-D23320AA112F}" destId="{0B633E2F-A02A-4535-906D-DE73960F0CED}" srcOrd="1" destOrd="0" presId="urn:microsoft.com/office/officeart/2008/layout/LinedList"/>
    <dgm:cxn modelId="{7864F7D2-33F4-405A-9965-CA1464187E1C}" type="presParOf" srcId="{0B633E2F-A02A-4535-906D-DE73960F0CED}" destId="{213BEC9F-5A7A-47D3-B241-3F3570456D7D}" srcOrd="0" destOrd="0" presId="urn:microsoft.com/office/officeart/2008/layout/LinedList"/>
    <dgm:cxn modelId="{7554AD4D-2386-42DC-9B35-E930D3513368}" type="presParOf" srcId="{0B633E2F-A02A-4535-906D-DE73960F0CED}" destId="{BFA19500-27CF-4CCE-A654-9A6173A02857}" srcOrd="1" destOrd="0" presId="urn:microsoft.com/office/officeart/2008/layout/LinedList"/>
    <dgm:cxn modelId="{A48F9788-E734-4C1D-9639-C74BBCF93538}" type="presParOf" srcId="{12782258-2CB1-4D06-BED1-D23320AA112F}" destId="{A3944C88-A30F-46C9-97EB-8A12D8D0F2BA}" srcOrd="2" destOrd="0" presId="urn:microsoft.com/office/officeart/2008/layout/LinedList"/>
    <dgm:cxn modelId="{9A8559BD-A9A9-44F0-80E6-992ACD79FAE8}" type="presParOf" srcId="{12782258-2CB1-4D06-BED1-D23320AA112F}" destId="{4B6EF481-7257-49E9-B2F0-00FFF3527996}" srcOrd="3" destOrd="0" presId="urn:microsoft.com/office/officeart/2008/layout/LinedList"/>
    <dgm:cxn modelId="{B1BD87F0-6975-4D8E-8B96-1672DD6CCF7B}" type="presParOf" srcId="{4B6EF481-7257-49E9-B2F0-00FFF3527996}" destId="{63782F93-BE62-4129-BDC3-A571735C737E}" srcOrd="0" destOrd="0" presId="urn:microsoft.com/office/officeart/2008/layout/LinedList"/>
    <dgm:cxn modelId="{2DE6D401-9DDF-48D9-8B9F-7FD7DFE59994}" type="presParOf" srcId="{4B6EF481-7257-49E9-B2F0-00FFF3527996}" destId="{3A4A943F-2651-406E-B5D0-95234A08CFD5}" srcOrd="1" destOrd="0" presId="urn:microsoft.com/office/officeart/2008/layout/LinedList"/>
    <dgm:cxn modelId="{3187C7C7-AD86-4A95-9A8C-F4D1F83BCE3C}" type="presParOf" srcId="{12782258-2CB1-4D06-BED1-D23320AA112F}" destId="{B20FB5E6-A7C4-4C47-AAF1-FE2FF1F1B7BD}" srcOrd="4" destOrd="0" presId="urn:microsoft.com/office/officeart/2008/layout/LinedList"/>
    <dgm:cxn modelId="{D00D5BBC-490F-4716-9E9A-3AE26D239693}" type="presParOf" srcId="{12782258-2CB1-4D06-BED1-D23320AA112F}" destId="{A1CA7D07-C991-4066-ADD7-52509661BB6F}" srcOrd="5" destOrd="0" presId="urn:microsoft.com/office/officeart/2008/layout/LinedList"/>
    <dgm:cxn modelId="{64A5CE86-FB4B-41A6-B48A-B0AE9FAF4D77}" type="presParOf" srcId="{A1CA7D07-C991-4066-ADD7-52509661BB6F}" destId="{4C5EF95B-5850-49C9-B17C-A893C317C78D}" srcOrd="0" destOrd="0" presId="urn:microsoft.com/office/officeart/2008/layout/LinedList"/>
    <dgm:cxn modelId="{49DCBBD6-DE40-4E72-9038-F8B1E727DF70}" type="presParOf" srcId="{A1CA7D07-C991-4066-ADD7-52509661BB6F}" destId="{FFB6623D-FD11-465A-B331-6DF8E6EAB3BF}" srcOrd="1" destOrd="0" presId="urn:microsoft.com/office/officeart/2008/layout/LinedList"/>
    <dgm:cxn modelId="{ED18AC94-FC03-4E75-889F-8AC8B092EF18}" type="presParOf" srcId="{12782258-2CB1-4D06-BED1-D23320AA112F}" destId="{3CD0CEE7-5E97-4CCF-9BDE-2B74B564D56D}" srcOrd="6" destOrd="0" presId="urn:microsoft.com/office/officeart/2008/layout/LinedList"/>
    <dgm:cxn modelId="{98A1B6CE-4BEC-43E4-8980-6C56963C9FF2}" type="presParOf" srcId="{12782258-2CB1-4D06-BED1-D23320AA112F}" destId="{9B0B6EAB-C0E7-4661-8004-A63CEC5AC467}" srcOrd="7" destOrd="0" presId="urn:microsoft.com/office/officeart/2008/layout/LinedList"/>
    <dgm:cxn modelId="{3FECFAEE-B105-47CF-A2A4-BD1A5240CCB4}" type="presParOf" srcId="{9B0B6EAB-C0E7-4661-8004-A63CEC5AC467}" destId="{88E57259-2722-4432-B37F-2D346F3FF70E}" srcOrd="0" destOrd="0" presId="urn:microsoft.com/office/officeart/2008/layout/LinedList"/>
    <dgm:cxn modelId="{B4DFE4F2-E86E-4446-9D10-973B9B0BC693}" type="presParOf" srcId="{9B0B6EAB-C0E7-4661-8004-A63CEC5AC467}" destId="{AFA568C6-A387-453F-B2CC-3A1004FB1992}" srcOrd="1" destOrd="0" presId="urn:microsoft.com/office/officeart/2008/layout/LinedList"/>
    <dgm:cxn modelId="{58995E3F-9E09-4832-9C8D-FDAD071C5D01}" type="presParOf" srcId="{12782258-2CB1-4D06-BED1-D23320AA112F}" destId="{A9689A2E-12AD-445D-8386-AF4E94BBDAFB}" srcOrd="8" destOrd="0" presId="urn:microsoft.com/office/officeart/2008/layout/LinedList"/>
    <dgm:cxn modelId="{D71119AA-9457-445B-8D2D-42AB5B0D67DF}" type="presParOf" srcId="{12782258-2CB1-4D06-BED1-D23320AA112F}" destId="{C6C6E90A-082F-4715-A0ED-C39091043E16}" srcOrd="9" destOrd="0" presId="urn:microsoft.com/office/officeart/2008/layout/LinedList"/>
    <dgm:cxn modelId="{81DC6F8E-656A-49AF-B8FD-A9D112138E08}" type="presParOf" srcId="{C6C6E90A-082F-4715-A0ED-C39091043E16}" destId="{79E70FCF-9918-4FA0-9E1F-056AB7A9B5A9}" srcOrd="0" destOrd="0" presId="urn:microsoft.com/office/officeart/2008/layout/LinedList"/>
    <dgm:cxn modelId="{9C19F3EF-8A94-4B0A-88D0-F8C6C33FCC48}" type="presParOf" srcId="{C6C6E90A-082F-4715-A0ED-C39091043E16}" destId="{5F82C1ED-1416-412F-B9DD-95F52741F43A}" srcOrd="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3753CACD-6F62-44BB-A991-A66ADCD34C13}" type="doc">
      <dgm:prSet loTypeId="urn:microsoft.com/office/officeart/2005/8/layout/hierarchy1" loCatId="hierarchy" qsTypeId="urn:microsoft.com/office/officeart/2005/8/quickstyle/simple2" qsCatId="simple" csTypeId="urn:microsoft.com/office/officeart/2005/8/colors/colorful1" csCatId="colorful" phldr="1"/>
      <dgm:spPr/>
      <dgm:t>
        <a:bodyPr/>
        <a:lstStyle/>
        <a:p>
          <a:endParaRPr lang="en-US"/>
        </a:p>
      </dgm:t>
    </dgm:pt>
    <dgm:pt modelId="{D8052DCB-AC07-476B-A7B9-4D16F00DC091}">
      <dgm:prSet phldrT="[Text]" custT="1"/>
      <dgm:spPr>
        <a:xfrm>
          <a:off x="2069" y="1543210"/>
          <a:ext cx="1924499" cy="586972"/>
        </a:xfrm>
      </dgm:spPr>
      <dgm:t>
        <a:bodyPr/>
        <a:lstStyle/>
        <a:p>
          <a:pPr>
            <a:buNone/>
          </a:pPr>
          <a:r>
            <a:rPr lang="en-US" sz="1600" b="1" dirty="0">
              <a:latin typeface="Amasis MT Pro Black" panose="02040A04050005020304" pitchFamily="18" charset="0"/>
              <a:ea typeface="+mn-ea"/>
              <a:cs typeface="+mn-cs"/>
            </a:rPr>
            <a:t>Grant Funding FY 2026</a:t>
          </a:r>
        </a:p>
      </dgm:t>
    </dgm:pt>
    <dgm:pt modelId="{AA621BE8-0C9B-486B-8424-5EB8DF25061F}" type="parTrans" cxnId="{6D24D317-854C-4486-A087-C761D4192B8A}">
      <dgm:prSet/>
      <dgm:spPr/>
      <dgm:t>
        <a:bodyPr/>
        <a:lstStyle/>
        <a:p>
          <a:endParaRPr lang="en-US"/>
        </a:p>
      </dgm:t>
    </dgm:pt>
    <dgm:pt modelId="{B5F3A2C8-EA89-4A43-81DC-54D68BC64948}" type="sibTrans" cxnId="{6D24D317-854C-4486-A087-C761D4192B8A}">
      <dgm:prSet/>
      <dgm:spPr/>
      <dgm:t>
        <a:bodyPr/>
        <a:lstStyle/>
        <a:p>
          <a:endParaRPr lang="en-US"/>
        </a:p>
      </dgm:t>
    </dgm:pt>
    <dgm:pt modelId="{900C9886-59B0-4DE6-A2C1-4E5D383B3C00}">
      <dgm:prSet phldrT="[Text]" custT="1"/>
      <dgm:spPr>
        <a:xfrm>
          <a:off x="2311468" y="301908"/>
          <a:ext cx="1924499" cy="586972"/>
        </a:xfrm>
        <a:solidFill>
          <a:srgbClr val="FF0000">
            <a:alpha val="90000"/>
          </a:srgbClr>
        </a:solidFill>
      </dgm:spPr>
      <dgm:t>
        <a:bodyPr/>
        <a:lstStyle/>
        <a:p>
          <a:pPr>
            <a:buNone/>
          </a:pPr>
          <a:r>
            <a:rPr lang="en-US" sz="1600" dirty="0">
              <a:solidFill>
                <a:schemeClr val="bg1"/>
              </a:solidFill>
              <a:latin typeface="Abadi" panose="020B0604020104020204" pitchFamily="34" charset="0"/>
              <a:ea typeface="+mn-ea"/>
              <a:cs typeface="+mn-cs"/>
            </a:rPr>
            <a:t>$125,800</a:t>
          </a:r>
          <a:r>
            <a:rPr lang="en-US" sz="1600" dirty="0">
              <a:latin typeface="Abadi" panose="020B0604020104020204" pitchFamily="34" charset="0"/>
              <a:ea typeface="+mn-ea"/>
              <a:cs typeface="+mn-cs"/>
            </a:rPr>
            <a:t> a decrease of -$225,100 or -64.1% </a:t>
          </a:r>
        </a:p>
      </dgm:t>
    </dgm:pt>
    <dgm:pt modelId="{6B99D4D8-5B77-45F1-82F4-1523DF6BA542}" type="parTrans" cxnId="{39AFB450-2B42-43C6-A80B-E1874AACD83D}">
      <dgm:prSet/>
      <dgm:spPr>
        <a:xfrm>
          <a:off x="1926568" y="595394"/>
          <a:ext cx="384899" cy="1241301"/>
        </a:xfrm>
      </dgm:spPr>
      <dgm:t>
        <a:bodyPr/>
        <a:lstStyle/>
        <a:p>
          <a:endParaRPr lang="en-US"/>
        </a:p>
      </dgm:t>
    </dgm:pt>
    <dgm:pt modelId="{97B6EDFC-6461-483D-A6DE-DDAE9635FCE6}" type="sibTrans" cxnId="{39AFB450-2B42-43C6-A80B-E1874AACD83D}">
      <dgm:prSet/>
      <dgm:spPr/>
      <dgm:t>
        <a:bodyPr/>
        <a:lstStyle/>
        <a:p>
          <a:endParaRPr lang="en-US"/>
        </a:p>
      </dgm:t>
    </dgm:pt>
    <dgm:pt modelId="{3AA95EC7-00EF-4C74-9D96-E8CB6D43DDDA}">
      <dgm:prSet phldrT="[Text]" custT="1"/>
      <dgm:spPr>
        <a:xfrm>
          <a:off x="2311468" y="301908"/>
          <a:ext cx="1924499" cy="586972"/>
        </a:xfrm>
      </dgm:spPr>
      <dgm:t>
        <a:bodyPr/>
        <a:lstStyle/>
        <a:p>
          <a:pPr>
            <a:buNone/>
          </a:pPr>
          <a:r>
            <a:rPr lang="en-US" sz="1600" dirty="0">
              <a:latin typeface="Abadi" panose="020B0604020104020204" pitchFamily="34" charset="0"/>
              <a:ea typeface="+mn-ea"/>
              <a:cs typeface="+mn-cs"/>
            </a:rPr>
            <a:t>Due to reductions in existing Community Awareness Campaign Grant, Community and Transparency Grant</a:t>
          </a:r>
        </a:p>
      </dgm:t>
    </dgm:pt>
    <dgm:pt modelId="{82977040-F828-479B-8184-94F52AEBD38D}" type="parTrans" cxnId="{1A372317-B574-41F4-971C-D239E4F54A16}">
      <dgm:prSet/>
      <dgm:spPr/>
      <dgm:t>
        <a:bodyPr/>
        <a:lstStyle/>
        <a:p>
          <a:endParaRPr lang="en-US"/>
        </a:p>
      </dgm:t>
    </dgm:pt>
    <dgm:pt modelId="{A689FBF4-ED28-4A6B-A588-D6C6722CAE87}" type="sibTrans" cxnId="{1A372317-B574-41F4-971C-D239E4F54A16}">
      <dgm:prSet/>
      <dgm:spPr/>
      <dgm:t>
        <a:bodyPr/>
        <a:lstStyle/>
        <a:p>
          <a:endParaRPr lang="en-US"/>
        </a:p>
      </dgm:t>
    </dgm:pt>
    <dgm:pt modelId="{A82B3CE4-9735-4310-B30A-C7763956675A}" type="pres">
      <dgm:prSet presAssocID="{3753CACD-6F62-44BB-A991-A66ADCD34C13}" presName="hierChild1" presStyleCnt="0">
        <dgm:presLayoutVars>
          <dgm:chPref val="1"/>
          <dgm:dir/>
          <dgm:animOne val="branch"/>
          <dgm:animLvl val="lvl"/>
          <dgm:resizeHandles/>
        </dgm:presLayoutVars>
      </dgm:prSet>
      <dgm:spPr/>
    </dgm:pt>
    <dgm:pt modelId="{B7921070-A310-4234-976C-1E420EBA344C}" type="pres">
      <dgm:prSet presAssocID="{D8052DCB-AC07-476B-A7B9-4D16F00DC091}" presName="hierRoot1" presStyleCnt="0"/>
      <dgm:spPr/>
    </dgm:pt>
    <dgm:pt modelId="{564F2E29-893C-4293-9049-B50E8A570A76}" type="pres">
      <dgm:prSet presAssocID="{D8052DCB-AC07-476B-A7B9-4D16F00DC091}" presName="composite" presStyleCnt="0"/>
      <dgm:spPr/>
    </dgm:pt>
    <dgm:pt modelId="{91DC069C-1D7E-4E98-BD38-AEEA420F3AA4}" type="pres">
      <dgm:prSet presAssocID="{D8052DCB-AC07-476B-A7B9-4D16F00DC091}" presName="background" presStyleLbl="node0" presStyleIdx="0" presStyleCnt="1"/>
      <dgm:spPr/>
    </dgm:pt>
    <dgm:pt modelId="{4D5F9BD6-2567-4466-9DFF-40BBA05F9F20}" type="pres">
      <dgm:prSet presAssocID="{D8052DCB-AC07-476B-A7B9-4D16F00DC091}" presName="text" presStyleLbl="fgAcc0" presStyleIdx="0" presStyleCnt="1" custScaleX="161763">
        <dgm:presLayoutVars>
          <dgm:chPref val="3"/>
        </dgm:presLayoutVars>
      </dgm:prSet>
      <dgm:spPr/>
    </dgm:pt>
    <dgm:pt modelId="{AB1FAAD3-F220-4A4C-A9B7-40DA142DF741}" type="pres">
      <dgm:prSet presAssocID="{D8052DCB-AC07-476B-A7B9-4D16F00DC091}" presName="hierChild2" presStyleCnt="0"/>
      <dgm:spPr/>
    </dgm:pt>
    <dgm:pt modelId="{DC980A44-6411-4EB1-A1E6-48038CFD6F61}" type="pres">
      <dgm:prSet presAssocID="{6B99D4D8-5B77-45F1-82F4-1523DF6BA542}" presName="Name10" presStyleLbl="parChTrans1D2" presStyleIdx="0" presStyleCnt="1"/>
      <dgm:spPr/>
    </dgm:pt>
    <dgm:pt modelId="{12EC6B28-599C-43C8-B317-B3987F9FBD85}" type="pres">
      <dgm:prSet presAssocID="{900C9886-59B0-4DE6-A2C1-4E5D383B3C00}" presName="hierRoot2" presStyleCnt="0"/>
      <dgm:spPr/>
    </dgm:pt>
    <dgm:pt modelId="{2AC515D2-D773-4EB0-BBA7-8C215CA51FF7}" type="pres">
      <dgm:prSet presAssocID="{900C9886-59B0-4DE6-A2C1-4E5D383B3C00}" presName="composite2" presStyleCnt="0"/>
      <dgm:spPr/>
    </dgm:pt>
    <dgm:pt modelId="{07952F23-E2EA-4215-BEFD-8ECA5E5EBA6C}" type="pres">
      <dgm:prSet presAssocID="{900C9886-59B0-4DE6-A2C1-4E5D383B3C00}" presName="background2" presStyleLbl="node2" presStyleIdx="0" presStyleCnt="1"/>
      <dgm:spPr>
        <a:solidFill>
          <a:schemeClr val="bg2">
            <a:lumMod val="75000"/>
          </a:schemeClr>
        </a:solidFill>
      </dgm:spPr>
    </dgm:pt>
    <dgm:pt modelId="{3D1C556C-3154-43F3-8258-A1409DB78BC1}" type="pres">
      <dgm:prSet presAssocID="{900C9886-59B0-4DE6-A2C1-4E5D383B3C00}" presName="text2" presStyleLbl="fgAcc2" presStyleIdx="0" presStyleCnt="1" custScaleX="220306">
        <dgm:presLayoutVars>
          <dgm:chPref val="3"/>
        </dgm:presLayoutVars>
      </dgm:prSet>
      <dgm:spPr/>
    </dgm:pt>
    <dgm:pt modelId="{ADB8790E-8081-49B7-8AC9-2FA3554C79D3}" type="pres">
      <dgm:prSet presAssocID="{900C9886-59B0-4DE6-A2C1-4E5D383B3C00}" presName="hierChild3" presStyleCnt="0"/>
      <dgm:spPr/>
    </dgm:pt>
    <dgm:pt modelId="{A90A682D-79D2-4EA1-974F-2A168589755E}" type="pres">
      <dgm:prSet presAssocID="{82977040-F828-479B-8184-94F52AEBD38D}" presName="Name17" presStyleLbl="parChTrans1D3" presStyleIdx="0" presStyleCnt="1"/>
      <dgm:spPr/>
    </dgm:pt>
    <dgm:pt modelId="{96A1B7B7-EC42-4A1A-8373-73B221CCD5AE}" type="pres">
      <dgm:prSet presAssocID="{3AA95EC7-00EF-4C74-9D96-E8CB6D43DDDA}" presName="hierRoot3" presStyleCnt="0"/>
      <dgm:spPr/>
    </dgm:pt>
    <dgm:pt modelId="{95FC5156-AB77-4A88-8A3C-E83B95926D65}" type="pres">
      <dgm:prSet presAssocID="{3AA95EC7-00EF-4C74-9D96-E8CB6D43DDDA}" presName="composite3" presStyleCnt="0"/>
      <dgm:spPr/>
    </dgm:pt>
    <dgm:pt modelId="{5880480F-8B5D-43EC-8C84-7B839D6284B4}" type="pres">
      <dgm:prSet presAssocID="{3AA95EC7-00EF-4C74-9D96-E8CB6D43DDDA}" presName="background3" presStyleLbl="node3" presStyleIdx="0" presStyleCnt="1"/>
      <dgm:spPr/>
    </dgm:pt>
    <dgm:pt modelId="{05F56F9B-9B27-4B35-8E52-9D792A5139F8}" type="pres">
      <dgm:prSet presAssocID="{3AA95EC7-00EF-4C74-9D96-E8CB6D43DDDA}" presName="text3" presStyleLbl="fgAcc3" presStyleIdx="0" presStyleCnt="1" custScaleX="189920" custScaleY="110293">
        <dgm:presLayoutVars>
          <dgm:chPref val="3"/>
        </dgm:presLayoutVars>
      </dgm:prSet>
      <dgm:spPr/>
    </dgm:pt>
    <dgm:pt modelId="{BFC05316-2B72-48E1-BE28-4F27DBFD4E51}" type="pres">
      <dgm:prSet presAssocID="{3AA95EC7-00EF-4C74-9D96-E8CB6D43DDDA}" presName="hierChild4" presStyleCnt="0"/>
      <dgm:spPr/>
    </dgm:pt>
  </dgm:ptLst>
  <dgm:cxnLst>
    <dgm:cxn modelId="{D71EEB10-6749-40DC-893E-4E36AFD87BFA}" type="presOf" srcId="{6B99D4D8-5B77-45F1-82F4-1523DF6BA542}" destId="{DC980A44-6411-4EB1-A1E6-48038CFD6F61}" srcOrd="0" destOrd="0" presId="urn:microsoft.com/office/officeart/2005/8/layout/hierarchy1"/>
    <dgm:cxn modelId="{1A372317-B574-41F4-971C-D239E4F54A16}" srcId="{900C9886-59B0-4DE6-A2C1-4E5D383B3C00}" destId="{3AA95EC7-00EF-4C74-9D96-E8CB6D43DDDA}" srcOrd="0" destOrd="0" parTransId="{82977040-F828-479B-8184-94F52AEBD38D}" sibTransId="{A689FBF4-ED28-4A6B-A588-D6C6722CAE87}"/>
    <dgm:cxn modelId="{6D24D317-854C-4486-A087-C761D4192B8A}" srcId="{3753CACD-6F62-44BB-A991-A66ADCD34C13}" destId="{D8052DCB-AC07-476B-A7B9-4D16F00DC091}" srcOrd="0" destOrd="0" parTransId="{AA621BE8-0C9B-486B-8424-5EB8DF25061F}" sibTransId="{B5F3A2C8-EA89-4A43-81DC-54D68BC64948}"/>
    <dgm:cxn modelId="{ED4F155D-6A0C-40FF-816E-EB1A22984785}" type="presOf" srcId="{3AA95EC7-00EF-4C74-9D96-E8CB6D43DDDA}" destId="{05F56F9B-9B27-4B35-8E52-9D792A5139F8}" srcOrd="0" destOrd="0" presId="urn:microsoft.com/office/officeart/2005/8/layout/hierarchy1"/>
    <dgm:cxn modelId="{80531A60-5149-4391-B189-E52437CC8BA8}" type="presOf" srcId="{3753CACD-6F62-44BB-A991-A66ADCD34C13}" destId="{A82B3CE4-9735-4310-B30A-C7763956675A}" srcOrd="0" destOrd="0" presId="urn:microsoft.com/office/officeart/2005/8/layout/hierarchy1"/>
    <dgm:cxn modelId="{39C53846-D5D6-48F4-9CA6-63672ACC5F1B}" type="presOf" srcId="{D8052DCB-AC07-476B-A7B9-4D16F00DC091}" destId="{4D5F9BD6-2567-4466-9DFF-40BBA05F9F20}" srcOrd="0" destOrd="0" presId="urn:microsoft.com/office/officeart/2005/8/layout/hierarchy1"/>
    <dgm:cxn modelId="{D0506447-CC1D-41C5-B8F4-551B11108D4F}" type="presOf" srcId="{900C9886-59B0-4DE6-A2C1-4E5D383B3C00}" destId="{3D1C556C-3154-43F3-8258-A1409DB78BC1}" srcOrd="0" destOrd="0" presId="urn:microsoft.com/office/officeart/2005/8/layout/hierarchy1"/>
    <dgm:cxn modelId="{39AFB450-2B42-43C6-A80B-E1874AACD83D}" srcId="{D8052DCB-AC07-476B-A7B9-4D16F00DC091}" destId="{900C9886-59B0-4DE6-A2C1-4E5D383B3C00}" srcOrd="0" destOrd="0" parTransId="{6B99D4D8-5B77-45F1-82F4-1523DF6BA542}" sibTransId="{97B6EDFC-6461-483D-A6DE-DDAE9635FCE6}"/>
    <dgm:cxn modelId="{57F5A38E-CF00-469D-976C-FB220A7D1F24}" type="presOf" srcId="{82977040-F828-479B-8184-94F52AEBD38D}" destId="{A90A682D-79D2-4EA1-974F-2A168589755E}" srcOrd="0" destOrd="0" presId="urn:microsoft.com/office/officeart/2005/8/layout/hierarchy1"/>
    <dgm:cxn modelId="{FDD5981C-8648-412F-A713-C1D5DEC7DCD9}" type="presParOf" srcId="{A82B3CE4-9735-4310-B30A-C7763956675A}" destId="{B7921070-A310-4234-976C-1E420EBA344C}" srcOrd="0" destOrd="0" presId="urn:microsoft.com/office/officeart/2005/8/layout/hierarchy1"/>
    <dgm:cxn modelId="{13DB731C-1D9D-4EE3-9D5A-2BD7A9B69505}" type="presParOf" srcId="{B7921070-A310-4234-976C-1E420EBA344C}" destId="{564F2E29-893C-4293-9049-B50E8A570A76}" srcOrd="0" destOrd="0" presId="urn:microsoft.com/office/officeart/2005/8/layout/hierarchy1"/>
    <dgm:cxn modelId="{1C1DA9E6-2336-408D-ADDC-56FED4AC365B}" type="presParOf" srcId="{564F2E29-893C-4293-9049-B50E8A570A76}" destId="{91DC069C-1D7E-4E98-BD38-AEEA420F3AA4}" srcOrd="0" destOrd="0" presId="urn:microsoft.com/office/officeart/2005/8/layout/hierarchy1"/>
    <dgm:cxn modelId="{980E9902-87FF-44B3-8996-03FAB6B137CA}" type="presParOf" srcId="{564F2E29-893C-4293-9049-B50E8A570A76}" destId="{4D5F9BD6-2567-4466-9DFF-40BBA05F9F20}" srcOrd="1" destOrd="0" presId="urn:microsoft.com/office/officeart/2005/8/layout/hierarchy1"/>
    <dgm:cxn modelId="{E63B032A-65FA-4001-B7E1-B9D39806146F}" type="presParOf" srcId="{B7921070-A310-4234-976C-1E420EBA344C}" destId="{AB1FAAD3-F220-4A4C-A9B7-40DA142DF741}" srcOrd="1" destOrd="0" presId="urn:microsoft.com/office/officeart/2005/8/layout/hierarchy1"/>
    <dgm:cxn modelId="{6B5118F4-476A-4B1C-92BE-8EF7C155A848}" type="presParOf" srcId="{AB1FAAD3-F220-4A4C-A9B7-40DA142DF741}" destId="{DC980A44-6411-4EB1-A1E6-48038CFD6F61}" srcOrd="0" destOrd="0" presId="urn:microsoft.com/office/officeart/2005/8/layout/hierarchy1"/>
    <dgm:cxn modelId="{DDC7159C-241A-4B78-8D6B-51F492C78E80}" type="presParOf" srcId="{AB1FAAD3-F220-4A4C-A9B7-40DA142DF741}" destId="{12EC6B28-599C-43C8-B317-B3987F9FBD85}" srcOrd="1" destOrd="0" presId="urn:microsoft.com/office/officeart/2005/8/layout/hierarchy1"/>
    <dgm:cxn modelId="{66D86ABB-AC57-4AC5-BD9B-04D28DD60FE0}" type="presParOf" srcId="{12EC6B28-599C-43C8-B317-B3987F9FBD85}" destId="{2AC515D2-D773-4EB0-BBA7-8C215CA51FF7}" srcOrd="0" destOrd="0" presId="urn:microsoft.com/office/officeart/2005/8/layout/hierarchy1"/>
    <dgm:cxn modelId="{0CB7B1E3-170E-4E68-BA60-1AEF12B5B6CA}" type="presParOf" srcId="{2AC515D2-D773-4EB0-BBA7-8C215CA51FF7}" destId="{07952F23-E2EA-4215-BEFD-8ECA5E5EBA6C}" srcOrd="0" destOrd="0" presId="urn:microsoft.com/office/officeart/2005/8/layout/hierarchy1"/>
    <dgm:cxn modelId="{77DCC965-5A36-4989-8985-52219FF9EC1F}" type="presParOf" srcId="{2AC515D2-D773-4EB0-BBA7-8C215CA51FF7}" destId="{3D1C556C-3154-43F3-8258-A1409DB78BC1}" srcOrd="1" destOrd="0" presId="urn:microsoft.com/office/officeart/2005/8/layout/hierarchy1"/>
    <dgm:cxn modelId="{E33A6D35-99E2-45C7-ADD9-81376BF4EF95}" type="presParOf" srcId="{12EC6B28-599C-43C8-B317-B3987F9FBD85}" destId="{ADB8790E-8081-49B7-8AC9-2FA3554C79D3}" srcOrd="1" destOrd="0" presId="urn:microsoft.com/office/officeart/2005/8/layout/hierarchy1"/>
    <dgm:cxn modelId="{DC2E66D7-1508-48B8-A70C-3A33ABE0B87C}" type="presParOf" srcId="{ADB8790E-8081-49B7-8AC9-2FA3554C79D3}" destId="{A90A682D-79D2-4EA1-974F-2A168589755E}" srcOrd="0" destOrd="0" presId="urn:microsoft.com/office/officeart/2005/8/layout/hierarchy1"/>
    <dgm:cxn modelId="{1FD23EEB-B14F-49A3-8C62-6D385F1874FA}" type="presParOf" srcId="{ADB8790E-8081-49B7-8AC9-2FA3554C79D3}" destId="{96A1B7B7-EC42-4A1A-8373-73B221CCD5AE}" srcOrd="1" destOrd="0" presId="urn:microsoft.com/office/officeart/2005/8/layout/hierarchy1"/>
    <dgm:cxn modelId="{65CEF662-E31E-4EB3-95EC-32C3B0D0199D}" type="presParOf" srcId="{96A1B7B7-EC42-4A1A-8373-73B221CCD5AE}" destId="{95FC5156-AB77-4A88-8A3C-E83B95926D65}" srcOrd="0" destOrd="0" presId="urn:microsoft.com/office/officeart/2005/8/layout/hierarchy1"/>
    <dgm:cxn modelId="{5AAB426D-0DBB-40F4-89E9-4C95DA54BD54}" type="presParOf" srcId="{95FC5156-AB77-4A88-8A3C-E83B95926D65}" destId="{5880480F-8B5D-43EC-8C84-7B839D6284B4}" srcOrd="0" destOrd="0" presId="urn:microsoft.com/office/officeart/2005/8/layout/hierarchy1"/>
    <dgm:cxn modelId="{127656F1-D91C-4A31-A7D2-56C766EB0992}" type="presParOf" srcId="{95FC5156-AB77-4A88-8A3C-E83B95926D65}" destId="{05F56F9B-9B27-4B35-8E52-9D792A5139F8}" srcOrd="1" destOrd="0" presId="urn:microsoft.com/office/officeart/2005/8/layout/hierarchy1"/>
    <dgm:cxn modelId="{A5DF9784-3E36-43C8-939B-F33B7345F8DF}" type="presParOf" srcId="{96A1B7B7-EC42-4A1A-8373-73B221CCD5AE}" destId="{BFC05316-2B72-48E1-BE28-4F27DBFD4E51}" srcOrd="1" destOrd="0" presId="urn:microsoft.com/office/officeart/2005/8/layout/hierarchy1"/>
  </dgm:cxnLst>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ata11.xml><?xml version="1.0" encoding="utf-8"?>
<dgm:dataModel xmlns:dgm="http://schemas.openxmlformats.org/drawingml/2006/diagram" xmlns:a="http://schemas.openxmlformats.org/drawingml/2006/main">
  <dgm:ptLst>
    <dgm:pt modelId="{3753CACD-6F62-44BB-A991-A66ADCD34C13}" type="doc">
      <dgm:prSet loTypeId="urn:microsoft.com/office/officeart/2005/8/layout/hierarchy1" loCatId="hierarchy" qsTypeId="urn:microsoft.com/office/officeart/2005/8/quickstyle/simple2" qsCatId="simple" csTypeId="urn:microsoft.com/office/officeart/2005/8/colors/colorful2" csCatId="colorful" phldr="1"/>
      <dgm:spPr/>
      <dgm:t>
        <a:bodyPr/>
        <a:lstStyle/>
        <a:p>
          <a:endParaRPr lang="en-US"/>
        </a:p>
      </dgm:t>
    </dgm:pt>
    <dgm:pt modelId="{D8052DCB-AC07-476B-A7B9-4D16F00DC091}">
      <dgm:prSet phldrT="[Text]" custT="1"/>
      <dgm:spPr>
        <a:xfrm>
          <a:off x="2069" y="1543210"/>
          <a:ext cx="1924499" cy="586972"/>
        </a:xfrm>
      </dgm:spPr>
      <dgm:t>
        <a:bodyPr/>
        <a:lstStyle/>
        <a:p>
          <a:pPr>
            <a:buNone/>
          </a:pPr>
          <a:r>
            <a:rPr lang="en-US" sz="1400" dirty="0">
              <a:latin typeface="Amasis MT Pro Black" panose="02040A04050005020304" pitchFamily="18" charset="0"/>
              <a:ea typeface="+mn-ea"/>
              <a:cs typeface="+mn-cs"/>
            </a:rPr>
            <a:t>+$125,800 Operating</a:t>
          </a:r>
        </a:p>
      </dgm:t>
    </dgm:pt>
    <dgm:pt modelId="{AA621BE8-0C9B-486B-8424-5EB8DF25061F}" type="parTrans" cxnId="{6D24D317-854C-4486-A087-C761D4192B8A}">
      <dgm:prSet/>
      <dgm:spPr/>
      <dgm:t>
        <a:bodyPr/>
        <a:lstStyle/>
        <a:p>
          <a:endParaRPr lang="en-US"/>
        </a:p>
      </dgm:t>
    </dgm:pt>
    <dgm:pt modelId="{B5F3A2C8-EA89-4A43-81DC-54D68BC64948}" type="sibTrans" cxnId="{6D24D317-854C-4486-A087-C761D4192B8A}">
      <dgm:prSet/>
      <dgm:spPr/>
      <dgm:t>
        <a:bodyPr/>
        <a:lstStyle/>
        <a:p>
          <a:endParaRPr lang="en-US"/>
        </a:p>
      </dgm:t>
    </dgm:pt>
    <dgm:pt modelId="{9075033B-732B-46AB-80DF-3C8196454E75}">
      <dgm:prSet phldrT="[Text]" custT="1"/>
      <dgm:spPr>
        <a:xfrm>
          <a:off x="2069" y="1543210"/>
          <a:ext cx="1924499" cy="586972"/>
        </a:xfrm>
      </dgm:spPr>
      <dgm:t>
        <a:bodyPr/>
        <a:lstStyle/>
        <a:p>
          <a:pPr>
            <a:buNone/>
          </a:pPr>
          <a:r>
            <a:rPr lang="en-US" sz="1400" b="1" dirty="0">
              <a:latin typeface="Abadi Extra Light" panose="020B0204020104020204" pitchFamily="34" charset="0"/>
              <a:ea typeface="+mn-ea"/>
              <a:cs typeface="+mn-cs"/>
            </a:rPr>
            <a:t>Used to support program operational expenses</a:t>
          </a:r>
        </a:p>
        <a:p>
          <a:pPr>
            <a:buNone/>
          </a:pPr>
          <a:r>
            <a:rPr lang="en-US" sz="1400" b="1" dirty="0">
              <a:latin typeface="Abadi Extra Light" panose="020B0204020104020204" pitchFamily="34" charset="0"/>
              <a:ea typeface="+mn-ea"/>
              <a:cs typeface="+mn-cs"/>
            </a:rPr>
            <a:t>The primary source of funds for the PAB is the Governor's Office of Crime Prevention and Policy (GOCPP)</a:t>
          </a:r>
        </a:p>
      </dgm:t>
    </dgm:pt>
    <dgm:pt modelId="{5C0735BF-AE20-4D0E-B9ED-BB8221990A2D}" type="parTrans" cxnId="{9679DDC5-6AD9-44EC-B41C-5FA804605DEE}">
      <dgm:prSet/>
      <dgm:spPr/>
      <dgm:t>
        <a:bodyPr/>
        <a:lstStyle/>
        <a:p>
          <a:endParaRPr lang="en-US"/>
        </a:p>
      </dgm:t>
    </dgm:pt>
    <dgm:pt modelId="{6AA7D45C-C5E4-4587-8627-CFDBF553DE92}" type="sibTrans" cxnId="{9679DDC5-6AD9-44EC-B41C-5FA804605DEE}">
      <dgm:prSet/>
      <dgm:spPr/>
      <dgm:t>
        <a:bodyPr/>
        <a:lstStyle/>
        <a:p>
          <a:endParaRPr lang="en-US"/>
        </a:p>
      </dgm:t>
    </dgm:pt>
    <dgm:pt modelId="{A82B3CE4-9735-4310-B30A-C7763956675A}" type="pres">
      <dgm:prSet presAssocID="{3753CACD-6F62-44BB-A991-A66ADCD34C13}" presName="hierChild1" presStyleCnt="0">
        <dgm:presLayoutVars>
          <dgm:chPref val="1"/>
          <dgm:dir/>
          <dgm:animOne val="branch"/>
          <dgm:animLvl val="lvl"/>
          <dgm:resizeHandles/>
        </dgm:presLayoutVars>
      </dgm:prSet>
      <dgm:spPr/>
    </dgm:pt>
    <dgm:pt modelId="{B7921070-A310-4234-976C-1E420EBA344C}" type="pres">
      <dgm:prSet presAssocID="{D8052DCB-AC07-476B-A7B9-4D16F00DC091}" presName="hierRoot1" presStyleCnt="0"/>
      <dgm:spPr/>
    </dgm:pt>
    <dgm:pt modelId="{564F2E29-893C-4293-9049-B50E8A570A76}" type="pres">
      <dgm:prSet presAssocID="{D8052DCB-AC07-476B-A7B9-4D16F00DC091}" presName="composite" presStyleCnt="0"/>
      <dgm:spPr/>
    </dgm:pt>
    <dgm:pt modelId="{91DC069C-1D7E-4E98-BD38-AEEA420F3AA4}" type="pres">
      <dgm:prSet presAssocID="{D8052DCB-AC07-476B-A7B9-4D16F00DC091}" presName="background" presStyleLbl="node0" presStyleIdx="0" presStyleCnt="1"/>
      <dgm:spPr/>
    </dgm:pt>
    <dgm:pt modelId="{4D5F9BD6-2567-4466-9DFF-40BBA05F9F20}" type="pres">
      <dgm:prSet presAssocID="{D8052DCB-AC07-476B-A7B9-4D16F00DC091}" presName="text" presStyleLbl="fgAcc0" presStyleIdx="0" presStyleCnt="1">
        <dgm:presLayoutVars>
          <dgm:chPref val="3"/>
        </dgm:presLayoutVars>
      </dgm:prSet>
      <dgm:spPr/>
    </dgm:pt>
    <dgm:pt modelId="{AB1FAAD3-F220-4A4C-A9B7-40DA142DF741}" type="pres">
      <dgm:prSet presAssocID="{D8052DCB-AC07-476B-A7B9-4D16F00DC091}" presName="hierChild2" presStyleCnt="0"/>
      <dgm:spPr/>
    </dgm:pt>
    <dgm:pt modelId="{D0DF6BFC-97A1-41B0-AB98-A44C5FA5CAC5}" type="pres">
      <dgm:prSet presAssocID="{5C0735BF-AE20-4D0E-B9ED-BB8221990A2D}" presName="Name10" presStyleLbl="parChTrans1D2" presStyleIdx="0" presStyleCnt="1"/>
      <dgm:spPr/>
    </dgm:pt>
    <dgm:pt modelId="{C84BE36D-BFA0-4E98-884E-C29733C79CAD}" type="pres">
      <dgm:prSet presAssocID="{9075033B-732B-46AB-80DF-3C8196454E75}" presName="hierRoot2" presStyleCnt="0"/>
      <dgm:spPr/>
    </dgm:pt>
    <dgm:pt modelId="{BE1E5FDB-87DD-402F-9BFA-0ABEB3F5A10A}" type="pres">
      <dgm:prSet presAssocID="{9075033B-732B-46AB-80DF-3C8196454E75}" presName="composite2" presStyleCnt="0"/>
      <dgm:spPr/>
    </dgm:pt>
    <dgm:pt modelId="{189F6129-B099-4260-B4BD-E777AA615F6D}" type="pres">
      <dgm:prSet presAssocID="{9075033B-732B-46AB-80DF-3C8196454E75}" presName="background2" presStyleLbl="node2" presStyleIdx="0" presStyleCnt="1"/>
      <dgm:spPr/>
    </dgm:pt>
    <dgm:pt modelId="{8E6F7AC3-6918-4D8F-9BD0-463715E62EF0}" type="pres">
      <dgm:prSet presAssocID="{9075033B-732B-46AB-80DF-3C8196454E75}" presName="text2" presStyleLbl="fgAcc2" presStyleIdx="0" presStyleCnt="1" custScaleX="144875">
        <dgm:presLayoutVars>
          <dgm:chPref val="3"/>
        </dgm:presLayoutVars>
      </dgm:prSet>
      <dgm:spPr/>
    </dgm:pt>
    <dgm:pt modelId="{4C1EE42C-62CE-4EE4-A347-8BBF85271AC2}" type="pres">
      <dgm:prSet presAssocID="{9075033B-732B-46AB-80DF-3C8196454E75}" presName="hierChild3" presStyleCnt="0"/>
      <dgm:spPr/>
    </dgm:pt>
  </dgm:ptLst>
  <dgm:cxnLst>
    <dgm:cxn modelId="{6D24D317-854C-4486-A087-C761D4192B8A}" srcId="{3753CACD-6F62-44BB-A991-A66ADCD34C13}" destId="{D8052DCB-AC07-476B-A7B9-4D16F00DC091}" srcOrd="0" destOrd="0" parTransId="{AA621BE8-0C9B-486B-8424-5EB8DF25061F}" sibTransId="{B5F3A2C8-EA89-4A43-81DC-54D68BC64948}"/>
    <dgm:cxn modelId="{80531A60-5149-4391-B189-E52437CC8BA8}" type="presOf" srcId="{3753CACD-6F62-44BB-A991-A66ADCD34C13}" destId="{A82B3CE4-9735-4310-B30A-C7763956675A}" srcOrd="0" destOrd="0" presId="urn:microsoft.com/office/officeart/2005/8/layout/hierarchy1"/>
    <dgm:cxn modelId="{39C53846-D5D6-48F4-9CA6-63672ACC5F1B}" type="presOf" srcId="{D8052DCB-AC07-476B-A7B9-4D16F00DC091}" destId="{4D5F9BD6-2567-4466-9DFF-40BBA05F9F20}" srcOrd="0" destOrd="0" presId="urn:microsoft.com/office/officeart/2005/8/layout/hierarchy1"/>
    <dgm:cxn modelId="{94B9A5C3-DB11-4232-8E4E-92168F9296F8}" type="presOf" srcId="{5C0735BF-AE20-4D0E-B9ED-BB8221990A2D}" destId="{D0DF6BFC-97A1-41B0-AB98-A44C5FA5CAC5}" srcOrd="0" destOrd="0" presId="urn:microsoft.com/office/officeart/2005/8/layout/hierarchy1"/>
    <dgm:cxn modelId="{9679DDC5-6AD9-44EC-B41C-5FA804605DEE}" srcId="{D8052DCB-AC07-476B-A7B9-4D16F00DC091}" destId="{9075033B-732B-46AB-80DF-3C8196454E75}" srcOrd="0" destOrd="0" parTransId="{5C0735BF-AE20-4D0E-B9ED-BB8221990A2D}" sibTransId="{6AA7D45C-C5E4-4587-8627-CFDBF553DE92}"/>
    <dgm:cxn modelId="{DBE6E2F3-07DB-41DC-90CC-F96848199737}" type="presOf" srcId="{9075033B-732B-46AB-80DF-3C8196454E75}" destId="{8E6F7AC3-6918-4D8F-9BD0-463715E62EF0}" srcOrd="0" destOrd="0" presId="urn:microsoft.com/office/officeart/2005/8/layout/hierarchy1"/>
    <dgm:cxn modelId="{FDD5981C-8648-412F-A713-C1D5DEC7DCD9}" type="presParOf" srcId="{A82B3CE4-9735-4310-B30A-C7763956675A}" destId="{B7921070-A310-4234-976C-1E420EBA344C}" srcOrd="0" destOrd="0" presId="urn:microsoft.com/office/officeart/2005/8/layout/hierarchy1"/>
    <dgm:cxn modelId="{13DB731C-1D9D-4EE3-9D5A-2BD7A9B69505}" type="presParOf" srcId="{B7921070-A310-4234-976C-1E420EBA344C}" destId="{564F2E29-893C-4293-9049-B50E8A570A76}" srcOrd="0" destOrd="0" presId="urn:microsoft.com/office/officeart/2005/8/layout/hierarchy1"/>
    <dgm:cxn modelId="{1C1DA9E6-2336-408D-ADDC-56FED4AC365B}" type="presParOf" srcId="{564F2E29-893C-4293-9049-B50E8A570A76}" destId="{91DC069C-1D7E-4E98-BD38-AEEA420F3AA4}" srcOrd="0" destOrd="0" presId="urn:microsoft.com/office/officeart/2005/8/layout/hierarchy1"/>
    <dgm:cxn modelId="{980E9902-87FF-44B3-8996-03FAB6B137CA}" type="presParOf" srcId="{564F2E29-893C-4293-9049-B50E8A570A76}" destId="{4D5F9BD6-2567-4466-9DFF-40BBA05F9F20}" srcOrd="1" destOrd="0" presId="urn:microsoft.com/office/officeart/2005/8/layout/hierarchy1"/>
    <dgm:cxn modelId="{E63B032A-65FA-4001-B7E1-B9D39806146F}" type="presParOf" srcId="{B7921070-A310-4234-976C-1E420EBA344C}" destId="{AB1FAAD3-F220-4A4C-A9B7-40DA142DF741}" srcOrd="1" destOrd="0" presId="urn:microsoft.com/office/officeart/2005/8/layout/hierarchy1"/>
    <dgm:cxn modelId="{91869032-0BA4-4F62-A64C-69EDE3C75A45}" type="presParOf" srcId="{AB1FAAD3-F220-4A4C-A9B7-40DA142DF741}" destId="{D0DF6BFC-97A1-41B0-AB98-A44C5FA5CAC5}" srcOrd="0" destOrd="0" presId="urn:microsoft.com/office/officeart/2005/8/layout/hierarchy1"/>
    <dgm:cxn modelId="{8D9FC705-C032-4156-A3AC-AFE7FC71ED9E}" type="presParOf" srcId="{AB1FAAD3-F220-4A4C-A9B7-40DA142DF741}" destId="{C84BE36D-BFA0-4E98-884E-C29733C79CAD}" srcOrd="1" destOrd="0" presId="urn:microsoft.com/office/officeart/2005/8/layout/hierarchy1"/>
    <dgm:cxn modelId="{04DC89C5-C7D4-4395-ABDF-F23B7E6E7F25}" type="presParOf" srcId="{C84BE36D-BFA0-4E98-884E-C29733C79CAD}" destId="{BE1E5FDB-87DD-402F-9BFA-0ABEB3F5A10A}" srcOrd="0" destOrd="0" presId="urn:microsoft.com/office/officeart/2005/8/layout/hierarchy1"/>
    <dgm:cxn modelId="{3B154C5A-D6AF-4850-B336-5DAE1E31C1E1}" type="presParOf" srcId="{BE1E5FDB-87DD-402F-9BFA-0ABEB3F5A10A}" destId="{189F6129-B099-4260-B4BD-E777AA615F6D}" srcOrd="0" destOrd="0" presId="urn:microsoft.com/office/officeart/2005/8/layout/hierarchy1"/>
    <dgm:cxn modelId="{E142B0C9-DD71-49FD-B284-34EF54F883AE}" type="presParOf" srcId="{BE1E5FDB-87DD-402F-9BFA-0ABEB3F5A10A}" destId="{8E6F7AC3-6918-4D8F-9BD0-463715E62EF0}" srcOrd="1" destOrd="0" presId="urn:microsoft.com/office/officeart/2005/8/layout/hierarchy1"/>
    <dgm:cxn modelId="{D64B9299-0F19-4D27-AFB3-CC3346B88526}" type="presParOf" srcId="{C84BE36D-BFA0-4E98-884E-C29733C79CAD}" destId="{4C1EE42C-62CE-4EE4-A347-8BBF85271AC2}" srcOrd="1" destOrd="0" presId="urn:microsoft.com/office/officeart/2005/8/layout/hierarchy1"/>
  </dgm:cxnLst>
  <dgm:bg/>
  <dgm:whole/>
  <dgm:extLst>
    <a:ext uri="http://schemas.microsoft.com/office/drawing/2008/diagram">
      <dsp:dataModelExt xmlns:dsp="http://schemas.microsoft.com/office/drawing/2008/diagram" relId="rId12" minVer="http://schemas.openxmlformats.org/drawingml/2006/diagram"/>
    </a:ext>
    <a:ext uri="{C62137D5-CB1D-491B-B009-E17868A290BF}">
      <dgm14:recolorImg xmlns:dgm14="http://schemas.microsoft.com/office/drawing/2010/diagram" val="1"/>
    </a:ext>
  </dgm:extLst>
</dgm:dataModel>
</file>

<file path=ppt/diagrams/data12.xml><?xml version="1.0" encoding="utf-8"?>
<dgm:dataModel xmlns:dgm="http://schemas.openxmlformats.org/drawingml/2006/diagram" xmlns:a="http://schemas.openxmlformats.org/drawingml/2006/main">
  <dgm:ptLst>
    <dgm:pt modelId="{D16E9D56-A243-43A3-BC08-FC0D4EFACCBC}" type="doc">
      <dgm:prSet loTypeId="urn:microsoft.com/office/officeart/2005/8/layout/vList5" loCatId="list" qsTypeId="urn:microsoft.com/office/officeart/2005/8/quickstyle/simple2" qsCatId="simple" csTypeId="urn:microsoft.com/office/officeart/2005/8/colors/accent3_2" csCatId="accent3" phldr="1"/>
      <dgm:spPr/>
      <dgm:t>
        <a:bodyPr/>
        <a:lstStyle/>
        <a:p>
          <a:endParaRPr lang="en-US"/>
        </a:p>
      </dgm:t>
    </dgm:pt>
    <dgm:pt modelId="{B9B442EA-FACC-4CAA-B1AE-1D0839BF03AB}">
      <dgm:prSet phldrT="[Text]"/>
      <dgm:spPr/>
      <dgm:t>
        <a:bodyPr/>
        <a:lstStyle/>
        <a:p>
          <a:r>
            <a:rPr lang="en-US" dirty="0">
              <a:latin typeface="Aldhabi" panose="020F0502020204030204" pitchFamily="2" charset="-78"/>
              <a:cs typeface="Aldhabi" panose="020F0502020204030204" pitchFamily="2" charset="-78"/>
            </a:rPr>
            <a:t>FULL TIME CIVILIAN</a:t>
          </a:r>
        </a:p>
      </dgm:t>
    </dgm:pt>
    <dgm:pt modelId="{65359E9D-C969-47E2-A81C-C77007292308}" type="parTrans" cxnId="{4ABB589D-5492-4619-8AC2-87213868C943}">
      <dgm:prSet/>
      <dgm:spPr/>
      <dgm:t>
        <a:bodyPr/>
        <a:lstStyle/>
        <a:p>
          <a:endParaRPr lang="en-US"/>
        </a:p>
      </dgm:t>
    </dgm:pt>
    <dgm:pt modelId="{620713A0-3EDC-4FBD-B3FE-179DCF4CD4EC}" type="sibTrans" cxnId="{4ABB589D-5492-4619-8AC2-87213868C943}">
      <dgm:prSet/>
      <dgm:spPr/>
      <dgm:t>
        <a:bodyPr/>
        <a:lstStyle/>
        <a:p>
          <a:endParaRPr lang="en-US"/>
        </a:p>
      </dgm:t>
    </dgm:pt>
    <dgm:pt modelId="{19000294-1829-4309-9E95-8DCFC71694A8}">
      <dgm:prSet phldrT="[Text]"/>
      <dgm:spPr/>
      <dgm:t>
        <a:bodyPr/>
        <a:lstStyle/>
        <a:p>
          <a:r>
            <a:rPr lang="en-US" dirty="0">
              <a:latin typeface="Aldhabi" panose="020F0502020204030204" pitchFamily="2" charset="-78"/>
              <a:cs typeface="Aldhabi" panose="020F0502020204030204" pitchFamily="2" charset="-78"/>
            </a:rPr>
            <a:t>Unchanged</a:t>
          </a:r>
        </a:p>
      </dgm:t>
    </dgm:pt>
    <dgm:pt modelId="{1F066709-4109-428F-8051-BCF96A4C67CE}" type="parTrans" cxnId="{F4FF6119-1E76-47AF-A148-5484CAF9F8AC}">
      <dgm:prSet/>
      <dgm:spPr/>
      <dgm:t>
        <a:bodyPr/>
        <a:lstStyle/>
        <a:p>
          <a:endParaRPr lang="en-US"/>
        </a:p>
      </dgm:t>
    </dgm:pt>
    <dgm:pt modelId="{73820ADB-7006-4C8E-AF92-9833B36516B0}" type="sibTrans" cxnId="{F4FF6119-1E76-47AF-A148-5484CAF9F8AC}">
      <dgm:prSet/>
      <dgm:spPr/>
      <dgm:t>
        <a:bodyPr/>
        <a:lstStyle/>
        <a:p>
          <a:endParaRPr lang="en-US"/>
        </a:p>
      </dgm:t>
    </dgm:pt>
    <dgm:pt modelId="{792D73D0-605A-41B6-8D38-39EE012C2DE6}">
      <dgm:prSet phldrT="[Text]"/>
      <dgm:spPr/>
      <dgm:t>
        <a:bodyPr/>
        <a:lstStyle/>
        <a:p>
          <a:r>
            <a:rPr lang="en-US" dirty="0">
              <a:latin typeface="Aldhabi" panose="020F0502020204030204" pitchFamily="2" charset="-78"/>
              <a:cs typeface="Aldhabi" panose="020F0502020204030204" pitchFamily="2" charset="-78"/>
            </a:rPr>
            <a:t>5 Positions</a:t>
          </a:r>
        </a:p>
      </dgm:t>
    </dgm:pt>
    <dgm:pt modelId="{45BC8806-D029-440F-BFF1-C67E98FEDFD1}" type="parTrans" cxnId="{A20E06C8-07C0-4C97-A085-14250B6F01B1}">
      <dgm:prSet/>
      <dgm:spPr/>
      <dgm:t>
        <a:bodyPr/>
        <a:lstStyle/>
        <a:p>
          <a:endParaRPr lang="en-US"/>
        </a:p>
      </dgm:t>
    </dgm:pt>
    <dgm:pt modelId="{ADE5977D-BC66-48FD-86D4-413C937FA2F9}" type="sibTrans" cxnId="{A20E06C8-07C0-4C97-A085-14250B6F01B1}">
      <dgm:prSet/>
      <dgm:spPr/>
      <dgm:t>
        <a:bodyPr/>
        <a:lstStyle/>
        <a:p>
          <a:endParaRPr lang="en-US"/>
        </a:p>
      </dgm:t>
    </dgm:pt>
    <dgm:pt modelId="{153762F4-3D2E-4D78-8411-A672B70CE15C}" type="pres">
      <dgm:prSet presAssocID="{D16E9D56-A243-43A3-BC08-FC0D4EFACCBC}" presName="Name0" presStyleCnt="0">
        <dgm:presLayoutVars>
          <dgm:dir/>
          <dgm:animLvl val="lvl"/>
          <dgm:resizeHandles val="exact"/>
        </dgm:presLayoutVars>
      </dgm:prSet>
      <dgm:spPr/>
    </dgm:pt>
    <dgm:pt modelId="{0B4F7219-4161-46D1-873F-9FB555BF9AA3}" type="pres">
      <dgm:prSet presAssocID="{B9B442EA-FACC-4CAA-B1AE-1D0839BF03AB}" presName="linNode" presStyleCnt="0"/>
      <dgm:spPr/>
    </dgm:pt>
    <dgm:pt modelId="{6658502F-8AB6-4DEF-8821-3006C40F2D4D}" type="pres">
      <dgm:prSet presAssocID="{B9B442EA-FACC-4CAA-B1AE-1D0839BF03AB}" presName="parentText" presStyleLbl="node1" presStyleIdx="0" presStyleCnt="1">
        <dgm:presLayoutVars>
          <dgm:chMax val="1"/>
          <dgm:bulletEnabled val="1"/>
        </dgm:presLayoutVars>
      </dgm:prSet>
      <dgm:spPr/>
    </dgm:pt>
    <dgm:pt modelId="{AE81E98B-FE0F-427D-8882-B111AB158EB7}" type="pres">
      <dgm:prSet presAssocID="{B9B442EA-FACC-4CAA-B1AE-1D0839BF03AB}" presName="descendantText" presStyleLbl="alignAccFollowNode1" presStyleIdx="0" presStyleCnt="1">
        <dgm:presLayoutVars>
          <dgm:bulletEnabled val="1"/>
        </dgm:presLayoutVars>
      </dgm:prSet>
      <dgm:spPr/>
    </dgm:pt>
  </dgm:ptLst>
  <dgm:cxnLst>
    <dgm:cxn modelId="{F4FF6119-1E76-47AF-A148-5484CAF9F8AC}" srcId="{B9B442EA-FACC-4CAA-B1AE-1D0839BF03AB}" destId="{19000294-1829-4309-9E95-8DCFC71694A8}" srcOrd="1" destOrd="0" parTransId="{1F066709-4109-428F-8051-BCF96A4C67CE}" sibTransId="{73820ADB-7006-4C8E-AF92-9833B36516B0}"/>
    <dgm:cxn modelId="{F0347927-1D60-43AA-8C09-A8D6475BD093}" type="presOf" srcId="{19000294-1829-4309-9E95-8DCFC71694A8}" destId="{AE81E98B-FE0F-427D-8882-B111AB158EB7}" srcOrd="0" destOrd="1" presId="urn:microsoft.com/office/officeart/2005/8/layout/vList5"/>
    <dgm:cxn modelId="{CF8FDA57-F3A4-404F-BB08-8DACCB02632D}" type="presOf" srcId="{792D73D0-605A-41B6-8D38-39EE012C2DE6}" destId="{AE81E98B-FE0F-427D-8882-B111AB158EB7}" srcOrd="0" destOrd="0" presId="urn:microsoft.com/office/officeart/2005/8/layout/vList5"/>
    <dgm:cxn modelId="{833F517B-7A68-4D7D-97D8-46945150A3CA}" type="presOf" srcId="{B9B442EA-FACC-4CAA-B1AE-1D0839BF03AB}" destId="{6658502F-8AB6-4DEF-8821-3006C40F2D4D}" srcOrd="0" destOrd="0" presId="urn:microsoft.com/office/officeart/2005/8/layout/vList5"/>
    <dgm:cxn modelId="{4ABB589D-5492-4619-8AC2-87213868C943}" srcId="{D16E9D56-A243-43A3-BC08-FC0D4EFACCBC}" destId="{B9B442EA-FACC-4CAA-B1AE-1D0839BF03AB}" srcOrd="0" destOrd="0" parTransId="{65359E9D-C969-47E2-A81C-C77007292308}" sibTransId="{620713A0-3EDC-4FBD-B3FE-179DCF4CD4EC}"/>
    <dgm:cxn modelId="{A20E06C8-07C0-4C97-A085-14250B6F01B1}" srcId="{B9B442EA-FACC-4CAA-B1AE-1D0839BF03AB}" destId="{792D73D0-605A-41B6-8D38-39EE012C2DE6}" srcOrd="0" destOrd="0" parTransId="{45BC8806-D029-440F-BFF1-C67E98FEDFD1}" sibTransId="{ADE5977D-BC66-48FD-86D4-413C937FA2F9}"/>
    <dgm:cxn modelId="{4FD2CFCA-CB8D-42C5-96DB-C1E52092E0A8}" type="presOf" srcId="{D16E9D56-A243-43A3-BC08-FC0D4EFACCBC}" destId="{153762F4-3D2E-4D78-8411-A672B70CE15C}" srcOrd="0" destOrd="0" presId="urn:microsoft.com/office/officeart/2005/8/layout/vList5"/>
    <dgm:cxn modelId="{3DA7FC1B-8A82-49CE-AB39-B5F803A8A0B6}" type="presParOf" srcId="{153762F4-3D2E-4D78-8411-A672B70CE15C}" destId="{0B4F7219-4161-46D1-873F-9FB555BF9AA3}" srcOrd="0" destOrd="0" presId="urn:microsoft.com/office/officeart/2005/8/layout/vList5"/>
    <dgm:cxn modelId="{D1B07010-B80F-46F4-AF38-068191CD096A}" type="presParOf" srcId="{0B4F7219-4161-46D1-873F-9FB555BF9AA3}" destId="{6658502F-8AB6-4DEF-8821-3006C40F2D4D}" srcOrd="0" destOrd="0" presId="urn:microsoft.com/office/officeart/2005/8/layout/vList5"/>
    <dgm:cxn modelId="{1916B3CB-B81B-4626-BD5E-52673634A740}" type="presParOf" srcId="{0B4F7219-4161-46D1-873F-9FB555BF9AA3}" destId="{AE81E98B-FE0F-427D-8882-B111AB158EB7}" srcOrd="1" destOrd="0" presId="urn:microsoft.com/office/officeart/2005/8/layout/vList5"/>
  </dgm:cxnLst>
  <dgm:bg/>
  <dgm:whole/>
  <dgm:extLst>
    <a:ext uri="http://schemas.microsoft.com/office/drawing/2008/diagram">
      <dsp:dataModelExt xmlns:dsp="http://schemas.microsoft.com/office/drawing/2008/diagram" relId="rId1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753CACD-6F62-44BB-A991-A66ADCD34C13}" type="doc">
      <dgm:prSet loTypeId="urn:microsoft.com/office/officeart/2005/8/layout/list1" loCatId="list" qsTypeId="urn:microsoft.com/office/officeart/2005/8/quickstyle/3d1" qsCatId="3D" csTypeId="urn:microsoft.com/office/officeart/2005/8/colors/accent1_4" csCatId="accent1" phldr="1"/>
      <dgm:spPr/>
      <dgm:t>
        <a:bodyPr/>
        <a:lstStyle/>
        <a:p>
          <a:endParaRPr lang="en-US"/>
        </a:p>
      </dgm:t>
    </dgm:pt>
    <dgm:pt modelId="{D8052DCB-AC07-476B-A7B9-4D16F00DC091}">
      <dgm:prSet phldrT="[Text]" custT="1"/>
      <dgm:spPr/>
      <dgm:t>
        <a:bodyPr/>
        <a:lstStyle/>
        <a:p>
          <a:r>
            <a:rPr lang="en-US" sz="2400" dirty="0">
              <a:latin typeface="Amasis MT Pro Black" panose="02040A04050005020304" pitchFamily="18" charset="0"/>
            </a:rPr>
            <a:t>Mission</a:t>
          </a:r>
        </a:p>
      </dgm:t>
    </dgm:pt>
    <dgm:pt modelId="{AA621BE8-0C9B-486B-8424-5EB8DF25061F}" type="parTrans" cxnId="{6D24D317-854C-4486-A087-C761D4192B8A}">
      <dgm:prSet/>
      <dgm:spPr/>
      <dgm:t>
        <a:bodyPr/>
        <a:lstStyle/>
        <a:p>
          <a:endParaRPr lang="en-US"/>
        </a:p>
      </dgm:t>
    </dgm:pt>
    <dgm:pt modelId="{B5F3A2C8-EA89-4A43-81DC-54D68BC64948}" type="sibTrans" cxnId="{6D24D317-854C-4486-A087-C761D4192B8A}">
      <dgm:prSet/>
      <dgm:spPr/>
      <dgm:t>
        <a:bodyPr/>
        <a:lstStyle/>
        <a:p>
          <a:endParaRPr lang="en-US"/>
        </a:p>
      </dgm:t>
    </dgm:pt>
    <dgm:pt modelId="{900C9886-59B0-4DE6-A2C1-4E5D383B3C00}">
      <dgm:prSet phldrT="[Text]" custT="1"/>
      <dgm:spPr/>
      <dgm:t>
        <a:bodyPr/>
        <a:lstStyle/>
        <a:p>
          <a:pPr algn="l"/>
          <a:r>
            <a:rPr lang="en-US" sz="1200" dirty="0">
              <a:latin typeface="Amasis MT Pro Black" panose="02040A04050005020304" pitchFamily="18" charset="0"/>
            </a:rPr>
            <a:t>Works in partnership with law enforcement agencies to develop strategies and recommendations to improve matters of policing, including, but not limited to, imposing effective discipline for proven police misconduct, implementing independent oversight of police policies and practices and increasing police accountability </a:t>
          </a:r>
        </a:p>
      </dgm:t>
    </dgm:pt>
    <dgm:pt modelId="{6B99D4D8-5B77-45F1-82F4-1523DF6BA542}" type="parTrans" cxnId="{39AFB450-2B42-43C6-A80B-E1874AACD83D}">
      <dgm:prSet/>
      <dgm:spPr/>
      <dgm:t>
        <a:bodyPr/>
        <a:lstStyle/>
        <a:p>
          <a:endParaRPr lang="en-US"/>
        </a:p>
      </dgm:t>
    </dgm:pt>
    <dgm:pt modelId="{97B6EDFC-6461-483D-A6DE-DDAE9635FCE6}" type="sibTrans" cxnId="{39AFB450-2B42-43C6-A80B-E1874AACD83D}">
      <dgm:prSet/>
      <dgm:spPr/>
      <dgm:t>
        <a:bodyPr/>
        <a:lstStyle/>
        <a:p>
          <a:endParaRPr lang="en-US"/>
        </a:p>
      </dgm:t>
    </dgm:pt>
    <dgm:pt modelId="{8835BC9B-9E50-4B29-A451-525BD7591DCE}" type="pres">
      <dgm:prSet presAssocID="{3753CACD-6F62-44BB-A991-A66ADCD34C13}" presName="linear" presStyleCnt="0">
        <dgm:presLayoutVars>
          <dgm:dir/>
          <dgm:animLvl val="lvl"/>
          <dgm:resizeHandles val="exact"/>
        </dgm:presLayoutVars>
      </dgm:prSet>
      <dgm:spPr/>
    </dgm:pt>
    <dgm:pt modelId="{2D654F26-6CB8-44A6-B5D4-8AC8B5073B6E}" type="pres">
      <dgm:prSet presAssocID="{D8052DCB-AC07-476B-A7B9-4D16F00DC091}" presName="parentLin" presStyleCnt="0"/>
      <dgm:spPr/>
    </dgm:pt>
    <dgm:pt modelId="{0F63C8C8-EBC6-4EF7-9330-254CEA605073}" type="pres">
      <dgm:prSet presAssocID="{D8052DCB-AC07-476B-A7B9-4D16F00DC091}" presName="parentLeftMargin" presStyleLbl="node1" presStyleIdx="0" presStyleCnt="1"/>
      <dgm:spPr/>
    </dgm:pt>
    <dgm:pt modelId="{09907425-3D2C-469F-B64D-371947329927}" type="pres">
      <dgm:prSet presAssocID="{D8052DCB-AC07-476B-A7B9-4D16F00DC091}" presName="parentText" presStyleLbl="node1" presStyleIdx="0" presStyleCnt="1" custScaleX="77997" custScaleY="76116">
        <dgm:presLayoutVars>
          <dgm:chMax val="0"/>
          <dgm:bulletEnabled val="1"/>
        </dgm:presLayoutVars>
      </dgm:prSet>
      <dgm:spPr/>
    </dgm:pt>
    <dgm:pt modelId="{2D235628-CBE7-4EB3-9B3F-ABB2C60CC057}" type="pres">
      <dgm:prSet presAssocID="{D8052DCB-AC07-476B-A7B9-4D16F00DC091}" presName="negativeSpace" presStyleCnt="0"/>
      <dgm:spPr/>
    </dgm:pt>
    <dgm:pt modelId="{B780EFBA-A776-4E2C-AF1C-DDB66AC2CF9D}" type="pres">
      <dgm:prSet presAssocID="{D8052DCB-AC07-476B-A7B9-4D16F00DC091}" presName="childText" presStyleLbl="conFgAcc1" presStyleIdx="0" presStyleCnt="1" custLinFactNeighborX="-1225" custLinFactNeighborY="-11127">
        <dgm:presLayoutVars>
          <dgm:bulletEnabled val="1"/>
        </dgm:presLayoutVars>
      </dgm:prSet>
      <dgm:spPr/>
    </dgm:pt>
  </dgm:ptLst>
  <dgm:cxnLst>
    <dgm:cxn modelId="{6D24D317-854C-4486-A087-C761D4192B8A}" srcId="{3753CACD-6F62-44BB-A991-A66ADCD34C13}" destId="{D8052DCB-AC07-476B-A7B9-4D16F00DC091}" srcOrd="0" destOrd="0" parTransId="{AA621BE8-0C9B-486B-8424-5EB8DF25061F}" sibTransId="{B5F3A2C8-EA89-4A43-81DC-54D68BC64948}"/>
    <dgm:cxn modelId="{39AFB450-2B42-43C6-A80B-E1874AACD83D}" srcId="{D8052DCB-AC07-476B-A7B9-4D16F00DC091}" destId="{900C9886-59B0-4DE6-A2C1-4E5D383B3C00}" srcOrd="0" destOrd="0" parTransId="{6B99D4D8-5B77-45F1-82F4-1523DF6BA542}" sibTransId="{97B6EDFC-6461-483D-A6DE-DDAE9635FCE6}"/>
    <dgm:cxn modelId="{2C7F31AC-A746-46DD-A352-0FF3DAB8DC05}" type="presOf" srcId="{D8052DCB-AC07-476B-A7B9-4D16F00DC091}" destId="{0F63C8C8-EBC6-4EF7-9330-254CEA605073}" srcOrd="0" destOrd="0" presId="urn:microsoft.com/office/officeart/2005/8/layout/list1"/>
    <dgm:cxn modelId="{8451D2B2-D804-4626-8712-35B515FE0844}" type="presOf" srcId="{3753CACD-6F62-44BB-A991-A66ADCD34C13}" destId="{8835BC9B-9E50-4B29-A451-525BD7591DCE}" srcOrd="0" destOrd="0" presId="urn:microsoft.com/office/officeart/2005/8/layout/list1"/>
    <dgm:cxn modelId="{89FB47B5-F758-4170-A73C-70ABD7D63287}" type="presOf" srcId="{900C9886-59B0-4DE6-A2C1-4E5D383B3C00}" destId="{B780EFBA-A776-4E2C-AF1C-DDB66AC2CF9D}" srcOrd="0" destOrd="0" presId="urn:microsoft.com/office/officeart/2005/8/layout/list1"/>
    <dgm:cxn modelId="{E3CB58DD-53CC-4D6D-AAC3-94C0BCF81C34}" type="presOf" srcId="{D8052DCB-AC07-476B-A7B9-4D16F00DC091}" destId="{09907425-3D2C-469F-B64D-371947329927}" srcOrd="1" destOrd="0" presId="urn:microsoft.com/office/officeart/2005/8/layout/list1"/>
    <dgm:cxn modelId="{B9A26947-8140-483D-B50B-BA1AEEEEBEA2}" type="presParOf" srcId="{8835BC9B-9E50-4B29-A451-525BD7591DCE}" destId="{2D654F26-6CB8-44A6-B5D4-8AC8B5073B6E}" srcOrd="0" destOrd="0" presId="urn:microsoft.com/office/officeart/2005/8/layout/list1"/>
    <dgm:cxn modelId="{590A9FAA-72CC-4780-999F-912323309A61}" type="presParOf" srcId="{2D654F26-6CB8-44A6-B5D4-8AC8B5073B6E}" destId="{0F63C8C8-EBC6-4EF7-9330-254CEA605073}" srcOrd="0" destOrd="0" presId="urn:microsoft.com/office/officeart/2005/8/layout/list1"/>
    <dgm:cxn modelId="{F90C99B4-2114-44A5-BF28-54690B7B851C}" type="presParOf" srcId="{2D654F26-6CB8-44A6-B5D4-8AC8B5073B6E}" destId="{09907425-3D2C-469F-B64D-371947329927}" srcOrd="1" destOrd="0" presId="urn:microsoft.com/office/officeart/2005/8/layout/list1"/>
    <dgm:cxn modelId="{7A70213B-7444-43D3-B2ED-EAB98A49044A}" type="presParOf" srcId="{8835BC9B-9E50-4B29-A451-525BD7591DCE}" destId="{2D235628-CBE7-4EB3-9B3F-ABB2C60CC057}" srcOrd="1" destOrd="0" presId="urn:microsoft.com/office/officeart/2005/8/layout/list1"/>
    <dgm:cxn modelId="{029A66F8-9A66-4C38-AA90-6C6F8C831D3D}" type="presParOf" srcId="{8835BC9B-9E50-4B29-A451-525BD7591DCE}" destId="{B780EFBA-A776-4E2C-AF1C-DDB66AC2CF9D}" srcOrd="2"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3753CACD-6F62-44BB-A991-A66ADCD34C13}" type="doc">
      <dgm:prSet loTypeId="urn:microsoft.com/office/officeart/2009/3/layout/HorizontalOrganizationChart" loCatId="hierarchy" qsTypeId="urn:microsoft.com/office/officeart/2005/8/quickstyle/3d1" qsCatId="3D" csTypeId="urn:microsoft.com/office/officeart/2005/8/colors/colorful2" csCatId="colorful" phldr="1"/>
      <dgm:spPr/>
      <dgm:t>
        <a:bodyPr/>
        <a:lstStyle/>
        <a:p>
          <a:endParaRPr lang="en-US"/>
        </a:p>
      </dgm:t>
    </dgm:pt>
    <dgm:pt modelId="{D8052DCB-AC07-476B-A7B9-4D16F00DC091}">
      <dgm:prSet phldrT="[Text]" custT="1"/>
      <dgm:spPr/>
      <dgm:t>
        <a:bodyPr/>
        <a:lstStyle/>
        <a:p>
          <a:r>
            <a:rPr lang="en-US" sz="1400" b="1" dirty="0">
              <a:latin typeface="Times New Roman" panose="02020603050405020304" pitchFamily="18" charset="0"/>
              <a:cs typeface="Times New Roman" panose="02020603050405020304" pitchFamily="18" charset="0"/>
            </a:rPr>
            <a:t>Police Accountability Board</a:t>
          </a:r>
        </a:p>
      </dgm:t>
    </dgm:pt>
    <dgm:pt modelId="{AA621BE8-0C9B-486B-8424-5EB8DF25061F}" type="parTrans" cxnId="{6D24D317-854C-4486-A087-C761D4192B8A}">
      <dgm:prSet/>
      <dgm:spPr/>
      <dgm:t>
        <a:bodyPr/>
        <a:lstStyle/>
        <a:p>
          <a:endParaRPr lang="en-US"/>
        </a:p>
      </dgm:t>
    </dgm:pt>
    <dgm:pt modelId="{B5F3A2C8-EA89-4A43-81DC-54D68BC64948}" type="sibTrans" cxnId="{6D24D317-854C-4486-A087-C761D4192B8A}">
      <dgm:prSet/>
      <dgm:spPr/>
      <dgm:t>
        <a:bodyPr/>
        <a:lstStyle/>
        <a:p>
          <a:endParaRPr lang="en-US"/>
        </a:p>
      </dgm:t>
    </dgm:pt>
    <dgm:pt modelId="{55C85932-FDA8-4462-B6C0-240FD6E94A89}">
      <dgm:prSet phldrT="[Text]"/>
      <dgm:spPr>
        <a:solidFill>
          <a:schemeClr val="bg1">
            <a:lumMod val="95000"/>
          </a:schemeClr>
        </a:solidFill>
      </dgm:spPr>
      <dgm:t>
        <a:bodyPr/>
        <a:lstStyle/>
        <a:p>
          <a:r>
            <a:rPr lang="en-US" dirty="0">
              <a:solidFill>
                <a:schemeClr val="tx1"/>
              </a:solidFill>
              <a:latin typeface="Times New Roman" panose="02020603050405020304" pitchFamily="18" charset="0"/>
              <a:cs typeface="Times New Roman" panose="02020603050405020304" pitchFamily="18" charset="0"/>
            </a:rPr>
            <a:t>Legal Counsel</a:t>
          </a:r>
        </a:p>
      </dgm:t>
    </dgm:pt>
    <dgm:pt modelId="{325DE39F-843E-447D-A976-50F06853C87A}" type="sibTrans" cxnId="{8B6A8BD4-74F6-477B-9751-72D0D78A3566}">
      <dgm:prSet/>
      <dgm:spPr/>
      <dgm:t>
        <a:bodyPr/>
        <a:lstStyle/>
        <a:p>
          <a:endParaRPr lang="en-US"/>
        </a:p>
      </dgm:t>
    </dgm:pt>
    <dgm:pt modelId="{A97C1F8B-A85C-4AF9-8744-B023FDC82C82}" type="parTrans" cxnId="{8B6A8BD4-74F6-477B-9751-72D0D78A3566}">
      <dgm:prSet/>
      <dgm:spPr/>
      <dgm:t>
        <a:bodyPr/>
        <a:lstStyle/>
        <a:p>
          <a:endParaRPr lang="en-US"/>
        </a:p>
      </dgm:t>
    </dgm:pt>
    <dgm:pt modelId="{35CEA0C7-2B64-4349-9633-61A08AF8382A}">
      <dgm:prSet phldrT="[Text]"/>
      <dgm:spPr>
        <a:solidFill>
          <a:schemeClr val="bg1">
            <a:lumMod val="95000"/>
          </a:schemeClr>
        </a:solidFill>
      </dgm:spPr>
      <dgm:t>
        <a:bodyPr/>
        <a:lstStyle/>
        <a:p>
          <a:r>
            <a:rPr lang="en-US" dirty="0">
              <a:solidFill>
                <a:schemeClr val="tx1"/>
              </a:solidFill>
              <a:latin typeface="Times New Roman" panose="02020603050405020304" pitchFamily="18" charset="0"/>
              <a:cs typeface="Times New Roman" panose="02020603050405020304" pitchFamily="18" charset="0"/>
            </a:rPr>
            <a:t>Staff</a:t>
          </a:r>
        </a:p>
      </dgm:t>
    </dgm:pt>
    <dgm:pt modelId="{66328CB4-A7B0-48E2-8B0A-93F9B670B1F5}" type="parTrans" cxnId="{FBA84076-4792-48AF-B2DD-CE8C4C5E89D2}">
      <dgm:prSet/>
      <dgm:spPr/>
      <dgm:t>
        <a:bodyPr/>
        <a:lstStyle/>
        <a:p>
          <a:endParaRPr lang="en-US"/>
        </a:p>
      </dgm:t>
    </dgm:pt>
    <dgm:pt modelId="{57272617-F3AA-40F6-88C6-0FE1447DF70E}" type="sibTrans" cxnId="{FBA84076-4792-48AF-B2DD-CE8C4C5E89D2}">
      <dgm:prSet/>
      <dgm:spPr/>
      <dgm:t>
        <a:bodyPr/>
        <a:lstStyle/>
        <a:p>
          <a:endParaRPr lang="en-US"/>
        </a:p>
      </dgm:t>
    </dgm:pt>
    <dgm:pt modelId="{B6E802A3-19B3-4EE4-868E-CE3798EF4FE7}" type="pres">
      <dgm:prSet presAssocID="{3753CACD-6F62-44BB-A991-A66ADCD34C13}" presName="hierChild1" presStyleCnt="0">
        <dgm:presLayoutVars>
          <dgm:orgChart val="1"/>
          <dgm:chPref val="1"/>
          <dgm:dir/>
          <dgm:animOne val="branch"/>
          <dgm:animLvl val="lvl"/>
          <dgm:resizeHandles/>
        </dgm:presLayoutVars>
      </dgm:prSet>
      <dgm:spPr/>
    </dgm:pt>
    <dgm:pt modelId="{3D45DD7C-B69E-447A-8B23-1BF1F8437E63}" type="pres">
      <dgm:prSet presAssocID="{D8052DCB-AC07-476B-A7B9-4D16F00DC091}" presName="hierRoot1" presStyleCnt="0">
        <dgm:presLayoutVars>
          <dgm:hierBranch val="init"/>
        </dgm:presLayoutVars>
      </dgm:prSet>
      <dgm:spPr/>
    </dgm:pt>
    <dgm:pt modelId="{4F3E4B18-5B03-4FF2-86B2-5D1C099DF0EF}" type="pres">
      <dgm:prSet presAssocID="{D8052DCB-AC07-476B-A7B9-4D16F00DC091}" presName="rootComposite1" presStyleCnt="0"/>
      <dgm:spPr/>
    </dgm:pt>
    <dgm:pt modelId="{09C93E2E-0F6C-4C52-B43A-A0DEFDCAEC4E}" type="pres">
      <dgm:prSet presAssocID="{D8052DCB-AC07-476B-A7B9-4D16F00DC091}" presName="rootText1" presStyleLbl="node0" presStyleIdx="0" presStyleCnt="1" custScaleX="153258" custScaleY="201397">
        <dgm:presLayoutVars>
          <dgm:chPref val="3"/>
        </dgm:presLayoutVars>
      </dgm:prSet>
      <dgm:spPr/>
    </dgm:pt>
    <dgm:pt modelId="{FBC441C0-89E9-4486-B56B-2C87579A1C9C}" type="pres">
      <dgm:prSet presAssocID="{D8052DCB-AC07-476B-A7B9-4D16F00DC091}" presName="rootConnector1" presStyleLbl="node1" presStyleIdx="0" presStyleCnt="0"/>
      <dgm:spPr/>
    </dgm:pt>
    <dgm:pt modelId="{7EE70D1B-3529-4621-A841-C8B2E4FC2680}" type="pres">
      <dgm:prSet presAssocID="{D8052DCB-AC07-476B-A7B9-4D16F00DC091}" presName="hierChild2" presStyleCnt="0"/>
      <dgm:spPr/>
    </dgm:pt>
    <dgm:pt modelId="{F042CABE-9833-4524-AA93-EDE260466660}" type="pres">
      <dgm:prSet presAssocID="{A97C1F8B-A85C-4AF9-8744-B023FDC82C82}" presName="Name64" presStyleLbl="parChTrans1D2" presStyleIdx="0" presStyleCnt="2"/>
      <dgm:spPr/>
    </dgm:pt>
    <dgm:pt modelId="{9DB92A5E-7D0A-4AE1-B169-843491481075}" type="pres">
      <dgm:prSet presAssocID="{55C85932-FDA8-4462-B6C0-240FD6E94A89}" presName="hierRoot2" presStyleCnt="0">
        <dgm:presLayoutVars>
          <dgm:hierBranch val="init"/>
        </dgm:presLayoutVars>
      </dgm:prSet>
      <dgm:spPr/>
    </dgm:pt>
    <dgm:pt modelId="{BE9736DC-B03B-4AF5-BA0B-B113913D3438}" type="pres">
      <dgm:prSet presAssocID="{55C85932-FDA8-4462-B6C0-240FD6E94A89}" presName="rootComposite" presStyleCnt="0"/>
      <dgm:spPr/>
    </dgm:pt>
    <dgm:pt modelId="{12602709-8357-4C80-9851-013D786FCD3C}" type="pres">
      <dgm:prSet presAssocID="{55C85932-FDA8-4462-B6C0-240FD6E94A89}" presName="rootText" presStyleLbl="node2" presStyleIdx="0" presStyleCnt="2" custScaleX="103840" custScaleY="167573">
        <dgm:presLayoutVars>
          <dgm:chPref val="3"/>
        </dgm:presLayoutVars>
      </dgm:prSet>
      <dgm:spPr/>
    </dgm:pt>
    <dgm:pt modelId="{284CE7B0-377B-4E65-9463-08DF6F05C0E2}" type="pres">
      <dgm:prSet presAssocID="{55C85932-FDA8-4462-B6C0-240FD6E94A89}" presName="rootConnector" presStyleLbl="node2" presStyleIdx="0" presStyleCnt="2"/>
      <dgm:spPr/>
    </dgm:pt>
    <dgm:pt modelId="{FB61EBD9-CD69-46CB-ACD8-86A68750D2D5}" type="pres">
      <dgm:prSet presAssocID="{55C85932-FDA8-4462-B6C0-240FD6E94A89}" presName="hierChild4" presStyleCnt="0"/>
      <dgm:spPr/>
    </dgm:pt>
    <dgm:pt modelId="{2D1E5E90-6D2E-44F8-A03D-2B87A450561F}" type="pres">
      <dgm:prSet presAssocID="{55C85932-FDA8-4462-B6C0-240FD6E94A89}" presName="hierChild5" presStyleCnt="0"/>
      <dgm:spPr/>
    </dgm:pt>
    <dgm:pt modelId="{71DC241B-0FAD-41F4-A3F0-E5713234C535}" type="pres">
      <dgm:prSet presAssocID="{66328CB4-A7B0-48E2-8B0A-93F9B670B1F5}" presName="Name64" presStyleLbl="parChTrans1D2" presStyleIdx="1" presStyleCnt="2"/>
      <dgm:spPr/>
    </dgm:pt>
    <dgm:pt modelId="{49EA8E0D-EFB2-41FE-A57E-6E75295CC1A6}" type="pres">
      <dgm:prSet presAssocID="{35CEA0C7-2B64-4349-9633-61A08AF8382A}" presName="hierRoot2" presStyleCnt="0">
        <dgm:presLayoutVars>
          <dgm:hierBranch val="init"/>
        </dgm:presLayoutVars>
      </dgm:prSet>
      <dgm:spPr/>
    </dgm:pt>
    <dgm:pt modelId="{064D2CD2-4CD6-446A-A6CB-3A6B897D4CF0}" type="pres">
      <dgm:prSet presAssocID="{35CEA0C7-2B64-4349-9633-61A08AF8382A}" presName="rootComposite" presStyleCnt="0"/>
      <dgm:spPr/>
    </dgm:pt>
    <dgm:pt modelId="{B6CE49E2-8582-4BB0-AD21-76A127D3A134}" type="pres">
      <dgm:prSet presAssocID="{35CEA0C7-2B64-4349-9633-61A08AF8382A}" presName="rootText" presStyleLbl="node2" presStyleIdx="1" presStyleCnt="2">
        <dgm:presLayoutVars>
          <dgm:chPref val="3"/>
        </dgm:presLayoutVars>
      </dgm:prSet>
      <dgm:spPr/>
    </dgm:pt>
    <dgm:pt modelId="{1D151FEE-2629-4075-9E53-C9ABB133DAFF}" type="pres">
      <dgm:prSet presAssocID="{35CEA0C7-2B64-4349-9633-61A08AF8382A}" presName="rootConnector" presStyleLbl="node2" presStyleIdx="1" presStyleCnt="2"/>
      <dgm:spPr/>
    </dgm:pt>
    <dgm:pt modelId="{8CF679A2-B0F9-4B44-B1D4-1AD6BDC14635}" type="pres">
      <dgm:prSet presAssocID="{35CEA0C7-2B64-4349-9633-61A08AF8382A}" presName="hierChild4" presStyleCnt="0"/>
      <dgm:spPr/>
    </dgm:pt>
    <dgm:pt modelId="{6BF5A169-B7BE-4773-8D2B-E1B585AC9C32}" type="pres">
      <dgm:prSet presAssocID="{35CEA0C7-2B64-4349-9633-61A08AF8382A}" presName="hierChild5" presStyleCnt="0"/>
      <dgm:spPr/>
    </dgm:pt>
    <dgm:pt modelId="{7A173612-B7E7-4416-A9D4-A5EFCC915A1E}" type="pres">
      <dgm:prSet presAssocID="{D8052DCB-AC07-476B-A7B9-4D16F00DC091}" presName="hierChild3" presStyleCnt="0"/>
      <dgm:spPr/>
    </dgm:pt>
  </dgm:ptLst>
  <dgm:cxnLst>
    <dgm:cxn modelId="{73805412-E636-4F2A-8A80-0D2944978430}" type="presOf" srcId="{D8052DCB-AC07-476B-A7B9-4D16F00DC091}" destId="{09C93E2E-0F6C-4C52-B43A-A0DEFDCAEC4E}" srcOrd="0" destOrd="0" presId="urn:microsoft.com/office/officeart/2009/3/layout/HorizontalOrganizationChart"/>
    <dgm:cxn modelId="{6D24D317-854C-4486-A087-C761D4192B8A}" srcId="{3753CACD-6F62-44BB-A991-A66ADCD34C13}" destId="{D8052DCB-AC07-476B-A7B9-4D16F00DC091}" srcOrd="0" destOrd="0" parTransId="{AA621BE8-0C9B-486B-8424-5EB8DF25061F}" sibTransId="{B5F3A2C8-EA89-4A43-81DC-54D68BC64948}"/>
    <dgm:cxn modelId="{A3F78134-94A6-41C4-8C1E-BBC8F9C6944B}" type="presOf" srcId="{35CEA0C7-2B64-4349-9633-61A08AF8382A}" destId="{1D151FEE-2629-4075-9E53-C9ABB133DAFF}" srcOrd="1" destOrd="0" presId="urn:microsoft.com/office/officeart/2009/3/layout/HorizontalOrganizationChart"/>
    <dgm:cxn modelId="{59C5035C-F094-4849-AFA2-3BAF05C0F75A}" type="presOf" srcId="{35CEA0C7-2B64-4349-9633-61A08AF8382A}" destId="{B6CE49E2-8582-4BB0-AD21-76A127D3A134}" srcOrd="0" destOrd="0" presId="urn:microsoft.com/office/officeart/2009/3/layout/HorizontalOrganizationChart"/>
    <dgm:cxn modelId="{FBA84076-4792-48AF-B2DD-CE8C4C5E89D2}" srcId="{D8052DCB-AC07-476B-A7B9-4D16F00DC091}" destId="{35CEA0C7-2B64-4349-9633-61A08AF8382A}" srcOrd="1" destOrd="0" parTransId="{66328CB4-A7B0-48E2-8B0A-93F9B670B1F5}" sibTransId="{57272617-F3AA-40F6-88C6-0FE1447DF70E}"/>
    <dgm:cxn modelId="{73C68686-7117-4CC4-9186-F252959FFDF8}" type="presOf" srcId="{D8052DCB-AC07-476B-A7B9-4D16F00DC091}" destId="{FBC441C0-89E9-4486-B56B-2C87579A1C9C}" srcOrd="1" destOrd="0" presId="urn:microsoft.com/office/officeart/2009/3/layout/HorizontalOrganizationChart"/>
    <dgm:cxn modelId="{B6503AC8-CB6B-4BD6-ADED-7654C5F0CC25}" type="presOf" srcId="{55C85932-FDA8-4462-B6C0-240FD6E94A89}" destId="{284CE7B0-377B-4E65-9463-08DF6F05C0E2}" srcOrd="1" destOrd="0" presId="urn:microsoft.com/office/officeart/2009/3/layout/HorizontalOrganizationChart"/>
    <dgm:cxn modelId="{FE7348D3-2A27-4F3C-8604-65970C33A61D}" type="presOf" srcId="{A97C1F8B-A85C-4AF9-8744-B023FDC82C82}" destId="{F042CABE-9833-4524-AA93-EDE260466660}" srcOrd="0" destOrd="0" presId="urn:microsoft.com/office/officeart/2009/3/layout/HorizontalOrganizationChart"/>
    <dgm:cxn modelId="{8B6A8BD4-74F6-477B-9751-72D0D78A3566}" srcId="{D8052DCB-AC07-476B-A7B9-4D16F00DC091}" destId="{55C85932-FDA8-4462-B6C0-240FD6E94A89}" srcOrd="0" destOrd="0" parTransId="{A97C1F8B-A85C-4AF9-8744-B023FDC82C82}" sibTransId="{325DE39F-843E-447D-A976-50F06853C87A}"/>
    <dgm:cxn modelId="{74D235DF-4328-46D7-869C-3E83E903E76C}" type="presOf" srcId="{55C85932-FDA8-4462-B6C0-240FD6E94A89}" destId="{12602709-8357-4C80-9851-013D786FCD3C}" srcOrd="0" destOrd="0" presId="urn:microsoft.com/office/officeart/2009/3/layout/HorizontalOrganizationChart"/>
    <dgm:cxn modelId="{E331CAEF-9F93-4C9F-A2A0-F4F4EE53569D}" type="presOf" srcId="{66328CB4-A7B0-48E2-8B0A-93F9B670B1F5}" destId="{71DC241B-0FAD-41F4-A3F0-E5713234C535}" srcOrd="0" destOrd="0" presId="urn:microsoft.com/office/officeart/2009/3/layout/HorizontalOrganizationChart"/>
    <dgm:cxn modelId="{3792BBF3-2B4A-46B4-9962-1F6FD941E425}" type="presOf" srcId="{3753CACD-6F62-44BB-A991-A66ADCD34C13}" destId="{B6E802A3-19B3-4EE4-868E-CE3798EF4FE7}" srcOrd="0" destOrd="0" presId="urn:microsoft.com/office/officeart/2009/3/layout/HorizontalOrganizationChart"/>
    <dgm:cxn modelId="{9C7E6EFF-3141-4AFC-AB03-509AB3C5308F}" type="presParOf" srcId="{B6E802A3-19B3-4EE4-868E-CE3798EF4FE7}" destId="{3D45DD7C-B69E-447A-8B23-1BF1F8437E63}" srcOrd="0" destOrd="0" presId="urn:microsoft.com/office/officeart/2009/3/layout/HorizontalOrganizationChart"/>
    <dgm:cxn modelId="{07D3B72A-8C00-4460-AF76-A142752BFA19}" type="presParOf" srcId="{3D45DD7C-B69E-447A-8B23-1BF1F8437E63}" destId="{4F3E4B18-5B03-4FF2-86B2-5D1C099DF0EF}" srcOrd="0" destOrd="0" presId="urn:microsoft.com/office/officeart/2009/3/layout/HorizontalOrganizationChart"/>
    <dgm:cxn modelId="{AF0FCFAC-B354-4F43-B58F-6353B183476A}" type="presParOf" srcId="{4F3E4B18-5B03-4FF2-86B2-5D1C099DF0EF}" destId="{09C93E2E-0F6C-4C52-B43A-A0DEFDCAEC4E}" srcOrd="0" destOrd="0" presId="urn:microsoft.com/office/officeart/2009/3/layout/HorizontalOrganizationChart"/>
    <dgm:cxn modelId="{AF395329-2580-4EBC-9791-A4AC587EAD36}" type="presParOf" srcId="{4F3E4B18-5B03-4FF2-86B2-5D1C099DF0EF}" destId="{FBC441C0-89E9-4486-B56B-2C87579A1C9C}" srcOrd="1" destOrd="0" presId="urn:microsoft.com/office/officeart/2009/3/layout/HorizontalOrganizationChart"/>
    <dgm:cxn modelId="{241463B6-043F-4CE2-BAFA-BAA413136CEE}" type="presParOf" srcId="{3D45DD7C-B69E-447A-8B23-1BF1F8437E63}" destId="{7EE70D1B-3529-4621-A841-C8B2E4FC2680}" srcOrd="1" destOrd="0" presId="urn:microsoft.com/office/officeart/2009/3/layout/HorizontalOrganizationChart"/>
    <dgm:cxn modelId="{E937D5AA-2A8B-4E54-A1A3-A31CE04CAA31}" type="presParOf" srcId="{7EE70D1B-3529-4621-A841-C8B2E4FC2680}" destId="{F042CABE-9833-4524-AA93-EDE260466660}" srcOrd="0" destOrd="0" presId="urn:microsoft.com/office/officeart/2009/3/layout/HorizontalOrganizationChart"/>
    <dgm:cxn modelId="{442AEA2A-DA9D-472A-9D13-CD0150A46293}" type="presParOf" srcId="{7EE70D1B-3529-4621-A841-C8B2E4FC2680}" destId="{9DB92A5E-7D0A-4AE1-B169-843491481075}" srcOrd="1" destOrd="0" presId="urn:microsoft.com/office/officeart/2009/3/layout/HorizontalOrganizationChart"/>
    <dgm:cxn modelId="{F24FD01E-86B5-4143-9B2F-4EA1A5E5D8AF}" type="presParOf" srcId="{9DB92A5E-7D0A-4AE1-B169-843491481075}" destId="{BE9736DC-B03B-4AF5-BA0B-B113913D3438}" srcOrd="0" destOrd="0" presId="urn:microsoft.com/office/officeart/2009/3/layout/HorizontalOrganizationChart"/>
    <dgm:cxn modelId="{C79D8E0D-8118-4823-AE07-70D378928DB8}" type="presParOf" srcId="{BE9736DC-B03B-4AF5-BA0B-B113913D3438}" destId="{12602709-8357-4C80-9851-013D786FCD3C}" srcOrd="0" destOrd="0" presId="urn:microsoft.com/office/officeart/2009/3/layout/HorizontalOrganizationChart"/>
    <dgm:cxn modelId="{C4FD5BDF-7E18-4A03-9911-C09A9B51C311}" type="presParOf" srcId="{BE9736DC-B03B-4AF5-BA0B-B113913D3438}" destId="{284CE7B0-377B-4E65-9463-08DF6F05C0E2}" srcOrd="1" destOrd="0" presId="urn:microsoft.com/office/officeart/2009/3/layout/HorizontalOrganizationChart"/>
    <dgm:cxn modelId="{F02102D5-7844-4274-87C8-88B847C0E290}" type="presParOf" srcId="{9DB92A5E-7D0A-4AE1-B169-843491481075}" destId="{FB61EBD9-CD69-46CB-ACD8-86A68750D2D5}" srcOrd="1" destOrd="0" presId="urn:microsoft.com/office/officeart/2009/3/layout/HorizontalOrganizationChart"/>
    <dgm:cxn modelId="{DF72CED9-390A-40D6-A711-AD0460EE08D4}" type="presParOf" srcId="{9DB92A5E-7D0A-4AE1-B169-843491481075}" destId="{2D1E5E90-6D2E-44F8-A03D-2B87A450561F}" srcOrd="2" destOrd="0" presId="urn:microsoft.com/office/officeart/2009/3/layout/HorizontalOrganizationChart"/>
    <dgm:cxn modelId="{0E29525B-4BCF-46C5-A993-08E611A414FA}" type="presParOf" srcId="{7EE70D1B-3529-4621-A841-C8B2E4FC2680}" destId="{71DC241B-0FAD-41F4-A3F0-E5713234C535}" srcOrd="2" destOrd="0" presId="urn:microsoft.com/office/officeart/2009/3/layout/HorizontalOrganizationChart"/>
    <dgm:cxn modelId="{065DD97E-F3E8-4E94-BDE9-FD0DCB72732A}" type="presParOf" srcId="{7EE70D1B-3529-4621-A841-C8B2E4FC2680}" destId="{49EA8E0D-EFB2-41FE-A57E-6E75295CC1A6}" srcOrd="3" destOrd="0" presId="urn:microsoft.com/office/officeart/2009/3/layout/HorizontalOrganizationChart"/>
    <dgm:cxn modelId="{814906D8-56AE-4E0A-8BE9-48AE3DC5DA31}" type="presParOf" srcId="{49EA8E0D-EFB2-41FE-A57E-6E75295CC1A6}" destId="{064D2CD2-4CD6-446A-A6CB-3A6B897D4CF0}" srcOrd="0" destOrd="0" presId="urn:microsoft.com/office/officeart/2009/3/layout/HorizontalOrganizationChart"/>
    <dgm:cxn modelId="{FA15FD78-AC3C-4C06-B4D0-64963CF680CD}" type="presParOf" srcId="{064D2CD2-4CD6-446A-A6CB-3A6B897D4CF0}" destId="{B6CE49E2-8582-4BB0-AD21-76A127D3A134}" srcOrd="0" destOrd="0" presId="urn:microsoft.com/office/officeart/2009/3/layout/HorizontalOrganizationChart"/>
    <dgm:cxn modelId="{C5046904-3B69-4146-9B4A-9BAF6846DBD8}" type="presParOf" srcId="{064D2CD2-4CD6-446A-A6CB-3A6B897D4CF0}" destId="{1D151FEE-2629-4075-9E53-C9ABB133DAFF}" srcOrd="1" destOrd="0" presId="urn:microsoft.com/office/officeart/2009/3/layout/HorizontalOrganizationChart"/>
    <dgm:cxn modelId="{0C0F89B9-EB48-4B53-9E25-931FD605C2B5}" type="presParOf" srcId="{49EA8E0D-EFB2-41FE-A57E-6E75295CC1A6}" destId="{8CF679A2-B0F9-4B44-B1D4-1AD6BDC14635}" srcOrd="1" destOrd="0" presId="urn:microsoft.com/office/officeart/2009/3/layout/HorizontalOrganizationChart"/>
    <dgm:cxn modelId="{30830B0C-3B19-420B-8BE5-F900F97481DD}" type="presParOf" srcId="{49EA8E0D-EFB2-41FE-A57E-6E75295CC1A6}" destId="{6BF5A169-B7BE-4773-8D2B-E1B585AC9C32}" srcOrd="2" destOrd="0" presId="urn:microsoft.com/office/officeart/2009/3/layout/HorizontalOrganizationChart"/>
    <dgm:cxn modelId="{43418090-C40A-4DAF-961B-C31B03D0B078}" type="presParOf" srcId="{3D45DD7C-B69E-447A-8B23-1BF1F8437E63}" destId="{7A173612-B7E7-4416-A9D4-A5EFCC915A1E}" srcOrd="2" destOrd="0" presId="urn:microsoft.com/office/officeart/2009/3/layout/HorizontalOrganizationChart"/>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3753CACD-6F62-44BB-A991-A66ADCD34C13}" type="doc">
      <dgm:prSet loTypeId="urn:microsoft.com/office/officeart/2005/8/layout/lProcess2" loCatId="list" qsTypeId="urn:microsoft.com/office/officeart/2005/8/quickstyle/3d3" qsCatId="3D" csTypeId="urn:microsoft.com/office/officeart/2005/8/colors/accent1_4" csCatId="accent1" phldr="1"/>
      <dgm:spPr/>
      <dgm:t>
        <a:bodyPr/>
        <a:lstStyle/>
        <a:p>
          <a:endParaRPr lang="en-US"/>
        </a:p>
      </dgm:t>
    </dgm:pt>
    <dgm:pt modelId="{D8052DCB-AC07-476B-A7B9-4D16F00DC091}">
      <dgm:prSet phldrT="[Text]" custT="1"/>
      <dgm:spPr/>
      <dgm:t>
        <a:bodyPr/>
        <a:lstStyle/>
        <a:p>
          <a:r>
            <a:rPr lang="en-US" sz="2000" dirty="0">
              <a:latin typeface="Amasis MT Pro Black" panose="02040A04050005020304" pitchFamily="18" charset="0"/>
            </a:rPr>
            <a:t>Core Services</a:t>
          </a:r>
        </a:p>
      </dgm:t>
    </dgm:pt>
    <dgm:pt modelId="{AA621BE8-0C9B-486B-8424-5EB8DF25061F}" type="parTrans" cxnId="{6D24D317-854C-4486-A087-C761D4192B8A}">
      <dgm:prSet/>
      <dgm:spPr/>
      <dgm:t>
        <a:bodyPr/>
        <a:lstStyle/>
        <a:p>
          <a:endParaRPr lang="en-US"/>
        </a:p>
      </dgm:t>
    </dgm:pt>
    <dgm:pt modelId="{B5F3A2C8-EA89-4A43-81DC-54D68BC64948}" type="sibTrans" cxnId="{6D24D317-854C-4486-A087-C761D4192B8A}">
      <dgm:prSet/>
      <dgm:spPr/>
      <dgm:t>
        <a:bodyPr/>
        <a:lstStyle/>
        <a:p>
          <a:endParaRPr lang="en-US"/>
        </a:p>
      </dgm:t>
    </dgm:pt>
    <dgm:pt modelId="{900C9886-59B0-4DE6-A2C1-4E5D383B3C00}">
      <dgm:prSet phldrT="[Text]" custT="1"/>
      <dgm:spPr/>
      <dgm:t>
        <a:bodyPr/>
        <a:lstStyle/>
        <a:p>
          <a:pPr algn="ctr"/>
          <a:r>
            <a:rPr lang="en-US" sz="1000" dirty="0">
              <a:latin typeface="Amasis MT Pro Black" panose="02040A04050005020304" pitchFamily="18" charset="0"/>
            </a:rPr>
            <a:t>Hold and attend quarterly meetings with law enforcement agency leadership and work in conjunction with law enforcement agencies and local government to improve police services</a:t>
          </a:r>
        </a:p>
      </dgm:t>
    </dgm:pt>
    <dgm:pt modelId="{6B99D4D8-5B77-45F1-82F4-1523DF6BA542}" type="parTrans" cxnId="{39AFB450-2B42-43C6-A80B-E1874AACD83D}">
      <dgm:prSet/>
      <dgm:spPr/>
      <dgm:t>
        <a:bodyPr/>
        <a:lstStyle/>
        <a:p>
          <a:endParaRPr lang="en-US"/>
        </a:p>
      </dgm:t>
    </dgm:pt>
    <dgm:pt modelId="{97B6EDFC-6461-483D-A6DE-DDAE9635FCE6}" type="sibTrans" cxnId="{39AFB450-2B42-43C6-A80B-E1874AACD83D}">
      <dgm:prSet/>
      <dgm:spPr/>
      <dgm:t>
        <a:bodyPr/>
        <a:lstStyle/>
        <a:p>
          <a:endParaRPr lang="en-US"/>
        </a:p>
      </dgm:t>
    </dgm:pt>
    <dgm:pt modelId="{9A9AE029-331B-405E-9E2F-4CF68BEF7407}">
      <dgm:prSet phldrT="[Text]" custT="1"/>
      <dgm:spPr/>
      <dgm:t>
        <a:bodyPr/>
        <a:lstStyle/>
        <a:p>
          <a:pPr algn="ctr"/>
          <a:r>
            <a:rPr lang="en-US" sz="1000" dirty="0">
              <a:latin typeface="Amasis MT Pro Black" panose="02040A04050005020304" pitchFamily="18" charset="0"/>
            </a:rPr>
            <a:t>Review the disciplinary outcomes of matters submitted to the Board by the Administrative Charging Committee and Administrative Hearing Boards</a:t>
          </a:r>
        </a:p>
      </dgm:t>
    </dgm:pt>
    <dgm:pt modelId="{334AF057-6019-4C03-BDDF-50052C085CEB}" type="parTrans" cxnId="{94414D08-1A20-4D0B-B7DB-2B07ABD2B3EE}">
      <dgm:prSet/>
      <dgm:spPr/>
      <dgm:t>
        <a:bodyPr/>
        <a:lstStyle/>
        <a:p>
          <a:endParaRPr lang="en-US"/>
        </a:p>
      </dgm:t>
    </dgm:pt>
    <dgm:pt modelId="{1787E823-D68F-49C8-BF69-1143000CAE3C}" type="sibTrans" cxnId="{94414D08-1A20-4D0B-B7DB-2B07ABD2B3EE}">
      <dgm:prSet/>
      <dgm:spPr/>
      <dgm:t>
        <a:bodyPr/>
        <a:lstStyle/>
        <a:p>
          <a:endParaRPr lang="en-US"/>
        </a:p>
      </dgm:t>
    </dgm:pt>
    <dgm:pt modelId="{34716A87-2B5B-48F2-936C-87D6594723F0}">
      <dgm:prSet phldrT="[Text]" custT="1"/>
      <dgm:spPr>
        <a:solidFill>
          <a:schemeClr val="accent1">
            <a:lumMod val="50000"/>
          </a:schemeClr>
        </a:solidFill>
      </dgm:spPr>
      <dgm:t>
        <a:bodyPr/>
        <a:lstStyle/>
        <a:p>
          <a:pPr algn="ctr"/>
          <a:r>
            <a:rPr lang="en-US" sz="1000" dirty="0">
              <a:latin typeface="Amasis MT Pro Black" panose="02040A04050005020304" pitchFamily="18" charset="0"/>
            </a:rPr>
            <a:t>Submit an Annual report to the County Executive and County Council that analyzes the outcomes of all disciplinary matters, identifies any trends from the disciplinary processes of the law enforcement agencies and makes recommendations for increased police accountability and improved policing</a:t>
          </a:r>
        </a:p>
      </dgm:t>
    </dgm:pt>
    <dgm:pt modelId="{02C2E17A-27DC-4C79-B1C5-73AF5F2D4F30}" type="parTrans" cxnId="{EB111360-6E3D-4350-A667-204B79C393CC}">
      <dgm:prSet/>
      <dgm:spPr/>
      <dgm:t>
        <a:bodyPr/>
        <a:lstStyle/>
        <a:p>
          <a:endParaRPr lang="en-US"/>
        </a:p>
      </dgm:t>
    </dgm:pt>
    <dgm:pt modelId="{215EFB68-D1DC-4A0C-8569-02967C0779B8}" type="sibTrans" cxnId="{EB111360-6E3D-4350-A667-204B79C393CC}">
      <dgm:prSet/>
      <dgm:spPr/>
      <dgm:t>
        <a:bodyPr/>
        <a:lstStyle/>
        <a:p>
          <a:endParaRPr lang="en-US"/>
        </a:p>
      </dgm:t>
    </dgm:pt>
    <dgm:pt modelId="{3897A882-EE55-4F58-B5BA-F373C4B1C56F}" type="pres">
      <dgm:prSet presAssocID="{3753CACD-6F62-44BB-A991-A66ADCD34C13}" presName="theList" presStyleCnt="0">
        <dgm:presLayoutVars>
          <dgm:dir/>
          <dgm:animLvl val="lvl"/>
          <dgm:resizeHandles val="exact"/>
        </dgm:presLayoutVars>
      </dgm:prSet>
      <dgm:spPr/>
    </dgm:pt>
    <dgm:pt modelId="{082B59CE-14E4-4EC2-8BFA-EFBC571082A0}" type="pres">
      <dgm:prSet presAssocID="{D8052DCB-AC07-476B-A7B9-4D16F00DC091}" presName="compNode" presStyleCnt="0"/>
      <dgm:spPr/>
    </dgm:pt>
    <dgm:pt modelId="{1CC1FE10-B3C8-455E-B07B-DC9CE2CE6D82}" type="pres">
      <dgm:prSet presAssocID="{D8052DCB-AC07-476B-A7B9-4D16F00DC091}" presName="aNode" presStyleLbl="bgShp" presStyleIdx="0" presStyleCnt="1"/>
      <dgm:spPr/>
    </dgm:pt>
    <dgm:pt modelId="{C2CFFD27-48B0-4CB9-9CDB-C4D020BC1C54}" type="pres">
      <dgm:prSet presAssocID="{D8052DCB-AC07-476B-A7B9-4D16F00DC091}" presName="textNode" presStyleLbl="bgShp" presStyleIdx="0" presStyleCnt="1"/>
      <dgm:spPr/>
    </dgm:pt>
    <dgm:pt modelId="{7B9DCA92-0797-4C60-846F-36ACC5E69B7C}" type="pres">
      <dgm:prSet presAssocID="{D8052DCB-AC07-476B-A7B9-4D16F00DC091}" presName="compChildNode" presStyleCnt="0"/>
      <dgm:spPr/>
    </dgm:pt>
    <dgm:pt modelId="{006FF21B-BFE5-4071-A471-74D9BCB59951}" type="pres">
      <dgm:prSet presAssocID="{D8052DCB-AC07-476B-A7B9-4D16F00DC091}" presName="theInnerList" presStyleCnt="0"/>
      <dgm:spPr/>
    </dgm:pt>
    <dgm:pt modelId="{15C9A655-1F9D-4DE2-9D8B-A88765D747E4}" type="pres">
      <dgm:prSet presAssocID="{900C9886-59B0-4DE6-A2C1-4E5D383B3C00}" presName="childNode" presStyleLbl="node1" presStyleIdx="0" presStyleCnt="3" custScaleX="99182" custScaleY="191737">
        <dgm:presLayoutVars>
          <dgm:bulletEnabled val="1"/>
        </dgm:presLayoutVars>
      </dgm:prSet>
      <dgm:spPr/>
    </dgm:pt>
    <dgm:pt modelId="{ED1177CF-4146-4462-98DE-40648CC3F050}" type="pres">
      <dgm:prSet presAssocID="{900C9886-59B0-4DE6-A2C1-4E5D383B3C00}" presName="aSpace2" presStyleCnt="0"/>
      <dgm:spPr/>
    </dgm:pt>
    <dgm:pt modelId="{40B7626F-CBA4-4A9E-8E4D-FCF79349206A}" type="pres">
      <dgm:prSet presAssocID="{9A9AE029-331B-405E-9E2F-4CF68BEF7407}" presName="childNode" presStyleLbl="node1" presStyleIdx="1" presStyleCnt="3" custScaleY="164497">
        <dgm:presLayoutVars>
          <dgm:bulletEnabled val="1"/>
        </dgm:presLayoutVars>
      </dgm:prSet>
      <dgm:spPr/>
    </dgm:pt>
    <dgm:pt modelId="{631284CA-B77B-4AF5-9CEC-678413A2B119}" type="pres">
      <dgm:prSet presAssocID="{9A9AE029-331B-405E-9E2F-4CF68BEF7407}" presName="aSpace2" presStyleCnt="0"/>
      <dgm:spPr/>
    </dgm:pt>
    <dgm:pt modelId="{F7AB1AFC-75B0-4B88-A335-2306A2A45B21}" type="pres">
      <dgm:prSet presAssocID="{34716A87-2B5B-48F2-936C-87D6594723F0}" presName="childNode" presStyleLbl="node1" presStyleIdx="2" presStyleCnt="3" custScaleX="100563" custScaleY="349505">
        <dgm:presLayoutVars>
          <dgm:bulletEnabled val="1"/>
        </dgm:presLayoutVars>
      </dgm:prSet>
      <dgm:spPr/>
    </dgm:pt>
  </dgm:ptLst>
  <dgm:cxnLst>
    <dgm:cxn modelId="{94414D08-1A20-4D0B-B7DB-2B07ABD2B3EE}" srcId="{D8052DCB-AC07-476B-A7B9-4D16F00DC091}" destId="{9A9AE029-331B-405E-9E2F-4CF68BEF7407}" srcOrd="1" destOrd="0" parTransId="{334AF057-6019-4C03-BDDF-50052C085CEB}" sibTransId="{1787E823-D68F-49C8-BF69-1143000CAE3C}"/>
    <dgm:cxn modelId="{6D24D317-854C-4486-A087-C761D4192B8A}" srcId="{3753CACD-6F62-44BB-A991-A66ADCD34C13}" destId="{D8052DCB-AC07-476B-A7B9-4D16F00DC091}" srcOrd="0" destOrd="0" parTransId="{AA621BE8-0C9B-486B-8424-5EB8DF25061F}" sibTransId="{B5F3A2C8-EA89-4A43-81DC-54D68BC64948}"/>
    <dgm:cxn modelId="{75963A2F-306B-405A-8718-2B19233E7235}" type="presOf" srcId="{900C9886-59B0-4DE6-A2C1-4E5D383B3C00}" destId="{15C9A655-1F9D-4DE2-9D8B-A88765D747E4}" srcOrd="0" destOrd="0" presId="urn:microsoft.com/office/officeart/2005/8/layout/lProcess2"/>
    <dgm:cxn modelId="{EB111360-6E3D-4350-A667-204B79C393CC}" srcId="{D8052DCB-AC07-476B-A7B9-4D16F00DC091}" destId="{34716A87-2B5B-48F2-936C-87D6594723F0}" srcOrd="2" destOrd="0" parTransId="{02C2E17A-27DC-4C79-B1C5-73AF5F2D4F30}" sibTransId="{215EFB68-D1DC-4A0C-8569-02967C0779B8}"/>
    <dgm:cxn modelId="{33ECC744-B031-4519-BB1A-45EFB044C9DF}" type="presOf" srcId="{9A9AE029-331B-405E-9E2F-4CF68BEF7407}" destId="{40B7626F-CBA4-4A9E-8E4D-FCF79349206A}" srcOrd="0" destOrd="0" presId="urn:microsoft.com/office/officeart/2005/8/layout/lProcess2"/>
    <dgm:cxn modelId="{9919A26A-7B33-472F-A52D-B2C66457D002}" type="presOf" srcId="{D8052DCB-AC07-476B-A7B9-4D16F00DC091}" destId="{1CC1FE10-B3C8-455E-B07B-DC9CE2CE6D82}" srcOrd="0" destOrd="0" presId="urn:microsoft.com/office/officeart/2005/8/layout/lProcess2"/>
    <dgm:cxn modelId="{39AFB450-2B42-43C6-A80B-E1874AACD83D}" srcId="{D8052DCB-AC07-476B-A7B9-4D16F00DC091}" destId="{900C9886-59B0-4DE6-A2C1-4E5D383B3C00}" srcOrd="0" destOrd="0" parTransId="{6B99D4D8-5B77-45F1-82F4-1523DF6BA542}" sibTransId="{97B6EDFC-6461-483D-A6DE-DDAE9635FCE6}"/>
    <dgm:cxn modelId="{98BBFE7F-88F0-4962-8D0F-EE3E2B2EE67F}" type="presOf" srcId="{D8052DCB-AC07-476B-A7B9-4D16F00DC091}" destId="{C2CFFD27-48B0-4CB9-9CDB-C4D020BC1C54}" srcOrd="1" destOrd="0" presId="urn:microsoft.com/office/officeart/2005/8/layout/lProcess2"/>
    <dgm:cxn modelId="{33C97AA4-7CC1-433E-A66E-90D4FB52A325}" type="presOf" srcId="{34716A87-2B5B-48F2-936C-87D6594723F0}" destId="{F7AB1AFC-75B0-4B88-A335-2306A2A45B21}" srcOrd="0" destOrd="0" presId="urn:microsoft.com/office/officeart/2005/8/layout/lProcess2"/>
    <dgm:cxn modelId="{0FDCEFA7-8696-48F0-B36B-E9B53E219B67}" type="presOf" srcId="{3753CACD-6F62-44BB-A991-A66ADCD34C13}" destId="{3897A882-EE55-4F58-B5BA-F373C4B1C56F}" srcOrd="0" destOrd="0" presId="urn:microsoft.com/office/officeart/2005/8/layout/lProcess2"/>
    <dgm:cxn modelId="{4B672DF9-CBAB-4C5C-AE45-A3EA1779F68C}" type="presParOf" srcId="{3897A882-EE55-4F58-B5BA-F373C4B1C56F}" destId="{082B59CE-14E4-4EC2-8BFA-EFBC571082A0}" srcOrd="0" destOrd="0" presId="urn:microsoft.com/office/officeart/2005/8/layout/lProcess2"/>
    <dgm:cxn modelId="{218482D5-918C-4C04-9D3C-BBDC51D66627}" type="presParOf" srcId="{082B59CE-14E4-4EC2-8BFA-EFBC571082A0}" destId="{1CC1FE10-B3C8-455E-B07B-DC9CE2CE6D82}" srcOrd="0" destOrd="0" presId="urn:microsoft.com/office/officeart/2005/8/layout/lProcess2"/>
    <dgm:cxn modelId="{9ABAB69B-2D9D-4A60-8EEC-B2242E2D73A2}" type="presParOf" srcId="{082B59CE-14E4-4EC2-8BFA-EFBC571082A0}" destId="{C2CFFD27-48B0-4CB9-9CDB-C4D020BC1C54}" srcOrd="1" destOrd="0" presId="urn:microsoft.com/office/officeart/2005/8/layout/lProcess2"/>
    <dgm:cxn modelId="{65D95C5E-AB7C-4A95-AD40-475AEBEDECCB}" type="presParOf" srcId="{082B59CE-14E4-4EC2-8BFA-EFBC571082A0}" destId="{7B9DCA92-0797-4C60-846F-36ACC5E69B7C}" srcOrd="2" destOrd="0" presId="urn:microsoft.com/office/officeart/2005/8/layout/lProcess2"/>
    <dgm:cxn modelId="{72107DBA-A8D8-48DC-B3A2-617C32FBFADB}" type="presParOf" srcId="{7B9DCA92-0797-4C60-846F-36ACC5E69B7C}" destId="{006FF21B-BFE5-4071-A471-74D9BCB59951}" srcOrd="0" destOrd="0" presId="urn:microsoft.com/office/officeart/2005/8/layout/lProcess2"/>
    <dgm:cxn modelId="{C9D46D38-B02B-417C-A867-AD09F93C2B19}" type="presParOf" srcId="{006FF21B-BFE5-4071-A471-74D9BCB59951}" destId="{15C9A655-1F9D-4DE2-9D8B-A88765D747E4}" srcOrd="0" destOrd="0" presId="urn:microsoft.com/office/officeart/2005/8/layout/lProcess2"/>
    <dgm:cxn modelId="{30A0F3C1-A1A3-4E37-9EDA-875CCE146108}" type="presParOf" srcId="{006FF21B-BFE5-4071-A471-74D9BCB59951}" destId="{ED1177CF-4146-4462-98DE-40648CC3F050}" srcOrd="1" destOrd="0" presId="urn:microsoft.com/office/officeart/2005/8/layout/lProcess2"/>
    <dgm:cxn modelId="{AF9E4D6A-3776-47A7-A302-391DA8DA7D32}" type="presParOf" srcId="{006FF21B-BFE5-4071-A471-74D9BCB59951}" destId="{40B7626F-CBA4-4A9E-8E4D-FCF79349206A}" srcOrd="2" destOrd="0" presId="urn:microsoft.com/office/officeart/2005/8/layout/lProcess2"/>
    <dgm:cxn modelId="{05E9172A-A434-404B-B3AB-6DA0401941A8}" type="presParOf" srcId="{006FF21B-BFE5-4071-A471-74D9BCB59951}" destId="{631284CA-B77B-4AF5-9CEC-678413A2B119}" srcOrd="3" destOrd="0" presId="urn:microsoft.com/office/officeart/2005/8/layout/lProcess2"/>
    <dgm:cxn modelId="{E8BD6A3D-1F43-4BB5-B6FA-935ADB40950C}" type="presParOf" srcId="{006FF21B-BFE5-4071-A471-74D9BCB59951}" destId="{F7AB1AFC-75B0-4B88-A335-2306A2A45B21}" srcOrd="4" destOrd="0" presId="urn:microsoft.com/office/officeart/2005/8/layout/lProcess2"/>
  </dgm:cxnLst>
  <dgm:bg/>
  <dgm:whole/>
  <dgm:extLst>
    <a:ext uri="http://schemas.microsoft.com/office/drawing/2008/diagram">
      <dsp:dataModelExt xmlns:dsp="http://schemas.microsoft.com/office/drawing/2008/diagram" relId="rId1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614D3656-8500-4886-9BDC-95D7081D4E3A}" type="doc">
      <dgm:prSet loTypeId="urn:microsoft.com/office/officeart/2008/layout/VerticalCurvedList" loCatId="list" qsTypeId="urn:microsoft.com/office/officeart/2005/8/quickstyle/3d3" qsCatId="3D" csTypeId="urn:microsoft.com/office/officeart/2005/8/colors/accent1_2" csCatId="accent1" phldr="1"/>
      <dgm:spPr/>
      <dgm:t>
        <a:bodyPr/>
        <a:lstStyle/>
        <a:p>
          <a:endParaRPr lang="en-US"/>
        </a:p>
      </dgm:t>
    </dgm:pt>
    <dgm:pt modelId="{AADB30D2-6055-4E75-A271-DDB3B440FF4C}">
      <dgm:prSet phldrT="[Text]" custT="1"/>
      <dgm:spPr/>
      <dgm:t>
        <a:bodyPr/>
        <a:lstStyle/>
        <a:p>
          <a:r>
            <a:rPr lang="en-US" sz="1400" b="0" dirty="0">
              <a:solidFill>
                <a:schemeClr val="bg1"/>
              </a:solidFill>
              <a:latin typeface="Century Gothic" panose="020B0502020202020204" pitchFamily="34" charset="0"/>
            </a:rPr>
            <a:t>Conduct a thorough analysis of complaint trends to identify recurring patterns and systemic issues</a:t>
          </a:r>
        </a:p>
      </dgm:t>
    </dgm:pt>
    <dgm:pt modelId="{6B97839E-8CA0-4A56-A0EE-6C6EEE96FDE2}" type="parTrans" cxnId="{3786FAD6-6C60-4C54-BB6F-4E64FA8AC928}">
      <dgm:prSet/>
      <dgm:spPr/>
      <dgm:t>
        <a:bodyPr/>
        <a:lstStyle/>
        <a:p>
          <a:endParaRPr lang="en-US"/>
        </a:p>
      </dgm:t>
    </dgm:pt>
    <dgm:pt modelId="{265EA097-8DDA-4730-B328-C039FADE15A5}" type="sibTrans" cxnId="{3786FAD6-6C60-4C54-BB6F-4E64FA8AC928}">
      <dgm:prSet/>
      <dgm:spPr/>
      <dgm:t>
        <a:bodyPr/>
        <a:lstStyle/>
        <a:p>
          <a:endParaRPr lang="en-US"/>
        </a:p>
      </dgm:t>
    </dgm:pt>
    <dgm:pt modelId="{7A4ED9FF-A27B-4B47-BAF7-C6246A05272E}">
      <dgm:prSet phldrT="[Text]" custT="1"/>
      <dgm:spPr/>
      <dgm:t>
        <a:bodyPr/>
        <a:lstStyle/>
        <a:p>
          <a:r>
            <a:rPr lang="en-US" sz="1400" b="0" dirty="0">
              <a:solidFill>
                <a:schemeClr val="bg1"/>
              </a:solidFill>
              <a:latin typeface="Century Gothic" panose="020B0502020202020204" pitchFamily="34" charset="0"/>
            </a:rPr>
            <a:t>Build a diverse portfolio of communication across channels including web-based, in-person events, press releases, toolkits, social media, and printed material to facilitate transparent, trusted, and credible relationships with the community and law enforcement agencies</a:t>
          </a:r>
        </a:p>
      </dgm:t>
    </dgm:pt>
    <dgm:pt modelId="{7F4A80E4-5357-4D06-A209-66E1A7F45AE2}" type="parTrans" cxnId="{E35C8F89-1CCC-4868-A2B7-F973D8E58A2E}">
      <dgm:prSet/>
      <dgm:spPr/>
      <dgm:t>
        <a:bodyPr/>
        <a:lstStyle/>
        <a:p>
          <a:endParaRPr lang="en-US"/>
        </a:p>
      </dgm:t>
    </dgm:pt>
    <dgm:pt modelId="{6FD4751E-3A14-408E-B227-57347D58DDB0}" type="sibTrans" cxnId="{E35C8F89-1CCC-4868-A2B7-F973D8E58A2E}">
      <dgm:prSet/>
      <dgm:spPr/>
      <dgm:t>
        <a:bodyPr/>
        <a:lstStyle/>
        <a:p>
          <a:endParaRPr lang="en-US"/>
        </a:p>
      </dgm:t>
    </dgm:pt>
    <dgm:pt modelId="{E7836388-E936-4CFC-8639-D2556F4EAC04}">
      <dgm:prSet phldrT="[Text]" custT="1"/>
      <dgm:spPr/>
      <dgm:t>
        <a:bodyPr/>
        <a:lstStyle/>
        <a:p>
          <a:r>
            <a:rPr lang="en-US" sz="1400" b="0" dirty="0">
              <a:solidFill>
                <a:schemeClr val="bg1"/>
              </a:solidFill>
              <a:latin typeface="Century Gothic" panose="020B0502020202020204" pitchFamily="34" charset="0"/>
            </a:rPr>
            <a:t>Develop actionable, evidence-based recommendations aimed at fostering transparency, improving accountability and strengthening community trust in law enforcement</a:t>
          </a:r>
        </a:p>
      </dgm:t>
    </dgm:pt>
    <dgm:pt modelId="{2DE958C3-95B1-4E81-9C35-A0B37A8FB822}" type="parTrans" cxnId="{B23D3B6D-F68E-43DB-85C8-3A265502B900}">
      <dgm:prSet/>
      <dgm:spPr/>
      <dgm:t>
        <a:bodyPr/>
        <a:lstStyle/>
        <a:p>
          <a:endParaRPr lang="en-US"/>
        </a:p>
      </dgm:t>
    </dgm:pt>
    <dgm:pt modelId="{4E2FD2A7-5B57-4648-AB02-598F7272BDBA}" type="sibTrans" cxnId="{B23D3B6D-F68E-43DB-85C8-3A265502B900}">
      <dgm:prSet/>
      <dgm:spPr/>
      <dgm:t>
        <a:bodyPr/>
        <a:lstStyle/>
        <a:p>
          <a:endParaRPr lang="en-US"/>
        </a:p>
      </dgm:t>
    </dgm:pt>
    <dgm:pt modelId="{B3B1D6BA-2FD0-4449-8956-694EA268CEC0}">
      <dgm:prSet phldrT="[Text]" custT="1"/>
      <dgm:spPr/>
      <dgm:t>
        <a:bodyPr/>
        <a:lstStyle/>
        <a:p>
          <a:r>
            <a:rPr lang="en-US" sz="1400" b="0" dirty="0">
              <a:solidFill>
                <a:schemeClr val="bg1"/>
              </a:solidFill>
              <a:latin typeface="Century Gothic" panose="020B0502020202020204" pitchFamily="34" charset="0"/>
            </a:rPr>
            <a:t>Launch a public awareness initiative to educate residents about the PAB’s role, complaint process and how to access resources</a:t>
          </a:r>
        </a:p>
      </dgm:t>
    </dgm:pt>
    <dgm:pt modelId="{984DB0C5-4BC1-4701-902A-744AA644443E}" type="parTrans" cxnId="{F2475A9A-715B-46C7-B1B2-A543B1308F68}">
      <dgm:prSet/>
      <dgm:spPr/>
      <dgm:t>
        <a:bodyPr/>
        <a:lstStyle/>
        <a:p>
          <a:endParaRPr lang="en-US"/>
        </a:p>
      </dgm:t>
    </dgm:pt>
    <dgm:pt modelId="{7FCACD36-EB36-4955-B5B7-4CE393017EDB}" type="sibTrans" cxnId="{F2475A9A-715B-46C7-B1B2-A543B1308F68}">
      <dgm:prSet/>
      <dgm:spPr/>
      <dgm:t>
        <a:bodyPr/>
        <a:lstStyle/>
        <a:p>
          <a:endParaRPr lang="en-US"/>
        </a:p>
      </dgm:t>
    </dgm:pt>
    <dgm:pt modelId="{99CA8F8D-CA92-47DE-AB54-53203D38D94C}" type="pres">
      <dgm:prSet presAssocID="{614D3656-8500-4886-9BDC-95D7081D4E3A}" presName="Name0" presStyleCnt="0">
        <dgm:presLayoutVars>
          <dgm:chMax val="7"/>
          <dgm:chPref val="7"/>
          <dgm:dir/>
        </dgm:presLayoutVars>
      </dgm:prSet>
      <dgm:spPr/>
    </dgm:pt>
    <dgm:pt modelId="{7F295C8A-4A5C-4590-8A57-923F0EF561EA}" type="pres">
      <dgm:prSet presAssocID="{614D3656-8500-4886-9BDC-95D7081D4E3A}" presName="Name1" presStyleCnt="0"/>
      <dgm:spPr/>
    </dgm:pt>
    <dgm:pt modelId="{E884E2CC-E62E-4D2E-8668-B2BE456989C0}" type="pres">
      <dgm:prSet presAssocID="{614D3656-8500-4886-9BDC-95D7081D4E3A}" presName="cycle" presStyleCnt="0"/>
      <dgm:spPr/>
    </dgm:pt>
    <dgm:pt modelId="{51832E34-3168-45FB-BB86-70EDD2D8FF41}" type="pres">
      <dgm:prSet presAssocID="{614D3656-8500-4886-9BDC-95D7081D4E3A}" presName="srcNode" presStyleLbl="node1" presStyleIdx="0" presStyleCnt="4"/>
      <dgm:spPr/>
    </dgm:pt>
    <dgm:pt modelId="{D7D75016-E6C1-4439-8E59-50DFCBF5B246}" type="pres">
      <dgm:prSet presAssocID="{614D3656-8500-4886-9BDC-95D7081D4E3A}" presName="conn" presStyleLbl="parChTrans1D2" presStyleIdx="0" presStyleCnt="1"/>
      <dgm:spPr/>
    </dgm:pt>
    <dgm:pt modelId="{B72B490D-9325-4E5C-896D-E188B1FCF7AF}" type="pres">
      <dgm:prSet presAssocID="{614D3656-8500-4886-9BDC-95D7081D4E3A}" presName="extraNode" presStyleLbl="node1" presStyleIdx="0" presStyleCnt="4"/>
      <dgm:spPr/>
    </dgm:pt>
    <dgm:pt modelId="{08CC5E05-FD31-4A96-89A8-014F99C0C416}" type="pres">
      <dgm:prSet presAssocID="{614D3656-8500-4886-9BDC-95D7081D4E3A}" presName="dstNode" presStyleLbl="node1" presStyleIdx="0" presStyleCnt="4"/>
      <dgm:spPr/>
    </dgm:pt>
    <dgm:pt modelId="{4B8DCE65-E07C-442C-847E-8913F7172856}" type="pres">
      <dgm:prSet presAssocID="{AADB30D2-6055-4E75-A271-DDB3B440FF4C}" presName="text_1" presStyleLbl="node1" presStyleIdx="0" presStyleCnt="4" custScaleX="102218" custScaleY="138536">
        <dgm:presLayoutVars>
          <dgm:bulletEnabled val="1"/>
        </dgm:presLayoutVars>
      </dgm:prSet>
      <dgm:spPr/>
    </dgm:pt>
    <dgm:pt modelId="{ABAC253B-A936-44E2-B57B-E26029705946}" type="pres">
      <dgm:prSet presAssocID="{AADB30D2-6055-4E75-A271-DDB3B440FF4C}" presName="accent_1" presStyleCnt="0"/>
      <dgm:spPr/>
    </dgm:pt>
    <dgm:pt modelId="{149AC9DF-C2B4-4D14-921E-CD47E6B1A747}" type="pres">
      <dgm:prSet presAssocID="{AADB30D2-6055-4E75-A271-DDB3B440FF4C}" presName="accentRepeatNode" presStyleLbl="solidFgAcc1" presStyleIdx="0" presStyleCnt="4"/>
      <dgm:spPr/>
    </dgm:pt>
    <dgm:pt modelId="{58B41E5E-5429-4791-A854-8679D7F55893}" type="pres">
      <dgm:prSet presAssocID="{7A4ED9FF-A27B-4B47-BAF7-C6246A05272E}" presName="text_2" presStyleLbl="node1" presStyleIdx="1" presStyleCnt="4" custScaleX="100743" custScaleY="116244">
        <dgm:presLayoutVars>
          <dgm:bulletEnabled val="1"/>
        </dgm:presLayoutVars>
      </dgm:prSet>
      <dgm:spPr/>
    </dgm:pt>
    <dgm:pt modelId="{617BAA75-23FB-4D55-ACCA-09EB82085069}" type="pres">
      <dgm:prSet presAssocID="{7A4ED9FF-A27B-4B47-BAF7-C6246A05272E}" presName="accent_2" presStyleCnt="0"/>
      <dgm:spPr/>
    </dgm:pt>
    <dgm:pt modelId="{1C713F79-2B60-4366-8CDB-8D6410C74A02}" type="pres">
      <dgm:prSet presAssocID="{7A4ED9FF-A27B-4B47-BAF7-C6246A05272E}" presName="accentRepeatNode" presStyleLbl="solidFgAcc1" presStyleIdx="1" presStyleCnt="4"/>
      <dgm:spPr/>
    </dgm:pt>
    <dgm:pt modelId="{1FFE5CFA-6024-4A7E-91D4-724F615FAA6D}" type="pres">
      <dgm:prSet presAssocID="{E7836388-E936-4CFC-8639-D2556F4EAC04}" presName="text_3" presStyleLbl="node1" presStyleIdx="2" presStyleCnt="4">
        <dgm:presLayoutVars>
          <dgm:bulletEnabled val="1"/>
        </dgm:presLayoutVars>
      </dgm:prSet>
      <dgm:spPr/>
    </dgm:pt>
    <dgm:pt modelId="{5CF61336-9C2F-4964-9699-664330681D7B}" type="pres">
      <dgm:prSet presAssocID="{E7836388-E936-4CFC-8639-D2556F4EAC04}" presName="accent_3" presStyleCnt="0"/>
      <dgm:spPr/>
    </dgm:pt>
    <dgm:pt modelId="{68647489-364D-49D3-8054-AF9896616E55}" type="pres">
      <dgm:prSet presAssocID="{E7836388-E936-4CFC-8639-D2556F4EAC04}" presName="accentRepeatNode" presStyleLbl="solidFgAcc1" presStyleIdx="2" presStyleCnt="4"/>
      <dgm:spPr/>
    </dgm:pt>
    <dgm:pt modelId="{2694926A-8009-4C9E-BB09-A4CB0D765DFF}" type="pres">
      <dgm:prSet presAssocID="{B3B1D6BA-2FD0-4449-8956-694EA268CEC0}" presName="text_4" presStyleLbl="node1" presStyleIdx="3" presStyleCnt="4">
        <dgm:presLayoutVars>
          <dgm:bulletEnabled val="1"/>
        </dgm:presLayoutVars>
      </dgm:prSet>
      <dgm:spPr/>
    </dgm:pt>
    <dgm:pt modelId="{7AA77F93-E3F6-40E9-B03B-0A4AA7EEE5C7}" type="pres">
      <dgm:prSet presAssocID="{B3B1D6BA-2FD0-4449-8956-694EA268CEC0}" presName="accent_4" presStyleCnt="0"/>
      <dgm:spPr/>
    </dgm:pt>
    <dgm:pt modelId="{F6FD5C38-E609-4DA9-A94D-5C4824C9F46D}" type="pres">
      <dgm:prSet presAssocID="{B3B1D6BA-2FD0-4449-8956-694EA268CEC0}" presName="accentRepeatNode" presStyleLbl="solidFgAcc1" presStyleIdx="3" presStyleCnt="4"/>
      <dgm:spPr/>
    </dgm:pt>
  </dgm:ptLst>
  <dgm:cxnLst>
    <dgm:cxn modelId="{E012943B-1FAE-4814-B45F-86CF786394A8}" type="presOf" srcId="{614D3656-8500-4886-9BDC-95D7081D4E3A}" destId="{99CA8F8D-CA92-47DE-AB54-53203D38D94C}" srcOrd="0" destOrd="0" presId="urn:microsoft.com/office/officeart/2008/layout/VerticalCurvedList"/>
    <dgm:cxn modelId="{12DE2E68-7D88-45FA-922F-3D9CA223A9C7}" type="presOf" srcId="{AADB30D2-6055-4E75-A271-DDB3B440FF4C}" destId="{4B8DCE65-E07C-442C-847E-8913F7172856}" srcOrd="0" destOrd="0" presId="urn:microsoft.com/office/officeart/2008/layout/VerticalCurvedList"/>
    <dgm:cxn modelId="{B23D3B6D-F68E-43DB-85C8-3A265502B900}" srcId="{614D3656-8500-4886-9BDC-95D7081D4E3A}" destId="{E7836388-E936-4CFC-8639-D2556F4EAC04}" srcOrd="2" destOrd="0" parTransId="{2DE958C3-95B1-4E81-9C35-A0B37A8FB822}" sibTransId="{4E2FD2A7-5B57-4648-AB02-598F7272BDBA}"/>
    <dgm:cxn modelId="{38DC0C4F-5A11-452C-B1DF-B9ECF7E88043}" type="presOf" srcId="{265EA097-8DDA-4730-B328-C039FADE15A5}" destId="{D7D75016-E6C1-4439-8E59-50DFCBF5B246}" srcOrd="0" destOrd="0" presId="urn:microsoft.com/office/officeart/2008/layout/VerticalCurvedList"/>
    <dgm:cxn modelId="{E35C8F89-1CCC-4868-A2B7-F973D8E58A2E}" srcId="{614D3656-8500-4886-9BDC-95D7081D4E3A}" destId="{7A4ED9FF-A27B-4B47-BAF7-C6246A05272E}" srcOrd="1" destOrd="0" parTransId="{7F4A80E4-5357-4D06-A209-66E1A7F45AE2}" sibTransId="{6FD4751E-3A14-408E-B227-57347D58DDB0}"/>
    <dgm:cxn modelId="{F2475A9A-715B-46C7-B1B2-A543B1308F68}" srcId="{614D3656-8500-4886-9BDC-95D7081D4E3A}" destId="{B3B1D6BA-2FD0-4449-8956-694EA268CEC0}" srcOrd="3" destOrd="0" parTransId="{984DB0C5-4BC1-4701-902A-744AA644443E}" sibTransId="{7FCACD36-EB36-4955-B5B7-4CE393017EDB}"/>
    <dgm:cxn modelId="{8D44D99F-E6CA-44FB-8C35-2AEF284CE47B}" type="presOf" srcId="{7A4ED9FF-A27B-4B47-BAF7-C6246A05272E}" destId="{58B41E5E-5429-4791-A854-8679D7F55893}" srcOrd="0" destOrd="0" presId="urn:microsoft.com/office/officeart/2008/layout/VerticalCurvedList"/>
    <dgm:cxn modelId="{43D2D3AA-04CF-4E6C-BE71-0CD2E4E5EF16}" type="presOf" srcId="{B3B1D6BA-2FD0-4449-8956-694EA268CEC0}" destId="{2694926A-8009-4C9E-BB09-A4CB0D765DFF}" srcOrd="0" destOrd="0" presId="urn:microsoft.com/office/officeart/2008/layout/VerticalCurvedList"/>
    <dgm:cxn modelId="{366662C9-EBFF-403E-ABDC-13A72D8A0B4D}" type="presOf" srcId="{E7836388-E936-4CFC-8639-D2556F4EAC04}" destId="{1FFE5CFA-6024-4A7E-91D4-724F615FAA6D}" srcOrd="0" destOrd="0" presId="urn:microsoft.com/office/officeart/2008/layout/VerticalCurvedList"/>
    <dgm:cxn modelId="{3786FAD6-6C60-4C54-BB6F-4E64FA8AC928}" srcId="{614D3656-8500-4886-9BDC-95D7081D4E3A}" destId="{AADB30D2-6055-4E75-A271-DDB3B440FF4C}" srcOrd="0" destOrd="0" parTransId="{6B97839E-8CA0-4A56-A0EE-6C6EEE96FDE2}" sibTransId="{265EA097-8DDA-4730-B328-C039FADE15A5}"/>
    <dgm:cxn modelId="{1651385C-B729-4769-B211-9169E2AE5017}" type="presParOf" srcId="{99CA8F8D-CA92-47DE-AB54-53203D38D94C}" destId="{7F295C8A-4A5C-4590-8A57-923F0EF561EA}" srcOrd="0" destOrd="0" presId="urn:microsoft.com/office/officeart/2008/layout/VerticalCurvedList"/>
    <dgm:cxn modelId="{985B1212-B7FC-45FF-880A-2BC090AC994A}" type="presParOf" srcId="{7F295C8A-4A5C-4590-8A57-923F0EF561EA}" destId="{E884E2CC-E62E-4D2E-8668-B2BE456989C0}" srcOrd="0" destOrd="0" presId="urn:microsoft.com/office/officeart/2008/layout/VerticalCurvedList"/>
    <dgm:cxn modelId="{92232A8C-63A4-4B4B-8EB5-96E523F17A32}" type="presParOf" srcId="{E884E2CC-E62E-4D2E-8668-B2BE456989C0}" destId="{51832E34-3168-45FB-BB86-70EDD2D8FF41}" srcOrd="0" destOrd="0" presId="urn:microsoft.com/office/officeart/2008/layout/VerticalCurvedList"/>
    <dgm:cxn modelId="{B6DF2476-DE5E-4B64-876B-C9DB298B88A2}" type="presParOf" srcId="{E884E2CC-E62E-4D2E-8668-B2BE456989C0}" destId="{D7D75016-E6C1-4439-8E59-50DFCBF5B246}" srcOrd="1" destOrd="0" presId="urn:microsoft.com/office/officeart/2008/layout/VerticalCurvedList"/>
    <dgm:cxn modelId="{0D9DACA5-52AC-48A7-ADA1-1AEB57F0A6AA}" type="presParOf" srcId="{E884E2CC-E62E-4D2E-8668-B2BE456989C0}" destId="{B72B490D-9325-4E5C-896D-E188B1FCF7AF}" srcOrd="2" destOrd="0" presId="urn:microsoft.com/office/officeart/2008/layout/VerticalCurvedList"/>
    <dgm:cxn modelId="{44927748-E310-4E86-8B50-BCDA4BF94AA3}" type="presParOf" srcId="{E884E2CC-E62E-4D2E-8668-B2BE456989C0}" destId="{08CC5E05-FD31-4A96-89A8-014F99C0C416}" srcOrd="3" destOrd="0" presId="urn:microsoft.com/office/officeart/2008/layout/VerticalCurvedList"/>
    <dgm:cxn modelId="{8042E9E4-42F8-49A4-94FB-98CC2CA4C33C}" type="presParOf" srcId="{7F295C8A-4A5C-4590-8A57-923F0EF561EA}" destId="{4B8DCE65-E07C-442C-847E-8913F7172856}" srcOrd="1" destOrd="0" presId="urn:microsoft.com/office/officeart/2008/layout/VerticalCurvedList"/>
    <dgm:cxn modelId="{C8873155-4CC3-4637-A48B-3612DE04B243}" type="presParOf" srcId="{7F295C8A-4A5C-4590-8A57-923F0EF561EA}" destId="{ABAC253B-A936-44E2-B57B-E26029705946}" srcOrd="2" destOrd="0" presId="urn:microsoft.com/office/officeart/2008/layout/VerticalCurvedList"/>
    <dgm:cxn modelId="{17B021CC-19D2-4970-A28C-C2C9EC3DA601}" type="presParOf" srcId="{ABAC253B-A936-44E2-B57B-E26029705946}" destId="{149AC9DF-C2B4-4D14-921E-CD47E6B1A747}" srcOrd="0" destOrd="0" presId="urn:microsoft.com/office/officeart/2008/layout/VerticalCurvedList"/>
    <dgm:cxn modelId="{26928F1C-B3CA-4B59-93A0-ED9C3F161B57}" type="presParOf" srcId="{7F295C8A-4A5C-4590-8A57-923F0EF561EA}" destId="{58B41E5E-5429-4791-A854-8679D7F55893}" srcOrd="3" destOrd="0" presId="urn:microsoft.com/office/officeart/2008/layout/VerticalCurvedList"/>
    <dgm:cxn modelId="{1FBB33C8-8E52-4C80-A474-D8B4542301E1}" type="presParOf" srcId="{7F295C8A-4A5C-4590-8A57-923F0EF561EA}" destId="{617BAA75-23FB-4D55-ACCA-09EB82085069}" srcOrd="4" destOrd="0" presId="urn:microsoft.com/office/officeart/2008/layout/VerticalCurvedList"/>
    <dgm:cxn modelId="{FB8FA137-4C7E-426F-AC04-EB2E9BE068F3}" type="presParOf" srcId="{617BAA75-23FB-4D55-ACCA-09EB82085069}" destId="{1C713F79-2B60-4366-8CDB-8D6410C74A02}" srcOrd="0" destOrd="0" presId="urn:microsoft.com/office/officeart/2008/layout/VerticalCurvedList"/>
    <dgm:cxn modelId="{5F1ACC85-F90E-4FE0-B0FC-B87DEB25264E}" type="presParOf" srcId="{7F295C8A-4A5C-4590-8A57-923F0EF561EA}" destId="{1FFE5CFA-6024-4A7E-91D4-724F615FAA6D}" srcOrd="5" destOrd="0" presId="urn:microsoft.com/office/officeart/2008/layout/VerticalCurvedList"/>
    <dgm:cxn modelId="{E8C0C31E-B936-4FC2-BD48-911090067265}" type="presParOf" srcId="{7F295C8A-4A5C-4590-8A57-923F0EF561EA}" destId="{5CF61336-9C2F-4964-9699-664330681D7B}" srcOrd="6" destOrd="0" presId="urn:microsoft.com/office/officeart/2008/layout/VerticalCurvedList"/>
    <dgm:cxn modelId="{3742E3E5-7657-4256-959E-BF5487D178CC}" type="presParOf" srcId="{5CF61336-9C2F-4964-9699-664330681D7B}" destId="{68647489-364D-49D3-8054-AF9896616E55}" srcOrd="0" destOrd="0" presId="urn:microsoft.com/office/officeart/2008/layout/VerticalCurvedList"/>
    <dgm:cxn modelId="{3095C34C-5BD6-4F9F-A828-80E4E0317A7B}" type="presParOf" srcId="{7F295C8A-4A5C-4590-8A57-923F0EF561EA}" destId="{2694926A-8009-4C9E-BB09-A4CB0D765DFF}" srcOrd="7" destOrd="0" presId="urn:microsoft.com/office/officeart/2008/layout/VerticalCurvedList"/>
    <dgm:cxn modelId="{E00CA108-16C8-4671-B12C-2022ED4BF0D1}" type="presParOf" srcId="{7F295C8A-4A5C-4590-8A57-923F0EF561EA}" destId="{7AA77F93-E3F6-40E9-B03B-0A4AA7EEE5C7}" srcOrd="8" destOrd="0" presId="urn:microsoft.com/office/officeart/2008/layout/VerticalCurvedList"/>
    <dgm:cxn modelId="{1CC8D5F1-B1E7-42B4-AD5C-AA64E6E696DB}" type="presParOf" srcId="{7AA77F93-E3F6-40E9-B03B-0A4AA7EEE5C7}" destId="{F6FD5C38-E609-4DA9-A94D-5C4824C9F46D}" srcOrd="0" destOrd="0" presId="urn:microsoft.com/office/officeart/2008/layout/VerticalCurv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3753CACD-6F62-44BB-A991-A66ADCD34C13}" type="doc">
      <dgm:prSet loTypeId="urn:microsoft.com/office/officeart/2005/8/layout/hierarchy1" loCatId="hierarchy" qsTypeId="urn:microsoft.com/office/officeart/2005/8/quickstyle/simple2" qsCatId="simple" csTypeId="urn:microsoft.com/office/officeart/2005/8/colors/colorful2" csCatId="colorful" phldr="1"/>
      <dgm:spPr/>
      <dgm:t>
        <a:bodyPr/>
        <a:lstStyle/>
        <a:p>
          <a:endParaRPr lang="en-US"/>
        </a:p>
      </dgm:t>
    </dgm:pt>
    <dgm:pt modelId="{D8052DCB-AC07-476B-A7B9-4D16F00DC091}">
      <dgm:prSet phldrT="[Text]" custT="1"/>
      <dgm:spPr>
        <a:xfrm>
          <a:off x="2069" y="1543210"/>
          <a:ext cx="1924499" cy="586972"/>
        </a:xfrm>
      </dgm:spPr>
      <dgm:t>
        <a:bodyPr/>
        <a:lstStyle/>
        <a:p>
          <a:pPr>
            <a:buNone/>
          </a:pPr>
          <a:r>
            <a:rPr lang="en-US" sz="2000" dirty="0">
              <a:latin typeface="Amasis MT Pro Black" panose="02040A04050005020304" pitchFamily="18" charset="0"/>
              <a:ea typeface="+mn-ea"/>
              <a:cs typeface="+mn-cs"/>
            </a:rPr>
            <a:t>Proposed FY 2026</a:t>
          </a:r>
          <a:endParaRPr lang="en-US" sz="2000" b="1" dirty="0">
            <a:latin typeface="Abadi Extra Light" panose="020B0204020104020204" pitchFamily="34" charset="0"/>
            <a:ea typeface="+mn-ea"/>
            <a:cs typeface="+mn-cs"/>
          </a:endParaRPr>
        </a:p>
      </dgm:t>
    </dgm:pt>
    <dgm:pt modelId="{AA621BE8-0C9B-486B-8424-5EB8DF25061F}" type="parTrans" cxnId="{6D24D317-854C-4486-A087-C761D4192B8A}">
      <dgm:prSet/>
      <dgm:spPr/>
      <dgm:t>
        <a:bodyPr/>
        <a:lstStyle/>
        <a:p>
          <a:endParaRPr lang="en-US"/>
        </a:p>
      </dgm:t>
    </dgm:pt>
    <dgm:pt modelId="{B5F3A2C8-EA89-4A43-81DC-54D68BC64948}" type="sibTrans" cxnId="{6D24D317-854C-4486-A087-C761D4192B8A}">
      <dgm:prSet/>
      <dgm:spPr/>
      <dgm:t>
        <a:bodyPr/>
        <a:lstStyle/>
        <a:p>
          <a:endParaRPr lang="en-US"/>
        </a:p>
      </dgm:t>
    </dgm:pt>
    <dgm:pt modelId="{900C9886-59B0-4DE6-A2C1-4E5D383B3C00}">
      <dgm:prSet phldrT="[Text]" custT="1"/>
      <dgm:spPr>
        <a:xfrm>
          <a:off x="2311468" y="301908"/>
          <a:ext cx="1924499" cy="586972"/>
        </a:xfrm>
      </dgm:spPr>
      <dgm:t>
        <a:bodyPr/>
        <a:lstStyle/>
        <a:p>
          <a:pPr>
            <a:buNone/>
          </a:pPr>
          <a:r>
            <a:rPr lang="en-US" sz="2000" dirty="0">
              <a:latin typeface="Abadi" panose="020B0604020104020204" pitchFamily="34" charset="0"/>
              <a:ea typeface="+mn-ea"/>
              <a:cs typeface="+mn-cs"/>
            </a:rPr>
            <a:t>$911,300</a:t>
          </a:r>
          <a:endParaRPr lang="en-US" sz="2000" dirty="0">
            <a:latin typeface="Abadi Extra Light" panose="020B0204020104020204" pitchFamily="34" charset="0"/>
            <a:ea typeface="+mn-ea"/>
            <a:cs typeface="+mn-cs"/>
          </a:endParaRPr>
        </a:p>
      </dgm:t>
    </dgm:pt>
    <dgm:pt modelId="{6B99D4D8-5B77-45F1-82F4-1523DF6BA542}" type="parTrans" cxnId="{39AFB450-2B42-43C6-A80B-E1874AACD83D}">
      <dgm:prSet/>
      <dgm:spPr>
        <a:xfrm>
          <a:off x="1926568" y="595394"/>
          <a:ext cx="384899" cy="1241301"/>
        </a:xfrm>
      </dgm:spPr>
      <dgm:t>
        <a:bodyPr/>
        <a:lstStyle/>
        <a:p>
          <a:endParaRPr lang="en-US"/>
        </a:p>
      </dgm:t>
    </dgm:pt>
    <dgm:pt modelId="{97B6EDFC-6461-483D-A6DE-DDAE9635FCE6}" type="sibTrans" cxnId="{39AFB450-2B42-43C6-A80B-E1874AACD83D}">
      <dgm:prSet/>
      <dgm:spPr/>
      <dgm:t>
        <a:bodyPr/>
        <a:lstStyle/>
        <a:p>
          <a:endParaRPr lang="en-US"/>
        </a:p>
      </dgm:t>
    </dgm:pt>
    <dgm:pt modelId="{9C0480F2-13ED-451D-A912-F45E90451ED4}">
      <dgm:prSet phldrT="[Text]" custT="1"/>
      <dgm:spPr>
        <a:xfrm>
          <a:off x="2311468" y="301908"/>
          <a:ext cx="1924499" cy="586972"/>
        </a:xfrm>
        <a:solidFill>
          <a:srgbClr val="FF0000">
            <a:alpha val="90000"/>
          </a:srgbClr>
        </a:solidFill>
      </dgm:spPr>
      <dgm:t>
        <a:bodyPr/>
        <a:lstStyle/>
        <a:p>
          <a:pPr>
            <a:buNone/>
          </a:pPr>
          <a:r>
            <a:rPr lang="en-US" sz="2000" dirty="0">
              <a:solidFill>
                <a:schemeClr val="bg1"/>
              </a:solidFill>
              <a:latin typeface="Abadi" panose="020B0604020104020204" pitchFamily="34" charset="0"/>
              <a:ea typeface="+mn-ea"/>
              <a:cs typeface="+mn-cs"/>
            </a:rPr>
            <a:t>Decrease -$225,100 or 19.8%</a:t>
          </a:r>
          <a:endParaRPr lang="en-US" sz="2000" dirty="0">
            <a:solidFill>
              <a:schemeClr val="bg1"/>
            </a:solidFill>
            <a:latin typeface="Abadi Extra Light" panose="020B0204020104020204" pitchFamily="34" charset="0"/>
            <a:ea typeface="+mn-ea"/>
            <a:cs typeface="+mn-cs"/>
          </a:endParaRPr>
        </a:p>
      </dgm:t>
    </dgm:pt>
    <dgm:pt modelId="{BC655953-EC50-4EF9-9619-C21B71226A83}" type="parTrans" cxnId="{3E0CD0FD-689B-4537-BF41-7D0F3CEE0C46}">
      <dgm:prSet/>
      <dgm:spPr/>
      <dgm:t>
        <a:bodyPr/>
        <a:lstStyle/>
        <a:p>
          <a:endParaRPr lang="en-US"/>
        </a:p>
      </dgm:t>
    </dgm:pt>
    <dgm:pt modelId="{267B3EA2-68C2-4DF3-A9C3-A87C1F2BD113}" type="sibTrans" cxnId="{3E0CD0FD-689B-4537-BF41-7D0F3CEE0C46}">
      <dgm:prSet/>
      <dgm:spPr/>
      <dgm:t>
        <a:bodyPr/>
        <a:lstStyle/>
        <a:p>
          <a:endParaRPr lang="en-US"/>
        </a:p>
      </dgm:t>
    </dgm:pt>
    <dgm:pt modelId="{A82B3CE4-9735-4310-B30A-C7763956675A}" type="pres">
      <dgm:prSet presAssocID="{3753CACD-6F62-44BB-A991-A66ADCD34C13}" presName="hierChild1" presStyleCnt="0">
        <dgm:presLayoutVars>
          <dgm:chPref val="1"/>
          <dgm:dir/>
          <dgm:animOne val="branch"/>
          <dgm:animLvl val="lvl"/>
          <dgm:resizeHandles/>
        </dgm:presLayoutVars>
      </dgm:prSet>
      <dgm:spPr/>
    </dgm:pt>
    <dgm:pt modelId="{B7921070-A310-4234-976C-1E420EBA344C}" type="pres">
      <dgm:prSet presAssocID="{D8052DCB-AC07-476B-A7B9-4D16F00DC091}" presName="hierRoot1" presStyleCnt="0"/>
      <dgm:spPr/>
    </dgm:pt>
    <dgm:pt modelId="{564F2E29-893C-4293-9049-B50E8A570A76}" type="pres">
      <dgm:prSet presAssocID="{D8052DCB-AC07-476B-A7B9-4D16F00DC091}" presName="composite" presStyleCnt="0"/>
      <dgm:spPr/>
    </dgm:pt>
    <dgm:pt modelId="{91DC069C-1D7E-4E98-BD38-AEEA420F3AA4}" type="pres">
      <dgm:prSet presAssocID="{D8052DCB-AC07-476B-A7B9-4D16F00DC091}" presName="background" presStyleLbl="node0" presStyleIdx="0" presStyleCnt="1"/>
      <dgm:spPr/>
    </dgm:pt>
    <dgm:pt modelId="{4D5F9BD6-2567-4466-9DFF-40BBA05F9F20}" type="pres">
      <dgm:prSet presAssocID="{D8052DCB-AC07-476B-A7B9-4D16F00DC091}" presName="text" presStyleLbl="fgAcc0" presStyleIdx="0" presStyleCnt="1" custScaleX="116610">
        <dgm:presLayoutVars>
          <dgm:chPref val="3"/>
        </dgm:presLayoutVars>
      </dgm:prSet>
      <dgm:spPr/>
    </dgm:pt>
    <dgm:pt modelId="{AB1FAAD3-F220-4A4C-A9B7-40DA142DF741}" type="pres">
      <dgm:prSet presAssocID="{D8052DCB-AC07-476B-A7B9-4D16F00DC091}" presName="hierChild2" presStyleCnt="0"/>
      <dgm:spPr/>
    </dgm:pt>
    <dgm:pt modelId="{DC980A44-6411-4EB1-A1E6-48038CFD6F61}" type="pres">
      <dgm:prSet presAssocID="{6B99D4D8-5B77-45F1-82F4-1523DF6BA542}" presName="Name10" presStyleLbl="parChTrans1D2" presStyleIdx="0" presStyleCnt="2"/>
      <dgm:spPr/>
    </dgm:pt>
    <dgm:pt modelId="{12EC6B28-599C-43C8-B317-B3987F9FBD85}" type="pres">
      <dgm:prSet presAssocID="{900C9886-59B0-4DE6-A2C1-4E5D383B3C00}" presName="hierRoot2" presStyleCnt="0"/>
      <dgm:spPr/>
    </dgm:pt>
    <dgm:pt modelId="{2AC515D2-D773-4EB0-BBA7-8C215CA51FF7}" type="pres">
      <dgm:prSet presAssocID="{900C9886-59B0-4DE6-A2C1-4E5D383B3C00}" presName="composite2" presStyleCnt="0"/>
      <dgm:spPr/>
    </dgm:pt>
    <dgm:pt modelId="{07952F23-E2EA-4215-BEFD-8ECA5E5EBA6C}" type="pres">
      <dgm:prSet presAssocID="{900C9886-59B0-4DE6-A2C1-4E5D383B3C00}" presName="background2" presStyleLbl="node2" presStyleIdx="0" presStyleCnt="2"/>
      <dgm:spPr/>
    </dgm:pt>
    <dgm:pt modelId="{3D1C556C-3154-43F3-8258-A1409DB78BC1}" type="pres">
      <dgm:prSet presAssocID="{900C9886-59B0-4DE6-A2C1-4E5D383B3C00}" presName="text2" presStyleLbl="fgAcc2" presStyleIdx="0" presStyleCnt="2">
        <dgm:presLayoutVars>
          <dgm:chPref val="3"/>
        </dgm:presLayoutVars>
      </dgm:prSet>
      <dgm:spPr/>
    </dgm:pt>
    <dgm:pt modelId="{ADB8790E-8081-49B7-8AC9-2FA3554C79D3}" type="pres">
      <dgm:prSet presAssocID="{900C9886-59B0-4DE6-A2C1-4E5D383B3C00}" presName="hierChild3" presStyleCnt="0"/>
      <dgm:spPr/>
    </dgm:pt>
    <dgm:pt modelId="{E1D1527B-0ED5-4734-AA5F-139EC36A7BB3}" type="pres">
      <dgm:prSet presAssocID="{BC655953-EC50-4EF9-9619-C21B71226A83}" presName="Name10" presStyleLbl="parChTrans1D2" presStyleIdx="1" presStyleCnt="2"/>
      <dgm:spPr/>
    </dgm:pt>
    <dgm:pt modelId="{37E361A1-C834-4CF1-A6A2-A86673DA5858}" type="pres">
      <dgm:prSet presAssocID="{9C0480F2-13ED-451D-A912-F45E90451ED4}" presName="hierRoot2" presStyleCnt="0"/>
      <dgm:spPr/>
    </dgm:pt>
    <dgm:pt modelId="{33718B51-5C44-428C-A9E2-66C9D57182AE}" type="pres">
      <dgm:prSet presAssocID="{9C0480F2-13ED-451D-A912-F45E90451ED4}" presName="composite2" presStyleCnt="0"/>
      <dgm:spPr/>
    </dgm:pt>
    <dgm:pt modelId="{C368797F-57B2-411A-A537-BAD1985C4505}" type="pres">
      <dgm:prSet presAssocID="{9C0480F2-13ED-451D-A912-F45E90451ED4}" presName="background2" presStyleLbl="node2" presStyleIdx="1" presStyleCnt="2"/>
      <dgm:spPr/>
    </dgm:pt>
    <dgm:pt modelId="{CE3BB8B5-3A72-42A7-BEB8-7E0151E363CE}" type="pres">
      <dgm:prSet presAssocID="{9C0480F2-13ED-451D-A912-F45E90451ED4}" presName="text2" presStyleLbl="fgAcc2" presStyleIdx="1" presStyleCnt="2">
        <dgm:presLayoutVars>
          <dgm:chPref val="3"/>
        </dgm:presLayoutVars>
      </dgm:prSet>
      <dgm:spPr/>
    </dgm:pt>
    <dgm:pt modelId="{6D41D723-053E-4FB5-A177-F8C429A40F16}" type="pres">
      <dgm:prSet presAssocID="{9C0480F2-13ED-451D-A912-F45E90451ED4}" presName="hierChild3" presStyleCnt="0"/>
      <dgm:spPr/>
    </dgm:pt>
  </dgm:ptLst>
  <dgm:cxnLst>
    <dgm:cxn modelId="{D71EEB10-6749-40DC-893E-4E36AFD87BFA}" type="presOf" srcId="{6B99D4D8-5B77-45F1-82F4-1523DF6BA542}" destId="{DC980A44-6411-4EB1-A1E6-48038CFD6F61}" srcOrd="0" destOrd="0" presId="urn:microsoft.com/office/officeart/2005/8/layout/hierarchy1"/>
    <dgm:cxn modelId="{6D24D317-854C-4486-A087-C761D4192B8A}" srcId="{3753CACD-6F62-44BB-A991-A66ADCD34C13}" destId="{D8052DCB-AC07-476B-A7B9-4D16F00DC091}" srcOrd="0" destOrd="0" parTransId="{AA621BE8-0C9B-486B-8424-5EB8DF25061F}" sibTransId="{B5F3A2C8-EA89-4A43-81DC-54D68BC64948}"/>
    <dgm:cxn modelId="{80531A60-5149-4391-B189-E52437CC8BA8}" type="presOf" srcId="{3753CACD-6F62-44BB-A991-A66ADCD34C13}" destId="{A82B3CE4-9735-4310-B30A-C7763956675A}" srcOrd="0" destOrd="0" presId="urn:microsoft.com/office/officeart/2005/8/layout/hierarchy1"/>
    <dgm:cxn modelId="{39C53846-D5D6-48F4-9CA6-63672ACC5F1B}" type="presOf" srcId="{D8052DCB-AC07-476B-A7B9-4D16F00DC091}" destId="{4D5F9BD6-2567-4466-9DFF-40BBA05F9F20}" srcOrd="0" destOrd="0" presId="urn:microsoft.com/office/officeart/2005/8/layout/hierarchy1"/>
    <dgm:cxn modelId="{D0506447-CC1D-41C5-B8F4-551B11108D4F}" type="presOf" srcId="{900C9886-59B0-4DE6-A2C1-4E5D383B3C00}" destId="{3D1C556C-3154-43F3-8258-A1409DB78BC1}" srcOrd="0" destOrd="0" presId="urn:microsoft.com/office/officeart/2005/8/layout/hierarchy1"/>
    <dgm:cxn modelId="{FA17764D-6B2B-4508-B00A-F8ABFC5063D1}" type="presOf" srcId="{9C0480F2-13ED-451D-A912-F45E90451ED4}" destId="{CE3BB8B5-3A72-42A7-BEB8-7E0151E363CE}" srcOrd="0" destOrd="0" presId="urn:microsoft.com/office/officeart/2005/8/layout/hierarchy1"/>
    <dgm:cxn modelId="{39AFB450-2B42-43C6-A80B-E1874AACD83D}" srcId="{D8052DCB-AC07-476B-A7B9-4D16F00DC091}" destId="{900C9886-59B0-4DE6-A2C1-4E5D383B3C00}" srcOrd="0" destOrd="0" parTransId="{6B99D4D8-5B77-45F1-82F4-1523DF6BA542}" sibTransId="{97B6EDFC-6461-483D-A6DE-DDAE9635FCE6}"/>
    <dgm:cxn modelId="{B8297982-C7A6-468D-85A5-69615DCC7698}" type="presOf" srcId="{BC655953-EC50-4EF9-9619-C21B71226A83}" destId="{E1D1527B-0ED5-4734-AA5F-139EC36A7BB3}" srcOrd="0" destOrd="0" presId="urn:microsoft.com/office/officeart/2005/8/layout/hierarchy1"/>
    <dgm:cxn modelId="{3E0CD0FD-689B-4537-BF41-7D0F3CEE0C46}" srcId="{D8052DCB-AC07-476B-A7B9-4D16F00DC091}" destId="{9C0480F2-13ED-451D-A912-F45E90451ED4}" srcOrd="1" destOrd="0" parTransId="{BC655953-EC50-4EF9-9619-C21B71226A83}" sibTransId="{267B3EA2-68C2-4DF3-A9C3-A87C1F2BD113}"/>
    <dgm:cxn modelId="{FDD5981C-8648-412F-A713-C1D5DEC7DCD9}" type="presParOf" srcId="{A82B3CE4-9735-4310-B30A-C7763956675A}" destId="{B7921070-A310-4234-976C-1E420EBA344C}" srcOrd="0" destOrd="0" presId="urn:microsoft.com/office/officeart/2005/8/layout/hierarchy1"/>
    <dgm:cxn modelId="{13DB731C-1D9D-4EE3-9D5A-2BD7A9B69505}" type="presParOf" srcId="{B7921070-A310-4234-976C-1E420EBA344C}" destId="{564F2E29-893C-4293-9049-B50E8A570A76}" srcOrd="0" destOrd="0" presId="urn:microsoft.com/office/officeart/2005/8/layout/hierarchy1"/>
    <dgm:cxn modelId="{1C1DA9E6-2336-408D-ADDC-56FED4AC365B}" type="presParOf" srcId="{564F2E29-893C-4293-9049-B50E8A570A76}" destId="{91DC069C-1D7E-4E98-BD38-AEEA420F3AA4}" srcOrd="0" destOrd="0" presId="urn:microsoft.com/office/officeart/2005/8/layout/hierarchy1"/>
    <dgm:cxn modelId="{980E9902-87FF-44B3-8996-03FAB6B137CA}" type="presParOf" srcId="{564F2E29-893C-4293-9049-B50E8A570A76}" destId="{4D5F9BD6-2567-4466-9DFF-40BBA05F9F20}" srcOrd="1" destOrd="0" presId="urn:microsoft.com/office/officeart/2005/8/layout/hierarchy1"/>
    <dgm:cxn modelId="{E63B032A-65FA-4001-B7E1-B9D39806146F}" type="presParOf" srcId="{B7921070-A310-4234-976C-1E420EBA344C}" destId="{AB1FAAD3-F220-4A4C-A9B7-40DA142DF741}" srcOrd="1" destOrd="0" presId="urn:microsoft.com/office/officeart/2005/8/layout/hierarchy1"/>
    <dgm:cxn modelId="{6B5118F4-476A-4B1C-92BE-8EF7C155A848}" type="presParOf" srcId="{AB1FAAD3-F220-4A4C-A9B7-40DA142DF741}" destId="{DC980A44-6411-4EB1-A1E6-48038CFD6F61}" srcOrd="0" destOrd="0" presId="urn:microsoft.com/office/officeart/2005/8/layout/hierarchy1"/>
    <dgm:cxn modelId="{DDC7159C-241A-4B78-8D6B-51F492C78E80}" type="presParOf" srcId="{AB1FAAD3-F220-4A4C-A9B7-40DA142DF741}" destId="{12EC6B28-599C-43C8-B317-B3987F9FBD85}" srcOrd="1" destOrd="0" presId="urn:microsoft.com/office/officeart/2005/8/layout/hierarchy1"/>
    <dgm:cxn modelId="{66D86ABB-AC57-4AC5-BD9B-04D28DD60FE0}" type="presParOf" srcId="{12EC6B28-599C-43C8-B317-B3987F9FBD85}" destId="{2AC515D2-D773-4EB0-BBA7-8C215CA51FF7}" srcOrd="0" destOrd="0" presId="urn:microsoft.com/office/officeart/2005/8/layout/hierarchy1"/>
    <dgm:cxn modelId="{0CB7B1E3-170E-4E68-BA60-1AEF12B5B6CA}" type="presParOf" srcId="{2AC515D2-D773-4EB0-BBA7-8C215CA51FF7}" destId="{07952F23-E2EA-4215-BEFD-8ECA5E5EBA6C}" srcOrd="0" destOrd="0" presId="urn:microsoft.com/office/officeart/2005/8/layout/hierarchy1"/>
    <dgm:cxn modelId="{77DCC965-5A36-4989-8985-52219FF9EC1F}" type="presParOf" srcId="{2AC515D2-D773-4EB0-BBA7-8C215CA51FF7}" destId="{3D1C556C-3154-43F3-8258-A1409DB78BC1}" srcOrd="1" destOrd="0" presId="urn:microsoft.com/office/officeart/2005/8/layout/hierarchy1"/>
    <dgm:cxn modelId="{E33A6D35-99E2-45C7-ADD9-81376BF4EF95}" type="presParOf" srcId="{12EC6B28-599C-43C8-B317-B3987F9FBD85}" destId="{ADB8790E-8081-49B7-8AC9-2FA3554C79D3}" srcOrd="1" destOrd="0" presId="urn:microsoft.com/office/officeart/2005/8/layout/hierarchy1"/>
    <dgm:cxn modelId="{06D62855-0CDB-4982-A619-5E1DECC586A7}" type="presParOf" srcId="{AB1FAAD3-F220-4A4C-A9B7-40DA142DF741}" destId="{E1D1527B-0ED5-4734-AA5F-139EC36A7BB3}" srcOrd="2" destOrd="0" presId="urn:microsoft.com/office/officeart/2005/8/layout/hierarchy1"/>
    <dgm:cxn modelId="{80E00829-1620-48F3-833F-B6C18F1CEABD}" type="presParOf" srcId="{AB1FAAD3-F220-4A4C-A9B7-40DA142DF741}" destId="{37E361A1-C834-4CF1-A6A2-A86673DA5858}" srcOrd="3" destOrd="0" presId="urn:microsoft.com/office/officeart/2005/8/layout/hierarchy1"/>
    <dgm:cxn modelId="{9B146202-3C09-4164-9080-A2E0283F904B}" type="presParOf" srcId="{37E361A1-C834-4CF1-A6A2-A86673DA5858}" destId="{33718B51-5C44-428C-A9E2-66C9D57182AE}" srcOrd="0" destOrd="0" presId="urn:microsoft.com/office/officeart/2005/8/layout/hierarchy1"/>
    <dgm:cxn modelId="{0E367002-0CCA-4DAE-8AB4-EFB3FE04573B}" type="presParOf" srcId="{33718B51-5C44-428C-A9E2-66C9D57182AE}" destId="{C368797F-57B2-411A-A537-BAD1985C4505}" srcOrd="0" destOrd="0" presId="urn:microsoft.com/office/officeart/2005/8/layout/hierarchy1"/>
    <dgm:cxn modelId="{065E8E36-3544-458C-813C-603BF71B93A6}" type="presParOf" srcId="{33718B51-5C44-428C-A9E2-66C9D57182AE}" destId="{CE3BB8B5-3A72-42A7-BEB8-7E0151E363CE}" srcOrd="1" destOrd="0" presId="urn:microsoft.com/office/officeart/2005/8/layout/hierarchy1"/>
    <dgm:cxn modelId="{C53D1024-8013-442B-871A-F3C6A9D99706}" type="presParOf" srcId="{37E361A1-C834-4CF1-A6A2-A86673DA5858}" destId="{6D41D723-053E-4FB5-A177-F8C429A40F16}" srcOrd="1" destOrd="0" presId="urn:microsoft.com/office/officeart/2005/8/layout/hierarchy1"/>
  </dgm:cxnLst>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ata7.xml><?xml version="1.0" encoding="utf-8"?>
<dgm:dataModel xmlns:dgm="http://schemas.openxmlformats.org/drawingml/2006/diagram" xmlns:a="http://schemas.openxmlformats.org/drawingml/2006/main">
  <dgm:ptLst>
    <dgm:pt modelId="{3753CACD-6F62-44BB-A991-A66ADCD34C13}" type="doc">
      <dgm:prSet loTypeId="urn:microsoft.com/office/officeart/2005/8/layout/hierarchy1" loCatId="hierarchy" qsTypeId="urn:microsoft.com/office/officeart/2005/8/quickstyle/simple2" qsCatId="simple" csTypeId="urn:microsoft.com/office/officeart/2005/8/colors/colorful2" csCatId="colorful" phldr="1"/>
      <dgm:spPr/>
      <dgm:t>
        <a:bodyPr/>
        <a:lstStyle/>
        <a:p>
          <a:endParaRPr lang="en-US"/>
        </a:p>
      </dgm:t>
    </dgm:pt>
    <dgm:pt modelId="{D8052DCB-AC07-476B-A7B9-4D16F00DC091}">
      <dgm:prSet phldrT="[Text]" custT="1"/>
      <dgm:spPr>
        <a:xfrm>
          <a:off x="2069" y="1543210"/>
          <a:ext cx="1924499" cy="586972"/>
        </a:xfrm>
      </dgm:spPr>
      <dgm:t>
        <a:bodyPr/>
        <a:lstStyle/>
        <a:p>
          <a:pPr>
            <a:buNone/>
          </a:pPr>
          <a:r>
            <a:rPr lang="en-US" sz="1400" dirty="0">
              <a:latin typeface="Amasis MT Pro Black" panose="02040A04050005020304" pitchFamily="18" charset="0"/>
              <a:ea typeface="+mn-ea"/>
              <a:cs typeface="+mn-cs"/>
            </a:rPr>
            <a:t>Proposed FY 2026</a:t>
          </a:r>
          <a:endParaRPr lang="en-US" sz="1400" b="1" dirty="0">
            <a:latin typeface="Abadi Extra Light" panose="020B0204020104020204" pitchFamily="34" charset="0"/>
            <a:ea typeface="+mn-ea"/>
            <a:cs typeface="+mn-cs"/>
          </a:endParaRPr>
        </a:p>
      </dgm:t>
    </dgm:pt>
    <dgm:pt modelId="{AA621BE8-0C9B-486B-8424-5EB8DF25061F}" type="parTrans" cxnId="{6D24D317-854C-4486-A087-C761D4192B8A}">
      <dgm:prSet/>
      <dgm:spPr/>
      <dgm:t>
        <a:bodyPr/>
        <a:lstStyle/>
        <a:p>
          <a:endParaRPr lang="en-US"/>
        </a:p>
      </dgm:t>
    </dgm:pt>
    <dgm:pt modelId="{B5F3A2C8-EA89-4A43-81DC-54D68BC64948}" type="sibTrans" cxnId="{6D24D317-854C-4486-A087-C761D4192B8A}">
      <dgm:prSet/>
      <dgm:spPr/>
      <dgm:t>
        <a:bodyPr/>
        <a:lstStyle/>
        <a:p>
          <a:endParaRPr lang="en-US"/>
        </a:p>
      </dgm:t>
    </dgm:pt>
    <dgm:pt modelId="{900C9886-59B0-4DE6-A2C1-4E5D383B3C00}">
      <dgm:prSet phldrT="[Text]" custT="1"/>
      <dgm:spPr>
        <a:xfrm>
          <a:off x="2311468" y="301908"/>
          <a:ext cx="1924499" cy="586972"/>
        </a:xfrm>
      </dgm:spPr>
      <dgm:t>
        <a:bodyPr/>
        <a:lstStyle/>
        <a:p>
          <a:pPr>
            <a:buNone/>
          </a:pPr>
          <a:r>
            <a:rPr lang="en-US" sz="1200" dirty="0">
              <a:latin typeface="Abadi" panose="020B0604020104020204" pitchFamily="34" charset="0"/>
              <a:ea typeface="+mn-ea"/>
              <a:cs typeface="+mn-cs"/>
            </a:rPr>
            <a:t>$785,500</a:t>
          </a:r>
          <a:endParaRPr lang="en-US" sz="1200" dirty="0">
            <a:latin typeface="Abadi Extra Light" panose="020B0204020104020204" pitchFamily="34" charset="0"/>
            <a:ea typeface="+mn-ea"/>
            <a:cs typeface="+mn-cs"/>
          </a:endParaRPr>
        </a:p>
      </dgm:t>
    </dgm:pt>
    <dgm:pt modelId="{6B99D4D8-5B77-45F1-82F4-1523DF6BA542}" type="parTrans" cxnId="{39AFB450-2B42-43C6-A80B-E1874AACD83D}">
      <dgm:prSet/>
      <dgm:spPr>
        <a:xfrm>
          <a:off x="1926568" y="595394"/>
          <a:ext cx="384899" cy="1241301"/>
        </a:xfrm>
      </dgm:spPr>
      <dgm:t>
        <a:bodyPr/>
        <a:lstStyle/>
        <a:p>
          <a:endParaRPr lang="en-US"/>
        </a:p>
      </dgm:t>
    </dgm:pt>
    <dgm:pt modelId="{97B6EDFC-6461-483D-A6DE-DDAE9635FCE6}" type="sibTrans" cxnId="{39AFB450-2B42-43C6-A80B-E1874AACD83D}">
      <dgm:prSet/>
      <dgm:spPr/>
      <dgm:t>
        <a:bodyPr/>
        <a:lstStyle/>
        <a:p>
          <a:endParaRPr lang="en-US"/>
        </a:p>
      </dgm:t>
    </dgm:pt>
    <dgm:pt modelId="{9C0480F2-13ED-451D-A912-F45E90451ED4}">
      <dgm:prSet phldrT="[Text]" custT="1"/>
      <dgm:spPr>
        <a:xfrm>
          <a:off x="2311468" y="301908"/>
          <a:ext cx="1924499" cy="586972"/>
        </a:xfrm>
      </dgm:spPr>
      <dgm:t>
        <a:bodyPr/>
        <a:lstStyle/>
        <a:p>
          <a:pPr>
            <a:buNone/>
          </a:pPr>
          <a:r>
            <a:rPr lang="en-US" sz="1200" dirty="0">
              <a:latin typeface="Abadi" panose="020B0604020104020204" pitchFamily="34" charset="0"/>
              <a:ea typeface="+mn-ea"/>
              <a:cs typeface="+mn-cs"/>
            </a:rPr>
            <a:t>Unchanged from FY 2025 Approved Budget</a:t>
          </a:r>
          <a:endParaRPr lang="en-US" sz="1200" dirty="0">
            <a:latin typeface="Abadi Extra Light" panose="020B0204020104020204" pitchFamily="34" charset="0"/>
            <a:ea typeface="+mn-ea"/>
            <a:cs typeface="+mn-cs"/>
          </a:endParaRPr>
        </a:p>
      </dgm:t>
    </dgm:pt>
    <dgm:pt modelId="{BC655953-EC50-4EF9-9619-C21B71226A83}" type="parTrans" cxnId="{3E0CD0FD-689B-4537-BF41-7D0F3CEE0C46}">
      <dgm:prSet/>
      <dgm:spPr/>
      <dgm:t>
        <a:bodyPr/>
        <a:lstStyle/>
        <a:p>
          <a:endParaRPr lang="en-US"/>
        </a:p>
      </dgm:t>
    </dgm:pt>
    <dgm:pt modelId="{267B3EA2-68C2-4DF3-A9C3-A87C1F2BD113}" type="sibTrans" cxnId="{3E0CD0FD-689B-4537-BF41-7D0F3CEE0C46}">
      <dgm:prSet/>
      <dgm:spPr/>
      <dgm:t>
        <a:bodyPr/>
        <a:lstStyle/>
        <a:p>
          <a:endParaRPr lang="en-US"/>
        </a:p>
      </dgm:t>
    </dgm:pt>
    <dgm:pt modelId="{A82B3CE4-9735-4310-B30A-C7763956675A}" type="pres">
      <dgm:prSet presAssocID="{3753CACD-6F62-44BB-A991-A66ADCD34C13}" presName="hierChild1" presStyleCnt="0">
        <dgm:presLayoutVars>
          <dgm:chPref val="1"/>
          <dgm:dir/>
          <dgm:animOne val="branch"/>
          <dgm:animLvl val="lvl"/>
          <dgm:resizeHandles/>
        </dgm:presLayoutVars>
      </dgm:prSet>
      <dgm:spPr/>
    </dgm:pt>
    <dgm:pt modelId="{B7921070-A310-4234-976C-1E420EBA344C}" type="pres">
      <dgm:prSet presAssocID="{D8052DCB-AC07-476B-A7B9-4D16F00DC091}" presName="hierRoot1" presStyleCnt="0"/>
      <dgm:spPr/>
    </dgm:pt>
    <dgm:pt modelId="{564F2E29-893C-4293-9049-B50E8A570A76}" type="pres">
      <dgm:prSet presAssocID="{D8052DCB-AC07-476B-A7B9-4D16F00DC091}" presName="composite" presStyleCnt="0"/>
      <dgm:spPr/>
    </dgm:pt>
    <dgm:pt modelId="{91DC069C-1D7E-4E98-BD38-AEEA420F3AA4}" type="pres">
      <dgm:prSet presAssocID="{D8052DCB-AC07-476B-A7B9-4D16F00DC091}" presName="background" presStyleLbl="node0" presStyleIdx="0" presStyleCnt="1"/>
      <dgm:spPr/>
    </dgm:pt>
    <dgm:pt modelId="{4D5F9BD6-2567-4466-9DFF-40BBA05F9F20}" type="pres">
      <dgm:prSet presAssocID="{D8052DCB-AC07-476B-A7B9-4D16F00DC091}" presName="text" presStyleLbl="fgAcc0" presStyleIdx="0" presStyleCnt="1">
        <dgm:presLayoutVars>
          <dgm:chPref val="3"/>
        </dgm:presLayoutVars>
      </dgm:prSet>
      <dgm:spPr/>
    </dgm:pt>
    <dgm:pt modelId="{AB1FAAD3-F220-4A4C-A9B7-40DA142DF741}" type="pres">
      <dgm:prSet presAssocID="{D8052DCB-AC07-476B-A7B9-4D16F00DC091}" presName="hierChild2" presStyleCnt="0"/>
      <dgm:spPr/>
    </dgm:pt>
    <dgm:pt modelId="{DC980A44-6411-4EB1-A1E6-48038CFD6F61}" type="pres">
      <dgm:prSet presAssocID="{6B99D4D8-5B77-45F1-82F4-1523DF6BA542}" presName="Name10" presStyleLbl="parChTrans1D2" presStyleIdx="0" presStyleCnt="2"/>
      <dgm:spPr/>
    </dgm:pt>
    <dgm:pt modelId="{12EC6B28-599C-43C8-B317-B3987F9FBD85}" type="pres">
      <dgm:prSet presAssocID="{900C9886-59B0-4DE6-A2C1-4E5D383B3C00}" presName="hierRoot2" presStyleCnt="0"/>
      <dgm:spPr/>
    </dgm:pt>
    <dgm:pt modelId="{2AC515D2-D773-4EB0-BBA7-8C215CA51FF7}" type="pres">
      <dgm:prSet presAssocID="{900C9886-59B0-4DE6-A2C1-4E5D383B3C00}" presName="composite2" presStyleCnt="0"/>
      <dgm:spPr/>
    </dgm:pt>
    <dgm:pt modelId="{07952F23-E2EA-4215-BEFD-8ECA5E5EBA6C}" type="pres">
      <dgm:prSet presAssocID="{900C9886-59B0-4DE6-A2C1-4E5D383B3C00}" presName="background2" presStyleLbl="node2" presStyleIdx="0" presStyleCnt="2"/>
      <dgm:spPr/>
    </dgm:pt>
    <dgm:pt modelId="{3D1C556C-3154-43F3-8258-A1409DB78BC1}" type="pres">
      <dgm:prSet presAssocID="{900C9886-59B0-4DE6-A2C1-4E5D383B3C00}" presName="text2" presStyleLbl="fgAcc2" presStyleIdx="0" presStyleCnt="2">
        <dgm:presLayoutVars>
          <dgm:chPref val="3"/>
        </dgm:presLayoutVars>
      </dgm:prSet>
      <dgm:spPr/>
    </dgm:pt>
    <dgm:pt modelId="{ADB8790E-8081-49B7-8AC9-2FA3554C79D3}" type="pres">
      <dgm:prSet presAssocID="{900C9886-59B0-4DE6-A2C1-4E5D383B3C00}" presName="hierChild3" presStyleCnt="0"/>
      <dgm:spPr/>
    </dgm:pt>
    <dgm:pt modelId="{E1D1527B-0ED5-4734-AA5F-139EC36A7BB3}" type="pres">
      <dgm:prSet presAssocID="{BC655953-EC50-4EF9-9619-C21B71226A83}" presName="Name10" presStyleLbl="parChTrans1D2" presStyleIdx="1" presStyleCnt="2"/>
      <dgm:spPr/>
    </dgm:pt>
    <dgm:pt modelId="{37E361A1-C834-4CF1-A6A2-A86673DA5858}" type="pres">
      <dgm:prSet presAssocID="{9C0480F2-13ED-451D-A912-F45E90451ED4}" presName="hierRoot2" presStyleCnt="0"/>
      <dgm:spPr/>
    </dgm:pt>
    <dgm:pt modelId="{33718B51-5C44-428C-A9E2-66C9D57182AE}" type="pres">
      <dgm:prSet presAssocID="{9C0480F2-13ED-451D-A912-F45E90451ED4}" presName="composite2" presStyleCnt="0"/>
      <dgm:spPr/>
    </dgm:pt>
    <dgm:pt modelId="{C368797F-57B2-411A-A537-BAD1985C4505}" type="pres">
      <dgm:prSet presAssocID="{9C0480F2-13ED-451D-A912-F45E90451ED4}" presName="background2" presStyleLbl="node2" presStyleIdx="1" presStyleCnt="2"/>
      <dgm:spPr/>
    </dgm:pt>
    <dgm:pt modelId="{CE3BB8B5-3A72-42A7-BEB8-7E0151E363CE}" type="pres">
      <dgm:prSet presAssocID="{9C0480F2-13ED-451D-A912-F45E90451ED4}" presName="text2" presStyleLbl="fgAcc2" presStyleIdx="1" presStyleCnt="2">
        <dgm:presLayoutVars>
          <dgm:chPref val="3"/>
        </dgm:presLayoutVars>
      </dgm:prSet>
      <dgm:spPr/>
    </dgm:pt>
    <dgm:pt modelId="{6D41D723-053E-4FB5-A177-F8C429A40F16}" type="pres">
      <dgm:prSet presAssocID="{9C0480F2-13ED-451D-A912-F45E90451ED4}" presName="hierChild3" presStyleCnt="0"/>
      <dgm:spPr/>
    </dgm:pt>
  </dgm:ptLst>
  <dgm:cxnLst>
    <dgm:cxn modelId="{D71EEB10-6749-40DC-893E-4E36AFD87BFA}" type="presOf" srcId="{6B99D4D8-5B77-45F1-82F4-1523DF6BA542}" destId="{DC980A44-6411-4EB1-A1E6-48038CFD6F61}" srcOrd="0" destOrd="0" presId="urn:microsoft.com/office/officeart/2005/8/layout/hierarchy1"/>
    <dgm:cxn modelId="{6D24D317-854C-4486-A087-C761D4192B8A}" srcId="{3753CACD-6F62-44BB-A991-A66ADCD34C13}" destId="{D8052DCB-AC07-476B-A7B9-4D16F00DC091}" srcOrd="0" destOrd="0" parTransId="{AA621BE8-0C9B-486B-8424-5EB8DF25061F}" sibTransId="{B5F3A2C8-EA89-4A43-81DC-54D68BC64948}"/>
    <dgm:cxn modelId="{80531A60-5149-4391-B189-E52437CC8BA8}" type="presOf" srcId="{3753CACD-6F62-44BB-A991-A66ADCD34C13}" destId="{A82B3CE4-9735-4310-B30A-C7763956675A}" srcOrd="0" destOrd="0" presId="urn:microsoft.com/office/officeart/2005/8/layout/hierarchy1"/>
    <dgm:cxn modelId="{39C53846-D5D6-48F4-9CA6-63672ACC5F1B}" type="presOf" srcId="{D8052DCB-AC07-476B-A7B9-4D16F00DC091}" destId="{4D5F9BD6-2567-4466-9DFF-40BBA05F9F20}" srcOrd="0" destOrd="0" presId="urn:microsoft.com/office/officeart/2005/8/layout/hierarchy1"/>
    <dgm:cxn modelId="{D0506447-CC1D-41C5-B8F4-551B11108D4F}" type="presOf" srcId="{900C9886-59B0-4DE6-A2C1-4E5D383B3C00}" destId="{3D1C556C-3154-43F3-8258-A1409DB78BC1}" srcOrd="0" destOrd="0" presId="urn:microsoft.com/office/officeart/2005/8/layout/hierarchy1"/>
    <dgm:cxn modelId="{FA17764D-6B2B-4508-B00A-F8ABFC5063D1}" type="presOf" srcId="{9C0480F2-13ED-451D-A912-F45E90451ED4}" destId="{CE3BB8B5-3A72-42A7-BEB8-7E0151E363CE}" srcOrd="0" destOrd="0" presId="urn:microsoft.com/office/officeart/2005/8/layout/hierarchy1"/>
    <dgm:cxn modelId="{39AFB450-2B42-43C6-A80B-E1874AACD83D}" srcId="{D8052DCB-AC07-476B-A7B9-4D16F00DC091}" destId="{900C9886-59B0-4DE6-A2C1-4E5D383B3C00}" srcOrd="0" destOrd="0" parTransId="{6B99D4D8-5B77-45F1-82F4-1523DF6BA542}" sibTransId="{97B6EDFC-6461-483D-A6DE-DDAE9635FCE6}"/>
    <dgm:cxn modelId="{B8297982-C7A6-468D-85A5-69615DCC7698}" type="presOf" srcId="{BC655953-EC50-4EF9-9619-C21B71226A83}" destId="{E1D1527B-0ED5-4734-AA5F-139EC36A7BB3}" srcOrd="0" destOrd="0" presId="urn:microsoft.com/office/officeart/2005/8/layout/hierarchy1"/>
    <dgm:cxn modelId="{3E0CD0FD-689B-4537-BF41-7D0F3CEE0C46}" srcId="{D8052DCB-AC07-476B-A7B9-4D16F00DC091}" destId="{9C0480F2-13ED-451D-A912-F45E90451ED4}" srcOrd="1" destOrd="0" parTransId="{BC655953-EC50-4EF9-9619-C21B71226A83}" sibTransId="{267B3EA2-68C2-4DF3-A9C3-A87C1F2BD113}"/>
    <dgm:cxn modelId="{FDD5981C-8648-412F-A713-C1D5DEC7DCD9}" type="presParOf" srcId="{A82B3CE4-9735-4310-B30A-C7763956675A}" destId="{B7921070-A310-4234-976C-1E420EBA344C}" srcOrd="0" destOrd="0" presId="urn:microsoft.com/office/officeart/2005/8/layout/hierarchy1"/>
    <dgm:cxn modelId="{13DB731C-1D9D-4EE3-9D5A-2BD7A9B69505}" type="presParOf" srcId="{B7921070-A310-4234-976C-1E420EBA344C}" destId="{564F2E29-893C-4293-9049-B50E8A570A76}" srcOrd="0" destOrd="0" presId="urn:microsoft.com/office/officeart/2005/8/layout/hierarchy1"/>
    <dgm:cxn modelId="{1C1DA9E6-2336-408D-ADDC-56FED4AC365B}" type="presParOf" srcId="{564F2E29-893C-4293-9049-B50E8A570A76}" destId="{91DC069C-1D7E-4E98-BD38-AEEA420F3AA4}" srcOrd="0" destOrd="0" presId="urn:microsoft.com/office/officeart/2005/8/layout/hierarchy1"/>
    <dgm:cxn modelId="{980E9902-87FF-44B3-8996-03FAB6B137CA}" type="presParOf" srcId="{564F2E29-893C-4293-9049-B50E8A570A76}" destId="{4D5F9BD6-2567-4466-9DFF-40BBA05F9F20}" srcOrd="1" destOrd="0" presId="urn:microsoft.com/office/officeart/2005/8/layout/hierarchy1"/>
    <dgm:cxn modelId="{E63B032A-65FA-4001-B7E1-B9D39806146F}" type="presParOf" srcId="{B7921070-A310-4234-976C-1E420EBA344C}" destId="{AB1FAAD3-F220-4A4C-A9B7-40DA142DF741}" srcOrd="1" destOrd="0" presId="urn:microsoft.com/office/officeart/2005/8/layout/hierarchy1"/>
    <dgm:cxn modelId="{6B5118F4-476A-4B1C-92BE-8EF7C155A848}" type="presParOf" srcId="{AB1FAAD3-F220-4A4C-A9B7-40DA142DF741}" destId="{DC980A44-6411-4EB1-A1E6-48038CFD6F61}" srcOrd="0" destOrd="0" presId="urn:microsoft.com/office/officeart/2005/8/layout/hierarchy1"/>
    <dgm:cxn modelId="{DDC7159C-241A-4B78-8D6B-51F492C78E80}" type="presParOf" srcId="{AB1FAAD3-F220-4A4C-A9B7-40DA142DF741}" destId="{12EC6B28-599C-43C8-B317-B3987F9FBD85}" srcOrd="1" destOrd="0" presId="urn:microsoft.com/office/officeart/2005/8/layout/hierarchy1"/>
    <dgm:cxn modelId="{66D86ABB-AC57-4AC5-BD9B-04D28DD60FE0}" type="presParOf" srcId="{12EC6B28-599C-43C8-B317-B3987F9FBD85}" destId="{2AC515D2-D773-4EB0-BBA7-8C215CA51FF7}" srcOrd="0" destOrd="0" presId="urn:microsoft.com/office/officeart/2005/8/layout/hierarchy1"/>
    <dgm:cxn modelId="{0CB7B1E3-170E-4E68-BA60-1AEF12B5B6CA}" type="presParOf" srcId="{2AC515D2-D773-4EB0-BBA7-8C215CA51FF7}" destId="{07952F23-E2EA-4215-BEFD-8ECA5E5EBA6C}" srcOrd="0" destOrd="0" presId="urn:microsoft.com/office/officeart/2005/8/layout/hierarchy1"/>
    <dgm:cxn modelId="{77DCC965-5A36-4989-8985-52219FF9EC1F}" type="presParOf" srcId="{2AC515D2-D773-4EB0-BBA7-8C215CA51FF7}" destId="{3D1C556C-3154-43F3-8258-A1409DB78BC1}" srcOrd="1" destOrd="0" presId="urn:microsoft.com/office/officeart/2005/8/layout/hierarchy1"/>
    <dgm:cxn modelId="{E33A6D35-99E2-45C7-ADD9-81376BF4EF95}" type="presParOf" srcId="{12EC6B28-599C-43C8-B317-B3987F9FBD85}" destId="{ADB8790E-8081-49B7-8AC9-2FA3554C79D3}" srcOrd="1" destOrd="0" presId="urn:microsoft.com/office/officeart/2005/8/layout/hierarchy1"/>
    <dgm:cxn modelId="{06D62855-0CDB-4982-A619-5E1DECC586A7}" type="presParOf" srcId="{AB1FAAD3-F220-4A4C-A9B7-40DA142DF741}" destId="{E1D1527B-0ED5-4734-AA5F-139EC36A7BB3}" srcOrd="2" destOrd="0" presId="urn:microsoft.com/office/officeart/2005/8/layout/hierarchy1"/>
    <dgm:cxn modelId="{80E00829-1620-48F3-833F-B6C18F1CEABD}" type="presParOf" srcId="{AB1FAAD3-F220-4A4C-A9B7-40DA142DF741}" destId="{37E361A1-C834-4CF1-A6A2-A86673DA5858}" srcOrd="3" destOrd="0" presId="urn:microsoft.com/office/officeart/2005/8/layout/hierarchy1"/>
    <dgm:cxn modelId="{9B146202-3C09-4164-9080-A2E0283F904B}" type="presParOf" srcId="{37E361A1-C834-4CF1-A6A2-A86673DA5858}" destId="{33718B51-5C44-428C-A9E2-66C9D57182AE}" srcOrd="0" destOrd="0" presId="urn:microsoft.com/office/officeart/2005/8/layout/hierarchy1"/>
    <dgm:cxn modelId="{0E367002-0CCA-4DAE-8AB4-EFB3FE04573B}" type="presParOf" srcId="{33718B51-5C44-428C-A9E2-66C9D57182AE}" destId="{C368797F-57B2-411A-A537-BAD1985C4505}" srcOrd="0" destOrd="0" presId="urn:microsoft.com/office/officeart/2005/8/layout/hierarchy1"/>
    <dgm:cxn modelId="{065E8E36-3544-458C-813C-603BF71B93A6}" type="presParOf" srcId="{33718B51-5C44-428C-A9E2-66C9D57182AE}" destId="{CE3BB8B5-3A72-42A7-BEB8-7E0151E363CE}" srcOrd="1" destOrd="0" presId="urn:microsoft.com/office/officeart/2005/8/layout/hierarchy1"/>
    <dgm:cxn modelId="{C53D1024-8013-442B-871A-F3C6A9D99706}" type="presParOf" srcId="{37E361A1-C834-4CF1-A6A2-A86673DA5858}" destId="{6D41D723-053E-4FB5-A177-F8C429A40F16}" srcOrd="1" destOrd="0" presId="urn:microsoft.com/office/officeart/2005/8/layout/hierarchy1"/>
  </dgm:cxnLst>
  <dgm:bg/>
  <dgm:whole/>
  <dgm:extLst>
    <a:ext uri="http://schemas.microsoft.com/office/drawing/2008/diagram">
      <dsp:dataModelExt xmlns:dsp="http://schemas.microsoft.com/office/drawing/2008/diagram" relId="rId13" minVer="http://schemas.openxmlformats.org/drawingml/2006/diagram"/>
    </a:ext>
    <a:ext uri="{C62137D5-CB1D-491B-B009-E17868A290BF}">
      <dgm14:recolorImg xmlns:dgm14="http://schemas.microsoft.com/office/drawing/2010/diagram" val="1"/>
    </a:ext>
  </dgm:extLst>
</dgm:dataModel>
</file>

<file path=ppt/diagrams/data8.xml><?xml version="1.0" encoding="utf-8"?>
<dgm:dataModel xmlns:dgm="http://schemas.openxmlformats.org/drawingml/2006/diagram" xmlns:a="http://schemas.openxmlformats.org/drawingml/2006/main">
  <dgm:ptLst>
    <dgm:pt modelId="{3753CACD-6F62-44BB-A991-A66ADCD34C13}" type="doc">
      <dgm:prSet loTypeId="urn:microsoft.com/office/officeart/2005/8/layout/process4" loCatId="list" qsTypeId="urn:microsoft.com/office/officeart/2005/8/quickstyle/simple5" qsCatId="simple" csTypeId="urn:microsoft.com/office/officeart/2005/8/colors/accent0_3" csCatId="mainScheme" phldr="1"/>
      <dgm:spPr/>
      <dgm:t>
        <a:bodyPr/>
        <a:lstStyle/>
        <a:p>
          <a:endParaRPr lang="en-US"/>
        </a:p>
      </dgm:t>
    </dgm:pt>
    <dgm:pt modelId="{D8052DCB-AC07-476B-A7B9-4D16F00DC091}">
      <dgm:prSet phldrT="[Text]"/>
      <dgm:spPr>
        <a:xfrm>
          <a:off x="2069" y="1543210"/>
          <a:ext cx="1924499" cy="586972"/>
        </a:xfrm>
      </dgm:spPr>
      <dgm:t>
        <a:bodyPr/>
        <a:lstStyle/>
        <a:p>
          <a:pPr>
            <a:buNone/>
          </a:pPr>
          <a:r>
            <a:rPr lang="en-US" dirty="0">
              <a:latin typeface="Amasis MT Pro Black" panose="02040A04050005020304" pitchFamily="18" charset="0"/>
              <a:ea typeface="+mn-ea"/>
              <a:cs typeface="+mn-cs"/>
            </a:rPr>
            <a:t>+$457,400 COMPENSATION </a:t>
          </a:r>
        </a:p>
      </dgm:t>
    </dgm:pt>
    <dgm:pt modelId="{AA621BE8-0C9B-486B-8424-5EB8DF25061F}" type="parTrans" cxnId="{6D24D317-854C-4486-A087-C761D4192B8A}">
      <dgm:prSet/>
      <dgm:spPr/>
      <dgm:t>
        <a:bodyPr/>
        <a:lstStyle/>
        <a:p>
          <a:endParaRPr lang="en-US"/>
        </a:p>
      </dgm:t>
    </dgm:pt>
    <dgm:pt modelId="{B5F3A2C8-EA89-4A43-81DC-54D68BC64948}" type="sibTrans" cxnId="{6D24D317-854C-4486-A087-C761D4192B8A}">
      <dgm:prSet/>
      <dgm:spPr/>
      <dgm:t>
        <a:bodyPr/>
        <a:lstStyle/>
        <a:p>
          <a:endParaRPr lang="en-US"/>
        </a:p>
      </dgm:t>
    </dgm:pt>
    <dgm:pt modelId="{BB6CE538-A278-4CBA-9B79-507107D8E5EA}">
      <dgm:prSet phldrT="[Text]"/>
      <dgm:spPr>
        <a:xfrm>
          <a:off x="2069" y="1543210"/>
          <a:ext cx="1924499" cy="586972"/>
        </a:xfrm>
      </dgm:spPr>
      <dgm:t>
        <a:bodyPr/>
        <a:lstStyle/>
        <a:p>
          <a:pPr>
            <a:buNone/>
          </a:pPr>
          <a:r>
            <a:rPr lang="en-US" dirty="0">
              <a:latin typeface="Amasis MT Pro Black" panose="02040A04050005020304" pitchFamily="18" charset="0"/>
              <a:ea typeface="+mn-ea"/>
              <a:cs typeface="+mn-cs"/>
            </a:rPr>
            <a:t>Mandated salary adjustments</a:t>
          </a:r>
        </a:p>
      </dgm:t>
    </dgm:pt>
    <dgm:pt modelId="{7953B6C2-5A8F-4865-8E3A-301F2069E170}" type="parTrans" cxnId="{B3F0CE7F-865C-4F2C-95DC-8A0183CC8E77}">
      <dgm:prSet/>
      <dgm:spPr/>
      <dgm:t>
        <a:bodyPr/>
        <a:lstStyle/>
        <a:p>
          <a:endParaRPr lang="en-US"/>
        </a:p>
      </dgm:t>
    </dgm:pt>
    <dgm:pt modelId="{CF10C982-99B6-4BBD-9466-55B3EA80D075}" type="sibTrans" cxnId="{B3F0CE7F-865C-4F2C-95DC-8A0183CC8E77}">
      <dgm:prSet/>
      <dgm:spPr/>
      <dgm:t>
        <a:bodyPr/>
        <a:lstStyle/>
        <a:p>
          <a:endParaRPr lang="en-US"/>
        </a:p>
      </dgm:t>
    </dgm:pt>
    <dgm:pt modelId="{FCEDD12A-4936-4070-8187-038DE97C0CB9}">
      <dgm:prSet phldrT="[Text]"/>
      <dgm:spPr>
        <a:xfrm>
          <a:off x="2069" y="1543210"/>
          <a:ext cx="1924499" cy="586972"/>
        </a:xfrm>
      </dgm:spPr>
      <dgm:t>
        <a:bodyPr/>
        <a:lstStyle/>
        <a:p>
          <a:pPr>
            <a:buNone/>
          </a:pPr>
          <a:r>
            <a:rPr lang="en-US" dirty="0">
              <a:latin typeface="Amasis MT Pro Black" panose="02040A04050005020304" pitchFamily="18" charset="0"/>
              <a:ea typeface="+mn-ea"/>
              <a:cs typeface="+mn-cs"/>
            </a:rPr>
            <a:t>Fund five (5) FT position</a:t>
          </a:r>
        </a:p>
      </dgm:t>
    </dgm:pt>
    <dgm:pt modelId="{F1B54483-FD80-49C2-B63B-4E582D8CDCC9}" type="sibTrans" cxnId="{D4E8E161-3DDD-46F6-8768-EA7DA7682C36}">
      <dgm:prSet/>
      <dgm:spPr/>
      <dgm:t>
        <a:bodyPr/>
        <a:lstStyle/>
        <a:p>
          <a:endParaRPr lang="en-US"/>
        </a:p>
      </dgm:t>
    </dgm:pt>
    <dgm:pt modelId="{5468CE09-3BFE-4A10-BAF1-9747D88313A0}" type="parTrans" cxnId="{D4E8E161-3DDD-46F6-8768-EA7DA7682C36}">
      <dgm:prSet/>
      <dgm:spPr/>
      <dgm:t>
        <a:bodyPr/>
        <a:lstStyle/>
        <a:p>
          <a:endParaRPr lang="en-US"/>
        </a:p>
      </dgm:t>
    </dgm:pt>
    <dgm:pt modelId="{6AD372A0-4B03-4978-87A3-7BF6BC87D15A}">
      <dgm:prSet phldrT="[Text]"/>
      <dgm:spPr>
        <a:xfrm>
          <a:off x="2069" y="1543210"/>
          <a:ext cx="1924499" cy="586972"/>
        </a:xfrm>
        <a:solidFill>
          <a:srgbClr val="92D050">
            <a:alpha val="90000"/>
          </a:srgbClr>
        </a:solidFill>
      </dgm:spPr>
      <dgm:t>
        <a:bodyPr/>
        <a:lstStyle/>
        <a:p>
          <a:pPr>
            <a:buNone/>
          </a:pPr>
          <a:r>
            <a:rPr lang="en-US" dirty="0">
              <a:latin typeface="Amasis MT Pro Black" panose="02040A04050005020304" pitchFamily="18" charset="0"/>
              <a:ea typeface="+mn-ea"/>
              <a:cs typeface="+mn-cs"/>
            </a:rPr>
            <a:t>$1,300 Increase in compensation</a:t>
          </a:r>
        </a:p>
      </dgm:t>
    </dgm:pt>
    <dgm:pt modelId="{A016D297-8741-4850-96CE-D53CBF853DDC}" type="parTrans" cxnId="{6CDF5A7E-D063-4B80-8510-FA18450C2E06}">
      <dgm:prSet/>
      <dgm:spPr/>
      <dgm:t>
        <a:bodyPr/>
        <a:lstStyle/>
        <a:p>
          <a:endParaRPr lang="en-US"/>
        </a:p>
      </dgm:t>
    </dgm:pt>
    <dgm:pt modelId="{BAD4D157-7AAC-4BEC-B0E2-D5EEB3C624B2}" type="sibTrans" cxnId="{6CDF5A7E-D063-4B80-8510-FA18450C2E06}">
      <dgm:prSet/>
      <dgm:spPr/>
      <dgm:t>
        <a:bodyPr/>
        <a:lstStyle/>
        <a:p>
          <a:endParaRPr lang="en-US"/>
        </a:p>
      </dgm:t>
    </dgm:pt>
    <dgm:pt modelId="{A96CA817-ECB9-4F9E-9A44-71336C10E904}" type="pres">
      <dgm:prSet presAssocID="{3753CACD-6F62-44BB-A991-A66ADCD34C13}" presName="Name0" presStyleCnt="0">
        <dgm:presLayoutVars>
          <dgm:dir/>
          <dgm:animLvl val="lvl"/>
          <dgm:resizeHandles val="exact"/>
        </dgm:presLayoutVars>
      </dgm:prSet>
      <dgm:spPr/>
    </dgm:pt>
    <dgm:pt modelId="{707B227D-7690-40ED-8365-97AD0A96C89C}" type="pres">
      <dgm:prSet presAssocID="{D8052DCB-AC07-476B-A7B9-4D16F00DC091}" presName="boxAndChildren" presStyleCnt="0"/>
      <dgm:spPr/>
    </dgm:pt>
    <dgm:pt modelId="{D2DA8318-A1B5-40FA-959E-7901D392C5E8}" type="pres">
      <dgm:prSet presAssocID="{D8052DCB-AC07-476B-A7B9-4D16F00DC091}" presName="parentTextBox" presStyleLbl="node1" presStyleIdx="0" presStyleCnt="1"/>
      <dgm:spPr/>
    </dgm:pt>
    <dgm:pt modelId="{0CA8F9C7-DC6A-4452-89D5-BC3118B1BDFB}" type="pres">
      <dgm:prSet presAssocID="{D8052DCB-AC07-476B-A7B9-4D16F00DC091}" presName="entireBox" presStyleLbl="node1" presStyleIdx="0" presStyleCnt="1" custLinFactNeighborX="10131" custLinFactNeighborY="23784"/>
      <dgm:spPr/>
    </dgm:pt>
    <dgm:pt modelId="{D68025C2-9ACB-4776-93F0-817981ED587D}" type="pres">
      <dgm:prSet presAssocID="{D8052DCB-AC07-476B-A7B9-4D16F00DC091}" presName="descendantBox" presStyleCnt="0"/>
      <dgm:spPr/>
    </dgm:pt>
    <dgm:pt modelId="{E4CF8167-3280-4566-930F-19F3E71E8EC6}" type="pres">
      <dgm:prSet presAssocID="{BB6CE538-A278-4CBA-9B79-507107D8E5EA}" presName="childTextBox" presStyleLbl="fgAccFollowNode1" presStyleIdx="0" presStyleCnt="3">
        <dgm:presLayoutVars>
          <dgm:bulletEnabled val="1"/>
        </dgm:presLayoutVars>
      </dgm:prSet>
      <dgm:spPr/>
    </dgm:pt>
    <dgm:pt modelId="{E86D432F-2DA8-487C-83CA-47EF430B3CFA}" type="pres">
      <dgm:prSet presAssocID="{FCEDD12A-4936-4070-8187-038DE97C0CB9}" presName="childTextBox" presStyleLbl="fgAccFollowNode1" presStyleIdx="1" presStyleCnt="3">
        <dgm:presLayoutVars>
          <dgm:bulletEnabled val="1"/>
        </dgm:presLayoutVars>
      </dgm:prSet>
      <dgm:spPr/>
    </dgm:pt>
    <dgm:pt modelId="{C661B79D-DC7B-4B44-84C2-9F76689EF252}" type="pres">
      <dgm:prSet presAssocID="{6AD372A0-4B03-4978-87A3-7BF6BC87D15A}" presName="childTextBox" presStyleLbl="fgAccFollowNode1" presStyleIdx="2" presStyleCnt="3">
        <dgm:presLayoutVars>
          <dgm:bulletEnabled val="1"/>
        </dgm:presLayoutVars>
      </dgm:prSet>
      <dgm:spPr/>
    </dgm:pt>
  </dgm:ptLst>
  <dgm:cxnLst>
    <dgm:cxn modelId="{F3038F09-4BDE-46D3-A7DD-B656E7602BB7}" type="presOf" srcId="{D8052DCB-AC07-476B-A7B9-4D16F00DC091}" destId="{D2DA8318-A1B5-40FA-959E-7901D392C5E8}" srcOrd="0" destOrd="0" presId="urn:microsoft.com/office/officeart/2005/8/layout/process4"/>
    <dgm:cxn modelId="{6D24D317-854C-4486-A087-C761D4192B8A}" srcId="{3753CACD-6F62-44BB-A991-A66ADCD34C13}" destId="{D8052DCB-AC07-476B-A7B9-4D16F00DC091}" srcOrd="0" destOrd="0" parTransId="{AA621BE8-0C9B-486B-8424-5EB8DF25061F}" sibTransId="{B5F3A2C8-EA89-4A43-81DC-54D68BC64948}"/>
    <dgm:cxn modelId="{57913132-EA1D-4CF0-A295-1DF8655542A4}" type="presOf" srcId="{6AD372A0-4B03-4978-87A3-7BF6BC87D15A}" destId="{C661B79D-DC7B-4B44-84C2-9F76689EF252}" srcOrd="0" destOrd="0" presId="urn:microsoft.com/office/officeart/2005/8/layout/process4"/>
    <dgm:cxn modelId="{D4E8E161-3DDD-46F6-8768-EA7DA7682C36}" srcId="{D8052DCB-AC07-476B-A7B9-4D16F00DC091}" destId="{FCEDD12A-4936-4070-8187-038DE97C0CB9}" srcOrd="1" destOrd="0" parTransId="{5468CE09-3BFE-4A10-BAF1-9747D88313A0}" sibTransId="{F1B54483-FD80-49C2-B63B-4E582D8CDCC9}"/>
    <dgm:cxn modelId="{FECF1E44-C2C8-4378-9BD4-4A5013B6C32F}" type="presOf" srcId="{D8052DCB-AC07-476B-A7B9-4D16F00DC091}" destId="{0CA8F9C7-DC6A-4452-89D5-BC3118B1BDFB}" srcOrd="1" destOrd="0" presId="urn:microsoft.com/office/officeart/2005/8/layout/process4"/>
    <dgm:cxn modelId="{85F1D073-60BA-4591-B4E3-2AF929C87D91}" type="presOf" srcId="{3753CACD-6F62-44BB-A991-A66ADCD34C13}" destId="{A96CA817-ECB9-4F9E-9A44-71336C10E904}" srcOrd="0" destOrd="0" presId="urn:microsoft.com/office/officeart/2005/8/layout/process4"/>
    <dgm:cxn modelId="{6CDF5A7E-D063-4B80-8510-FA18450C2E06}" srcId="{D8052DCB-AC07-476B-A7B9-4D16F00DC091}" destId="{6AD372A0-4B03-4978-87A3-7BF6BC87D15A}" srcOrd="2" destOrd="0" parTransId="{A016D297-8741-4850-96CE-D53CBF853DDC}" sibTransId="{BAD4D157-7AAC-4BEC-B0E2-D5EEB3C624B2}"/>
    <dgm:cxn modelId="{B3F0CE7F-865C-4F2C-95DC-8A0183CC8E77}" srcId="{D8052DCB-AC07-476B-A7B9-4D16F00DC091}" destId="{BB6CE538-A278-4CBA-9B79-507107D8E5EA}" srcOrd="0" destOrd="0" parTransId="{7953B6C2-5A8F-4865-8E3A-301F2069E170}" sibTransId="{CF10C982-99B6-4BBD-9466-55B3EA80D075}"/>
    <dgm:cxn modelId="{12474597-4C9F-4919-A1CA-49DE7B106692}" type="presOf" srcId="{BB6CE538-A278-4CBA-9B79-507107D8E5EA}" destId="{E4CF8167-3280-4566-930F-19F3E71E8EC6}" srcOrd="0" destOrd="0" presId="urn:microsoft.com/office/officeart/2005/8/layout/process4"/>
    <dgm:cxn modelId="{5C3155F2-73B3-4852-B506-B39CDCA07947}" type="presOf" srcId="{FCEDD12A-4936-4070-8187-038DE97C0CB9}" destId="{E86D432F-2DA8-487C-83CA-47EF430B3CFA}" srcOrd="0" destOrd="0" presId="urn:microsoft.com/office/officeart/2005/8/layout/process4"/>
    <dgm:cxn modelId="{27F256B7-363C-4C98-928B-8A41361B9B27}" type="presParOf" srcId="{A96CA817-ECB9-4F9E-9A44-71336C10E904}" destId="{707B227D-7690-40ED-8365-97AD0A96C89C}" srcOrd="0" destOrd="0" presId="urn:microsoft.com/office/officeart/2005/8/layout/process4"/>
    <dgm:cxn modelId="{D421B13E-6BE8-4030-9C32-1FFF6DA47152}" type="presParOf" srcId="{707B227D-7690-40ED-8365-97AD0A96C89C}" destId="{D2DA8318-A1B5-40FA-959E-7901D392C5E8}" srcOrd="0" destOrd="0" presId="urn:microsoft.com/office/officeart/2005/8/layout/process4"/>
    <dgm:cxn modelId="{6ED259F7-A843-4213-953D-7B552D6AF319}" type="presParOf" srcId="{707B227D-7690-40ED-8365-97AD0A96C89C}" destId="{0CA8F9C7-DC6A-4452-89D5-BC3118B1BDFB}" srcOrd="1" destOrd="0" presId="urn:microsoft.com/office/officeart/2005/8/layout/process4"/>
    <dgm:cxn modelId="{AD018F12-F1A0-44CE-9CFA-151EC9031BEF}" type="presParOf" srcId="{707B227D-7690-40ED-8365-97AD0A96C89C}" destId="{D68025C2-9ACB-4776-93F0-817981ED587D}" srcOrd="2" destOrd="0" presId="urn:microsoft.com/office/officeart/2005/8/layout/process4"/>
    <dgm:cxn modelId="{80493209-CE41-4489-8CFD-BC90AAAF9510}" type="presParOf" srcId="{D68025C2-9ACB-4776-93F0-817981ED587D}" destId="{E4CF8167-3280-4566-930F-19F3E71E8EC6}" srcOrd="0" destOrd="0" presId="urn:microsoft.com/office/officeart/2005/8/layout/process4"/>
    <dgm:cxn modelId="{538DEECF-6FE6-4F74-A34C-B64B4DF0EEB3}" type="presParOf" srcId="{D68025C2-9ACB-4776-93F0-817981ED587D}" destId="{E86D432F-2DA8-487C-83CA-47EF430B3CFA}" srcOrd="1" destOrd="0" presId="urn:microsoft.com/office/officeart/2005/8/layout/process4"/>
    <dgm:cxn modelId="{464F22A3-7359-4B1B-948D-6FD6D32BC0A1}" type="presParOf" srcId="{D68025C2-9ACB-4776-93F0-817981ED587D}" destId="{C661B79D-DC7B-4B44-84C2-9F76689EF252}" srcOrd="2" destOrd="0" presId="urn:microsoft.com/office/officeart/2005/8/layout/process4"/>
  </dgm:cxnLst>
  <dgm:bg/>
  <dgm:whole/>
  <dgm:extLst>
    <a:ext uri="http://schemas.microsoft.com/office/drawing/2008/diagram">
      <dsp:dataModelExt xmlns:dsp="http://schemas.microsoft.com/office/drawing/2008/diagram" relId="rId18"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3753CACD-6F62-44BB-A991-A66ADCD34C13}" type="doc">
      <dgm:prSet loTypeId="urn:microsoft.com/office/officeart/2005/8/layout/lProcess2" loCatId="relationship" qsTypeId="urn:microsoft.com/office/officeart/2005/8/quickstyle/simple5" qsCatId="simple" csTypeId="urn:microsoft.com/office/officeart/2005/8/colors/accent4_1" csCatId="accent4" phldr="1"/>
      <dgm:spPr/>
      <dgm:t>
        <a:bodyPr/>
        <a:lstStyle/>
        <a:p>
          <a:endParaRPr lang="en-US"/>
        </a:p>
      </dgm:t>
    </dgm:pt>
    <dgm:pt modelId="{01261D25-0C71-41C2-B15E-D3713E07C276}">
      <dgm:prSet phldrT="[Text]"/>
      <dgm:spPr>
        <a:xfrm>
          <a:off x="411126" y="616066"/>
          <a:ext cx="3255173" cy="1334810"/>
        </a:xfrm>
        <a:prstGeom prst="roundRect">
          <a:avLst>
            <a:gd name="adj" fmla="val 10000"/>
          </a:avLst>
        </a:prstGeom>
        <a:gradFill rotWithShape="0">
          <a:gsLst>
            <a:gs pos="0">
              <a:sysClr val="window" lastClr="FFFFFF">
                <a:hueOff val="0"/>
                <a:satOff val="0"/>
                <a:lumOff val="0"/>
                <a:alphaOff val="0"/>
                <a:satMod val="103000"/>
                <a:lumMod val="102000"/>
                <a:tint val="94000"/>
              </a:sysClr>
            </a:gs>
            <a:gs pos="50000">
              <a:sysClr val="window" lastClr="FFFFFF">
                <a:hueOff val="0"/>
                <a:satOff val="0"/>
                <a:lumOff val="0"/>
                <a:alphaOff val="0"/>
                <a:satMod val="110000"/>
                <a:lumMod val="100000"/>
                <a:shade val="100000"/>
              </a:sysClr>
            </a:gs>
            <a:gs pos="100000">
              <a:sysClr val="window" lastClr="FFFFFF">
                <a:hueOff val="0"/>
                <a:satOff val="0"/>
                <a:lumOff val="0"/>
                <a:alphaOff val="0"/>
                <a:lumMod val="99000"/>
                <a:satMod val="120000"/>
                <a:shade val="78000"/>
              </a:sysClr>
            </a:gs>
          </a:gsLst>
          <a:lin ang="5400000" scaled="0"/>
        </a:gradFill>
        <a:ln>
          <a:noFill/>
        </a:ln>
        <a:effectLst>
          <a:outerShdw blurRad="57150" dist="19050" dir="5400000" algn="ctr" rotWithShape="0">
            <a:srgbClr val="000000">
              <a:alpha val="63000"/>
            </a:srgbClr>
          </a:outerShdw>
        </a:effectLst>
      </dgm:spPr>
      <dgm:t>
        <a:bodyPr/>
        <a:lstStyle/>
        <a:p>
          <a:pPr>
            <a:buNone/>
          </a:pPr>
          <a:r>
            <a:rPr lang="en-US" dirty="0">
              <a:solidFill>
                <a:sysClr val="windowText" lastClr="000000"/>
              </a:solidFill>
              <a:latin typeface="Amasis MT Pro Black" panose="02040A04050005020304" pitchFamily="18" charset="0"/>
              <a:ea typeface="+mn-ea"/>
              <a:cs typeface="+mn-cs"/>
            </a:rPr>
            <a:t>Due to projected costs for telephone, printing, contract services, county car rental services and general office supplies</a:t>
          </a:r>
          <a:endParaRPr lang="en-US" dirty="0">
            <a:solidFill>
              <a:srgbClr val="FF0000"/>
            </a:solidFill>
            <a:latin typeface="Amasis MT Pro Black" panose="02040A04050005020304" pitchFamily="18" charset="0"/>
            <a:ea typeface="+mn-ea"/>
            <a:cs typeface="+mn-cs"/>
          </a:endParaRPr>
        </a:p>
      </dgm:t>
    </dgm:pt>
    <dgm:pt modelId="{A1CDF255-2BA9-4278-9F9B-44849F5A281A}" type="parTrans" cxnId="{66CDE687-2CD4-4D40-BFC3-E4137D93E80E}">
      <dgm:prSet/>
      <dgm:spPr/>
      <dgm:t>
        <a:bodyPr/>
        <a:lstStyle/>
        <a:p>
          <a:endParaRPr lang="en-US"/>
        </a:p>
      </dgm:t>
    </dgm:pt>
    <dgm:pt modelId="{5E07ECAE-81F7-4D82-B241-36D201951769}" type="sibTrans" cxnId="{66CDE687-2CD4-4D40-BFC3-E4137D93E80E}">
      <dgm:prSet/>
      <dgm:spPr/>
      <dgm:t>
        <a:bodyPr/>
        <a:lstStyle/>
        <a:p>
          <a:endParaRPr lang="en-US"/>
        </a:p>
      </dgm:t>
    </dgm:pt>
    <dgm:pt modelId="{80F33CA9-4B86-49F9-A902-26E98A3D0196}">
      <dgm:prSet phldrT="[Text]"/>
      <dgm:spPr>
        <a:xfrm>
          <a:off x="4382598" y="0"/>
          <a:ext cx="4068966" cy="2053554"/>
        </a:xfrm>
        <a:prstGeom prst="roundRect">
          <a:avLst>
            <a:gd name="adj" fmla="val 10000"/>
          </a:avLst>
        </a:prstGeom>
        <a:solidFill>
          <a:srgbClr val="7F8FA9">
            <a:tint val="40000"/>
            <a:hueOff val="0"/>
            <a:satOff val="0"/>
            <a:lumOff val="0"/>
            <a:alphaOff val="0"/>
          </a:srgbClr>
        </a:solidFill>
        <a:ln>
          <a:noFill/>
        </a:ln>
        <a:effectLst/>
      </dgm:spPr>
      <dgm:t>
        <a:bodyPr/>
        <a:lstStyle/>
        <a:p>
          <a:pPr>
            <a:buNone/>
          </a:pPr>
          <a:r>
            <a:rPr lang="en-US" dirty="0">
              <a:solidFill>
                <a:schemeClr val="tx1"/>
              </a:solidFill>
              <a:latin typeface="Amasis MT Pro Black" panose="02040A04050005020304" pitchFamily="18" charset="0"/>
              <a:ea typeface="+mn-ea"/>
              <a:cs typeface="+mn-cs"/>
            </a:rPr>
            <a:t>$142,700 Fringe Benefits</a:t>
          </a:r>
        </a:p>
      </dgm:t>
    </dgm:pt>
    <dgm:pt modelId="{6D57572B-0DE8-4747-82E6-470DABEC307E}" type="parTrans" cxnId="{C47754F9-79F7-4C71-A510-8A5DC6A320C7}">
      <dgm:prSet/>
      <dgm:spPr/>
      <dgm:t>
        <a:bodyPr/>
        <a:lstStyle/>
        <a:p>
          <a:endParaRPr lang="en-US"/>
        </a:p>
      </dgm:t>
    </dgm:pt>
    <dgm:pt modelId="{DDC0BA08-2EEC-48B7-8F1E-B88831341432}" type="sibTrans" cxnId="{C47754F9-79F7-4C71-A510-8A5DC6A320C7}">
      <dgm:prSet/>
      <dgm:spPr/>
      <dgm:t>
        <a:bodyPr/>
        <a:lstStyle/>
        <a:p>
          <a:endParaRPr lang="en-US"/>
        </a:p>
      </dgm:t>
    </dgm:pt>
    <dgm:pt modelId="{13AA52E0-82DC-4DEB-818C-0540D65BE2E6}">
      <dgm:prSet phldrT="[Text]"/>
      <dgm:spPr>
        <a:xfrm>
          <a:off x="4785265" y="616066"/>
          <a:ext cx="3255173" cy="1334810"/>
        </a:xfrm>
        <a:prstGeom prst="roundRect">
          <a:avLst>
            <a:gd name="adj" fmla="val 10000"/>
          </a:avLst>
        </a:prstGeom>
        <a:gradFill rotWithShape="0">
          <a:gsLst>
            <a:gs pos="0">
              <a:sysClr val="window" lastClr="FFFFFF">
                <a:hueOff val="0"/>
                <a:satOff val="0"/>
                <a:lumOff val="0"/>
                <a:alphaOff val="0"/>
                <a:satMod val="103000"/>
                <a:lumMod val="102000"/>
                <a:tint val="94000"/>
              </a:sysClr>
            </a:gs>
            <a:gs pos="50000">
              <a:sysClr val="window" lastClr="FFFFFF">
                <a:hueOff val="0"/>
                <a:satOff val="0"/>
                <a:lumOff val="0"/>
                <a:alphaOff val="0"/>
                <a:satMod val="110000"/>
                <a:lumMod val="100000"/>
                <a:shade val="100000"/>
              </a:sysClr>
            </a:gs>
            <a:gs pos="100000">
              <a:sysClr val="window" lastClr="FFFFFF">
                <a:hueOff val="0"/>
                <a:satOff val="0"/>
                <a:lumOff val="0"/>
                <a:alphaOff val="0"/>
                <a:lumMod val="99000"/>
                <a:satMod val="120000"/>
                <a:shade val="78000"/>
              </a:sysClr>
            </a:gs>
          </a:gsLst>
          <a:lin ang="5400000" scaled="0"/>
        </a:gradFill>
        <a:ln>
          <a:noFill/>
        </a:ln>
        <a:effectLst>
          <a:outerShdw blurRad="57150" dist="19050" dir="5400000" algn="ctr" rotWithShape="0">
            <a:srgbClr val="000000">
              <a:alpha val="63000"/>
            </a:srgbClr>
          </a:outerShdw>
        </a:effectLst>
      </dgm:spPr>
      <dgm:t>
        <a:bodyPr/>
        <a:lstStyle/>
        <a:p>
          <a:pPr>
            <a:buNone/>
          </a:pPr>
          <a:r>
            <a:rPr lang="en-US" dirty="0">
              <a:solidFill>
                <a:srgbClr val="FF0000"/>
              </a:solidFill>
              <a:latin typeface="Amasis MT Pro Black" panose="02040A04050005020304" pitchFamily="18" charset="0"/>
              <a:ea typeface="+mn-ea"/>
              <a:cs typeface="+mn-cs"/>
            </a:rPr>
            <a:t> Decrease by $9,200</a:t>
          </a:r>
        </a:p>
        <a:p>
          <a:pPr>
            <a:buNone/>
          </a:pPr>
          <a:r>
            <a:rPr lang="en-US" dirty="0">
              <a:solidFill>
                <a:sysClr val="windowText" lastClr="000000">
                  <a:hueOff val="0"/>
                  <a:satOff val="0"/>
                  <a:lumOff val="0"/>
                  <a:alphaOff val="0"/>
                </a:sysClr>
              </a:solidFill>
              <a:latin typeface="Amasis MT Pro Black" panose="02040A04050005020304" pitchFamily="18" charset="0"/>
              <a:ea typeface="+mn-ea"/>
              <a:cs typeface="+mn-cs"/>
            </a:rPr>
            <a:t>Decrease in Fringe Benefit rate from 34.0% to 31.2%</a:t>
          </a:r>
        </a:p>
      </dgm:t>
    </dgm:pt>
    <dgm:pt modelId="{390E29C6-EDBF-4B8A-8BCC-43E40340F06D}" type="parTrans" cxnId="{59635DEF-92F7-4C93-B9FC-D44AF3B474CA}">
      <dgm:prSet/>
      <dgm:spPr/>
      <dgm:t>
        <a:bodyPr/>
        <a:lstStyle/>
        <a:p>
          <a:endParaRPr lang="en-US"/>
        </a:p>
      </dgm:t>
    </dgm:pt>
    <dgm:pt modelId="{16A058B9-D801-49DE-9E37-EF4BDADF21C9}" type="sibTrans" cxnId="{59635DEF-92F7-4C93-B9FC-D44AF3B474CA}">
      <dgm:prSet/>
      <dgm:spPr/>
      <dgm:t>
        <a:bodyPr/>
        <a:lstStyle/>
        <a:p>
          <a:endParaRPr lang="en-US"/>
        </a:p>
      </dgm:t>
    </dgm:pt>
    <dgm:pt modelId="{34913512-4F4D-48AC-9689-2308CBBADAEB}">
      <dgm:prSet phldrT="[Text]"/>
      <dgm:spPr>
        <a:xfrm>
          <a:off x="4229" y="0"/>
          <a:ext cx="4068966" cy="2053554"/>
        </a:xfrm>
        <a:prstGeom prst="roundRect">
          <a:avLst>
            <a:gd name="adj" fmla="val 10000"/>
          </a:avLst>
        </a:prstGeom>
        <a:solidFill>
          <a:srgbClr val="7F8FA9">
            <a:tint val="40000"/>
            <a:hueOff val="0"/>
            <a:satOff val="0"/>
            <a:lumOff val="0"/>
            <a:alphaOff val="0"/>
          </a:srgbClr>
        </a:solidFill>
        <a:ln>
          <a:noFill/>
        </a:ln>
        <a:effectLst/>
      </dgm:spPr>
      <dgm:t>
        <a:bodyPr/>
        <a:lstStyle/>
        <a:p>
          <a:pPr>
            <a:buNone/>
          </a:pPr>
          <a:r>
            <a:rPr lang="en-US" dirty="0">
              <a:solidFill>
                <a:sysClr val="windowText" lastClr="000000"/>
              </a:solidFill>
              <a:latin typeface="Amasis MT Pro Black" panose="02040A04050005020304" pitchFamily="18" charset="0"/>
              <a:ea typeface="+mn-ea"/>
              <a:cs typeface="+mn-cs"/>
            </a:rPr>
            <a:t>+$185,400 OPERATING </a:t>
          </a:r>
        </a:p>
      </dgm:t>
    </dgm:pt>
    <dgm:pt modelId="{01849F04-37B3-4648-9D8C-67F261F0EB9E}" type="sibTrans" cxnId="{04065F71-937B-46B7-9D0B-A286AB7E7EF2}">
      <dgm:prSet/>
      <dgm:spPr/>
      <dgm:t>
        <a:bodyPr/>
        <a:lstStyle/>
        <a:p>
          <a:endParaRPr lang="en-US"/>
        </a:p>
      </dgm:t>
    </dgm:pt>
    <dgm:pt modelId="{5C45F844-1F90-4BF5-844B-F78BB8598715}" type="parTrans" cxnId="{04065F71-937B-46B7-9D0B-A286AB7E7EF2}">
      <dgm:prSet/>
      <dgm:spPr/>
      <dgm:t>
        <a:bodyPr/>
        <a:lstStyle/>
        <a:p>
          <a:endParaRPr lang="en-US"/>
        </a:p>
      </dgm:t>
    </dgm:pt>
    <dgm:pt modelId="{09F28022-4D81-4B84-A79F-EDC7C9D0FD51}" type="pres">
      <dgm:prSet presAssocID="{3753CACD-6F62-44BB-A991-A66ADCD34C13}" presName="theList" presStyleCnt="0">
        <dgm:presLayoutVars>
          <dgm:dir/>
          <dgm:animLvl val="lvl"/>
          <dgm:resizeHandles val="exact"/>
        </dgm:presLayoutVars>
      </dgm:prSet>
      <dgm:spPr/>
    </dgm:pt>
    <dgm:pt modelId="{C8D3A223-BB73-43CC-846C-6760762929C6}" type="pres">
      <dgm:prSet presAssocID="{34913512-4F4D-48AC-9689-2308CBBADAEB}" presName="compNode" presStyleCnt="0"/>
      <dgm:spPr/>
    </dgm:pt>
    <dgm:pt modelId="{50DDA8C6-54F0-4BC5-BA6E-E63D1EAA3673}" type="pres">
      <dgm:prSet presAssocID="{34913512-4F4D-48AC-9689-2308CBBADAEB}" presName="aNode" presStyleLbl="bgShp" presStyleIdx="0" presStyleCnt="2"/>
      <dgm:spPr/>
    </dgm:pt>
    <dgm:pt modelId="{EFEB81B3-978F-4BBD-9A9D-C54BEDF64403}" type="pres">
      <dgm:prSet presAssocID="{34913512-4F4D-48AC-9689-2308CBBADAEB}" presName="textNode" presStyleLbl="bgShp" presStyleIdx="0" presStyleCnt="2"/>
      <dgm:spPr/>
    </dgm:pt>
    <dgm:pt modelId="{6C65D162-C1AE-4F21-9D9C-A6492CCEAC15}" type="pres">
      <dgm:prSet presAssocID="{34913512-4F4D-48AC-9689-2308CBBADAEB}" presName="compChildNode" presStyleCnt="0"/>
      <dgm:spPr/>
    </dgm:pt>
    <dgm:pt modelId="{7BE75B43-540C-4A2D-B65A-5BA1022042E4}" type="pres">
      <dgm:prSet presAssocID="{34913512-4F4D-48AC-9689-2308CBBADAEB}" presName="theInnerList" presStyleCnt="0"/>
      <dgm:spPr/>
    </dgm:pt>
    <dgm:pt modelId="{960BF3AC-EAC0-464C-8DBD-96F26199AE80}" type="pres">
      <dgm:prSet presAssocID="{01261D25-0C71-41C2-B15E-D3713E07C276}" presName="childNode" presStyleLbl="node1" presStyleIdx="0" presStyleCnt="2">
        <dgm:presLayoutVars>
          <dgm:bulletEnabled val="1"/>
        </dgm:presLayoutVars>
      </dgm:prSet>
      <dgm:spPr/>
    </dgm:pt>
    <dgm:pt modelId="{F85A0C28-1D52-4665-8215-5756C1A2FD7C}" type="pres">
      <dgm:prSet presAssocID="{34913512-4F4D-48AC-9689-2308CBBADAEB}" presName="aSpace" presStyleCnt="0"/>
      <dgm:spPr/>
    </dgm:pt>
    <dgm:pt modelId="{D600C780-4DF1-48B1-897C-8575389AEA95}" type="pres">
      <dgm:prSet presAssocID="{80F33CA9-4B86-49F9-A902-26E98A3D0196}" presName="compNode" presStyleCnt="0"/>
      <dgm:spPr/>
    </dgm:pt>
    <dgm:pt modelId="{0A060B18-4859-4386-AE88-DB0A55CF91C1}" type="pres">
      <dgm:prSet presAssocID="{80F33CA9-4B86-49F9-A902-26E98A3D0196}" presName="aNode" presStyleLbl="bgShp" presStyleIdx="1" presStyleCnt="2" custLinFactNeighborX="27428" custLinFactNeighborY="-775"/>
      <dgm:spPr/>
    </dgm:pt>
    <dgm:pt modelId="{2D79597B-60C5-473D-A175-709E89C8134D}" type="pres">
      <dgm:prSet presAssocID="{80F33CA9-4B86-49F9-A902-26E98A3D0196}" presName="textNode" presStyleLbl="bgShp" presStyleIdx="1" presStyleCnt="2"/>
      <dgm:spPr/>
    </dgm:pt>
    <dgm:pt modelId="{A7CE2395-6D23-4F12-A027-A4799669FC96}" type="pres">
      <dgm:prSet presAssocID="{80F33CA9-4B86-49F9-A902-26E98A3D0196}" presName="compChildNode" presStyleCnt="0"/>
      <dgm:spPr/>
    </dgm:pt>
    <dgm:pt modelId="{6AFC24D6-F526-4C97-BF7F-392629AAA082}" type="pres">
      <dgm:prSet presAssocID="{80F33CA9-4B86-49F9-A902-26E98A3D0196}" presName="theInnerList" presStyleCnt="0"/>
      <dgm:spPr/>
    </dgm:pt>
    <dgm:pt modelId="{7CDFD439-D188-46C7-A11A-EEFEFB225F4D}" type="pres">
      <dgm:prSet presAssocID="{13AA52E0-82DC-4DEB-818C-0540D65BE2E6}" presName="childNode" presStyleLbl="node1" presStyleIdx="1" presStyleCnt="2">
        <dgm:presLayoutVars>
          <dgm:bulletEnabled val="1"/>
        </dgm:presLayoutVars>
      </dgm:prSet>
      <dgm:spPr/>
    </dgm:pt>
  </dgm:ptLst>
  <dgm:cxnLst>
    <dgm:cxn modelId="{14849F6C-FA4F-42E6-BE15-DA83FA8F3DB4}" type="presOf" srcId="{34913512-4F4D-48AC-9689-2308CBBADAEB}" destId="{EFEB81B3-978F-4BBD-9A9D-C54BEDF64403}" srcOrd="1" destOrd="0" presId="urn:microsoft.com/office/officeart/2005/8/layout/lProcess2"/>
    <dgm:cxn modelId="{04065F71-937B-46B7-9D0B-A286AB7E7EF2}" srcId="{3753CACD-6F62-44BB-A991-A66ADCD34C13}" destId="{34913512-4F4D-48AC-9689-2308CBBADAEB}" srcOrd="0" destOrd="0" parTransId="{5C45F844-1F90-4BF5-844B-F78BB8598715}" sibTransId="{01849F04-37B3-4648-9D8C-67F261F0EB9E}"/>
    <dgm:cxn modelId="{66CDE687-2CD4-4D40-BFC3-E4137D93E80E}" srcId="{34913512-4F4D-48AC-9689-2308CBBADAEB}" destId="{01261D25-0C71-41C2-B15E-D3713E07C276}" srcOrd="0" destOrd="0" parTransId="{A1CDF255-2BA9-4278-9F9B-44849F5A281A}" sibTransId="{5E07ECAE-81F7-4D82-B241-36D201951769}"/>
    <dgm:cxn modelId="{3D89CEA6-E21A-494F-AF3B-92E179123344}" type="presOf" srcId="{01261D25-0C71-41C2-B15E-D3713E07C276}" destId="{960BF3AC-EAC0-464C-8DBD-96F26199AE80}" srcOrd="0" destOrd="0" presId="urn:microsoft.com/office/officeart/2005/8/layout/lProcess2"/>
    <dgm:cxn modelId="{F128B5B1-2593-4F1C-8FAE-12667F46DB19}" type="presOf" srcId="{34913512-4F4D-48AC-9689-2308CBBADAEB}" destId="{50DDA8C6-54F0-4BC5-BA6E-E63D1EAA3673}" srcOrd="0" destOrd="0" presId="urn:microsoft.com/office/officeart/2005/8/layout/lProcess2"/>
    <dgm:cxn modelId="{0E329CBF-A784-4DCF-9459-834FFB51B308}" type="presOf" srcId="{80F33CA9-4B86-49F9-A902-26E98A3D0196}" destId="{0A060B18-4859-4386-AE88-DB0A55CF91C1}" srcOrd="0" destOrd="0" presId="urn:microsoft.com/office/officeart/2005/8/layout/lProcess2"/>
    <dgm:cxn modelId="{B5EE41CF-3744-49D4-9D41-53222FE58453}" type="presOf" srcId="{80F33CA9-4B86-49F9-A902-26E98A3D0196}" destId="{2D79597B-60C5-473D-A175-709E89C8134D}" srcOrd="1" destOrd="0" presId="urn:microsoft.com/office/officeart/2005/8/layout/lProcess2"/>
    <dgm:cxn modelId="{C46093D4-505A-462D-BE42-78783BFF4B5F}" type="presOf" srcId="{3753CACD-6F62-44BB-A991-A66ADCD34C13}" destId="{09F28022-4D81-4B84-A79F-EDC7C9D0FD51}" srcOrd="0" destOrd="0" presId="urn:microsoft.com/office/officeart/2005/8/layout/lProcess2"/>
    <dgm:cxn modelId="{59635DEF-92F7-4C93-B9FC-D44AF3B474CA}" srcId="{80F33CA9-4B86-49F9-A902-26E98A3D0196}" destId="{13AA52E0-82DC-4DEB-818C-0540D65BE2E6}" srcOrd="0" destOrd="0" parTransId="{390E29C6-EDBF-4B8A-8BCC-43E40340F06D}" sibTransId="{16A058B9-D801-49DE-9E37-EF4BDADF21C9}"/>
    <dgm:cxn modelId="{01F681F5-3A57-409D-A714-F80866FB28FA}" type="presOf" srcId="{13AA52E0-82DC-4DEB-818C-0540D65BE2E6}" destId="{7CDFD439-D188-46C7-A11A-EEFEFB225F4D}" srcOrd="0" destOrd="0" presId="urn:microsoft.com/office/officeart/2005/8/layout/lProcess2"/>
    <dgm:cxn modelId="{C47754F9-79F7-4C71-A510-8A5DC6A320C7}" srcId="{3753CACD-6F62-44BB-A991-A66ADCD34C13}" destId="{80F33CA9-4B86-49F9-A902-26E98A3D0196}" srcOrd="1" destOrd="0" parTransId="{6D57572B-0DE8-4747-82E6-470DABEC307E}" sibTransId="{DDC0BA08-2EEC-48B7-8F1E-B88831341432}"/>
    <dgm:cxn modelId="{092FCF45-6189-4E5E-ACB0-F5F40C5751C2}" type="presParOf" srcId="{09F28022-4D81-4B84-A79F-EDC7C9D0FD51}" destId="{C8D3A223-BB73-43CC-846C-6760762929C6}" srcOrd="0" destOrd="0" presId="urn:microsoft.com/office/officeart/2005/8/layout/lProcess2"/>
    <dgm:cxn modelId="{7A929914-4F47-440F-A9F9-CE55E51BB271}" type="presParOf" srcId="{C8D3A223-BB73-43CC-846C-6760762929C6}" destId="{50DDA8C6-54F0-4BC5-BA6E-E63D1EAA3673}" srcOrd="0" destOrd="0" presId="urn:microsoft.com/office/officeart/2005/8/layout/lProcess2"/>
    <dgm:cxn modelId="{2A2113ED-6B4D-44B9-B35C-5E923911A027}" type="presParOf" srcId="{C8D3A223-BB73-43CC-846C-6760762929C6}" destId="{EFEB81B3-978F-4BBD-9A9D-C54BEDF64403}" srcOrd="1" destOrd="0" presId="urn:microsoft.com/office/officeart/2005/8/layout/lProcess2"/>
    <dgm:cxn modelId="{52180BAD-C502-4614-A2DF-BB93CA4F89F1}" type="presParOf" srcId="{C8D3A223-BB73-43CC-846C-6760762929C6}" destId="{6C65D162-C1AE-4F21-9D9C-A6492CCEAC15}" srcOrd="2" destOrd="0" presId="urn:microsoft.com/office/officeart/2005/8/layout/lProcess2"/>
    <dgm:cxn modelId="{FBB3B5AA-4C5F-4498-843D-AF184730F3E3}" type="presParOf" srcId="{6C65D162-C1AE-4F21-9D9C-A6492CCEAC15}" destId="{7BE75B43-540C-4A2D-B65A-5BA1022042E4}" srcOrd="0" destOrd="0" presId="urn:microsoft.com/office/officeart/2005/8/layout/lProcess2"/>
    <dgm:cxn modelId="{84205319-02BA-445F-B94B-EE35BB91922A}" type="presParOf" srcId="{7BE75B43-540C-4A2D-B65A-5BA1022042E4}" destId="{960BF3AC-EAC0-464C-8DBD-96F26199AE80}" srcOrd="0" destOrd="0" presId="urn:microsoft.com/office/officeart/2005/8/layout/lProcess2"/>
    <dgm:cxn modelId="{DA12A93D-A063-49F8-B799-DE0DC75A06DB}" type="presParOf" srcId="{09F28022-4D81-4B84-A79F-EDC7C9D0FD51}" destId="{F85A0C28-1D52-4665-8215-5756C1A2FD7C}" srcOrd="1" destOrd="0" presId="urn:microsoft.com/office/officeart/2005/8/layout/lProcess2"/>
    <dgm:cxn modelId="{09B81012-4B7D-4E51-B38E-31467D94E3E2}" type="presParOf" srcId="{09F28022-4D81-4B84-A79F-EDC7C9D0FD51}" destId="{D600C780-4DF1-48B1-897C-8575389AEA95}" srcOrd="2" destOrd="0" presId="urn:microsoft.com/office/officeart/2005/8/layout/lProcess2"/>
    <dgm:cxn modelId="{64090A3F-DAED-4150-B905-604BF64799DB}" type="presParOf" srcId="{D600C780-4DF1-48B1-897C-8575389AEA95}" destId="{0A060B18-4859-4386-AE88-DB0A55CF91C1}" srcOrd="0" destOrd="0" presId="urn:microsoft.com/office/officeart/2005/8/layout/lProcess2"/>
    <dgm:cxn modelId="{B9FA373B-FC30-4382-AAE8-EBDF4DEF14CF}" type="presParOf" srcId="{D600C780-4DF1-48B1-897C-8575389AEA95}" destId="{2D79597B-60C5-473D-A175-709E89C8134D}" srcOrd="1" destOrd="0" presId="urn:microsoft.com/office/officeart/2005/8/layout/lProcess2"/>
    <dgm:cxn modelId="{050AD01A-675B-48A9-8574-7D402E1C7C99}" type="presParOf" srcId="{D600C780-4DF1-48B1-897C-8575389AEA95}" destId="{A7CE2395-6D23-4F12-A027-A4799669FC96}" srcOrd="2" destOrd="0" presId="urn:microsoft.com/office/officeart/2005/8/layout/lProcess2"/>
    <dgm:cxn modelId="{DE6C56DE-73D8-4202-93DB-C2227701BE08}" type="presParOf" srcId="{A7CE2395-6D23-4F12-A027-A4799669FC96}" destId="{6AFC24D6-F526-4C97-BF7F-392629AAA082}" srcOrd="0" destOrd="0" presId="urn:microsoft.com/office/officeart/2005/8/layout/lProcess2"/>
    <dgm:cxn modelId="{14D0D595-C92F-4B05-AB3D-712F5A04235C}" type="presParOf" srcId="{6AFC24D6-F526-4C97-BF7F-392629AAA082}" destId="{7CDFD439-D188-46C7-A11A-EEFEFB225F4D}" srcOrd="0" destOrd="0" presId="urn:microsoft.com/office/officeart/2005/8/layout/lProcess2"/>
  </dgm:cxnLst>
  <dgm:bg/>
  <dgm:whole/>
  <dgm:extLst>
    <a:ext uri="http://schemas.microsoft.com/office/drawing/2008/diagram">
      <dsp:dataModelExt xmlns:dsp="http://schemas.microsoft.com/office/drawing/2008/diagram" relId="rId23"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1355601-302D-4C67-8FE1-D324F9C11A21}">
      <dsp:nvSpPr>
        <dsp:cNvPr id="0" name=""/>
        <dsp:cNvSpPr/>
      </dsp:nvSpPr>
      <dsp:spPr>
        <a:xfrm>
          <a:off x="0" y="529"/>
          <a:ext cx="7066551" cy="0"/>
        </a:xfrm>
        <a:prstGeom prst="line">
          <a:avLst/>
        </a:prstGeom>
        <a:solidFill>
          <a:schemeClr val="accent1">
            <a:alpha val="90000"/>
            <a:hueOff val="0"/>
            <a:satOff val="0"/>
            <a:lumOff val="0"/>
            <a:alphaOff val="0"/>
          </a:schemeClr>
        </a:solidFill>
        <a:ln w="12700" cap="flat" cmpd="sng" algn="ctr">
          <a:solidFill>
            <a:schemeClr val="accent1">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13BEC9F-5A7A-47D3-B241-3F3570456D7D}">
      <dsp:nvSpPr>
        <dsp:cNvPr id="0" name=""/>
        <dsp:cNvSpPr/>
      </dsp:nvSpPr>
      <dsp:spPr>
        <a:xfrm>
          <a:off x="0" y="529"/>
          <a:ext cx="7066551" cy="86760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en-US" sz="2400" kern="1200" dirty="0">
              <a:solidFill>
                <a:schemeClr val="accent1">
                  <a:lumMod val="50000"/>
                </a:schemeClr>
              </a:solidFill>
              <a:latin typeface="Times New Roman" panose="02020603050405020304" pitchFamily="18" charset="0"/>
              <a:cs typeface="Times New Roman" panose="02020603050405020304" pitchFamily="18" charset="0"/>
            </a:rPr>
            <a:t>Department Overview</a:t>
          </a:r>
        </a:p>
      </dsp:txBody>
      <dsp:txXfrm>
        <a:off x="0" y="529"/>
        <a:ext cx="7066551" cy="867605"/>
      </dsp:txXfrm>
    </dsp:sp>
    <dsp:sp modelId="{A3944C88-A30F-46C9-97EB-8A12D8D0F2BA}">
      <dsp:nvSpPr>
        <dsp:cNvPr id="0" name=""/>
        <dsp:cNvSpPr/>
      </dsp:nvSpPr>
      <dsp:spPr>
        <a:xfrm>
          <a:off x="0" y="868135"/>
          <a:ext cx="7066551" cy="0"/>
        </a:xfrm>
        <a:prstGeom prst="line">
          <a:avLst/>
        </a:prstGeom>
        <a:solidFill>
          <a:schemeClr val="accent1">
            <a:alpha val="90000"/>
            <a:hueOff val="0"/>
            <a:satOff val="0"/>
            <a:lumOff val="0"/>
            <a:alphaOff val="-10000"/>
          </a:schemeClr>
        </a:solidFill>
        <a:ln w="12700" cap="flat" cmpd="sng" algn="ctr">
          <a:solidFill>
            <a:schemeClr val="accent1">
              <a:alpha val="90000"/>
              <a:hueOff val="0"/>
              <a:satOff val="0"/>
              <a:lumOff val="0"/>
              <a:alphaOff val="-1000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3782F93-BE62-4129-BDC3-A571735C737E}">
      <dsp:nvSpPr>
        <dsp:cNvPr id="0" name=""/>
        <dsp:cNvSpPr/>
      </dsp:nvSpPr>
      <dsp:spPr>
        <a:xfrm>
          <a:off x="0" y="868135"/>
          <a:ext cx="7066551" cy="86760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en-US" sz="2400" kern="1200" dirty="0">
              <a:solidFill>
                <a:schemeClr val="accent1">
                  <a:lumMod val="50000"/>
                </a:schemeClr>
              </a:solidFill>
              <a:latin typeface="Times New Roman" panose="02020603050405020304" pitchFamily="18" charset="0"/>
              <a:cs typeface="Times New Roman" panose="02020603050405020304" pitchFamily="18" charset="0"/>
            </a:rPr>
            <a:t>Strategic Focus</a:t>
          </a:r>
        </a:p>
      </dsp:txBody>
      <dsp:txXfrm>
        <a:off x="0" y="868135"/>
        <a:ext cx="7066551" cy="867605"/>
      </dsp:txXfrm>
    </dsp:sp>
    <dsp:sp modelId="{B20FB5E6-A7C4-4C47-AAF1-FE2FF1F1B7BD}">
      <dsp:nvSpPr>
        <dsp:cNvPr id="0" name=""/>
        <dsp:cNvSpPr/>
      </dsp:nvSpPr>
      <dsp:spPr>
        <a:xfrm>
          <a:off x="0" y="1735740"/>
          <a:ext cx="7066551" cy="0"/>
        </a:xfrm>
        <a:prstGeom prst="line">
          <a:avLst/>
        </a:prstGeom>
        <a:solidFill>
          <a:schemeClr val="accent1">
            <a:alpha val="90000"/>
            <a:hueOff val="0"/>
            <a:satOff val="0"/>
            <a:lumOff val="0"/>
            <a:alphaOff val="-20000"/>
          </a:schemeClr>
        </a:solidFill>
        <a:ln w="12700" cap="flat" cmpd="sng" algn="ctr">
          <a:solidFill>
            <a:schemeClr val="accent1">
              <a:alpha val="90000"/>
              <a:hueOff val="0"/>
              <a:satOff val="0"/>
              <a:lumOff val="0"/>
              <a:alphaOff val="-2000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C5EF95B-5850-49C9-B17C-A893C317C78D}">
      <dsp:nvSpPr>
        <dsp:cNvPr id="0" name=""/>
        <dsp:cNvSpPr/>
      </dsp:nvSpPr>
      <dsp:spPr>
        <a:xfrm>
          <a:off x="0" y="1735740"/>
          <a:ext cx="7066551" cy="86760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en-US" sz="2400" kern="1200" dirty="0">
              <a:solidFill>
                <a:schemeClr val="accent1">
                  <a:lumMod val="50000"/>
                </a:schemeClr>
              </a:solidFill>
              <a:latin typeface="Times New Roman" panose="02020603050405020304" pitchFamily="18" charset="0"/>
              <a:cs typeface="Times New Roman" panose="02020603050405020304" pitchFamily="18" charset="0"/>
            </a:rPr>
            <a:t>Agency Budget Summary &amp; General Fund</a:t>
          </a:r>
        </a:p>
      </dsp:txBody>
      <dsp:txXfrm>
        <a:off x="0" y="1735740"/>
        <a:ext cx="7066551" cy="867605"/>
      </dsp:txXfrm>
    </dsp:sp>
    <dsp:sp modelId="{3CD0CEE7-5E97-4CCF-9BDE-2B74B564D56D}">
      <dsp:nvSpPr>
        <dsp:cNvPr id="0" name=""/>
        <dsp:cNvSpPr/>
      </dsp:nvSpPr>
      <dsp:spPr>
        <a:xfrm>
          <a:off x="0" y="2603346"/>
          <a:ext cx="7066551" cy="0"/>
        </a:xfrm>
        <a:prstGeom prst="line">
          <a:avLst/>
        </a:prstGeom>
        <a:solidFill>
          <a:schemeClr val="accent1">
            <a:alpha val="90000"/>
            <a:hueOff val="0"/>
            <a:satOff val="0"/>
            <a:lumOff val="0"/>
            <a:alphaOff val="-30000"/>
          </a:schemeClr>
        </a:solidFill>
        <a:ln w="12700" cap="flat" cmpd="sng" algn="ctr">
          <a:solidFill>
            <a:schemeClr val="accent1">
              <a:alpha val="90000"/>
              <a:hueOff val="0"/>
              <a:satOff val="0"/>
              <a:lumOff val="0"/>
              <a:alphaOff val="-3000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8E57259-2722-4432-B37F-2D346F3FF70E}">
      <dsp:nvSpPr>
        <dsp:cNvPr id="0" name=""/>
        <dsp:cNvSpPr/>
      </dsp:nvSpPr>
      <dsp:spPr>
        <a:xfrm>
          <a:off x="0" y="2603346"/>
          <a:ext cx="7066551" cy="86760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en-US" sz="2400" kern="1200" dirty="0">
              <a:solidFill>
                <a:schemeClr val="accent1">
                  <a:lumMod val="50000"/>
                </a:schemeClr>
              </a:solidFill>
              <a:latin typeface="Times New Roman" panose="02020603050405020304" pitchFamily="18" charset="0"/>
              <a:cs typeface="Times New Roman" panose="02020603050405020304" pitchFamily="18" charset="0"/>
            </a:rPr>
            <a:t>Grant Funds &amp; Staffing</a:t>
          </a:r>
        </a:p>
      </dsp:txBody>
      <dsp:txXfrm>
        <a:off x="0" y="2603346"/>
        <a:ext cx="7066551" cy="867605"/>
      </dsp:txXfrm>
    </dsp:sp>
    <dsp:sp modelId="{A9689A2E-12AD-445D-8386-AF4E94BBDAFB}">
      <dsp:nvSpPr>
        <dsp:cNvPr id="0" name=""/>
        <dsp:cNvSpPr/>
      </dsp:nvSpPr>
      <dsp:spPr>
        <a:xfrm>
          <a:off x="0" y="3470951"/>
          <a:ext cx="7066551" cy="0"/>
        </a:xfrm>
        <a:prstGeom prst="line">
          <a:avLst/>
        </a:prstGeom>
        <a:solidFill>
          <a:schemeClr val="accent1">
            <a:alpha val="90000"/>
            <a:hueOff val="0"/>
            <a:satOff val="0"/>
            <a:lumOff val="0"/>
            <a:alphaOff val="-40000"/>
          </a:schemeClr>
        </a:solidFill>
        <a:ln w="12700" cap="flat" cmpd="sng" algn="ctr">
          <a:solidFill>
            <a:schemeClr val="accent1">
              <a:alpha val="90000"/>
              <a:hueOff val="0"/>
              <a:satOff val="0"/>
              <a:lumOff val="0"/>
              <a:alphaOff val="-4000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9E70FCF-9918-4FA0-9E1F-056AB7A9B5A9}">
      <dsp:nvSpPr>
        <dsp:cNvPr id="0" name=""/>
        <dsp:cNvSpPr/>
      </dsp:nvSpPr>
      <dsp:spPr>
        <a:xfrm>
          <a:off x="0" y="3470951"/>
          <a:ext cx="7066551" cy="86760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en-US" sz="2400" kern="1200" dirty="0">
              <a:solidFill>
                <a:schemeClr val="accent1">
                  <a:lumMod val="50000"/>
                </a:schemeClr>
              </a:solidFill>
              <a:latin typeface="Times New Roman" panose="02020603050405020304" pitchFamily="18" charset="0"/>
              <a:cs typeface="Times New Roman" panose="02020603050405020304" pitchFamily="18" charset="0"/>
            </a:rPr>
            <a:t>State Legislation Status Update</a:t>
          </a:r>
        </a:p>
      </dsp:txBody>
      <dsp:txXfrm>
        <a:off x="0" y="3470951"/>
        <a:ext cx="7066551" cy="867605"/>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90A682D-79D2-4EA1-974F-2A168589755E}">
      <dsp:nvSpPr>
        <dsp:cNvPr id="0" name=""/>
        <dsp:cNvSpPr/>
      </dsp:nvSpPr>
      <dsp:spPr>
        <a:xfrm>
          <a:off x="2267442" y="2264472"/>
          <a:ext cx="91440" cy="421574"/>
        </a:xfrm>
        <a:custGeom>
          <a:avLst/>
          <a:gdLst/>
          <a:ahLst/>
          <a:cxnLst/>
          <a:rect l="0" t="0" r="0" b="0"/>
          <a:pathLst>
            <a:path>
              <a:moveTo>
                <a:pt x="45720" y="0"/>
              </a:moveTo>
              <a:lnTo>
                <a:pt x="45720" y="421574"/>
              </a:lnTo>
            </a:path>
          </a:pathLst>
        </a:custGeom>
        <a:noFill/>
        <a:ln w="12700" cap="flat" cmpd="sng" algn="ctr">
          <a:solidFill>
            <a:schemeClr val="accent3">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DC980A44-6411-4EB1-A1E6-48038CFD6F61}">
      <dsp:nvSpPr>
        <dsp:cNvPr id="0" name=""/>
        <dsp:cNvSpPr/>
      </dsp:nvSpPr>
      <dsp:spPr>
        <a:xfrm>
          <a:off x="2267442" y="922441"/>
          <a:ext cx="91440" cy="421574"/>
        </a:xfrm>
        <a:custGeom>
          <a:avLst/>
          <a:gdLst/>
          <a:ahLst/>
          <a:cxnLst/>
          <a:rect l="0" t="0" r="0" b="0"/>
          <a:pathLst>
            <a:path>
              <a:moveTo>
                <a:pt x="45720" y="0"/>
              </a:moveTo>
              <a:lnTo>
                <a:pt x="45720" y="421574"/>
              </a:lnTo>
            </a:path>
          </a:pathLst>
        </a:custGeom>
        <a:noFill/>
        <a:ln w="12700" cap="flat" cmpd="sng" algn="ctr">
          <a:solidFill>
            <a:schemeClr val="accent2">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91DC069C-1D7E-4E98-BD38-AEEA420F3AA4}">
      <dsp:nvSpPr>
        <dsp:cNvPr id="0" name=""/>
        <dsp:cNvSpPr/>
      </dsp:nvSpPr>
      <dsp:spPr>
        <a:xfrm>
          <a:off x="1140752" y="1983"/>
          <a:ext cx="2344818" cy="920457"/>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sp>
    <dsp:sp modelId="{4D5F9BD6-2567-4466-9DFF-40BBA05F9F20}">
      <dsp:nvSpPr>
        <dsp:cNvPr id="0" name=""/>
        <dsp:cNvSpPr/>
      </dsp:nvSpPr>
      <dsp:spPr>
        <a:xfrm>
          <a:off x="1301812" y="154990"/>
          <a:ext cx="2344818" cy="920457"/>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b="1" kern="1200" dirty="0">
              <a:latin typeface="Amasis MT Pro Black" panose="02040A04050005020304" pitchFamily="18" charset="0"/>
              <a:ea typeface="+mn-ea"/>
              <a:cs typeface="+mn-cs"/>
            </a:rPr>
            <a:t>Grant Funding FY 2026</a:t>
          </a:r>
        </a:p>
      </dsp:txBody>
      <dsp:txXfrm>
        <a:off x="1328771" y="181949"/>
        <a:ext cx="2290900" cy="866539"/>
      </dsp:txXfrm>
    </dsp:sp>
    <dsp:sp modelId="{07952F23-E2EA-4215-BEFD-8ECA5E5EBA6C}">
      <dsp:nvSpPr>
        <dsp:cNvPr id="0" name=""/>
        <dsp:cNvSpPr/>
      </dsp:nvSpPr>
      <dsp:spPr>
        <a:xfrm>
          <a:off x="716450" y="1344015"/>
          <a:ext cx="3193422" cy="920457"/>
        </a:xfrm>
        <a:prstGeom prst="roundRect">
          <a:avLst>
            <a:gd name="adj" fmla="val 10000"/>
          </a:avLst>
        </a:prstGeom>
        <a:solidFill>
          <a:schemeClr val="bg2">
            <a:lumMod val="7500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sp>
    <dsp:sp modelId="{3D1C556C-3154-43F3-8258-A1409DB78BC1}">
      <dsp:nvSpPr>
        <dsp:cNvPr id="0" name=""/>
        <dsp:cNvSpPr/>
      </dsp:nvSpPr>
      <dsp:spPr>
        <a:xfrm>
          <a:off x="877510" y="1497022"/>
          <a:ext cx="3193422" cy="920457"/>
        </a:xfrm>
        <a:prstGeom prst="roundRect">
          <a:avLst>
            <a:gd name="adj" fmla="val 10000"/>
          </a:avLst>
        </a:prstGeom>
        <a:solidFill>
          <a:srgbClr val="FF0000">
            <a:alpha val="90000"/>
          </a:srgb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solidFill>
                <a:schemeClr val="bg1"/>
              </a:solidFill>
              <a:latin typeface="Abadi" panose="020B0604020104020204" pitchFamily="34" charset="0"/>
              <a:ea typeface="+mn-ea"/>
              <a:cs typeface="+mn-cs"/>
            </a:rPr>
            <a:t>$125,800</a:t>
          </a:r>
          <a:r>
            <a:rPr lang="en-US" sz="1600" kern="1200" dirty="0">
              <a:latin typeface="Abadi" panose="020B0604020104020204" pitchFamily="34" charset="0"/>
              <a:ea typeface="+mn-ea"/>
              <a:cs typeface="+mn-cs"/>
            </a:rPr>
            <a:t> a decrease of -$225,100 or -64.1% </a:t>
          </a:r>
        </a:p>
      </dsp:txBody>
      <dsp:txXfrm>
        <a:off x="904469" y="1523981"/>
        <a:ext cx="3139504" cy="866539"/>
      </dsp:txXfrm>
    </dsp:sp>
    <dsp:sp modelId="{5880480F-8B5D-43EC-8C84-7B839D6284B4}">
      <dsp:nvSpPr>
        <dsp:cNvPr id="0" name=""/>
        <dsp:cNvSpPr/>
      </dsp:nvSpPr>
      <dsp:spPr>
        <a:xfrm>
          <a:off x="936679" y="2686047"/>
          <a:ext cx="2752965" cy="1015200"/>
        </a:xfrm>
        <a:prstGeom prst="roundRect">
          <a:avLst>
            <a:gd name="adj" fmla="val 10000"/>
          </a:avLst>
        </a:prstGeom>
        <a:solidFill>
          <a:schemeClr val="accent3">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sp>
    <dsp:sp modelId="{05F56F9B-9B27-4B35-8E52-9D792A5139F8}">
      <dsp:nvSpPr>
        <dsp:cNvPr id="0" name=""/>
        <dsp:cNvSpPr/>
      </dsp:nvSpPr>
      <dsp:spPr>
        <a:xfrm>
          <a:off x="1097739" y="2839054"/>
          <a:ext cx="2752965" cy="1015200"/>
        </a:xfrm>
        <a:prstGeom prst="roundRect">
          <a:avLst>
            <a:gd name="adj" fmla="val 10000"/>
          </a:avLst>
        </a:prstGeom>
        <a:solidFill>
          <a:schemeClr val="lt1">
            <a:alpha val="90000"/>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latin typeface="Abadi" panose="020B0604020104020204" pitchFamily="34" charset="0"/>
              <a:ea typeface="+mn-ea"/>
              <a:cs typeface="+mn-cs"/>
            </a:rPr>
            <a:t>Due to reductions in existing Community Awareness Campaign Grant, Community and Transparency Grant</a:t>
          </a:r>
        </a:p>
      </dsp:txBody>
      <dsp:txXfrm>
        <a:off x="1127473" y="2868788"/>
        <a:ext cx="2693497" cy="955732"/>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0DF6BFC-97A1-41B0-AB98-A44C5FA5CAC5}">
      <dsp:nvSpPr>
        <dsp:cNvPr id="0" name=""/>
        <dsp:cNvSpPr/>
      </dsp:nvSpPr>
      <dsp:spPr>
        <a:xfrm>
          <a:off x="2228404" y="1367073"/>
          <a:ext cx="91440" cy="625937"/>
        </a:xfrm>
        <a:custGeom>
          <a:avLst/>
          <a:gdLst/>
          <a:ahLst/>
          <a:cxnLst/>
          <a:rect l="0" t="0" r="0" b="0"/>
          <a:pathLst>
            <a:path>
              <a:moveTo>
                <a:pt x="45720" y="0"/>
              </a:moveTo>
              <a:lnTo>
                <a:pt x="45720" y="625937"/>
              </a:lnTo>
            </a:path>
          </a:pathLst>
        </a:custGeom>
        <a:noFill/>
        <a:ln w="12700" cap="flat" cmpd="sng" algn="ctr">
          <a:solidFill>
            <a:schemeClr val="accent3">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91DC069C-1D7E-4E98-BD38-AEEA420F3AA4}">
      <dsp:nvSpPr>
        <dsp:cNvPr id="0" name=""/>
        <dsp:cNvSpPr/>
      </dsp:nvSpPr>
      <dsp:spPr>
        <a:xfrm>
          <a:off x="1198014" y="414"/>
          <a:ext cx="2152218" cy="1366659"/>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sp>
    <dsp:sp modelId="{4D5F9BD6-2567-4466-9DFF-40BBA05F9F20}">
      <dsp:nvSpPr>
        <dsp:cNvPr id="0" name=""/>
        <dsp:cNvSpPr/>
      </dsp:nvSpPr>
      <dsp:spPr>
        <a:xfrm>
          <a:off x="1437150" y="227592"/>
          <a:ext cx="2152218" cy="1366659"/>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dirty="0">
              <a:latin typeface="Amasis MT Pro Black" panose="02040A04050005020304" pitchFamily="18" charset="0"/>
              <a:ea typeface="+mn-ea"/>
              <a:cs typeface="+mn-cs"/>
            </a:rPr>
            <a:t>+$125,800 Operating</a:t>
          </a:r>
        </a:p>
      </dsp:txBody>
      <dsp:txXfrm>
        <a:off x="1477178" y="267620"/>
        <a:ext cx="2072162" cy="1286603"/>
      </dsp:txXfrm>
    </dsp:sp>
    <dsp:sp modelId="{189F6129-B099-4260-B4BD-E777AA615F6D}">
      <dsp:nvSpPr>
        <dsp:cNvPr id="0" name=""/>
        <dsp:cNvSpPr/>
      </dsp:nvSpPr>
      <dsp:spPr>
        <a:xfrm>
          <a:off x="715110" y="1993010"/>
          <a:ext cx="3118027" cy="1366659"/>
        </a:xfrm>
        <a:prstGeom prst="roundRect">
          <a:avLst>
            <a:gd name="adj" fmla="val 10000"/>
          </a:avLst>
        </a:prstGeom>
        <a:solidFill>
          <a:schemeClr val="accent3">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sp>
    <dsp:sp modelId="{8E6F7AC3-6918-4D8F-9BD0-463715E62EF0}">
      <dsp:nvSpPr>
        <dsp:cNvPr id="0" name=""/>
        <dsp:cNvSpPr/>
      </dsp:nvSpPr>
      <dsp:spPr>
        <a:xfrm>
          <a:off x="954246" y="2220188"/>
          <a:ext cx="3118027" cy="1366659"/>
        </a:xfrm>
        <a:prstGeom prst="roundRect">
          <a:avLst>
            <a:gd name="adj" fmla="val 10000"/>
          </a:avLst>
        </a:prstGeom>
        <a:solidFill>
          <a:schemeClr val="lt1">
            <a:alpha val="90000"/>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b="1" kern="1200" dirty="0">
              <a:latin typeface="Abadi Extra Light" panose="020B0204020104020204" pitchFamily="34" charset="0"/>
              <a:ea typeface="+mn-ea"/>
              <a:cs typeface="+mn-cs"/>
            </a:rPr>
            <a:t>Used to support program operational expenses</a:t>
          </a:r>
        </a:p>
        <a:p>
          <a:pPr marL="0" lvl="0" indent="0" algn="ctr" defTabSz="622300">
            <a:lnSpc>
              <a:spcPct val="90000"/>
            </a:lnSpc>
            <a:spcBef>
              <a:spcPct val="0"/>
            </a:spcBef>
            <a:spcAft>
              <a:spcPct val="35000"/>
            </a:spcAft>
            <a:buNone/>
          </a:pPr>
          <a:r>
            <a:rPr lang="en-US" sz="1400" b="1" kern="1200" dirty="0">
              <a:latin typeface="Abadi Extra Light" panose="020B0204020104020204" pitchFamily="34" charset="0"/>
              <a:ea typeface="+mn-ea"/>
              <a:cs typeface="+mn-cs"/>
            </a:rPr>
            <a:t>The primary source of funds for the PAB is the Governor's Office of Crime Prevention and Policy (GOCPP)</a:t>
          </a:r>
        </a:p>
      </dsp:txBody>
      <dsp:txXfrm>
        <a:off x="994274" y="2260216"/>
        <a:ext cx="3037971" cy="1286603"/>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E81E98B-FE0F-427D-8882-B111AB158EB7}">
      <dsp:nvSpPr>
        <dsp:cNvPr id="0" name=""/>
        <dsp:cNvSpPr/>
      </dsp:nvSpPr>
      <dsp:spPr>
        <a:xfrm rot="5400000">
          <a:off x="839808" y="296789"/>
          <a:ext cx="1775680" cy="1626022"/>
        </a:xfrm>
        <a:prstGeom prst="round2SameRect">
          <a:avLst/>
        </a:prstGeom>
        <a:solidFill>
          <a:schemeClr val="accent3">
            <a:alpha val="90000"/>
            <a:tint val="40000"/>
            <a:hueOff val="0"/>
            <a:satOff val="0"/>
            <a:lumOff val="0"/>
            <a:alphaOff val="0"/>
          </a:schemeClr>
        </a:solidFill>
        <a:ln w="12700" cap="flat" cmpd="sng" algn="ctr">
          <a:solidFill>
            <a:schemeClr val="accent3">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2870" tIns="51435" rIns="102870" bIns="51435" numCol="1" spcCol="1270" anchor="ctr" anchorCtr="0">
          <a:noAutofit/>
        </a:bodyPr>
        <a:lstStyle/>
        <a:p>
          <a:pPr marL="228600" lvl="1" indent="-228600" algn="l" defTabSz="1200150">
            <a:lnSpc>
              <a:spcPct val="90000"/>
            </a:lnSpc>
            <a:spcBef>
              <a:spcPct val="0"/>
            </a:spcBef>
            <a:spcAft>
              <a:spcPct val="15000"/>
            </a:spcAft>
            <a:buChar char="•"/>
          </a:pPr>
          <a:r>
            <a:rPr lang="en-US" sz="2700" kern="1200" dirty="0">
              <a:latin typeface="Aldhabi" panose="020F0502020204030204" pitchFamily="2" charset="-78"/>
              <a:cs typeface="Aldhabi" panose="020F0502020204030204" pitchFamily="2" charset="-78"/>
            </a:rPr>
            <a:t>5 Positions</a:t>
          </a:r>
        </a:p>
        <a:p>
          <a:pPr marL="228600" lvl="1" indent="-228600" algn="l" defTabSz="1200150">
            <a:lnSpc>
              <a:spcPct val="90000"/>
            </a:lnSpc>
            <a:spcBef>
              <a:spcPct val="0"/>
            </a:spcBef>
            <a:spcAft>
              <a:spcPct val="15000"/>
            </a:spcAft>
            <a:buChar char="•"/>
          </a:pPr>
          <a:r>
            <a:rPr lang="en-US" sz="2700" kern="1200" dirty="0">
              <a:latin typeface="Aldhabi" panose="020F0502020204030204" pitchFamily="2" charset="-78"/>
              <a:cs typeface="Aldhabi" panose="020F0502020204030204" pitchFamily="2" charset="-78"/>
            </a:rPr>
            <a:t>Unchanged</a:t>
          </a:r>
        </a:p>
      </dsp:txBody>
      <dsp:txXfrm rot="-5400000">
        <a:off x="914637" y="301336"/>
        <a:ext cx="1546646" cy="1616928"/>
      </dsp:txXfrm>
    </dsp:sp>
    <dsp:sp modelId="{6658502F-8AB6-4DEF-8821-3006C40F2D4D}">
      <dsp:nvSpPr>
        <dsp:cNvPr id="0" name=""/>
        <dsp:cNvSpPr/>
      </dsp:nvSpPr>
      <dsp:spPr>
        <a:xfrm>
          <a:off x="0" y="0"/>
          <a:ext cx="914637" cy="2219601"/>
        </a:xfrm>
        <a:prstGeom prst="roundRect">
          <a:avLst/>
        </a:prstGeom>
        <a:solidFill>
          <a:schemeClr val="accent3">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72390" tIns="36195" rIns="72390" bIns="36195" numCol="1" spcCol="1270" anchor="ctr" anchorCtr="0">
          <a:noAutofit/>
        </a:bodyPr>
        <a:lstStyle/>
        <a:p>
          <a:pPr marL="0" lvl="0" indent="0" algn="ctr" defTabSz="844550">
            <a:lnSpc>
              <a:spcPct val="90000"/>
            </a:lnSpc>
            <a:spcBef>
              <a:spcPct val="0"/>
            </a:spcBef>
            <a:spcAft>
              <a:spcPct val="35000"/>
            </a:spcAft>
            <a:buNone/>
          </a:pPr>
          <a:r>
            <a:rPr lang="en-US" sz="1900" kern="1200" dirty="0">
              <a:latin typeface="Aldhabi" panose="020F0502020204030204" pitchFamily="2" charset="-78"/>
              <a:cs typeface="Aldhabi" panose="020F0502020204030204" pitchFamily="2" charset="-78"/>
            </a:rPr>
            <a:t>FULL TIME CIVILIAN</a:t>
          </a:r>
        </a:p>
      </dsp:txBody>
      <dsp:txXfrm>
        <a:off x="44649" y="44649"/>
        <a:ext cx="825339" cy="213030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780EFBA-A776-4E2C-AF1C-DDB66AC2CF9D}">
      <dsp:nvSpPr>
        <dsp:cNvPr id="0" name=""/>
        <dsp:cNvSpPr/>
      </dsp:nvSpPr>
      <dsp:spPr>
        <a:xfrm>
          <a:off x="0" y="154795"/>
          <a:ext cx="5017966" cy="1771875"/>
        </a:xfrm>
        <a:prstGeom prst="rect">
          <a:avLst/>
        </a:prstGeom>
        <a:solidFill>
          <a:schemeClr val="lt1">
            <a:alpha val="90000"/>
            <a:hueOff val="0"/>
            <a:satOff val="0"/>
            <a:lumOff val="0"/>
            <a:alphaOff val="0"/>
          </a:schemeClr>
        </a:solidFill>
        <a:ln w="6350" cap="flat" cmpd="sng" algn="ctr">
          <a:solidFill>
            <a:schemeClr val="accent1">
              <a:shade val="50000"/>
              <a:hueOff val="0"/>
              <a:satOff val="0"/>
              <a:lumOff val="0"/>
              <a:alphaOff val="0"/>
            </a:schemeClr>
          </a:solidFill>
          <a:prstDash val="solid"/>
          <a:miter lim="800000"/>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389450" tIns="520700" rIns="389450" bIns="85344" numCol="1" spcCol="1270" anchor="t" anchorCtr="0">
          <a:noAutofit/>
        </a:bodyPr>
        <a:lstStyle/>
        <a:p>
          <a:pPr marL="114300" lvl="1" indent="-114300" algn="l" defTabSz="533400">
            <a:lnSpc>
              <a:spcPct val="90000"/>
            </a:lnSpc>
            <a:spcBef>
              <a:spcPct val="0"/>
            </a:spcBef>
            <a:spcAft>
              <a:spcPct val="15000"/>
            </a:spcAft>
            <a:buChar char="•"/>
          </a:pPr>
          <a:r>
            <a:rPr lang="en-US" sz="1200" kern="1200" dirty="0">
              <a:latin typeface="Amasis MT Pro Black" panose="02040A04050005020304" pitchFamily="18" charset="0"/>
            </a:rPr>
            <a:t>Works in partnership with law enforcement agencies to develop strategies and recommendations to improve matters of policing, including, but not limited to, imposing effective discipline for proven police misconduct, implementing independent oversight of police policies and practices and increasing police accountability </a:t>
          </a:r>
        </a:p>
      </dsp:txBody>
      <dsp:txXfrm>
        <a:off x="0" y="154795"/>
        <a:ext cx="5017966" cy="1771875"/>
      </dsp:txXfrm>
    </dsp:sp>
    <dsp:sp modelId="{09907425-3D2C-469F-B64D-371947329927}">
      <dsp:nvSpPr>
        <dsp:cNvPr id="0" name=""/>
        <dsp:cNvSpPr/>
      </dsp:nvSpPr>
      <dsp:spPr>
        <a:xfrm>
          <a:off x="250898" y="3117"/>
          <a:ext cx="2739704" cy="561736"/>
        </a:xfrm>
        <a:prstGeom prst="roundRect">
          <a:avLst/>
        </a:prstGeom>
        <a:gradFill rotWithShape="0">
          <a:gsLst>
            <a:gs pos="0">
              <a:schemeClr val="accent1">
                <a:shade val="50000"/>
                <a:hueOff val="0"/>
                <a:satOff val="0"/>
                <a:lumOff val="0"/>
                <a:alphaOff val="0"/>
                <a:satMod val="103000"/>
                <a:lumMod val="102000"/>
                <a:tint val="94000"/>
              </a:schemeClr>
            </a:gs>
            <a:gs pos="50000">
              <a:schemeClr val="accent1">
                <a:shade val="50000"/>
                <a:hueOff val="0"/>
                <a:satOff val="0"/>
                <a:lumOff val="0"/>
                <a:alphaOff val="0"/>
                <a:satMod val="110000"/>
                <a:lumMod val="100000"/>
                <a:shade val="100000"/>
              </a:schemeClr>
            </a:gs>
            <a:gs pos="100000">
              <a:schemeClr val="accent1">
                <a:shade val="50000"/>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32767" tIns="0" rIns="132767" bIns="0" numCol="1" spcCol="1270" anchor="ctr" anchorCtr="0">
          <a:noAutofit/>
        </a:bodyPr>
        <a:lstStyle/>
        <a:p>
          <a:pPr marL="0" lvl="0" indent="0" algn="l" defTabSz="1066800">
            <a:lnSpc>
              <a:spcPct val="90000"/>
            </a:lnSpc>
            <a:spcBef>
              <a:spcPct val="0"/>
            </a:spcBef>
            <a:spcAft>
              <a:spcPct val="35000"/>
            </a:spcAft>
            <a:buNone/>
          </a:pPr>
          <a:r>
            <a:rPr lang="en-US" sz="2400" kern="1200" dirty="0">
              <a:latin typeface="Amasis MT Pro Black" panose="02040A04050005020304" pitchFamily="18" charset="0"/>
            </a:rPr>
            <a:t>Mission</a:t>
          </a:r>
        </a:p>
      </dsp:txBody>
      <dsp:txXfrm>
        <a:off x="278320" y="30539"/>
        <a:ext cx="2684860" cy="506892"/>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1DC241B-0FAD-41F4-A3F0-E5713234C535}">
      <dsp:nvSpPr>
        <dsp:cNvPr id="0" name=""/>
        <dsp:cNvSpPr/>
      </dsp:nvSpPr>
      <dsp:spPr>
        <a:xfrm>
          <a:off x="2576840" y="1808498"/>
          <a:ext cx="336135" cy="534537"/>
        </a:xfrm>
        <a:custGeom>
          <a:avLst/>
          <a:gdLst/>
          <a:ahLst/>
          <a:cxnLst/>
          <a:rect l="0" t="0" r="0" b="0"/>
          <a:pathLst>
            <a:path>
              <a:moveTo>
                <a:pt x="0" y="0"/>
              </a:moveTo>
              <a:lnTo>
                <a:pt x="168067" y="0"/>
              </a:lnTo>
              <a:lnTo>
                <a:pt x="168067" y="534537"/>
              </a:lnTo>
              <a:lnTo>
                <a:pt x="336135" y="534537"/>
              </a:lnTo>
            </a:path>
          </a:pathLst>
        </a:custGeom>
        <a:noFill/>
        <a:ln w="12700" cap="flat" cmpd="sng" algn="ctr">
          <a:solidFill>
            <a:schemeClr val="accent3">
              <a:hueOff val="0"/>
              <a:satOff val="0"/>
              <a:lumOff val="0"/>
              <a:alphaOff val="0"/>
            </a:schemeClr>
          </a:solidFill>
          <a:prstDash val="solid"/>
          <a:miter lim="800000"/>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F042CABE-9833-4524-AA93-EDE260466660}">
      <dsp:nvSpPr>
        <dsp:cNvPr id="0" name=""/>
        <dsp:cNvSpPr/>
      </dsp:nvSpPr>
      <dsp:spPr>
        <a:xfrm>
          <a:off x="2576840" y="1447152"/>
          <a:ext cx="336135" cy="361345"/>
        </a:xfrm>
        <a:custGeom>
          <a:avLst/>
          <a:gdLst/>
          <a:ahLst/>
          <a:cxnLst/>
          <a:rect l="0" t="0" r="0" b="0"/>
          <a:pathLst>
            <a:path>
              <a:moveTo>
                <a:pt x="0" y="361345"/>
              </a:moveTo>
              <a:lnTo>
                <a:pt x="168067" y="361345"/>
              </a:lnTo>
              <a:lnTo>
                <a:pt x="168067" y="0"/>
              </a:lnTo>
              <a:lnTo>
                <a:pt x="336135" y="0"/>
              </a:lnTo>
            </a:path>
          </a:pathLst>
        </a:custGeom>
        <a:noFill/>
        <a:ln w="12700" cap="flat" cmpd="sng" algn="ctr">
          <a:solidFill>
            <a:schemeClr val="accent3">
              <a:hueOff val="0"/>
              <a:satOff val="0"/>
              <a:lumOff val="0"/>
              <a:alphaOff val="0"/>
            </a:schemeClr>
          </a:solidFill>
          <a:prstDash val="solid"/>
          <a:miter lim="800000"/>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09C93E2E-0F6C-4C52-B43A-A0DEFDCAEC4E}">
      <dsp:nvSpPr>
        <dsp:cNvPr id="0" name=""/>
        <dsp:cNvSpPr/>
      </dsp:nvSpPr>
      <dsp:spPr>
        <a:xfrm>
          <a:off x="1067" y="1292311"/>
          <a:ext cx="2575773" cy="1032374"/>
        </a:xfrm>
        <a:prstGeom prst="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US" sz="1400" b="1" kern="1200" dirty="0">
              <a:latin typeface="Times New Roman" panose="02020603050405020304" pitchFamily="18" charset="0"/>
              <a:cs typeface="Times New Roman" panose="02020603050405020304" pitchFamily="18" charset="0"/>
            </a:rPr>
            <a:t>Police Accountability Board</a:t>
          </a:r>
        </a:p>
      </dsp:txBody>
      <dsp:txXfrm>
        <a:off x="1067" y="1292311"/>
        <a:ext cx="2575773" cy="1032374"/>
      </dsp:txXfrm>
    </dsp:sp>
    <dsp:sp modelId="{12602709-8357-4C80-9851-013D786FCD3C}">
      <dsp:nvSpPr>
        <dsp:cNvPr id="0" name=""/>
        <dsp:cNvSpPr/>
      </dsp:nvSpPr>
      <dsp:spPr>
        <a:xfrm>
          <a:off x="2912976" y="1017657"/>
          <a:ext cx="1745215" cy="858990"/>
        </a:xfrm>
        <a:prstGeom prst="rect">
          <a:avLst/>
        </a:prstGeom>
        <a:solidFill>
          <a:schemeClr val="bg1">
            <a:lumMod val="95000"/>
          </a:schemeClr>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19685" tIns="19685" rIns="19685" bIns="19685" numCol="1" spcCol="1270" anchor="ctr" anchorCtr="0">
          <a:noAutofit/>
        </a:bodyPr>
        <a:lstStyle/>
        <a:p>
          <a:pPr marL="0" lvl="0" indent="0" algn="ctr" defTabSz="1377950">
            <a:lnSpc>
              <a:spcPct val="90000"/>
            </a:lnSpc>
            <a:spcBef>
              <a:spcPct val="0"/>
            </a:spcBef>
            <a:spcAft>
              <a:spcPct val="35000"/>
            </a:spcAft>
            <a:buNone/>
          </a:pPr>
          <a:r>
            <a:rPr lang="en-US" sz="3100" kern="1200" dirty="0">
              <a:solidFill>
                <a:schemeClr val="tx1"/>
              </a:solidFill>
              <a:latin typeface="Times New Roman" panose="02020603050405020304" pitchFamily="18" charset="0"/>
              <a:cs typeface="Times New Roman" panose="02020603050405020304" pitchFamily="18" charset="0"/>
            </a:rPr>
            <a:t>Legal Counsel</a:t>
          </a:r>
        </a:p>
      </dsp:txBody>
      <dsp:txXfrm>
        <a:off x="2912976" y="1017657"/>
        <a:ext cx="1745215" cy="858990"/>
      </dsp:txXfrm>
    </dsp:sp>
    <dsp:sp modelId="{B6CE49E2-8582-4BB0-AD21-76A127D3A134}">
      <dsp:nvSpPr>
        <dsp:cNvPr id="0" name=""/>
        <dsp:cNvSpPr/>
      </dsp:nvSpPr>
      <dsp:spPr>
        <a:xfrm>
          <a:off x="2912976" y="2086732"/>
          <a:ext cx="1680677" cy="512606"/>
        </a:xfrm>
        <a:prstGeom prst="rect">
          <a:avLst/>
        </a:prstGeom>
        <a:solidFill>
          <a:schemeClr val="bg1">
            <a:lumMod val="95000"/>
          </a:schemeClr>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19685" tIns="19685" rIns="19685" bIns="19685" numCol="1" spcCol="1270" anchor="ctr" anchorCtr="0">
          <a:noAutofit/>
        </a:bodyPr>
        <a:lstStyle/>
        <a:p>
          <a:pPr marL="0" lvl="0" indent="0" algn="ctr" defTabSz="1377950">
            <a:lnSpc>
              <a:spcPct val="90000"/>
            </a:lnSpc>
            <a:spcBef>
              <a:spcPct val="0"/>
            </a:spcBef>
            <a:spcAft>
              <a:spcPct val="35000"/>
            </a:spcAft>
            <a:buNone/>
          </a:pPr>
          <a:r>
            <a:rPr lang="en-US" sz="3100" kern="1200" dirty="0">
              <a:solidFill>
                <a:schemeClr val="tx1"/>
              </a:solidFill>
              <a:latin typeface="Times New Roman" panose="02020603050405020304" pitchFamily="18" charset="0"/>
              <a:cs typeface="Times New Roman" panose="02020603050405020304" pitchFamily="18" charset="0"/>
            </a:rPr>
            <a:t>Staff</a:t>
          </a:r>
        </a:p>
      </dsp:txBody>
      <dsp:txXfrm>
        <a:off x="2912976" y="2086732"/>
        <a:ext cx="1680677" cy="512606"/>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CC1FE10-B3C8-455E-B07B-DC9CE2CE6D82}">
      <dsp:nvSpPr>
        <dsp:cNvPr id="0" name=""/>
        <dsp:cNvSpPr/>
      </dsp:nvSpPr>
      <dsp:spPr>
        <a:xfrm>
          <a:off x="0" y="0"/>
          <a:ext cx="5460834" cy="3456224"/>
        </a:xfrm>
        <a:prstGeom prst="roundRect">
          <a:avLst>
            <a:gd name="adj" fmla="val 10000"/>
          </a:avLst>
        </a:prstGeom>
        <a:solidFill>
          <a:schemeClr val="accent1">
            <a:tint val="55000"/>
            <a:hueOff val="0"/>
            <a:satOff val="0"/>
            <a:lumOff val="0"/>
            <a:alphaOff val="0"/>
          </a:schemeClr>
        </a:solidFill>
        <a:ln w="6350" cap="flat" cmpd="sng" algn="ctr">
          <a:solidFill>
            <a:schemeClr val="dk1">
              <a:hueOff val="0"/>
              <a:satOff val="0"/>
              <a:lumOff val="0"/>
              <a:alphaOff val="0"/>
            </a:schemeClr>
          </a:solidFill>
          <a:prstDash val="solid"/>
          <a:miter lim="800000"/>
        </a:ln>
        <a:effectLst/>
        <a:scene3d>
          <a:camera prst="orthographicFront">
            <a:rot lat="0" lon="0" rev="0"/>
          </a:camera>
          <a:lightRig rig="contrasting" dir="t">
            <a:rot lat="0" lon="0" rev="1200000"/>
          </a:lightRig>
        </a:scene3d>
        <a:sp3d z="-300000" prstMaterial="plastic"/>
      </dsp:spPr>
      <dsp:style>
        <a:lnRef idx="1">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dirty="0">
              <a:latin typeface="Amasis MT Pro Black" panose="02040A04050005020304" pitchFamily="18" charset="0"/>
            </a:rPr>
            <a:t>Core Services</a:t>
          </a:r>
        </a:p>
      </dsp:txBody>
      <dsp:txXfrm>
        <a:off x="0" y="0"/>
        <a:ext cx="5460834" cy="1036867"/>
      </dsp:txXfrm>
    </dsp:sp>
    <dsp:sp modelId="{15C9A655-1F9D-4DE2-9D8B-A88765D747E4}">
      <dsp:nvSpPr>
        <dsp:cNvPr id="0" name=""/>
        <dsp:cNvSpPr/>
      </dsp:nvSpPr>
      <dsp:spPr>
        <a:xfrm>
          <a:off x="563951" y="1037145"/>
          <a:ext cx="4332932" cy="584703"/>
        </a:xfrm>
        <a:prstGeom prst="roundRect">
          <a:avLst>
            <a:gd name="adj" fmla="val 10000"/>
          </a:avLst>
        </a:prstGeom>
        <a:solidFill>
          <a:schemeClr val="accent1">
            <a:shade val="50000"/>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25400" tIns="19050" rIns="25400" bIns="19050" numCol="1" spcCol="1270" anchor="ctr" anchorCtr="0">
          <a:noAutofit/>
        </a:bodyPr>
        <a:lstStyle/>
        <a:p>
          <a:pPr marL="0" lvl="0" indent="0" algn="ctr" defTabSz="444500">
            <a:lnSpc>
              <a:spcPct val="90000"/>
            </a:lnSpc>
            <a:spcBef>
              <a:spcPct val="0"/>
            </a:spcBef>
            <a:spcAft>
              <a:spcPct val="35000"/>
            </a:spcAft>
            <a:buNone/>
          </a:pPr>
          <a:r>
            <a:rPr lang="en-US" sz="1000" kern="1200" dirty="0">
              <a:latin typeface="Amasis MT Pro Black" panose="02040A04050005020304" pitchFamily="18" charset="0"/>
            </a:rPr>
            <a:t>Hold and attend quarterly meetings with law enforcement agency leadership and work in conjunction with law enforcement agencies and local government to improve police services</a:t>
          </a:r>
        </a:p>
      </dsp:txBody>
      <dsp:txXfrm>
        <a:off x="581076" y="1054270"/>
        <a:ext cx="4298682" cy="550453"/>
      </dsp:txXfrm>
    </dsp:sp>
    <dsp:sp modelId="{40B7626F-CBA4-4A9E-8E4D-FCF79349206A}">
      <dsp:nvSpPr>
        <dsp:cNvPr id="0" name=""/>
        <dsp:cNvSpPr/>
      </dsp:nvSpPr>
      <dsp:spPr>
        <a:xfrm>
          <a:off x="546083" y="1668764"/>
          <a:ext cx="4368668" cy="501635"/>
        </a:xfrm>
        <a:prstGeom prst="roundRect">
          <a:avLst>
            <a:gd name="adj" fmla="val 10000"/>
          </a:avLst>
        </a:prstGeom>
        <a:solidFill>
          <a:schemeClr val="accent1">
            <a:shade val="50000"/>
            <a:hueOff val="268329"/>
            <a:satOff val="-6535"/>
            <a:lumOff val="28597"/>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25400" tIns="19050" rIns="25400" bIns="19050" numCol="1" spcCol="1270" anchor="ctr" anchorCtr="0">
          <a:noAutofit/>
        </a:bodyPr>
        <a:lstStyle/>
        <a:p>
          <a:pPr marL="0" lvl="0" indent="0" algn="ctr" defTabSz="444500">
            <a:lnSpc>
              <a:spcPct val="90000"/>
            </a:lnSpc>
            <a:spcBef>
              <a:spcPct val="0"/>
            </a:spcBef>
            <a:spcAft>
              <a:spcPct val="35000"/>
            </a:spcAft>
            <a:buNone/>
          </a:pPr>
          <a:r>
            <a:rPr lang="en-US" sz="1000" kern="1200" dirty="0">
              <a:latin typeface="Amasis MT Pro Black" panose="02040A04050005020304" pitchFamily="18" charset="0"/>
            </a:rPr>
            <a:t>Review the disciplinary outcomes of matters submitted to the Board by the Administrative Charging Committee and Administrative Hearing Boards</a:t>
          </a:r>
        </a:p>
      </dsp:txBody>
      <dsp:txXfrm>
        <a:off x="560775" y="1683456"/>
        <a:ext cx="4339284" cy="472251"/>
      </dsp:txXfrm>
    </dsp:sp>
    <dsp:sp modelId="{F7AB1AFC-75B0-4B88-A335-2306A2A45B21}">
      <dsp:nvSpPr>
        <dsp:cNvPr id="0" name=""/>
        <dsp:cNvSpPr/>
      </dsp:nvSpPr>
      <dsp:spPr>
        <a:xfrm>
          <a:off x="533785" y="2217315"/>
          <a:ext cx="4393263" cy="1065819"/>
        </a:xfrm>
        <a:prstGeom prst="roundRect">
          <a:avLst>
            <a:gd name="adj" fmla="val 10000"/>
          </a:avLst>
        </a:prstGeom>
        <a:solidFill>
          <a:schemeClr val="accent1">
            <a:lumMod val="5000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25400" tIns="19050" rIns="25400" bIns="19050" numCol="1" spcCol="1270" anchor="ctr" anchorCtr="0">
          <a:noAutofit/>
        </a:bodyPr>
        <a:lstStyle/>
        <a:p>
          <a:pPr marL="0" lvl="0" indent="0" algn="ctr" defTabSz="444500">
            <a:lnSpc>
              <a:spcPct val="90000"/>
            </a:lnSpc>
            <a:spcBef>
              <a:spcPct val="0"/>
            </a:spcBef>
            <a:spcAft>
              <a:spcPct val="35000"/>
            </a:spcAft>
            <a:buNone/>
          </a:pPr>
          <a:r>
            <a:rPr lang="en-US" sz="1000" kern="1200" dirty="0">
              <a:latin typeface="Amasis MT Pro Black" panose="02040A04050005020304" pitchFamily="18" charset="0"/>
            </a:rPr>
            <a:t>Submit an Annual report to the County Executive and County Council that analyzes the outcomes of all disciplinary matters, identifies any trends from the disciplinary processes of the law enforcement agencies and makes recommendations for increased police accountability and improved policing</a:t>
          </a:r>
        </a:p>
      </dsp:txBody>
      <dsp:txXfrm>
        <a:off x="565002" y="2248532"/>
        <a:ext cx="4330829" cy="1003385"/>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7D75016-E6C1-4439-8E59-50DFCBF5B246}">
      <dsp:nvSpPr>
        <dsp:cNvPr id="0" name=""/>
        <dsp:cNvSpPr/>
      </dsp:nvSpPr>
      <dsp:spPr>
        <a:xfrm>
          <a:off x="-6104621" y="-926401"/>
          <a:ext cx="7207464" cy="7207464"/>
        </a:xfrm>
        <a:prstGeom prst="blockArc">
          <a:avLst>
            <a:gd name="adj1" fmla="val 18900000"/>
            <a:gd name="adj2" fmla="val 2700000"/>
            <a:gd name="adj3" fmla="val 300"/>
          </a:avLst>
        </a:prstGeom>
        <a:noFill/>
        <a:ln w="12700" cap="flat" cmpd="sng" algn="ctr">
          <a:solidFill>
            <a:schemeClr val="accent1">
              <a:shade val="60000"/>
              <a:hueOff val="0"/>
              <a:satOff val="0"/>
              <a:lumOff val="0"/>
              <a:alphaOff val="0"/>
            </a:schemeClr>
          </a:solidFill>
          <a:prstDash val="solid"/>
          <a:miter lim="800000"/>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4B8DCE65-E07C-442C-847E-8913F7172856}">
      <dsp:nvSpPr>
        <dsp:cNvPr id="0" name=""/>
        <dsp:cNvSpPr/>
      </dsp:nvSpPr>
      <dsp:spPr>
        <a:xfrm>
          <a:off x="453232" y="252944"/>
          <a:ext cx="9227431" cy="1141205"/>
        </a:xfrm>
        <a:prstGeom prst="rect">
          <a:avLst/>
        </a:prstGeom>
        <a:solidFill>
          <a:schemeClr val="accent1">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653860" tIns="35560" rIns="35560" bIns="35560" numCol="1" spcCol="1270" anchor="ctr" anchorCtr="0">
          <a:noAutofit/>
        </a:bodyPr>
        <a:lstStyle/>
        <a:p>
          <a:pPr marL="0" lvl="0" indent="0" algn="l" defTabSz="622300">
            <a:lnSpc>
              <a:spcPct val="90000"/>
            </a:lnSpc>
            <a:spcBef>
              <a:spcPct val="0"/>
            </a:spcBef>
            <a:spcAft>
              <a:spcPct val="35000"/>
            </a:spcAft>
            <a:buNone/>
          </a:pPr>
          <a:r>
            <a:rPr lang="en-US" sz="1400" b="0" kern="1200" dirty="0">
              <a:solidFill>
                <a:schemeClr val="bg1"/>
              </a:solidFill>
              <a:latin typeface="Century Gothic" panose="020B0502020202020204" pitchFamily="34" charset="0"/>
            </a:rPr>
            <a:t>Conduct a thorough analysis of complaint trends to identify recurring patterns and systemic issues</a:t>
          </a:r>
        </a:p>
      </dsp:txBody>
      <dsp:txXfrm>
        <a:off x="453232" y="252944"/>
        <a:ext cx="9227431" cy="1141205"/>
      </dsp:txXfrm>
    </dsp:sp>
    <dsp:sp modelId="{149AC9DF-C2B4-4D14-921E-CD47E6B1A747}">
      <dsp:nvSpPr>
        <dsp:cNvPr id="0" name=""/>
        <dsp:cNvSpPr/>
      </dsp:nvSpPr>
      <dsp:spPr>
        <a:xfrm>
          <a:off x="38493" y="308696"/>
          <a:ext cx="1029701" cy="1029701"/>
        </a:xfrm>
        <a:prstGeom prst="ellipse">
          <a:avLst/>
        </a:prstGeom>
        <a:solidFill>
          <a:schemeClr val="lt1">
            <a:hueOff val="0"/>
            <a:satOff val="0"/>
            <a:lumOff val="0"/>
            <a:alphaOff val="0"/>
          </a:schemeClr>
        </a:solidFill>
        <a:ln>
          <a:noFill/>
        </a:ln>
        <a:effectLst/>
        <a:scene3d>
          <a:camera prst="orthographicFront">
            <a:rot lat="0" lon="0" rev="0"/>
          </a:camera>
          <a:lightRig rig="contrasting" dir="t">
            <a:rot lat="0" lon="0" rev="1200000"/>
          </a:lightRig>
        </a:scene3d>
        <a:sp3d z="300000" contourW="12700" prstMaterial="flat">
          <a:bevelT w="177800" h="254000"/>
          <a:bevelB w="152400"/>
        </a:sp3d>
      </dsp:spPr>
      <dsp:style>
        <a:lnRef idx="0">
          <a:scrgbClr r="0" g="0" b="0"/>
        </a:lnRef>
        <a:fillRef idx="1">
          <a:scrgbClr r="0" g="0" b="0"/>
        </a:fillRef>
        <a:effectRef idx="0">
          <a:scrgbClr r="0" g="0" b="0"/>
        </a:effectRef>
        <a:fontRef idx="minor"/>
      </dsp:style>
    </dsp:sp>
    <dsp:sp modelId="{58B41E5E-5429-4791-A854-8679D7F55893}">
      <dsp:nvSpPr>
        <dsp:cNvPr id="0" name=""/>
        <dsp:cNvSpPr/>
      </dsp:nvSpPr>
      <dsp:spPr>
        <a:xfrm>
          <a:off x="993843" y="1580616"/>
          <a:ext cx="8618489" cy="957572"/>
        </a:xfrm>
        <a:prstGeom prst="rect">
          <a:avLst/>
        </a:prstGeom>
        <a:solidFill>
          <a:schemeClr val="accent1">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653860" tIns="35560" rIns="35560" bIns="35560" numCol="1" spcCol="1270" anchor="ctr" anchorCtr="0">
          <a:noAutofit/>
        </a:bodyPr>
        <a:lstStyle/>
        <a:p>
          <a:pPr marL="0" lvl="0" indent="0" algn="l" defTabSz="622300">
            <a:lnSpc>
              <a:spcPct val="90000"/>
            </a:lnSpc>
            <a:spcBef>
              <a:spcPct val="0"/>
            </a:spcBef>
            <a:spcAft>
              <a:spcPct val="35000"/>
            </a:spcAft>
            <a:buNone/>
          </a:pPr>
          <a:r>
            <a:rPr lang="en-US" sz="1400" b="0" kern="1200" dirty="0">
              <a:solidFill>
                <a:schemeClr val="bg1"/>
              </a:solidFill>
              <a:latin typeface="Century Gothic" panose="020B0502020202020204" pitchFamily="34" charset="0"/>
            </a:rPr>
            <a:t>Build a diverse portfolio of communication across channels including web-based, in-person events, press releases, toolkits, social media, and printed material to facilitate transparent, trusted, and credible relationships with the community and law enforcement agencies</a:t>
          </a:r>
        </a:p>
      </dsp:txBody>
      <dsp:txXfrm>
        <a:off x="993843" y="1580616"/>
        <a:ext cx="8618489" cy="957572"/>
      </dsp:txXfrm>
    </dsp:sp>
    <dsp:sp modelId="{1C713F79-2B60-4366-8CDB-8D6410C74A02}">
      <dsp:nvSpPr>
        <dsp:cNvPr id="0" name=""/>
        <dsp:cNvSpPr/>
      </dsp:nvSpPr>
      <dsp:spPr>
        <a:xfrm>
          <a:off x="510774" y="1544551"/>
          <a:ext cx="1029701" cy="1029701"/>
        </a:xfrm>
        <a:prstGeom prst="ellipse">
          <a:avLst/>
        </a:prstGeom>
        <a:solidFill>
          <a:schemeClr val="lt1">
            <a:hueOff val="0"/>
            <a:satOff val="0"/>
            <a:lumOff val="0"/>
            <a:alphaOff val="0"/>
          </a:schemeClr>
        </a:solidFill>
        <a:ln>
          <a:noFill/>
        </a:ln>
        <a:effectLst/>
        <a:scene3d>
          <a:camera prst="orthographicFront">
            <a:rot lat="0" lon="0" rev="0"/>
          </a:camera>
          <a:lightRig rig="contrasting" dir="t">
            <a:rot lat="0" lon="0" rev="1200000"/>
          </a:lightRig>
        </a:scene3d>
        <a:sp3d z="300000" contourW="12700" prstMaterial="flat">
          <a:bevelT w="177800" h="254000"/>
          <a:bevelB w="152400"/>
        </a:sp3d>
      </dsp:spPr>
      <dsp:style>
        <a:lnRef idx="0">
          <a:scrgbClr r="0" g="0" b="0"/>
        </a:lnRef>
        <a:fillRef idx="1">
          <a:scrgbClr r="0" g="0" b="0"/>
        </a:fillRef>
        <a:effectRef idx="0">
          <a:scrgbClr r="0" g="0" b="0"/>
        </a:effectRef>
        <a:fontRef idx="minor"/>
      </dsp:style>
    </dsp:sp>
    <dsp:sp modelId="{1FFE5CFA-6024-4A7E-91D4-724F615FAA6D}">
      <dsp:nvSpPr>
        <dsp:cNvPr id="0" name=""/>
        <dsp:cNvSpPr/>
      </dsp:nvSpPr>
      <dsp:spPr>
        <a:xfrm>
          <a:off x="1025625" y="2883377"/>
          <a:ext cx="8554926" cy="823761"/>
        </a:xfrm>
        <a:prstGeom prst="rect">
          <a:avLst/>
        </a:prstGeom>
        <a:solidFill>
          <a:schemeClr val="accent1">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653860" tIns="35560" rIns="35560" bIns="35560" numCol="1" spcCol="1270" anchor="ctr" anchorCtr="0">
          <a:noAutofit/>
        </a:bodyPr>
        <a:lstStyle/>
        <a:p>
          <a:pPr marL="0" lvl="0" indent="0" algn="l" defTabSz="622300">
            <a:lnSpc>
              <a:spcPct val="90000"/>
            </a:lnSpc>
            <a:spcBef>
              <a:spcPct val="0"/>
            </a:spcBef>
            <a:spcAft>
              <a:spcPct val="35000"/>
            </a:spcAft>
            <a:buNone/>
          </a:pPr>
          <a:r>
            <a:rPr lang="en-US" sz="1400" b="0" kern="1200" dirty="0">
              <a:solidFill>
                <a:schemeClr val="bg1"/>
              </a:solidFill>
              <a:latin typeface="Century Gothic" panose="020B0502020202020204" pitchFamily="34" charset="0"/>
            </a:rPr>
            <a:t>Develop actionable, evidence-based recommendations aimed at fostering transparency, improving accountability and strengthening community trust in law enforcement</a:t>
          </a:r>
        </a:p>
      </dsp:txBody>
      <dsp:txXfrm>
        <a:off x="1025625" y="2883377"/>
        <a:ext cx="8554926" cy="823761"/>
      </dsp:txXfrm>
    </dsp:sp>
    <dsp:sp modelId="{68647489-364D-49D3-8054-AF9896616E55}">
      <dsp:nvSpPr>
        <dsp:cNvPr id="0" name=""/>
        <dsp:cNvSpPr/>
      </dsp:nvSpPr>
      <dsp:spPr>
        <a:xfrm>
          <a:off x="510774" y="2780407"/>
          <a:ext cx="1029701" cy="1029701"/>
        </a:xfrm>
        <a:prstGeom prst="ellipse">
          <a:avLst/>
        </a:prstGeom>
        <a:solidFill>
          <a:schemeClr val="lt1">
            <a:hueOff val="0"/>
            <a:satOff val="0"/>
            <a:lumOff val="0"/>
            <a:alphaOff val="0"/>
          </a:schemeClr>
        </a:solidFill>
        <a:ln>
          <a:noFill/>
        </a:ln>
        <a:effectLst/>
        <a:scene3d>
          <a:camera prst="orthographicFront">
            <a:rot lat="0" lon="0" rev="0"/>
          </a:camera>
          <a:lightRig rig="contrasting" dir="t">
            <a:rot lat="0" lon="0" rev="1200000"/>
          </a:lightRig>
        </a:scene3d>
        <a:sp3d z="300000" contourW="12700" prstMaterial="flat">
          <a:bevelT w="177800" h="254000"/>
          <a:bevelB w="152400"/>
        </a:sp3d>
      </dsp:spPr>
      <dsp:style>
        <a:lnRef idx="0">
          <a:scrgbClr r="0" g="0" b="0"/>
        </a:lnRef>
        <a:fillRef idx="1">
          <a:scrgbClr r="0" g="0" b="0"/>
        </a:fillRef>
        <a:effectRef idx="0">
          <a:scrgbClr r="0" g="0" b="0"/>
        </a:effectRef>
        <a:fontRef idx="minor"/>
      </dsp:style>
    </dsp:sp>
    <dsp:sp modelId="{2694926A-8009-4C9E-BB09-A4CB0D765DFF}">
      <dsp:nvSpPr>
        <dsp:cNvPr id="0" name=""/>
        <dsp:cNvSpPr/>
      </dsp:nvSpPr>
      <dsp:spPr>
        <a:xfrm>
          <a:off x="553343" y="4119233"/>
          <a:ext cx="9027207" cy="823761"/>
        </a:xfrm>
        <a:prstGeom prst="rect">
          <a:avLst/>
        </a:prstGeom>
        <a:solidFill>
          <a:schemeClr val="accent1">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653860" tIns="35560" rIns="35560" bIns="35560" numCol="1" spcCol="1270" anchor="ctr" anchorCtr="0">
          <a:noAutofit/>
        </a:bodyPr>
        <a:lstStyle/>
        <a:p>
          <a:pPr marL="0" lvl="0" indent="0" algn="l" defTabSz="622300">
            <a:lnSpc>
              <a:spcPct val="90000"/>
            </a:lnSpc>
            <a:spcBef>
              <a:spcPct val="0"/>
            </a:spcBef>
            <a:spcAft>
              <a:spcPct val="35000"/>
            </a:spcAft>
            <a:buNone/>
          </a:pPr>
          <a:r>
            <a:rPr lang="en-US" sz="1400" b="0" kern="1200" dirty="0">
              <a:solidFill>
                <a:schemeClr val="bg1"/>
              </a:solidFill>
              <a:latin typeface="Century Gothic" panose="020B0502020202020204" pitchFamily="34" charset="0"/>
            </a:rPr>
            <a:t>Launch a public awareness initiative to educate residents about the PAB’s role, complaint process and how to access resources</a:t>
          </a:r>
        </a:p>
      </dsp:txBody>
      <dsp:txXfrm>
        <a:off x="553343" y="4119233"/>
        <a:ext cx="9027207" cy="823761"/>
      </dsp:txXfrm>
    </dsp:sp>
    <dsp:sp modelId="{F6FD5C38-E609-4DA9-A94D-5C4824C9F46D}">
      <dsp:nvSpPr>
        <dsp:cNvPr id="0" name=""/>
        <dsp:cNvSpPr/>
      </dsp:nvSpPr>
      <dsp:spPr>
        <a:xfrm>
          <a:off x="38493" y="4016263"/>
          <a:ext cx="1029701" cy="1029701"/>
        </a:xfrm>
        <a:prstGeom prst="ellipse">
          <a:avLst/>
        </a:prstGeom>
        <a:solidFill>
          <a:schemeClr val="lt1">
            <a:hueOff val="0"/>
            <a:satOff val="0"/>
            <a:lumOff val="0"/>
            <a:alphaOff val="0"/>
          </a:schemeClr>
        </a:solidFill>
        <a:ln>
          <a:noFill/>
        </a:ln>
        <a:effectLst/>
        <a:scene3d>
          <a:camera prst="orthographicFront">
            <a:rot lat="0" lon="0" rev="0"/>
          </a:camera>
          <a:lightRig rig="contrasting" dir="t">
            <a:rot lat="0" lon="0" rev="1200000"/>
          </a:lightRig>
        </a:scene3d>
        <a:sp3d z="300000" contourW="12700" prstMaterial="flat">
          <a:bevelT w="177800" h="254000"/>
          <a:bevelB w="152400"/>
        </a:sp3d>
      </dsp:spPr>
      <dsp:style>
        <a:lnRef idx="0">
          <a:scrgbClr r="0" g="0" b="0"/>
        </a:lnRef>
        <a:fillRef idx="1">
          <a:scrgbClr r="0" g="0" b="0"/>
        </a:fillRef>
        <a:effectRef idx="0">
          <a:scrgbClr r="0" g="0" b="0"/>
        </a:effectRef>
        <a:fontRef idx="minor"/>
      </dsp:style>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1D1527B-0ED5-4734-AA5F-139EC36A7BB3}">
      <dsp:nvSpPr>
        <dsp:cNvPr id="0" name=""/>
        <dsp:cNvSpPr/>
      </dsp:nvSpPr>
      <dsp:spPr>
        <a:xfrm>
          <a:off x="1708438" y="861662"/>
          <a:ext cx="828742" cy="394406"/>
        </a:xfrm>
        <a:custGeom>
          <a:avLst/>
          <a:gdLst/>
          <a:ahLst/>
          <a:cxnLst/>
          <a:rect l="0" t="0" r="0" b="0"/>
          <a:pathLst>
            <a:path>
              <a:moveTo>
                <a:pt x="0" y="0"/>
              </a:moveTo>
              <a:lnTo>
                <a:pt x="0" y="268776"/>
              </a:lnTo>
              <a:lnTo>
                <a:pt x="828742" y="268776"/>
              </a:lnTo>
              <a:lnTo>
                <a:pt x="828742" y="394406"/>
              </a:lnTo>
            </a:path>
          </a:pathLst>
        </a:custGeom>
        <a:noFill/>
        <a:ln w="12700" cap="flat" cmpd="sng" algn="ctr">
          <a:solidFill>
            <a:schemeClr val="accent3">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DC980A44-6411-4EB1-A1E6-48038CFD6F61}">
      <dsp:nvSpPr>
        <dsp:cNvPr id="0" name=""/>
        <dsp:cNvSpPr/>
      </dsp:nvSpPr>
      <dsp:spPr>
        <a:xfrm>
          <a:off x="879695" y="861662"/>
          <a:ext cx="828742" cy="394406"/>
        </a:xfrm>
        <a:custGeom>
          <a:avLst/>
          <a:gdLst/>
          <a:ahLst/>
          <a:cxnLst/>
          <a:rect l="0" t="0" r="0" b="0"/>
          <a:pathLst>
            <a:path>
              <a:moveTo>
                <a:pt x="828742" y="0"/>
              </a:moveTo>
              <a:lnTo>
                <a:pt x="828742" y="268776"/>
              </a:lnTo>
              <a:lnTo>
                <a:pt x="0" y="268776"/>
              </a:lnTo>
              <a:lnTo>
                <a:pt x="0" y="394406"/>
              </a:lnTo>
            </a:path>
          </a:pathLst>
        </a:custGeom>
        <a:noFill/>
        <a:ln w="12700" cap="flat" cmpd="sng" algn="ctr">
          <a:solidFill>
            <a:schemeClr val="accent3">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91DC069C-1D7E-4E98-BD38-AEEA420F3AA4}">
      <dsp:nvSpPr>
        <dsp:cNvPr id="0" name=""/>
        <dsp:cNvSpPr/>
      </dsp:nvSpPr>
      <dsp:spPr>
        <a:xfrm>
          <a:off x="917749" y="523"/>
          <a:ext cx="1581376" cy="861139"/>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sp>
    <dsp:sp modelId="{4D5F9BD6-2567-4466-9DFF-40BBA05F9F20}">
      <dsp:nvSpPr>
        <dsp:cNvPr id="0" name=""/>
        <dsp:cNvSpPr/>
      </dsp:nvSpPr>
      <dsp:spPr>
        <a:xfrm>
          <a:off x="1068430" y="143670"/>
          <a:ext cx="1581376" cy="861139"/>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dirty="0">
              <a:latin typeface="Amasis MT Pro Black" panose="02040A04050005020304" pitchFamily="18" charset="0"/>
              <a:ea typeface="+mn-ea"/>
              <a:cs typeface="+mn-cs"/>
            </a:rPr>
            <a:t>Proposed FY 2026</a:t>
          </a:r>
          <a:endParaRPr lang="en-US" sz="2000" b="1" kern="1200" dirty="0">
            <a:latin typeface="Abadi Extra Light" panose="020B0204020104020204" pitchFamily="34" charset="0"/>
            <a:ea typeface="+mn-ea"/>
            <a:cs typeface="+mn-cs"/>
          </a:endParaRPr>
        </a:p>
      </dsp:txBody>
      <dsp:txXfrm>
        <a:off x="1093652" y="168892"/>
        <a:ext cx="1530932" cy="810695"/>
      </dsp:txXfrm>
    </dsp:sp>
    <dsp:sp modelId="{07952F23-E2EA-4215-BEFD-8ECA5E5EBA6C}">
      <dsp:nvSpPr>
        <dsp:cNvPr id="0" name=""/>
        <dsp:cNvSpPr/>
      </dsp:nvSpPr>
      <dsp:spPr>
        <a:xfrm>
          <a:off x="201633" y="1256068"/>
          <a:ext cx="1356124" cy="861139"/>
        </a:xfrm>
        <a:prstGeom prst="roundRect">
          <a:avLst>
            <a:gd name="adj" fmla="val 10000"/>
          </a:avLst>
        </a:prstGeom>
        <a:solidFill>
          <a:schemeClr val="accent3">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sp>
    <dsp:sp modelId="{3D1C556C-3154-43F3-8258-A1409DB78BC1}">
      <dsp:nvSpPr>
        <dsp:cNvPr id="0" name=""/>
        <dsp:cNvSpPr/>
      </dsp:nvSpPr>
      <dsp:spPr>
        <a:xfrm>
          <a:off x="352313" y="1399215"/>
          <a:ext cx="1356124" cy="861139"/>
        </a:xfrm>
        <a:prstGeom prst="roundRect">
          <a:avLst>
            <a:gd name="adj" fmla="val 10000"/>
          </a:avLst>
        </a:prstGeom>
        <a:solidFill>
          <a:schemeClr val="lt1">
            <a:alpha val="90000"/>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dirty="0">
              <a:latin typeface="Abadi" panose="020B0604020104020204" pitchFamily="34" charset="0"/>
              <a:ea typeface="+mn-ea"/>
              <a:cs typeface="+mn-cs"/>
            </a:rPr>
            <a:t>$911,300</a:t>
          </a:r>
          <a:endParaRPr lang="en-US" sz="2000" kern="1200" dirty="0">
            <a:latin typeface="Abadi Extra Light" panose="020B0204020104020204" pitchFamily="34" charset="0"/>
            <a:ea typeface="+mn-ea"/>
            <a:cs typeface="+mn-cs"/>
          </a:endParaRPr>
        </a:p>
      </dsp:txBody>
      <dsp:txXfrm>
        <a:off x="377535" y="1424437"/>
        <a:ext cx="1305680" cy="810695"/>
      </dsp:txXfrm>
    </dsp:sp>
    <dsp:sp modelId="{C368797F-57B2-411A-A537-BAD1985C4505}">
      <dsp:nvSpPr>
        <dsp:cNvPr id="0" name=""/>
        <dsp:cNvSpPr/>
      </dsp:nvSpPr>
      <dsp:spPr>
        <a:xfrm>
          <a:off x="1859118" y="1256068"/>
          <a:ext cx="1356124" cy="861139"/>
        </a:xfrm>
        <a:prstGeom prst="roundRect">
          <a:avLst>
            <a:gd name="adj" fmla="val 10000"/>
          </a:avLst>
        </a:prstGeom>
        <a:solidFill>
          <a:schemeClr val="accent3">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sp>
    <dsp:sp modelId="{CE3BB8B5-3A72-42A7-BEB8-7E0151E363CE}">
      <dsp:nvSpPr>
        <dsp:cNvPr id="0" name=""/>
        <dsp:cNvSpPr/>
      </dsp:nvSpPr>
      <dsp:spPr>
        <a:xfrm>
          <a:off x="2009799" y="1399215"/>
          <a:ext cx="1356124" cy="861139"/>
        </a:xfrm>
        <a:prstGeom prst="roundRect">
          <a:avLst>
            <a:gd name="adj" fmla="val 10000"/>
          </a:avLst>
        </a:prstGeom>
        <a:solidFill>
          <a:srgbClr val="FF0000">
            <a:alpha val="90000"/>
          </a:srgb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dirty="0">
              <a:solidFill>
                <a:schemeClr val="bg1"/>
              </a:solidFill>
              <a:latin typeface="Abadi" panose="020B0604020104020204" pitchFamily="34" charset="0"/>
              <a:ea typeface="+mn-ea"/>
              <a:cs typeface="+mn-cs"/>
            </a:rPr>
            <a:t>Decrease -$225,100 or 19.8%</a:t>
          </a:r>
          <a:endParaRPr lang="en-US" sz="2000" kern="1200" dirty="0">
            <a:solidFill>
              <a:schemeClr val="bg1"/>
            </a:solidFill>
            <a:latin typeface="Abadi Extra Light" panose="020B0204020104020204" pitchFamily="34" charset="0"/>
            <a:ea typeface="+mn-ea"/>
            <a:cs typeface="+mn-cs"/>
          </a:endParaRPr>
        </a:p>
      </dsp:txBody>
      <dsp:txXfrm>
        <a:off x="2035021" y="1424437"/>
        <a:ext cx="1305680" cy="810695"/>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1D1527B-0ED5-4734-AA5F-139EC36A7BB3}">
      <dsp:nvSpPr>
        <dsp:cNvPr id="0" name=""/>
        <dsp:cNvSpPr/>
      </dsp:nvSpPr>
      <dsp:spPr>
        <a:xfrm>
          <a:off x="1439765" y="772483"/>
          <a:ext cx="742366" cy="353298"/>
        </a:xfrm>
        <a:custGeom>
          <a:avLst/>
          <a:gdLst/>
          <a:ahLst/>
          <a:cxnLst/>
          <a:rect l="0" t="0" r="0" b="0"/>
          <a:pathLst>
            <a:path>
              <a:moveTo>
                <a:pt x="0" y="0"/>
              </a:moveTo>
              <a:lnTo>
                <a:pt x="0" y="240762"/>
              </a:lnTo>
              <a:lnTo>
                <a:pt x="742366" y="240762"/>
              </a:lnTo>
              <a:lnTo>
                <a:pt x="742366" y="353298"/>
              </a:lnTo>
            </a:path>
          </a:pathLst>
        </a:custGeom>
        <a:noFill/>
        <a:ln w="12700" cap="flat" cmpd="sng" algn="ctr">
          <a:solidFill>
            <a:schemeClr val="accent3">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DC980A44-6411-4EB1-A1E6-48038CFD6F61}">
      <dsp:nvSpPr>
        <dsp:cNvPr id="0" name=""/>
        <dsp:cNvSpPr/>
      </dsp:nvSpPr>
      <dsp:spPr>
        <a:xfrm>
          <a:off x="697399" y="772483"/>
          <a:ext cx="742366" cy="353298"/>
        </a:xfrm>
        <a:custGeom>
          <a:avLst/>
          <a:gdLst/>
          <a:ahLst/>
          <a:cxnLst/>
          <a:rect l="0" t="0" r="0" b="0"/>
          <a:pathLst>
            <a:path>
              <a:moveTo>
                <a:pt x="742366" y="0"/>
              </a:moveTo>
              <a:lnTo>
                <a:pt x="742366" y="240762"/>
              </a:lnTo>
              <a:lnTo>
                <a:pt x="0" y="240762"/>
              </a:lnTo>
              <a:lnTo>
                <a:pt x="0" y="353298"/>
              </a:lnTo>
            </a:path>
          </a:pathLst>
        </a:custGeom>
        <a:noFill/>
        <a:ln w="12700" cap="flat" cmpd="sng" algn="ctr">
          <a:solidFill>
            <a:schemeClr val="accent3">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91DC069C-1D7E-4E98-BD38-AEEA420F3AA4}">
      <dsp:nvSpPr>
        <dsp:cNvPr id="0" name=""/>
        <dsp:cNvSpPr/>
      </dsp:nvSpPr>
      <dsp:spPr>
        <a:xfrm>
          <a:off x="832374" y="1096"/>
          <a:ext cx="1214781" cy="771386"/>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sp>
    <dsp:sp modelId="{4D5F9BD6-2567-4466-9DFF-40BBA05F9F20}">
      <dsp:nvSpPr>
        <dsp:cNvPr id="0" name=""/>
        <dsp:cNvSpPr/>
      </dsp:nvSpPr>
      <dsp:spPr>
        <a:xfrm>
          <a:off x="967350" y="129323"/>
          <a:ext cx="1214781" cy="771386"/>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dirty="0">
              <a:latin typeface="Amasis MT Pro Black" panose="02040A04050005020304" pitchFamily="18" charset="0"/>
              <a:ea typeface="+mn-ea"/>
              <a:cs typeface="+mn-cs"/>
            </a:rPr>
            <a:t>Proposed FY 2026</a:t>
          </a:r>
          <a:endParaRPr lang="en-US" sz="1400" b="1" kern="1200" dirty="0">
            <a:latin typeface="Abadi Extra Light" panose="020B0204020104020204" pitchFamily="34" charset="0"/>
            <a:ea typeface="+mn-ea"/>
            <a:cs typeface="+mn-cs"/>
          </a:endParaRPr>
        </a:p>
      </dsp:txBody>
      <dsp:txXfrm>
        <a:off x="989943" y="151916"/>
        <a:ext cx="1169595" cy="726200"/>
      </dsp:txXfrm>
    </dsp:sp>
    <dsp:sp modelId="{07952F23-E2EA-4215-BEFD-8ECA5E5EBA6C}">
      <dsp:nvSpPr>
        <dsp:cNvPr id="0" name=""/>
        <dsp:cNvSpPr/>
      </dsp:nvSpPr>
      <dsp:spPr>
        <a:xfrm>
          <a:off x="90008" y="1125782"/>
          <a:ext cx="1214781" cy="771386"/>
        </a:xfrm>
        <a:prstGeom prst="roundRect">
          <a:avLst>
            <a:gd name="adj" fmla="val 10000"/>
          </a:avLst>
        </a:prstGeom>
        <a:solidFill>
          <a:schemeClr val="accent3">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sp>
    <dsp:sp modelId="{3D1C556C-3154-43F3-8258-A1409DB78BC1}">
      <dsp:nvSpPr>
        <dsp:cNvPr id="0" name=""/>
        <dsp:cNvSpPr/>
      </dsp:nvSpPr>
      <dsp:spPr>
        <a:xfrm>
          <a:off x="224984" y="1254008"/>
          <a:ext cx="1214781" cy="771386"/>
        </a:xfrm>
        <a:prstGeom prst="roundRect">
          <a:avLst>
            <a:gd name="adj" fmla="val 10000"/>
          </a:avLst>
        </a:prstGeom>
        <a:solidFill>
          <a:schemeClr val="lt1">
            <a:alpha val="90000"/>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kern="1200" dirty="0">
              <a:latin typeface="Abadi" panose="020B0604020104020204" pitchFamily="34" charset="0"/>
              <a:ea typeface="+mn-ea"/>
              <a:cs typeface="+mn-cs"/>
            </a:rPr>
            <a:t>$785,500</a:t>
          </a:r>
          <a:endParaRPr lang="en-US" sz="1200" kern="1200" dirty="0">
            <a:latin typeface="Abadi Extra Light" panose="020B0204020104020204" pitchFamily="34" charset="0"/>
            <a:ea typeface="+mn-ea"/>
            <a:cs typeface="+mn-cs"/>
          </a:endParaRPr>
        </a:p>
      </dsp:txBody>
      <dsp:txXfrm>
        <a:off x="247577" y="1276601"/>
        <a:ext cx="1169595" cy="726200"/>
      </dsp:txXfrm>
    </dsp:sp>
    <dsp:sp modelId="{C368797F-57B2-411A-A537-BAD1985C4505}">
      <dsp:nvSpPr>
        <dsp:cNvPr id="0" name=""/>
        <dsp:cNvSpPr/>
      </dsp:nvSpPr>
      <dsp:spPr>
        <a:xfrm>
          <a:off x="1574741" y="1125782"/>
          <a:ext cx="1214781" cy="771386"/>
        </a:xfrm>
        <a:prstGeom prst="roundRect">
          <a:avLst>
            <a:gd name="adj" fmla="val 10000"/>
          </a:avLst>
        </a:prstGeom>
        <a:solidFill>
          <a:schemeClr val="accent3">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sp>
    <dsp:sp modelId="{CE3BB8B5-3A72-42A7-BEB8-7E0151E363CE}">
      <dsp:nvSpPr>
        <dsp:cNvPr id="0" name=""/>
        <dsp:cNvSpPr/>
      </dsp:nvSpPr>
      <dsp:spPr>
        <a:xfrm>
          <a:off x="1709717" y="1254008"/>
          <a:ext cx="1214781" cy="771386"/>
        </a:xfrm>
        <a:prstGeom prst="roundRect">
          <a:avLst>
            <a:gd name="adj" fmla="val 10000"/>
          </a:avLst>
        </a:prstGeom>
        <a:solidFill>
          <a:schemeClr val="lt1">
            <a:alpha val="90000"/>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kern="1200" dirty="0">
              <a:latin typeface="Abadi" panose="020B0604020104020204" pitchFamily="34" charset="0"/>
              <a:ea typeface="+mn-ea"/>
              <a:cs typeface="+mn-cs"/>
            </a:rPr>
            <a:t>Unchanged from FY 2025 Approved Budget</a:t>
          </a:r>
          <a:endParaRPr lang="en-US" sz="1200" kern="1200" dirty="0">
            <a:latin typeface="Abadi Extra Light" panose="020B0204020104020204" pitchFamily="34" charset="0"/>
            <a:ea typeface="+mn-ea"/>
            <a:cs typeface="+mn-cs"/>
          </a:endParaRPr>
        </a:p>
      </dsp:txBody>
      <dsp:txXfrm>
        <a:off x="1732310" y="1276601"/>
        <a:ext cx="1169595" cy="726200"/>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CA8F9C7-DC6A-4452-89D5-BC3118B1BDFB}">
      <dsp:nvSpPr>
        <dsp:cNvPr id="0" name=""/>
        <dsp:cNvSpPr/>
      </dsp:nvSpPr>
      <dsp:spPr>
        <a:xfrm>
          <a:off x="0" y="0"/>
          <a:ext cx="3870104" cy="1450719"/>
        </a:xfrm>
        <a:prstGeom prst="rect">
          <a:avLst/>
        </a:prstGeom>
        <a:gradFill rotWithShape="0">
          <a:gsLst>
            <a:gs pos="0">
              <a:schemeClr val="dk2">
                <a:hueOff val="0"/>
                <a:satOff val="0"/>
                <a:lumOff val="0"/>
                <a:alphaOff val="0"/>
                <a:satMod val="103000"/>
                <a:lumMod val="102000"/>
                <a:tint val="94000"/>
              </a:schemeClr>
            </a:gs>
            <a:gs pos="50000">
              <a:schemeClr val="dk2">
                <a:hueOff val="0"/>
                <a:satOff val="0"/>
                <a:lumOff val="0"/>
                <a:alphaOff val="0"/>
                <a:satMod val="110000"/>
                <a:lumMod val="100000"/>
                <a:shade val="100000"/>
              </a:schemeClr>
            </a:gs>
            <a:gs pos="100000">
              <a:schemeClr val="dk2">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42240" tIns="142240" rIns="142240" bIns="142240" numCol="1" spcCol="1270" anchor="ctr" anchorCtr="0">
          <a:noAutofit/>
        </a:bodyPr>
        <a:lstStyle/>
        <a:p>
          <a:pPr marL="0" lvl="0" indent="0" algn="ctr" defTabSz="889000">
            <a:lnSpc>
              <a:spcPct val="90000"/>
            </a:lnSpc>
            <a:spcBef>
              <a:spcPct val="0"/>
            </a:spcBef>
            <a:spcAft>
              <a:spcPct val="35000"/>
            </a:spcAft>
            <a:buNone/>
          </a:pPr>
          <a:r>
            <a:rPr lang="en-US" sz="2000" kern="1200" dirty="0">
              <a:latin typeface="Amasis MT Pro Black" panose="02040A04050005020304" pitchFamily="18" charset="0"/>
              <a:ea typeface="+mn-ea"/>
              <a:cs typeface="+mn-cs"/>
            </a:rPr>
            <a:t>+$457,400 COMPENSATION </a:t>
          </a:r>
        </a:p>
      </dsp:txBody>
      <dsp:txXfrm>
        <a:off x="0" y="0"/>
        <a:ext cx="3870104" cy="783388"/>
      </dsp:txXfrm>
    </dsp:sp>
    <dsp:sp modelId="{E4CF8167-3280-4566-930F-19F3E71E8EC6}">
      <dsp:nvSpPr>
        <dsp:cNvPr id="0" name=""/>
        <dsp:cNvSpPr/>
      </dsp:nvSpPr>
      <dsp:spPr>
        <a:xfrm>
          <a:off x="1889" y="754373"/>
          <a:ext cx="1288774" cy="667330"/>
        </a:xfrm>
        <a:prstGeom prst="rect">
          <a:avLst/>
        </a:prstGeom>
        <a:solidFill>
          <a:schemeClr val="dk2">
            <a:alpha val="90000"/>
            <a:tint val="40000"/>
            <a:hueOff val="0"/>
            <a:satOff val="0"/>
            <a:lumOff val="0"/>
            <a:alphaOff val="0"/>
          </a:schemeClr>
        </a:solidFill>
        <a:ln w="6350" cap="flat" cmpd="sng" algn="ctr">
          <a:solidFill>
            <a:schemeClr val="dk2">
              <a:alpha val="90000"/>
              <a:tint val="40000"/>
              <a:hueOff val="0"/>
              <a:satOff val="0"/>
              <a:lumOff val="0"/>
              <a:alphaOff val="0"/>
            </a:schemeClr>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85344" tIns="15240" rIns="85344" bIns="15240" numCol="1" spcCol="1270" anchor="ctr" anchorCtr="0">
          <a:noAutofit/>
        </a:bodyPr>
        <a:lstStyle/>
        <a:p>
          <a:pPr marL="0" lvl="0" indent="0" algn="ctr" defTabSz="533400">
            <a:lnSpc>
              <a:spcPct val="90000"/>
            </a:lnSpc>
            <a:spcBef>
              <a:spcPct val="0"/>
            </a:spcBef>
            <a:spcAft>
              <a:spcPct val="35000"/>
            </a:spcAft>
            <a:buNone/>
          </a:pPr>
          <a:r>
            <a:rPr lang="en-US" sz="1200" kern="1200" dirty="0">
              <a:latin typeface="Amasis MT Pro Black" panose="02040A04050005020304" pitchFamily="18" charset="0"/>
              <a:ea typeface="+mn-ea"/>
              <a:cs typeface="+mn-cs"/>
            </a:rPr>
            <a:t>Mandated salary adjustments</a:t>
          </a:r>
        </a:p>
      </dsp:txBody>
      <dsp:txXfrm>
        <a:off x="1889" y="754373"/>
        <a:ext cx="1288774" cy="667330"/>
      </dsp:txXfrm>
    </dsp:sp>
    <dsp:sp modelId="{E86D432F-2DA8-487C-83CA-47EF430B3CFA}">
      <dsp:nvSpPr>
        <dsp:cNvPr id="0" name=""/>
        <dsp:cNvSpPr/>
      </dsp:nvSpPr>
      <dsp:spPr>
        <a:xfrm>
          <a:off x="1290664" y="754373"/>
          <a:ext cx="1288774" cy="667330"/>
        </a:xfrm>
        <a:prstGeom prst="rect">
          <a:avLst/>
        </a:prstGeom>
        <a:solidFill>
          <a:schemeClr val="dk2">
            <a:alpha val="90000"/>
            <a:tint val="40000"/>
            <a:hueOff val="0"/>
            <a:satOff val="0"/>
            <a:lumOff val="0"/>
            <a:alphaOff val="0"/>
          </a:schemeClr>
        </a:solidFill>
        <a:ln w="6350" cap="flat" cmpd="sng" algn="ctr">
          <a:solidFill>
            <a:schemeClr val="dk2">
              <a:alpha val="90000"/>
              <a:tint val="40000"/>
              <a:hueOff val="0"/>
              <a:satOff val="0"/>
              <a:lumOff val="0"/>
              <a:alphaOff val="0"/>
            </a:schemeClr>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85344" tIns="15240" rIns="85344" bIns="15240" numCol="1" spcCol="1270" anchor="ctr" anchorCtr="0">
          <a:noAutofit/>
        </a:bodyPr>
        <a:lstStyle/>
        <a:p>
          <a:pPr marL="0" lvl="0" indent="0" algn="ctr" defTabSz="533400">
            <a:lnSpc>
              <a:spcPct val="90000"/>
            </a:lnSpc>
            <a:spcBef>
              <a:spcPct val="0"/>
            </a:spcBef>
            <a:spcAft>
              <a:spcPct val="35000"/>
            </a:spcAft>
            <a:buNone/>
          </a:pPr>
          <a:r>
            <a:rPr lang="en-US" sz="1200" kern="1200" dirty="0">
              <a:latin typeface="Amasis MT Pro Black" panose="02040A04050005020304" pitchFamily="18" charset="0"/>
              <a:ea typeface="+mn-ea"/>
              <a:cs typeface="+mn-cs"/>
            </a:rPr>
            <a:t>Fund five (5) FT position</a:t>
          </a:r>
        </a:p>
      </dsp:txBody>
      <dsp:txXfrm>
        <a:off x="1290664" y="754373"/>
        <a:ext cx="1288774" cy="667330"/>
      </dsp:txXfrm>
    </dsp:sp>
    <dsp:sp modelId="{C661B79D-DC7B-4B44-84C2-9F76689EF252}">
      <dsp:nvSpPr>
        <dsp:cNvPr id="0" name=""/>
        <dsp:cNvSpPr/>
      </dsp:nvSpPr>
      <dsp:spPr>
        <a:xfrm>
          <a:off x="2579439" y="754373"/>
          <a:ext cx="1288774" cy="667330"/>
        </a:xfrm>
        <a:prstGeom prst="rect">
          <a:avLst/>
        </a:prstGeom>
        <a:solidFill>
          <a:srgbClr val="92D050">
            <a:alpha val="90000"/>
          </a:srgbClr>
        </a:solidFill>
        <a:ln w="6350" cap="flat" cmpd="sng" algn="ctr">
          <a:solidFill>
            <a:schemeClr val="dk2">
              <a:alpha val="90000"/>
              <a:tint val="40000"/>
              <a:hueOff val="0"/>
              <a:satOff val="0"/>
              <a:lumOff val="0"/>
              <a:alphaOff val="0"/>
            </a:schemeClr>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85344" tIns="15240" rIns="85344" bIns="15240" numCol="1" spcCol="1270" anchor="ctr" anchorCtr="0">
          <a:noAutofit/>
        </a:bodyPr>
        <a:lstStyle/>
        <a:p>
          <a:pPr marL="0" lvl="0" indent="0" algn="ctr" defTabSz="533400">
            <a:lnSpc>
              <a:spcPct val="90000"/>
            </a:lnSpc>
            <a:spcBef>
              <a:spcPct val="0"/>
            </a:spcBef>
            <a:spcAft>
              <a:spcPct val="35000"/>
            </a:spcAft>
            <a:buNone/>
          </a:pPr>
          <a:r>
            <a:rPr lang="en-US" sz="1200" kern="1200" dirty="0">
              <a:latin typeface="Amasis MT Pro Black" panose="02040A04050005020304" pitchFamily="18" charset="0"/>
              <a:ea typeface="+mn-ea"/>
              <a:cs typeface="+mn-cs"/>
            </a:rPr>
            <a:t>$1,300 Increase in compensation</a:t>
          </a:r>
        </a:p>
      </dsp:txBody>
      <dsp:txXfrm>
        <a:off x="2579439" y="754373"/>
        <a:ext cx="1288774" cy="667330"/>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0DDA8C6-54F0-4BC5-BA6E-E63D1EAA3673}">
      <dsp:nvSpPr>
        <dsp:cNvPr id="0" name=""/>
        <dsp:cNvSpPr/>
      </dsp:nvSpPr>
      <dsp:spPr>
        <a:xfrm>
          <a:off x="3871" y="0"/>
          <a:ext cx="3723748" cy="1608811"/>
        </a:xfrm>
        <a:prstGeom prst="roundRect">
          <a:avLst>
            <a:gd name="adj" fmla="val 10000"/>
          </a:avLst>
        </a:prstGeom>
        <a:solidFill>
          <a:srgbClr val="7F8FA9">
            <a:tint val="40000"/>
            <a:hueOff val="0"/>
            <a:satOff val="0"/>
            <a:lumOff val="0"/>
            <a:alphaOff val="0"/>
          </a:srgbClr>
        </a:solidFill>
        <a:ln>
          <a:noFill/>
        </a:ln>
        <a:effectLst/>
      </dsp:spPr>
      <dsp:style>
        <a:lnRef idx="0">
          <a:scrgbClr r="0" g="0" b="0"/>
        </a:lnRef>
        <a:fillRef idx="1">
          <a:scrgbClr r="0" g="0" b="0"/>
        </a:fillRef>
        <a:effectRef idx="2">
          <a:scrgbClr r="0" g="0" b="0"/>
        </a:effectRef>
        <a:fontRef idx="minor"/>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US" sz="2100" kern="1200" dirty="0">
              <a:solidFill>
                <a:sysClr val="windowText" lastClr="000000"/>
              </a:solidFill>
              <a:latin typeface="Amasis MT Pro Black" panose="02040A04050005020304" pitchFamily="18" charset="0"/>
              <a:ea typeface="+mn-ea"/>
              <a:cs typeface="+mn-cs"/>
            </a:rPr>
            <a:t>+$185,400 OPERATING </a:t>
          </a:r>
        </a:p>
      </dsp:txBody>
      <dsp:txXfrm>
        <a:off x="18007" y="14136"/>
        <a:ext cx="3695476" cy="454371"/>
      </dsp:txXfrm>
    </dsp:sp>
    <dsp:sp modelId="{960BF3AC-EAC0-464C-8DBD-96F26199AE80}">
      <dsp:nvSpPr>
        <dsp:cNvPr id="0" name=""/>
        <dsp:cNvSpPr/>
      </dsp:nvSpPr>
      <dsp:spPr>
        <a:xfrm>
          <a:off x="376245" y="482643"/>
          <a:ext cx="2978998" cy="1045727"/>
        </a:xfrm>
        <a:prstGeom prst="roundRect">
          <a:avLst>
            <a:gd name="adj" fmla="val 10000"/>
          </a:avLst>
        </a:prstGeom>
        <a:gradFill rotWithShape="0">
          <a:gsLst>
            <a:gs pos="0">
              <a:sysClr val="window" lastClr="FFFFFF">
                <a:hueOff val="0"/>
                <a:satOff val="0"/>
                <a:lumOff val="0"/>
                <a:alphaOff val="0"/>
                <a:satMod val="103000"/>
                <a:lumMod val="102000"/>
                <a:tint val="94000"/>
              </a:sysClr>
            </a:gs>
            <a:gs pos="50000">
              <a:sysClr val="window" lastClr="FFFFFF">
                <a:hueOff val="0"/>
                <a:satOff val="0"/>
                <a:lumOff val="0"/>
                <a:alphaOff val="0"/>
                <a:satMod val="110000"/>
                <a:lumMod val="100000"/>
                <a:shade val="100000"/>
              </a:sysClr>
            </a:gs>
            <a:gs pos="100000">
              <a:sysClr val="window" lastClr="FFFFFF">
                <a:hueOff val="0"/>
                <a:satOff val="0"/>
                <a:lumOff val="0"/>
                <a:alphaOff val="0"/>
                <a:lumMod val="99000"/>
                <a:satMod val="120000"/>
                <a:shade val="78000"/>
              </a:sys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33020" tIns="24765" rIns="33020" bIns="24765" numCol="1" spcCol="1270" anchor="ctr" anchorCtr="0">
          <a:noAutofit/>
        </a:bodyPr>
        <a:lstStyle/>
        <a:p>
          <a:pPr marL="0" lvl="0" indent="0" algn="ctr" defTabSz="577850">
            <a:lnSpc>
              <a:spcPct val="90000"/>
            </a:lnSpc>
            <a:spcBef>
              <a:spcPct val="0"/>
            </a:spcBef>
            <a:spcAft>
              <a:spcPct val="35000"/>
            </a:spcAft>
            <a:buNone/>
          </a:pPr>
          <a:r>
            <a:rPr lang="en-US" sz="1300" kern="1200" dirty="0">
              <a:solidFill>
                <a:sysClr val="windowText" lastClr="000000"/>
              </a:solidFill>
              <a:latin typeface="Amasis MT Pro Black" panose="02040A04050005020304" pitchFamily="18" charset="0"/>
              <a:ea typeface="+mn-ea"/>
              <a:cs typeface="+mn-cs"/>
            </a:rPr>
            <a:t>Due to projected costs for telephone, printing, contract services, county car rental services and general office supplies</a:t>
          </a:r>
          <a:endParaRPr lang="en-US" sz="1300" kern="1200" dirty="0">
            <a:solidFill>
              <a:srgbClr val="FF0000"/>
            </a:solidFill>
            <a:latin typeface="Amasis MT Pro Black" panose="02040A04050005020304" pitchFamily="18" charset="0"/>
            <a:ea typeface="+mn-ea"/>
            <a:cs typeface="+mn-cs"/>
          </a:endParaRPr>
        </a:p>
      </dsp:txBody>
      <dsp:txXfrm>
        <a:off x="406873" y="513271"/>
        <a:ext cx="2917742" cy="984471"/>
      </dsp:txXfrm>
    </dsp:sp>
    <dsp:sp modelId="{0A060B18-4859-4386-AE88-DB0A55CF91C1}">
      <dsp:nvSpPr>
        <dsp:cNvPr id="0" name=""/>
        <dsp:cNvSpPr/>
      </dsp:nvSpPr>
      <dsp:spPr>
        <a:xfrm>
          <a:off x="4010771" y="0"/>
          <a:ext cx="3723748" cy="1608811"/>
        </a:xfrm>
        <a:prstGeom prst="roundRect">
          <a:avLst>
            <a:gd name="adj" fmla="val 10000"/>
          </a:avLst>
        </a:prstGeom>
        <a:solidFill>
          <a:srgbClr val="7F8FA9">
            <a:tint val="40000"/>
            <a:hueOff val="0"/>
            <a:satOff val="0"/>
            <a:lumOff val="0"/>
            <a:alphaOff val="0"/>
          </a:srgbClr>
        </a:solidFill>
        <a:ln>
          <a:noFill/>
        </a:ln>
        <a:effectLst/>
      </dsp:spPr>
      <dsp:style>
        <a:lnRef idx="0">
          <a:scrgbClr r="0" g="0" b="0"/>
        </a:lnRef>
        <a:fillRef idx="1">
          <a:scrgbClr r="0" g="0" b="0"/>
        </a:fillRef>
        <a:effectRef idx="2">
          <a:scrgbClr r="0" g="0" b="0"/>
        </a:effectRef>
        <a:fontRef idx="minor"/>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US" sz="2100" kern="1200" dirty="0">
              <a:solidFill>
                <a:schemeClr val="tx1"/>
              </a:solidFill>
              <a:latin typeface="Amasis MT Pro Black" panose="02040A04050005020304" pitchFamily="18" charset="0"/>
              <a:ea typeface="+mn-ea"/>
              <a:cs typeface="+mn-cs"/>
            </a:rPr>
            <a:t>$142,700 Fringe Benefits</a:t>
          </a:r>
        </a:p>
      </dsp:txBody>
      <dsp:txXfrm>
        <a:off x="4024907" y="14136"/>
        <a:ext cx="3695476" cy="454371"/>
      </dsp:txXfrm>
    </dsp:sp>
    <dsp:sp modelId="{7CDFD439-D188-46C7-A11A-EEFEFB225F4D}">
      <dsp:nvSpPr>
        <dsp:cNvPr id="0" name=""/>
        <dsp:cNvSpPr/>
      </dsp:nvSpPr>
      <dsp:spPr>
        <a:xfrm>
          <a:off x="4379275" y="482643"/>
          <a:ext cx="2978998" cy="1045727"/>
        </a:xfrm>
        <a:prstGeom prst="roundRect">
          <a:avLst>
            <a:gd name="adj" fmla="val 10000"/>
          </a:avLst>
        </a:prstGeom>
        <a:gradFill rotWithShape="0">
          <a:gsLst>
            <a:gs pos="0">
              <a:sysClr val="window" lastClr="FFFFFF">
                <a:hueOff val="0"/>
                <a:satOff val="0"/>
                <a:lumOff val="0"/>
                <a:alphaOff val="0"/>
                <a:satMod val="103000"/>
                <a:lumMod val="102000"/>
                <a:tint val="94000"/>
              </a:sysClr>
            </a:gs>
            <a:gs pos="50000">
              <a:sysClr val="window" lastClr="FFFFFF">
                <a:hueOff val="0"/>
                <a:satOff val="0"/>
                <a:lumOff val="0"/>
                <a:alphaOff val="0"/>
                <a:satMod val="110000"/>
                <a:lumMod val="100000"/>
                <a:shade val="100000"/>
              </a:sysClr>
            </a:gs>
            <a:gs pos="100000">
              <a:sysClr val="window" lastClr="FFFFFF">
                <a:hueOff val="0"/>
                <a:satOff val="0"/>
                <a:lumOff val="0"/>
                <a:alphaOff val="0"/>
                <a:lumMod val="99000"/>
                <a:satMod val="120000"/>
                <a:shade val="78000"/>
              </a:sys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33020" tIns="24765" rIns="33020" bIns="24765" numCol="1" spcCol="1270" anchor="ctr" anchorCtr="0">
          <a:noAutofit/>
        </a:bodyPr>
        <a:lstStyle/>
        <a:p>
          <a:pPr marL="0" lvl="0" indent="0" algn="ctr" defTabSz="577850">
            <a:lnSpc>
              <a:spcPct val="90000"/>
            </a:lnSpc>
            <a:spcBef>
              <a:spcPct val="0"/>
            </a:spcBef>
            <a:spcAft>
              <a:spcPct val="35000"/>
            </a:spcAft>
            <a:buNone/>
          </a:pPr>
          <a:r>
            <a:rPr lang="en-US" sz="1300" kern="1200" dirty="0">
              <a:solidFill>
                <a:srgbClr val="FF0000"/>
              </a:solidFill>
              <a:latin typeface="Amasis MT Pro Black" panose="02040A04050005020304" pitchFamily="18" charset="0"/>
              <a:ea typeface="+mn-ea"/>
              <a:cs typeface="+mn-cs"/>
            </a:rPr>
            <a:t> Decrease by $9,200</a:t>
          </a:r>
        </a:p>
        <a:p>
          <a:pPr marL="0" lvl="0" indent="0" algn="ctr" defTabSz="577850">
            <a:lnSpc>
              <a:spcPct val="90000"/>
            </a:lnSpc>
            <a:spcBef>
              <a:spcPct val="0"/>
            </a:spcBef>
            <a:spcAft>
              <a:spcPct val="35000"/>
            </a:spcAft>
            <a:buNone/>
          </a:pPr>
          <a:r>
            <a:rPr lang="en-US" sz="1300" kern="1200" dirty="0">
              <a:solidFill>
                <a:sysClr val="windowText" lastClr="000000">
                  <a:hueOff val="0"/>
                  <a:satOff val="0"/>
                  <a:lumOff val="0"/>
                  <a:alphaOff val="0"/>
                </a:sysClr>
              </a:solidFill>
              <a:latin typeface="Amasis MT Pro Black" panose="02040A04050005020304" pitchFamily="18" charset="0"/>
              <a:ea typeface="+mn-ea"/>
              <a:cs typeface="+mn-cs"/>
            </a:rPr>
            <a:t>Decrease in Fringe Benefit rate from 34.0% to 31.2%</a:t>
          </a:r>
        </a:p>
      </dsp:txBody>
      <dsp:txXfrm>
        <a:off x="4409903" y="513271"/>
        <a:ext cx="2917742" cy="984471"/>
      </dsp:txXfrm>
    </dsp:sp>
  </dsp:spTree>
</dsp:drawing>
</file>

<file path=ppt/diagrams/layout1.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10.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11.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12.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9/3/layout/HorizontalOrganizationChart">
  <dgm:title val=""/>
  <dgm:desc val=""/>
  <dgm:catLst>
    <dgm:cat type="hierarchy" pri="43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305"/>
      <dgm:constr type="w" for="des" forName="rootComposite" refType="w" fact="10"/>
      <dgm:constr type="h" for="des" forName="rootComposite" refType="w" refFor="des" refForName="rootComposite1" fact="0.305"/>
      <dgm:constr type="w" for="des" forName="rootComposite3" refType="w" fact="10"/>
      <dgm:constr type="h" for="des" forName="rootComposite3" refType="w" refFor="des" refForName="rootComposite1" fact="0.305"/>
      <dgm:constr type="primFontSz" for="des" ptType="node" op="equ"/>
      <dgm:constr type="sp" for="des" op="equ"/>
      <dgm:constr type="sp" for="des" forName="hierRoot1" refType="w" refFor="des" refForName="rootComposite1" fact="0.2"/>
      <dgm:constr type="sp" for="des" forName="hierRoot2" refType="sp" refFor="des" refForName="hierRoot1"/>
      <dgm:constr type="sp" for="des" forName="hierRoot3" refType="sp" refFor="des" refForName="hierRoot1"/>
      <dgm:constr type="sibSp" refType="w" refFor="des" refForName="rootComposite1" fact="0.125"/>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125"/>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func="var" arg="dir" op="equ" val="norm">
                  <dgm:alg type="hierRoot">
                    <dgm:param type="hierAlign" val="lT"/>
                  </dgm:alg>
                  <dgm:constrLst>
                    <dgm:constr type="alignOff" val="0.75"/>
                  </dgm:constrLst>
                </dgm:if>
                <dgm:else name="Name9">
                  <dgm:alg type="hierRoot">
                    <dgm:param type="hierAlign" val="rT"/>
                  </dgm:alg>
                  <dgm:constrLst>
                    <dgm:constr type="alignOff" val="0.75"/>
                  </dgm:constrLst>
                </dgm:else>
              </dgm:choose>
            </dgm:if>
            <dgm:if name="Name10" func="var" arg="hierBranch" op="equ" val="r">
              <dgm:choose name="Name11">
                <dgm:if name="Name12" func="var" arg="dir" op="equ" val="norm">
                  <dgm:alg type="hierRoot">
                    <dgm:param type="hierAlign" val="lB"/>
                  </dgm:alg>
                  <dgm:constrLst>
                    <dgm:constr type="alignOff" val="0.75"/>
                  </dgm:constrLst>
                </dgm:if>
                <dgm:else name="Name13">
                  <dgm:alg type="hierRoot">
                    <dgm:param type="hierAlign" val="rB"/>
                  </dgm:alg>
                  <dgm:constrLst>
                    <dgm:constr type="alignOff" val="0.75"/>
                  </dgm:constrLst>
                </dgm:else>
              </dgm:choose>
            </dgm:if>
            <dgm:if name="Name14" func="var" arg="hierBranch" op="equ" val="hang">
              <dgm:choose name="Name15">
                <dgm:if name="Name16" func="var" arg="dir" op="equ" val="norm">
                  <dgm:alg type="hierRoot">
                    <dgm:param type="hierAlign" val="lCtrCh"/>
                  </dgm:alg>
                  <dgm:constrLst>
                    <dgm:constr type="alignOff" val="0.65"/>
                  </dgm:constrLst>
                </dgm:if>
                <dgm:else name="Name17">
                  <dgm:alg type="hierRoot">
                    <dgm:param type="hierAlign" val="rCtrCh"/>
                  </dgm:alg>
                  <dgm:constrLst>
                    <dgm:constr type="alignOff" val="0.65"/>
                  </dgm:constrLst>
                </dgm:else>
              </dgm:choose>
            </dgm:if>
            <dgm:else name="Name18">
              <dgm:choose name="Name19">
                <dgm:if name="Name20" func="var" arg="dir" op="equ" val="norm">
                  <dgm:alg type="hierRoot">
                    <dgm:param type="hierAlign" val="lCtrCh"/>
                  </dgm:alg>
                  <dgm:constrLst>
                    <dgm:constr type="alignOff"/>
                    <dgm:constr type="bendDist" for="des" ptType="parTrans" refType="sp" fact="0.5"/>
                  </dgm:constrLst>
                </dgm:if>
                <dgm:else name="Name21">
                  <dgm:alg type="hierRoot">
                    <dgm:param type="hierAlign" val="rCtrCh"/>
                  </dgm:alg>
                  <dgm:constrLst>
                    <dgm:constr type="alignOff"/>
                    <dgm:constr type="bendDist" for="des" ptType="parTrans" refType="sp" fact="0.5"/>
                  </dgm:constrLst>
                </dgm:else>
              </dgm:choose>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22">
              <dgm:if name="Name23"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24"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25"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6">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7">
              <dgm:if name="Name28" func="var" arg="hierBranch" op="equ" val="l">
                <dgm:choose name="Name29">
                  <dgm:if name="Name30" func="var" arg="dir" op="equ" val="norm">
                    <dgm:alg type="hierChild">
                      <dgm:param type="chAlign" val="t"/>
                      <dgm:param type="linDir" val="fromL"/>
                    </dgm:alg>
                  </dgm:if>
                  <dgm:else name="Name31">
                    <dgm:alg type="hierChild">
                      <dgm:param type="chAlign" val="t"/>
                      <dgm:param type="linDir" val="fromR"/>
                    </dgm:alg>
                  </dgm:else>
                </dgm:choose>
              </dgm:if>
              <dgm:if name="Name32" func="var" arg="hierBranch" op="equ" val="r">
                <dgm:choose name="Name33">
                  <dgm:if name="Name34" func="var" arg="dir" op="equ" val="norm">
                    <dgm:alg type="hierChild">
                      <dgm:param type="chAlign" val="b"/>
                      <dgm:param type="linDir" val="fromL"/>
                    </dgm:alg>
                  </dgm:if>
                  <dgm:else name="Name35">
                    <dgm:alg type="hierChild">
                      <dgm:param type="chAlign" val="b"/>
                      <dgm:param type="linDir" val="fromR"/>
                    </dgm:alg>
                  </dgm:else>
                </dgm:choose>
              </dgm:if>
              <dgm:if name="Name36" func="var" arg="hierBranch" op="equ" val="hang">
                <dgm:choose name="Name37">
                  <dgm:if name="Name38" func="var" arg="dir" op="equ" val="norm">
                    <dgm:alg type="hierChild">
                      <dgm:param type="chAlign" val="l"/>
                      <dgm:param type="linDir" val="fromT"/>
                      <dgm:param type="secChAlign" val="t"/>
                      <dgm:param type="secLinDir" val="fromL"/>
                    </dgm:alg>
                  </dgm:if>
                  <dgm:else name="Name39">
                    <dgm:alg type="hierChild">
                      <dgm:param type="chAlign" val="r"/>
                      <dgm:param type="linDir" val="fromT"/>
                      <dgm:param type="secChAlign" val="t"/>
                      <dgm:param type="secLinDir" val="fromR"/>
                    </dgm:alg>
                  </dgm:else>
                </dgm:choose>
              </dgm:if>
              <dgm:else name="Name40">
                <dgm:choose name="Name41">
                  <dgm:if name="Name42" func="var" arg="dir" op="equ" val="norm">
                    <dgm:alg type="hierChild">
                      <dgm:param type="linDir" val="fromT"/>
                      <dgm:param type="chAlign" val="l"/>
                    </dgm:alg>
                  </dgm:if>
                  <dgm:else name="Name43">
                    <dgm:alg type="hierChild">
                      <dgm:param type="linDir" val="fromT"/>
                      <dgm:param type="chAlign" val="r"/>
                    </dgm:alg>
                  </dgm:else>
                </dgm:choose>
              </dgm:else>
            </dgm:choose>
            <dgm:shape xmlns:r="http://schemas.openxmlformats.org/officeDocument/2006/relationships" r:blip="">
              <dgm:adjLst/>
            </dgm:shape>
            <dgm:presOf/>
            <dgm:constrLst/>
            <dgm:ruleLst/>
            <dgm:forEach name="rep2a" axis="ch" ptType="nonAsst">
              <dgm:forEach name="Name44" axis="precedSib" ptType="parTrans" st="-1" cnt="1">
                <dgm:choose name="Name45">
                  <dgm:if name="Name46" func="var" arg="hierBranch" op="equ" val="hang">
                    <dgm:layoutNode name="Name47">
                      <dgm:choose name="Name48">
                        <dgm:if name="Name49" func="var" arg="dir" op="equ" val="norm">
                          <dgm:alg type="conn">
                            <dgm:param type="connRout" val="bend"/>
                            <dgm:param type="dim" val="1D"/>
                            <dgm:param type="endSty" val="noArr"/>
                            <dgm:param type="begPts" val="midR"/>
                            <dgm:param type="endPts" val="bCtr tCtr"/>
                          </dgm:alg>
                        </dgm:if>
                        <dgm:else name="Name50">
                          <dgm:alg type="conn">
                            <dgm:param type="connRout" val="bend"/>
                            <dgm:param type="dim" val="1D"/>
                            <dgm:param type="endSty" val="noArr"/>
                            <dgm:param type="begPts" val="midL"/>
                            <dgm:param type="endPts" val="bCtr tCtr"/>
                          </dgm:alg>
                        </dgm:else>
                      </dgm:choose>
                      <dgm:shape xmlns:r="http://schemas.openxmlformats.org/officeDocument/2006/relationships" type="conn" r:blip="" zOrderOff="-99999">
                        <dgm:adjLst/>
                      </dgm:shape>
                      <dgm:presOf axis="self"/>
                      <dgm:constrLst>
                        <dgm:constr type="begPad"/>
                        <dgm:constr type="endPad"/>
                      </dgm:constrLst>
                      <dgm:ruleLst/>
                    </dgm:layoutNode>
                  </dgm:if>
                  <dgm:if name="Name51" func="var" arg="hierBranch" op="equ" val="l">
                    <dgm:layoutNode name="Name52">
                      <dgm:choose name="Name53">
                        <dgm:if name="Name54" func="var" arg="dir" op="equ" val="norm">
                          <dgm:alg type="conn">
                            <dgm:param type="connRout" val="bend"/>
                            <dgm:param type="dim" val="1D"/>
                            <dgm:param type="endSty" val="noArr"/>
                            <dgm:param type="begPts" val="midR"/>
                            <dgm:param type="endPts" val="tCtr"/>
                          </dgm:alg>
                        </dgm:if>
                        <dgm:else name="Name55">
                          <dgm:alg type="conn">
                            <dgm:param type="connRout" val="bend"/>
                            <dgm:param type="dim" val="1D"/>
                            <dgm:param type="endSty" val="noArr"/>
                            <dgm:param type="begPts" val="midL"/>
                            <dgm:param type="endPts" val="tCtr"/>
                          </dgm:alg>
                        </dgm:else>
                      </dgm:choose>
                      <dgm:shape xmlns:r="http://schemas.openxmlformats.org/officeDocument/2006/relationships" type="conn" r:blip="" zOrderOff="-99999">
                        <dgm:adjLst/>
                      </dgm:shape>
                      <dgm:presOf axis="self"/>
                      <dgm:constrLst>
                        <dgm:constr type="begPad"/>
                        <dgm:constr type="endPad"/>
                      </dgm:constrLst>
                      <dgm:ruleLst/>
                    </dgm:layoutNode>
                  </dgm:if>
                  <dgm:if name="Name56" func="var" arg="hierBranch" op="equ" val="r">
                    <dgm:layoutNode name="Name57">
                      <dgm:choose name="Name58">
                        <dgm:if name="Name59" func="var" arg="dir" op="equ" val="norm">
                          <dgm:alg type="conn">
                            <dgm:param type="connRout" val="bend"/>
                            <dgm:param type="dim" val="1D"/>
                            <dgm:param type="endSty" val="noArr"/>
                            <dgm:param type="begPts" val="midR"/>
                            <dgm:param type="endPts" val="bCtr"/>
                          </dgm:alg>
                        </dgm:if>
                        <dgm:else name="Name60">
                          <dgm:alg type="conn">
                            <dgm:param type="connRout" val="bend"/>
                            <dgm:param type="dim" val="1D"/>
                            <dgm:param type="endSty" val="noArr"/>
                            <dgm:param type="begPts" val="midL"/>
                            <dgm:param type="endPts" val="bCtr"/>
                          </dgm:alg>
                        </dgm:else>
                      </dgm:choose>
                      <dgm:shape xmlns:r="http://schemas.openxmlformats.org/officeDocument/2006/relationships" type="conn" r:blip="" zOrderOff="-99999">
                        <dgm:adjLst/>
                      </dgm:shape>
                      <dgm:presOf axis="self"/>
                      <dgm:constrLst>
                        <dgm:constr type="begPad"/>
                        <dgm:constr type="endPad"/>
                      </dgm:constrLst>
                      <dgm:ruleLst/>
                    </dgm:layoutNode>
                  </dgm:if>
                  <dgm:else name="Name61">
                    <dgm:choose name="Name62">
                      <dgm:if name="Name63" func="var" arg="dir" op="equ" val="norm">
                        <dgm:layoutNode name="Name64">
                          <dgm:alg type="conn">
                            <dgm:param type="connRout" val="bend"/>
                            <dgm:param type="dim" val="1D"/>
                            <dgm:param type="endSty" val="noArr"/>
                            <dgm:param type="begPts" val="midR"/>
                            <dgm:param type="endPts" val="midL"/>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else name="Name65">
                        <dgm:layoutNode name="Name66">
                          <dgm:alg type="conn">
                            <dgm:param type="connRout" val="bend"/>
                            <dgm:param type="dim" val="1D"/>
                            <dgm:param type="endSty" val="noArr"/>
                            <dgm:param type="begPts" val="midL"/>
                            <dgm:param type="endPts" val="midR"/>
                            <dgm:param type="bendPt" val="end"/>
                          </dgm:alg>
                          <dgm:shape xmlns:r="http://schemas.openxmlformats.org/officeDocument/2006/relationships" type="conn" r:blip="" zOrderOff="-99999">
                            <dgm:adjLst/>
                          </dgm:shape>
                          <dgm:presOf axis="self"/>
                          <dgm:constrLst>
                            <dgm:constr type="begPad"/>
                            <dgm:constr type="endPad"/>
                          </dgm:constrLst>
                          <dgm:ruleLst/>
                        </dgm:layoutNode>
                      </dgm:else>
                    </dgm:choose>
                  </dgm:else>
                </dgm:choose>
              </dgm:forEach>
              <dgm:layoutNode name="hierRoot2">
                <dgm:varLst>
                  <dgm:hierBranch val="init"/>
                </dgm:varLst>
                <dgm:choose name="Name67">
                  <dgm:if name="Name68" func="var" arg="hierBranch" op="equ" val="l">
                    <dgm:choose name="Name69">
                      <dgm:if name="Name70" func="var" arg="dir" op="equ" val="norm">
                        <dgm:alg type="hierRoot">
                          <dgm:param type="hierAlign" val="lT"/>
                        </dgm:alg>
                        <dgm:constrLst>
                          <dgm:constr type="alignOff" val="0.75"/>
                        </dgm:constrLst>
                      </dgm:if>
                      <dgm:else name="Name71">
                        <dgm:alg type="hierRoot">
                          <dgm:param type="hierAlign" val="rT"/>
                        </dgm:alg>
                        <dgm:constrLst>
                          <dgm:constr type="alignOff" val="0.75"/>
                        </dgm:constrLst>
                      </dgm:else>
                    </dgm:choose>
                  </dgm:if>
                  <dgm:if name="Name72" func="var" arg="hierBranch" op="equ" val="r">
                    <dgm:choose name="Name73">
                      <dgm:if name="Name74" func="var" arg="dir" op="equ" val="norm">
                        <dgm:alg type="hierRoot">
                          <dgm:param type="hierAlign" val="lB"/>
                        </dgm:alg>
                        <dgm:constrLst>
                          <dgm:constr type="alignOff" val="0.75"/>
                        </dgm:constrLst>
                      </dgm:if>
                      <dgm:else name="Name75">
                        <dgm:alg type="hierRoot">
                          <dgm:param type="hierAlign" val="rB"/>
                        </dgm:alg>
                        <dgm:constrLst>
                          <dgm:constr type="alignOff" val="0.75"/>
                        </dgm:constrLst>
                      </dgm:else>
                    </dgm:choose>
                  </dgm:if>
                  <dgm:if name="Name76" func="var" arg="hierBranch" op="equ" val="hang">
                    <dgm:choose name="Name77">
                      <dgm:if name="Name78" func="var" arg="dir" op="equ" val="norm">
                        <dgm:alg type="hierRoot">
                          <dgm:param type="hierAlign" val="lCtrCh"/>
                        </dgm:alg>
                        <dgm:constrLst>
                          <dgm:constr type="alignOff" val="0.65"/>
                        </dgm:constrLst>
                      </dgm:if>
                      <dgm:else name="Name79">
                        <dgm:alg type="hierRoot">
                          <dgm:param type="hierAlign" val="rCtrCh"/>
                        </dgm:alg>
                        <dgm:constrLst>
                          <dgm:constr type="alignOff" val="0.65"/>
                        </dgm:constrLst>
                      </dgm:else>
                    </dgm:choose>
                  </dgm:if>
                  <dgm:else name="Name80">
                    <dgm:choose name="Name81">
                      <dgm:if name="Name82" func="var" arg="dir" op="equ" val="norm">
                        <dgm:alg type="hierRoot">
                          <dgm:param type="hierAlign" val="lCtrCh"/>
                        </dgm:alg>
                        <dgm:constrLst>
                          <dgm:constr type="alignOff"/>
                          <dgm:constr type="bendDist" for="des" ptType="parTrans" refType="sp" fact="0.5"/>
                        </dgm:constrLst>
                      </dgm:if>
                      <dgm:else name="Name83">
                        <dgm:alg type="hierRoot">
                          <dgm:param type="hierAlign" val="rCtrCh"/>
                        </dgm:alg>
                        <dgm:constrLst>
                          <dgm:constr type="alignOff"/>
                          <dgm:constr type="bendDist" for="des" ptType="parTrans" refType="sp" fact="0.5"/>
                        </dgm:constrLst>
                      </dgm:else>
                    </dgm:choose>
                  </dgm:else>
                </dgm:choose>
                <dgm:shape xmlns:r="http://schemas.openxmlformats.org/officeDocument/2006/relationships" r:blip="">
                  <dgm:adjLst/>
                </dgm:shape>
                <dgm:presOf/>
                <dgm:ruleLst/>
                <dgm:layoutNode name="rootComposite">
                  <dgm:alg type="composite"/>
                  <dgm:shape xmlns:r="http://schemas.openxmlformats.org/officeDocument/2006/relationships" r:blip="">
                    <dgm:adjLst/>
                  </dgm:shape>
                  <dgm:presOf axis="self" ptType="node" cnt="1"/>
                  <dgm:choose name="Name84">
                    <dgm:if name="Name85"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6"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7"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8">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9">
                    <dgm:if name="Name90" func="var" arg="hierBranch" op="equ" val="l">
                      <dgm:choose name="Name91">
                        <dgm:if name="Name92" func="var" arg="dir" op="equ" val="norm">
                          <dgm:alg type="hierChild">
                            <dgm:param type="chAlign" val="t"/>
                            <dgm:param type="linDir" val="fromL"/>
                          </dgm:alg>
                        </dgm:if>
                        <dgm:else name="Name93">
                          <dgm:alg type="hierChild">
                            <dgm:param type="chAlign" val="t"/>
                            <dgm:param type="linDir" val="fromR"/>
                          </dgm:alg>
                        </dgm:else>
                      </dgm:choose>
                    </dgm:if>
                    <dgm:if name="Name94" func="var" arg="hierBranch" op="equ" val="r">
                      <dgm:choose name="Name95">
                        <dgm:if name="Name96" func="var" arg="dir" op="equ" val="norm">
                          <dgm:alg type="hierChild">
                            <dgm:param type="chAlign" val="b"/>
                            <dgm:param type="linDir" val="fromL"/>
                          </dgm:alg>
                        </dgm:if>
                        <dgm:else name="Name97">
                          <dgm:alg type="hierChild">
                            <dgm:param type="chAlign" val="b"/>
                            <dgm:param type="linDir" val="fromR"/>
                          </dgm:alg>
                        </dgm:else>
                      </dgm:choose>
                    </dgm:if>
                    <dgm:if name="Name98" func="var" arg="hierBranch" op="equ" val="hang">
                      <dgm:choose name="Name99">
                        <dgm:if name="Name100" func="var" arg="dir" op="equ" val="norm">
                          <dgm:alg type="hierChild">
                            <dgm:param type="chAlign" val="l"/>
                            <dgm:param type="linDir" val="fromT"/>
                            <dgm:param type="secChAlign" val="t"/>
                            <dgm:param type="secLinDir" val="fromL"/>
                          </dgm:alg>
                        </dgm:if>
                        <dgm:else name="Name101">
                          <dgm:alg type="hierChild">
                            <dgm:param type="chAlign" val="r"/>
                            <dgm:param type="linDir" val="fromT"/>
                            <dgm:param type="secChAlign" val="t"/>
                            <dgm:param type="secLinDir" val="fromR"/>
                          </dgm:alg>
                        </dgm:else>
                      </dgm:choose>
                    </dgm:if>
                    <dgm:else name="Name102">
                      <dgm:choose name="Name103">
                        <dgm:if name="Name104" func="var" arg="dir" op="equ" val="norm">
                          <dgm:alg type="hierChild">
                            <dgm:param type="linDir" val="fromT"/>
                            <dgm:param type="chAlign" val="l"/>
                          </dgm:alg>
                        </dgm:if>
                        <dgm:else name="Name105">
                          <dgm:alg type="hierChild">
                            <dgm:param type="linDir" val="fromT"/>
                            <dgm:param type="chAlign" val="r"/>
                          </dgm:alg>
                        </dgm:else>
                      </dgm:choose>
                    </dgm:else>
                  </dgm:choose>
                  <dgm:shape xmlns:r="http://schemas.openxmlformats.org/officeDocument/2006/relationships" r:blip="">
                    <dgm:adjLst/>
                  </dgm:shape>
                  <dgm:presOf/>
                  <dgm:constrLst/>
                  <dgm:ruleLst/>
                  <dgm:forEach name="Name106" ref="rep2a"/>
                </dgm:layoutNode>
                <dgm:layoutNode name="hierChild5">
                  <dgm:choose name="Name107">
                    <dgm:if name="Name108" func="var" arg="dir" op="equ" val="norm">
                      <dgm:alg type="hierChild">
                        <dgm:param type="chAlign" val="l"/>
                        <dgm:param type="linDir" val="fromT"/>
                        <dgm:param type="secChAlign" val="t"/>
                        <dgm:param type="secLinDir" val="fromL"/>
                      </dgm:alg>
                    </dgm:if>
                    <dgm:else name="Name109">
                      <dgm:alg type="hierChild">
                        <dgm:param type="chAlign" val="r"/>
                        <dgm:param type="linDir" val="fromT"/>
                        <dgm:param type="secChAlign" val="t"/>
                        <dgm:param type="secLinDir" val="fromR"/>
                      </dgm:alg>
                    </dgm:else>
                  </dgm:choose>
                  <dgm:shape xmlns:r="http://schemas.openxmlformats.org/officeDocument/2006/relationships" r:blip="">
                    <dgm:adjLst/>
                  </dgm:shape>
                  <dgm:presOf/>
                  <dgm:constrLst/>
                  <dgm:ruleLst/>
                  <dgm:forEach name="Name110" ref="rep2b"/>
                </dgm:layoutNode>
              </dgm:layoutNode>
            </dgm:forEach>
          </dgm:layoutNode>
          <dgm:layoutNode name="hierChild3">
            <dgm:choose name="Name111">
              <dgm:if name="Name112" func="var" arg="dir" op="equ" val="norm">
                <dgm:alg type="hierChild">
                  <dgm:param type="chAlign" val="l"/>
                  <dgm:param type="linDir" val="fromT"/>
                  <dgm:param type="secChAlign" val="t"/>
                  <dgm:param type="secLinDir" val="fromL"/>
                </dgm:alg>
              </dgm:if>
              <dgm:else name="Name113">
                <dgm:alg type="hierChild">
                  <dgm:param type="chAlign" val="r"/>
                  <dgm:param type="linDir" val="fromT"/>
                  <dgm:param type="secChAlign" val="t"/>
                  <dgm:param type="secLinDir" val="fromR"/>
                </dgm:alg>
              </dgm:else>
            </dgm:choose>
            <dgm:shape xmlns:r="http://schemas.openxmlformats.org/officeDocument/2006/relationships" r:blip="">
              <dgm:adjLst/>
            </dgm:shape>
            <dgm:presOf/>
            <dgm:constrLst/>
            <dgm:ruleLst/>
            <dgm:forEach name="rep2b" axis="ch" ptType="asst">
              <dgm:forEach name="Name114" axis="precedSib" ptType="parTrans" st="-1" cnt="1">
                <dgm:layoutNode name="Name115">
                  <dgm:choose name="Name116">
                    <dgm:if name="Name117" func="var" arg="dir" op="equ" val="norm">
                      <dgm:alg type="conn">
                        <dgm:param type="connRout" val="bend"/>
                        <dgm:param type="dim" val="1D"/>
                        <dgm:param type="endSty" val="noArr"/>
                        <dgm:param type="begPts" val="midR"/>
                        <dgm:param type="endPts" val="bCtr tCtr"/>
                      </dgm:alg>
                    </dgm:if>
                    <dgm:else name="Name118">
                      <dgm:alg type="conn">
                        <dgm:param type="connRout" val="bend"/>
                        <dgm:param type="dim" val="1D"/>
                        <dgm:param type="endSty" val="noArr"/>
                        <dgm:param type="begPts" val="midL"/>
                        <dgm:param type="endPts" val="bCtr tCtr"/>
                      </dgm:alg>
                    </dgm:else>
                  </dgm:choose>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9">
                  <dgm:if name="Name120" func="var" arg="hierBranch" op="equ" val="l">
                    <dgm:choose name="Name121">
                      <dgm:if name="Name122" func="var" arg="dir" op="equ" val="norm">
                        <dgm:alg type="hierRoot">
                          <dgm:param type="hierAlign" val="lT"/>
                        </dgm:alg>
                        <dgm:constrLst>
                          <dgm:constr type="alignOff" val="0.75"/>
                        </dgm:constrLst>
                      </dgm:if>
                      <dgm:else name="Name123">
                        <dgm:alg type="hierRoot">
                          <dgm:param type="hierAlign" val="rT"/>
                        </dgm:alg>
                        <dgm:constrLst>
                          <dgm:constr type="alignOff" val="0.75"/>
                        </dgm:constrLst>
                      </dgm:else>
                    </dgm:choose>
                  </dgm:if>
                  <dgm:if name="Name124" func="var" arg="hierBranch" op="equ" val="r">
                    <dgm:choose name="Name125">
                      <dgm:if name="Name126" func="var" arg="dir" op="equ" val="norm">
                        <dgm:alg type="hierRoot">
                          <dgm:param type="hierAlign" val="lB"/>
                        </dgm:alg>
                        <dgm:constrLst>
                          <dgm:constr type="alignOff" val="0.75"/>
                        </dgm:constrLst>
                      </dgm:if>
                      <dgm:else name="Name127">
                        <dgm:alg type="hierRoot">
                          <dgm:param type="hierAlign" val="rB"/>
                        </dgm:alg>
                        <dgm:constrLst>
                          <dgm:constr type="alignOff" val="0.75"/>
                        </dgm:constrLst>
                      </dgm:else>
                    </dgm:choose>
                  </dgm:if>
                  <dgm:if name="Name128" func="var" arg="hierBranch" op="equ" val="hang">
                    <dgm:choose name="Name129">
                      <dgm:if name="Name130" func="var" arg="dir" op="equ" val="norm">
                        <dgm:alg type="hierRoot">
                          <dgm:param type="hierAlign" val="lCtrCh"/>
                        </dgm:alg>
                        <dgm:constrLst>
                          <dgm:constr type="alignOff" val="0.65"/>
                        </dgm:constrLst>
                      </dgm:if>
                      <dgm:else name="Name131">
                        <dgm:alg type="hierRoot">
                          <dgm:param type="hierAlign" val="rCtrCh"/>
                        </dgm:alg>
                        <dgm:constrLst>
                          <dgm:constr type="alignOff" val="0.65"/>
                        </dgm:constrLst>
                      </dgm:else>
                    </dgm:choose>
                  </dgm:if>
                  <dgm:else name="Name132">
                    <dgm:choose name="Name133">
                      <dgm:if name="Name134" func="var" arg="dir" op="equ" val="norm">
                        <dgm:alg type="hierRoot">
                          <dgm:param type="hierAlign" val="lCtrCh"/>
                        </dgm:alg>
                        <dgm:constrLst>
                          <dgm:constr type="alignOff"/>
                          <dgm:constr type="bendDist" for="des" ptType="parTrans" refType="sp" fact="0.5"/>
                        </dgm:constrLst>
                      </dgm:if>
                      <dgm:else name="Name135">
                        <dgm:alg type="hierRoot">
                          <dgm:param type="hierAlign" val="rCtrCh"/>
                        </dgm:alg>
                        <dgm:constrLst>
                          <dgm:constr type="alignOff"/>
                          <dgm:constr type="bendDist" for="des" ptType="parTrans" refType="sp" fact="0.5"/>
                        </dgm:constrLst>
                      </dgm:else>
                    </dgm:choose>
                  </dgm:else>
                </dgm:choose>
                <dgm:shape xmlns:r="http://schemas.openxmlformats.org/officeDocument/2006/relationships" r:blip="">
                  <dgm:adjLst/>
                </dgm:shape>
                <dgm:presOf/>
                <dgm:ruleLst/>
                <dgm:layoutNode name="rootComposite3">
                  <dgm:alg type="composite"/>
                  <dgm:shape xmlns:r="http://schemas.openxmlformats.org/officeDocument/2006/relationships" r:blip="">
                    <dgm:adjLst/>
                  </dgm:shape>
                  <dgm:presOf axis="self" ptType="node" cnt="1"/>
                  <dgm:choose name="Name136">
                    <dgm:if name="Name137"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38"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39"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40">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41">
                    <dgm:if name="Name142" func="var" arg="hierBranch" op="equ" val="l">
                      <dgm:choose name="Name143">
                        <dgm:if name="Name144" func="var" arg="dir" op="equ" val="norm">
                          <dgm:alg type="hierChild">
                            <dgm:param type="chAlign" val="t"/>
                            <dgm:param type="linDir" val="fromL"/>
                          </dgm:alg>
                        </dgm:if>
                        <dgm:else name="Name145">
                          <dgm:alg type="hierChild">
                            <dgm:param type="chAlign" val="t"/>
                            <dgm:param type="linDir" val="fromR"/>
                          </dgm:alg>
                        </dgm:else>
                      </dgm:choose>
                    </dgm:if>
                    <dgm:if name="Name146" func="var" arg="hierBranch" op="equ" val="r">
                      <dgm:choose name="Name147">
                        <dgm:if name="Name148" func="var" arg="dir" op="equ" val="norm">
                          <dgm:alg type="hierChild">
                            <dgm:param type="chAlign" val="b"/>
                            <dgm:param type="linDir" val="fromL"/>
                          </dgm:alg>
                        </dgm:if>
                        <dgm:else name="Name149">
                          <dgm:alg type="hierChild">
                            <dgm:param type="chAlign" val="b"/>
                            <dgm:param type="linDir" val="fromR"/>
                          </dgm:alg>
                        </dgm:else>
                      </dgm:choose>
                    </dgm:if>
                    <dgm:if name="Name150" func="var" arg="hierBranch" op="equ" val="hang">
                      <dgm:choose name="Name151">
                        <dgm:if name="Name152" func="var" arg="dir" op="equ" val="norm">
                          <dgm:alg type="hierChild">
                            <dgm:param type="chAlign" val="l"/>
                            <dgm:param type="linDir" val="fromT"/>
                            <dgm:param type="secChAlign" val="t"/>
                            <dgm:param type="secLinDir" val="fromL"/>
                          </dgm:alg>
                        </dgm:if>
                        <dgm:else name="Name153">
                          <dgm:alg type="hierChild">
                            <dgm:param type="chAlign" val="r"/>
                            <dgm:param type="linDir" val="fromT"/>
                            <dgm:param type="secChAlign" val="t"/>
                            <dgm:param type="secLinDir" val="fromR"/>
                          </dgm:alg>
                        </dgm:else>
                      </dgm:choose>
                    </dgm:if>
                    <dgm:else name="Name154">
                      <dgm:choose name="Name155">
                        <dgm:if name="Name156" func="var" arg="dir" op="equ" val="norm">
                          <dgm:alg type="hierChild">
                            <dgm:param type="linDir" val="fromT"/>
                            <dgm:param type="chAlign" val="l"/>
                          </dgm:alg>
                        </dgm:if>
                        <dgm:else name="Name157">
                          <dgm:alg type="hierChild">
                            <dgm:param type="linDir" val="fromT"/>
                            <dgm:param type="chAlign" val="r"/>
                          </dgm:alg>
                        </dgm:else>
                      </dgm:choose>
                    </dgm:else>
                  </dgm:choose>
                  <dgm:shape xmlns:r="http://schemas.openxmlformats.org/officeDocument/2006/relationships" r:blip="">
                    <dgm:adjLst/>
                  </dgm:shape>
                  <dgm:presOf/>
                  <dgm:constrLst/>
                  <dgm:ruleLst/>
                  <dgm:forEach name="Name158" ref="rep2a"/>
                </dgm:layoutNode>
                <dgm:layoutNode name="hierChild7">
                  <dgm:choose name="Name159">
                    <dgm:if name="Name160" func="var" arg="dir" op="equ" val="norm">
                      <dgm:alg type="hierChild">
                        <dgm:param type="chAlign" val="l"/>
                        <dgm:param type="linDir" val="fromT"/>
                        <dgm:param type="secChAlign" val="t"/>
                        <dgm:param type="secLinDir" val="fromL"/>
                      </dgm:alg>
                    </dgm:if>
                    <dgm:else name="Name161">
                      <dgm:alg type="hierChild">
                        <dgm:param type="chAlign" val="r"/>
                        <dgm:param type="linDir" val="fromT"/>
                        <dgm:param type="secChAlign" val="t"/>
                        <dgm:param type="secLinDir" val="fromR"/>
                      </dgm:alg>
                    </dgm:else>
                  </dgm:choose>
                  <dgm:shape xmlns:r="http://schemas.openxmlformats.org/officeDocument/2006/relationships" r:blip="">
                    <dgm:adjLst/>
                  </dgm:shape>
                  <dgm:presOf/>
                  <dgm:constrLst/>
                  <dgm:ruleLst/>
                  <dgm:forEach name="Name162" ref="rep2b"/>
                </dgm:layoutNode>
              </dgm:layoutNode>
            </dgm:forEach>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layout5.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6.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83B4E043-50D4-47D4-B712-BFAA1F31E02F}" type="datetimeFigureOut">
              <a:rPr lang="en-US" smtClean="0"/>
              <a:t>5/1/2025</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0A8DCE2C-1173-4711-BBA1-10CDB42F9942}" type="slidenum">
              <a:rPr lang="en-US" smtClean="0"/>
              <a:t>‹#›</a:t>
            </a:fld>
            <a:endParaRPr lang="en-US"/>
          </a:p>
        </p:txBody>
      </p:sp>
    </p:spTree>
    <p:extLst>
      <p:ext uri="{BB962C8B-B14F-4D97-AF65-F5344CB8AC3E}">
        <p14:creationId xmlns:p14="http://schemas.microsoft.com/office/powerpoint/2010/main" val="32019267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A8DCE2C-1173-4711-BBA1-10CDB42F9942}" type="slidenum">
              <a:rPr lang="en-US" smtClean="0"/>
              <a:t>1</a:t>
            </a:fld>
            <a:endParaRPr lang="en-US"/>
          </a:p>
        </p:txBody>
      </p:sp>
    </p:spTree>
    <p:extLst>
      <p:ext uri="{BB962C8B-B14F-4D97-AF65-F5344CB8AC3E}">
        <p14:creationId xmlns:p14="http://schemas.microsoft.com/office/powerpoint/2010/main" val="66532741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A8DCE2C-1173-4711-BBA1-10CDB42F9942}" type="slidenum">
              <a:rPr lang="en-US" smtClean="0"/>
              <a:t>2</a:t>
            </a:fld>
            <a:endParaRPr lang="en-US"/>
          </a:p>
        </p:txBody>
      </p:sp>
    </p:spTree>
    <p:extLst>
      <p:ext uri="{BB962C8B-B14F-4D97-AF65-F5344CB8AC3E}">
        <p14:creationId xmlns:p14="http://schemas.microsoft.com/office/powerpoint/2010/main" val="326032631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Speaker Notes</a:t>
            </a:r>
          </a:p>
          <a:p>
            <a:pPr marL="174708" indent="-174708">
              <a:buFontTx/>
              <a:buChar char="-"/>
            </a:pPr>
            <a:r>
              <a:rPr lang="en-US" dirty="0"/>
              <a:t>Source: Budget Book pg. 233</a:t>
            </a:r>
          </a:p>
          <a:p>
            <a:pPr marL="174708" indent="-174708">
              <a:buFontTx/>
              <a:buChar char="-"/>
            </a:pPr>
            <a:endParaRPr lang="en-US" dirty="0"/>
          </a:p>
          <a:p>
            <a:pPr marL="174708" indent="-174708">
              <a:buFontTx/>
              <a:buChar char="-"/>
            </a:pPr>
            <a:r>
              <a:rPr lang="en-US" b="1" dirty="0"/>
              <a:t>This slide covers the Mission, Structure, and Core Services of the PAB. All of this can be found in the Budget Book on pg. 233</a:t>
            </a:r>
          </a:p>
          <a:p>
            <a:pPr marL="174708" indent="-174708">
              <a:buFontTx/>
              <a:buChar char="-"/>
            </a:pPr>
            <a:r>
              <a:rPr lang="en-US" b="1" dirty="0"/>
              <a:t>On the next slide…</a:t>
            </a:r>
          </a:p>
          <a:p>
            <a:endParaRPr lang="en-US" dirty="0"/>
          </a:p>
        </p:txBody>
      </p:sp>
      <p:sp>
        <p:nvSpPr>
          <p:cNvPr id="4" name="Slide Number Placeholder 3"/>
          <p:cNvSpPr>
            <a:spLocks noGrp="1"/>
          </p:cNvSpPr>
          <p:nvPr>
            <p:ph type="sldNum" sz="quarter" idx="10"/>
          </p:nvPr>
        </p:nvSpPr>
        <p:spPr/>
        <p:txBody>
          <a:bodyPr/>
          <a:lstStyle/>
          <a:p>
            <a:pPr defTabSz="931774">
              <a:defRPr/>
            </a:pPr>
            <a:fld id="{213BD131-499C-46F9-A30E-AFCC6C068DAF}" type="slidenum">
              <a:rPr lang="en-US">
                <a:solidFill>
                  <a:prstClr val="black"/>
                </a:solidFill>
                <a:latin typeface="Calibri" panose="020F0502020204030204"/>
              </a:rPr>
              <a:pPr defTabSz="931774">
                <a:defRPr/>
              </a:pPr>
              <a:t>3</a:t>
            </a:fld>
            <a:endParaRPr lang="en-US">
              <a:solidFill>
                <a:prstClr val="black"/>
              </a:solidFill>
              <a:latin typeface="Calibri" panose="020F0502020204030204"/>
            </a:endParaRPr>
          </a:p>
        </p:txBody>
      </p:sp>
    </p:spTree>
    <p:extLst>
      <p:ext uri="{BB962C8B-B14F-4D97-AF65-F5344CB8AC3E}">
        <p14:creationId xmlns:p14="http://schemas.microsoft.com/office/powerpoint/2010/main" val="367892506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Speaker Notes</a:t>
            </a:r>
          </a:p>
          <a:p>
            <a:r>
              <a:rPr lang="en-US" dirty="0"/>
              <a:t> Budget Book pg. 234</a:t>
            </a:r>
          </a:p>
          <a:p>
            <a:endParaRPr lang="en-US" dirty="0"/>
          </a:p>
          <a:p>
            <a:pPr marL="174708" indent="-174708">
              <a:buFontTx/>
              <a:buChar char="-"/>
            </a:pPr>
            <a:r>
              <a:rPr lang="en-US" b="1" dirty="0"/>
              <a:t>This covers the strategic focus of the PAB, which is found on pg. 234 of the Budget Book</a:t>
            </a:r>
          </a:p>
          <a:p>
            <a:pPr marL="174708" indent="-174708">
              <a:buFontTx/>
              <a:buChar char="-"/>
            </a:pPr>
            <a:r>
              <a:rPr lang="en-US" b="1" dirty="0"/>
              <a:t>Next is</a:t>
            </a:r>
          </a:p>
          <a:p>
            <a:endParaRPr lang="en-US" dirty="0"/>
          </a:p>
        </p:txBody>
      </p:sp>
      <p:sp>
        <p:nvSpPr>
          <p:cNvPr id="4" name="Slide Number Placeholder 3"/>
          <p:cNvSpPr>
            <a:spLocks noGrp="1"/>
          </p:cNvSpPr>
          <p:nvPr>
            <p:ph type="sldNum" sz="quarter" idx="10"/>
          </p:nvPr>
        </p:nvSpPr>
        <p:spPr/>
        <p:txBody>
          <a:bodyPr/>
          <a:lstStyle/>
          <a:p>
            <a:pPr defTabSz="931774">
              <a:defRPr/>
            </a:pPr>
            <a:fld id="{213BD131-499C-46F9-A30E-AFCC6C068DAF}" type="slidenum">
              <a:rPr lang="en-US">
                <a:solidFill>
                  <a:prstClr val="black"/>
                </a:solidFill>
                <a:latin typeface="Calibri" panose="020F0502020204030204"/>
              </a:rPr>
              <a:pPr defTabSz="931774">
                <a:defRPr/>
              </a:pPr>
              <a:t>4</a:t>
            </a:fld>
            <a:endParaRPr lang="en-US">
              <a:solidFill>
                <a:prstClr val="black"/>
              </a:solidFill>
              <a:latin typeface="Calibri" panose="020F0502020204030204"/>
            </a:endParaRPr>
          </a:p>
        </p:txBody>
      </p:sp>
    </p:spTree>
    <p:extLst>
      <p:ext uri="{BB962C8B-B14F-4D97-AF65-F5344CB8AC3E}">
        <p14:creationId xmlns:p14="http://schemas.microsoft.com/office/powerpoint/2010/main" val="159252228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buNone/>
            </a:pPr>
            <a:r>
              <a:rPr lang="en-US" dirty="0">
                <a:solidFill>
                  <a:sysClr val="windowText" lastClr="000000"/>
                </a:solidFill>
                <a:latin typeface="Abadi" panose="020B0604020104020204" pitchFamily="34" charset="0"/>
                <a:ea typeface="+mn-ea"/>
                <a:cs typeface="+mn-cs"/>
              </a:rPr>
              <a:t>Speaker Notes:</a:t>
            </a:r>
          </a:p>
          <a:p>
            <a:pPr marL="174708" indent="-174708">
              <a:buFont typeface="Wingdings" panose="05000000000000000000" pitchFamily="2" charset="2"/>
              <a:buChar char="q"/>
            </a:pPr>
            <a:r>
              <a:rPr lang="en-US" dirty="0">
                <a:solidFill>
                  <a:sysClr val="windowText" lastClr="000000"/>
                </a:solidFill>
                <a:latin typeface="Abadi" panose="020B0604020104020204" pitchFamily="34" charset="0"/>
                <a:ea typeface="+mn-ea"/>
                <a:cs typeface="+mn-cs"/>
              </a:rPr>
              <a:t>Source: Budget Book pg. 234</a:t>
            </a:r>
          </a:p>
          <a:p>
            <a:pPr marL="174708" indent="-174708">
              <a:buFont typeface="Wingdings" panose="05000000000000000000" pitchFamily="2" charset="2"/>
              <a:buChar char="q"/>
            </a:pPr>
            <a:endParaRPr lang="en-US" dirty="0">
              <a:solidFill>
                <a:sysClr val="windowText" lastClr="000000"/>
              </a:solidFill>
              <a:latin typeface="Abadi" panose="020B0604020104020204" pitchFamily="34" charset="0"/>
              <a:ea typeface="+mn-ea"/>
              <a:cs typeface="+mn-cs"/>
            </a:endParaRPr>
          </a:p>
          <a:p>
            <a:pPr marL="232943" indent="-232943">
              <a:buFont typeface="+mj-lt"/>
              <a:buAutoNum type="arabicPeriod"/>
            </a:pPr>
            <a:r>
              <a:rPr lang="en-US" b="1" dirty="0">
                <a:solidFill>
                  <a:sysClr val="windowText" lastClr="000000"/>
                </a:solidFill>
                <a:latin typeface="Abadi" panose="020B0604020104020204" pitchFamily="34" charset="0"/>
                <a:ea typeface="+mn-ea"/>
                <a:cs typeface="+mn-cs"/>
              </a:rPr>
              <a:t>A slide focusing on the budget summary &amp; general funds. In the top right you will see a chart displaying the expenditures by Fund Type from FY 2024 – FY 2026 Proposed</a:t>
            </a:r>
          </a:p>
          <a:p>
            <a:pPr marL="232943" indent="-232943">
              <a:buFont typeface="+mj-lt"/>
              <a:buAutoNum type="arabicPeriod"/>
            </a:pPr>
            <a:r>
              <a:rPr lang="en-US" b="1" dirty="0">
                <a:solidFill>
                  <a:sysClr val="windowText" lastClr="000000"/>
                </a:solidFill>
                <a:latin typeface="Abadi" panose="020B0604020104020204" pitchFamily="34" charset="0"/>
                <a:ea typeface="+mn-ea"/>
                <a:cs typeface="+mn-cs"/>
              </a:rPr>
              <a:t>To the left of that is the total proposed budget for FY 2026, which is at $911,300 and decreased by $225,100 compared to the FY 2025 Budget </a:t>
            </a:r>
          </a:p>
          <a:p>
            <a:pPr marL="232943" indent="-232943">
              <a:buFont typeface="+mj-lt"/>
              <a:buAutoNum type="arabicPeriod"/>
            </a:pPr>
            <a:r>
              <a:rPr lang="en-US" b="1" dirty="0">
                <a:solidFill>
                  <a:sysClr val="windowText" lastClr="000000"/>
                </a:solidFill>
                <a:latin typeface="Abadi" panose="020B0604020104020204" pitchFamily="34" charset="0"/>
                <a:ea typeface="+mn-ea"/>
                <a:cs typeface="+mn-cs"/>
              </a:rPr>
              <a:t>Below that is a slide on General Funds for the PAB. Here you see the expenditures in the General Fund for the PAB.</a:t>
            </a:r>
          </a:p>
          <a:p>
            <a:pPr marL="232943" indent="-232943">
              <a:buFont typeface="+mj-lt"/>
              <a:buAutoNum type="arabicPeriod"/>
            </a:pPr>
            <a:r>
              <a:rPr lang="en-US" b="1" dirty="0">
                <a:solidFill>
                  <a:sysClr val="windowText" lastClr="000000"/>
                </a:solidFill>
                <a:latin typeface="Abadi" panose="020B0604020104020204" pitchFamily="34" charset="0"/>
                <a:ea typeface="+mn-ea"/>
                <a:cs typeface="+mn-cs"/>
              </a:rPr>
              <a:t>For FY 2026 the proposed amount is at $785,500, which is unchanged from FY 2025</a:t>
            </a:r>
          </a:p>
          <a:p>
            <a:pPr marL="232943" indent="-232943">
              <a:buFont typeface="+mj-lt"/>
              <a:buAutoNum type="arabicPeriod"/>
            </a:pPr>
            <a:r>
              <a:rPr lang="en-US" b="1" dirty="0">
                <a:solidFill>
                  <a:sysClr val="windowText" lastClr="000000"/>
                </a:solidFill>
                <a:latin typeface="Abadi" panose="020B0604020104020204" pitchFamily="34" charset="0"/>
                <a:ea typeface="+mn-ea"/>
                <a:cs typeface="+mn-cs"/>
              </a:rPr>
              <a:t>The other charts to the right showcase the different categories in the general fund. Only Fringe Benefits expenses saw a decrease.</a:t>
            </a:r>
          </a:p>
          <a:p>
            <a:pPr marL="232943" indent="-232943">
              <a:buFont typeface="+mj-lt"/>
              <a:buAutoNum type="arabicPeriod"/>
            </a:pPr>
            <a:r>
              <a:rPr lang="en-US" b="1" dirty="0">
                <a:solidFill>
                  <a:sysClr val="windowText" lastClr="000000"/>
                </a:solidFill>
                <a:latin typeface="Abadi" panose="020B0604020104020204" pitchFamily="34" charset="0"/>
                <a:ea typeface="+mn-ea"/>
                <a:cs typeface="+mn-cs"/>
              </a:rPr>
              <a:t>Can find this on pg. 234 of the Budget Book</a:t>
            </a:r>
          </a:p>
          <a:p>
            <a:pPr marL="232943" indent="-232943">
              <a:buFont typeface="+mj-lt"/>
              <a:buAutoNum type="arabicPeriod"/>
            </a:pPr>
            <a:r>
              <a:rPr lang="en-US" b="1" dirty="0">
                <a:solidFill>
                  <a:sysClr val="windowText" lastClr="000000"/>
                </a:solidFill>
                <a:latin typeface="Abadi" panose="020B0604020104020204" pitchFamily="34" charset="0"/>
                <a:ea typeface="+mn-ea"/>
                <a:cs typeface="+mn-cs"/>
              </a:rPr>
              <a:t>Next…</a:t>
            </a:r>
          </a:p>
          <a:p>
            <a:pPr marL="174708" indent="-174708">
              <a:buFont typeface="Wingdings" panose="05000000000000000000" pitchFamily="2" charset="2"/>
              <a:buChar char="q"/>
            </a:pPr>
            <a:endParaRPr lang="en-US" b="1" dirty="0">
              <a:solidFill>
                <a:sysClr val="windowText" lastClr="000000"/>
              </a:solidFill>
              <a:latin typeface="Abadi" panose="020B0604020104020204" pitchFamily="34" charset="0"/>
              <a:ea typeface="+mn-ea"/>
              <a:cs typeface="+mn-cs"/>
            </a:endParaRPr>
          </a:p>
          <a:p>
            <a:pPr marL="174708" indent="-174708">
              <a:buFont typeface="Wingdings" panose="05000000000000000000" pitchFamily="2" charset="2"/>
              <a:buChar char="q"/>
            </a:pPr>
            <a:r>
              <a:rPr lang="en-US" b="1" dirty="0">
                <a:solidFill>
                  <a:sysClr val="windowText" lastClr="000000"/>
                </a:solidFill>
                <a:latin typeface="Abadi" panose="020B0604020104020204" pitchFamily="34" charset="0"/>
                <a:ea typeface="+mn-ea"/>
                <a:cs typeface="+mn-cs"/>
              </a:rPr>
              <a:t>Next..</a:t>
            </a:r>
          </a:p>
          <a:p>
            <a:pPr marL="174708" indent="-174708">
              <a:buFont typeface="Wingdings" panose="05000000000000000000" pitchFamily="2" charset="2"/>
              <a:buChar char="q"/>
            </a:pPr>
            <a:endParaRPr lang="en-US" dirty="0">
              <a:solidFill>
                <a:sysClr val="windowText" lastClr="000000"/>
              </a:solidFill>
              <a:latin typeface="Abadi" panose="020B0604020104020204" pitchFamily="34" charset="0"/>
              <a:ea typeface="+mn-ea"/>
              <a:cs typeface="+mn-cs"/>
            </a:endParaRPr>
          </a:p>
        </p:txBody>
      </p:sp>
      <p:sp>
        <p:nvSpPr>
          <p:cNvPr id="4" name="Slide Number Placeholder 3"/>
          <p:cNvSpPr>
            <a:spLocks noGrp="1"/>
          </p:cNvSpPr>
          <p:nvPr>
            <p:ph type="sldNum" sz="quarter" idx="10"/>
          </p:nvPr>
        </p:nvSpPr>
        <p:spPr/>
        <p:txBody>
          <a:bodyPr/>
          <a:lstStyle/>
          <a:p>
            <a:pPr defTabSz="931774">
              <a:defRPr/>
            </a:pPr>
            <a:fld id="{336D9429-67C4-4688-B497-2D10480057F2}" type="slidenum">
              <a:rPr lang="en-US">
                <a:solidFill>
                  <a:prstClr val="black"/>
                </a:solidFill>
                <a:latin typeface="Calibri" panose="020F0502020204030204"/>
              </a:rPr>
              <a:pPr defTabSz="931774">
                <a:defRPr/>
              </a:pPr>
              <a:t>5</a:t>
            </a:fld>
            <a:endParaRPr lang="en-US" dirty="0">
              <a:solidFill>
                <a:prstClr val="black"/>
              </a:solidFill>
              <a:latin typeface="Calibri" panose="020F0502020204030204"/>
            </a:endParaRPr>
          </a:p>
        </p:txBody>
      </p:sp>
    </p:spTree>
    <p:extLst>
      <p:ext uri="{BB962C8B-B14F-4D97-AF65-F5344CB8AC3E}">
        <p14:creationId xmlns:p14="http://schemas.microsoft.com/office/powerpoint/2010/main" val="34044651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buNone/>
            </a:pPr>
            <a:r>
              <a:rPr lang="en-US" dirty="0">
                <a:solidFill>
                  <a:sysClr val="windowText" lastClr="000000"/>
                </a:solidFill>
                <a:latin typeface="Abadi" panose="020B0604020104020204" pitchFamily="34" charset="0"/>
                <a:ea typeface="+mn-ea"/>
                <a:cs typeface="+mn-cs"/>
              </a:rPr>
              <a:t>Speaker Notes:</a:t>
            </a:r>
          </a:p>
          <a:p>
            <a:pPr lvl="0">
              <a:buNone/>
            </a:pPr>
            <a:r>
              <a:rPr lang="en-US" dirty="0">
                <a:solidFill>
                  <a:sysClr val="windowText" lastClr="000000"/>
                </a:solidFill>
                <a:latin typeface="Abadi" panose="020B0604020104020204" pitchFamily="34" charset="0"/>
                <a:ea typeface="+mn-ea"/>
                <a:cs typeface="+mn-cs"/>
              </a:rPr>
              <a:t>Source: FY 2026 Budget Book pg. 238</a:t>
            </a:r>
          </a:p>
          <a:p>
            <a:pPr lvl="0">
              <a:buNone/>
            </a:pPr>
            <a:endParaRPr lang="en-US" dirty="0">
              <a:solidFill>
                <a:sysClr val="windowText" lastClr="000000"/>
              </a:solidFill>
              <a:latin typeface="Abadi" panose="020B0604020104020204" pitchFamily="34" charset="0"/>
              <a:ea typeface="+mn-ea"/>
              <a:cs typeface="+mn-cs"/>
            </a:endParaRPr>
          </a:p>
          <a:p>
            <a:pPr marL="174708" indent="-174708">
              <a:buFontTx/>
              <a:buChar char="-"/>
            </a:pPr>
            <a:r>
              <a:rPr lang="en-US" b="1" dirty="0">
                <a:solidFill>
                  <a:sysClr val="windowText" lastClr="000000"/>
                </a:solidFill>
                <a:latin typeface="Abadi" panose="020B0604020104020204" pitchFamily="34" charset="0"/>
                <a:ea typeface="+mn-ea"/>
                <a:cs typeface="+mn-cs"/>
              </a:rPr>
              <a:t>The chart on the top is from the ACC grant funds(Slide shown on screen). </a:t>
            </a:r>
          </a:p>
          <a:p>
            <a:pPr marL="174708" indent="-174708">
              <a:buFontTx/>
              <a:buChar char="-"/>
            </a:pPr>
            <a:r>
              <a:rPr lang="en-US" b="1" dirty="0">
                <a:solidFill>
                  <a:sysClr val="windowText" lastClr="000000"/>
                </a:solidFill>
                <a:latin typeface="Abadi" panose="020B0604020104020204" pitchFamily="34" charset="0"/>
                <a:ea typeface="+mn-ea"/>
                <a:cs typeface="+mn-cs"/>
              </a:rPr>
              <a:t>Correct version will be uploaded to website. The report has the correct amount for Grant funds + reason for decrease</a:t>
            </a:r>
          </a:p>
          <a:p>
            <a:pPr marL="174708" indent="-174708">
              <a:buFontTx/>
              <a:buChar char="-"/>
            </a:pPr>
            <a:r>
              <a:rPr lang="en-US" b="1" dirty="0">
                <a:solidFill>
                  <a:sysClr val="windowText" lastClr="000000"/>
                </a:solidFill>
                <a:latin typeface="Abadi" panose="020B0604020104020204" pitchFamily="34" charset="0"/>
                <a:ea typeface="+mn-ea"/>
                <a:cs typeface="+mn-cs"/>
              </a:rPr>
              <a:t>This slide covers grant funds and staffing. On the left side there is a chart showing the reduction in grant funding for FY 2026 along with the reasoning</a:t>
            </a:r>
          </a:p>
          <a:p>
            <a:pPr marL="174708" indent="-174708">
              <a:buFontTx/>
              <a:buChar char="-"/>
            </a:pPr>
            <a:r>
              <a:rPr lang="en-US" b="1" dirty="0">
                <a:solidFill>
                  <a:sysClr val="windowText" lastClr="000000"/>
                </a:solidFill>
                <a:latin typeface="Abadi" panose="020B0604020104020204" pitchFamily="34" charset="0"/>
                <a:ea typeface="+mn-ea"/>
                <a:cs typeface="+mn-cs"/>
              </a:rPr>
              <a:t>On the right side is a chart on the operating budget and staffing for the PAB which remains unchanged at 5 positions </a:t>
            </a:r>
          </a:p>
          <a:p>
            <a:pPr marL="174708" indent="-174708">
              <a:buFontTx/>
              <a:buChar char="-"/>
            </a:pPr>
            <a:r>
              <a:rPr lang="en-US" b="1" dirty="0">
                <a:solidFill>
                  <a:sysClr val="windowText" lastClr="000000"/>
                </a:solidFill>
                <a:latin typeface="Abadi" panose="020B0604020104020204" pitchFamily="34" charset="0"/>
                <a:ea typeface="+mn-ea"/>
                <a:cs typeface="+mn-cs"/>
              </a:rPr>
              <a:t>Can find this info on pg. 248 of the Budget Book</a:t>
            </a:r>
          </a:p>
          <a:p>
            <a:pPr lvl="0">
              <a:buNone/>
            </a:pPr>
            <a:endParaRPr lang="en-US" dirty="0">
              <a:solidFill>
                <a:sysClr val="windowText" lastClr="000000"/>
              </a:solidFill>
              <a:latin typeface="Abadi" panose="020B0604020104020204" pitchFamily="34" charset="0"/>
              <a:ea typeface="+mn-ea"/>
              <a:cs typeface="+mn-cs"/>
            </a:endParaRPr>
          </a:p>
        </p:txBody>
      </p:sp>
      <p:sp>
        <p:nvSpPr>
          <p:cNvPr id="4" name="Slide Number Placeholder 3"/>
          <p:cNvSpPr>
            <a:spLocks noGrp="1"/>
          </p:cNvSpPr>
          <p:nvPr>
            <p:ph type="sldNum" sz="quarter" idx="10"/>
          </p:nvPr>
        </p:nvSpPr>
        <p:spPr/>
        <p:txBody>
          <a:bodyPr/>
          <a:lstStyle/>
          <a:p>
            <a:pPr defTabSz="949478">
              <a:defRPr/>
            </a:pPr>
            <a:fld id="{336D9429-67C4-4688-B497-2D10480057F2}" type="slidenum">
              <a:rPr lang="en-US">
                <a:solidFill>
                  <a:prstClr val="black"/>
                </a:solidFill>
                <a:latin typeface="Calibri" panose="020F0502020204030204"/>
              </a:rPr>
              <a:pPr defTabSz="949478">
                <a:defRPr/>
              </a:pPr>
              <a:t>6</a:t>
            </a:fld>
            <a:endParaRPr lang="en-US" dirty="0">
              <a:solidFill>
                <a:prstClr val="black"/>
              </a:solidFill>
              <a:latin typeface="Calibri" panose="020F0502020204030204"/>
            </a:endParaRPr>
          </a:p>
        </p:txBody>
      </p:sp>
    </p:spTree>
    <p:extLst>
      <p:ext uri="{BB962C8B-B14F-4D97-AF65-F5344CB8AC3E}">
        <p14:creationId xmlns:p14="http://schemas.microsoft.com/office/powerpoint/2010/main" val="12262446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Speaker Notes</a:t>
            </a:r>
          </a:p>
          <a:p>
            <a:r>
              <a:rPr lang="en-US" dirty="0"/>
              <a:t>-  Last slide covers the status on each Bill from the General Assembly site </a:t>
            </a:r>
            <a:r>
              <a:rPr lang="en-US" b="1" dirty="0"/>
              <a:t>(As of 4/29/2025</a:t>
            </a:r>
            <a:r>
              <a:rPr lang="en-US" dirty="0"/>
              <a:t>)</a:t>
            </a:r>
          </a:p>
        </p:txBody>
      </p:sp>
      <p:sp>
        <p:nvSpPr>
          <p:cNvPr id="4" name="Slide Number Placeholder 3"/>
          <p:cNvSpPr>
            <a:spLocks noGrp="1"/>
          </p:cNvSpPr>
          <p:nvPr>
            <p:ph type="sldNum" sz="quarter" idx="10"/>
          </p:nvPr>
        </p:nvSpPr>
        <p:spPr/>
        <p:txBody>
          <a:bodyPr/>
          <a:lstStyle/>
          <a:p>
            <a:pPr defTabSz="931774">
              <a:defRPr/>
            </a:pPr>
            <a:fld id="{213BD131-499C-46F9-A30E-AFCC6C068DAF}" type="slidenum">
              <a:rPr lang="en-US">
                <a:solidFill>
                  <a:prstClr val="black"/>
                </a:solidFill>
                <a:latin typeface="Calibri" panose="020F0502020204030204"/>
              </a:rPr>
              <a:pPr defTabSz="931774">
                <a:defRPr/>
              </a:pPr>
              <a:t>7</a:t>
            </a:fld>
            <a:endParaRPr lang="en-US">
              <a:solidFill>
                <a:prstClr val="black"/>
              </a:solidFill>
              <a:latin typeface="Calibri" panose="020F0502020204030204"/>
            </a:endParaRPr>
          </a:p>
        </p:txBody>
      </p:sp>
    </p:spTree>
    <p:extLst>
      <p:ext uri="{BB962C8B-B14F-4D97-AF65-F5344CB8AC3E}">
        <p14:creationId xmlns:p14="http://schemas.microsoft.com/office/powerpoint/2010/main" val="251000276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dirty="0">
                <a:solidFill>
                  <a:prstClr val="black"/>
                </a:solidFill>
                <a:latin typeface="-apple-system"/>
              </a:rPr>
              <a:t>This concludes my presentation to the Committee. Thank you.</a:t>
            </a:r>
          </a:p>
          <a:p>
            <a:endParaRPr lang="en-US" dirty="0"/>
          </a:p>
        </p:txBody>
      </p:sp>
      <p:sp>
        <p:nvSpPr>
          <p:cNvPr id="4" name="Slide Number Placeholder 3"/>
          <p:cNvSpPr>
            <a:spLocks noGrp="1"/>
          </p:cNvSpPr>
          <p:nvPr>
            <p:ph type="sldNum" sz="quarter" idx="5"/>
          </p:nvPr>
        </p:nvSpPr>
        <p:spPr/>
        <p:txBody>
          <a:bodyPr/>
          <a:lstStyle/>
          <a:p>
            <a:fld id="{0A8DCE2C-1173-4711-BBA1-10CDB42F9942}" type="slidenum">
              <a:rPr lang="en-US" smtClean="0"/>
              <a:t>8</a:t>
            </a:fld>
            <a:endParaRPr lang="en-US"/>
          </a:p>
        </p:txBody>
      </p:sp>
    </p:spTree>
    <p:extLst>
      <p:ext uri="{BB962C8B-B14F-4D97-AF65-F5344CB8AC3E}">
        <p14:creationId xmlns:p14="http://schemas.microsoft.com/office/powerpoint/2010/main" val="368319600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Master" Target="../slideMasters/slideMaster5.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Master" Target="../slideMasters/slideMaster5.xml"/></Relationships>
</file>

<file path=ppt/slideLayouts/_rels/slideLayout8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Master" Target="../slideMasters/slideMaster5.xml"/><Relationship Id="rId4" Type="http://schemas.openxmlformats.org/officeDocument/2006/relationships/image" Target="../media/image3.png"/></Relationships>
</file>

<file path=ppt/slideLayouts/_rels/slideLayout8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5.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9" name="Group 18"/>
          <p:cNvGrpSpPr/>
          <p:nvPr/>
        </p:nvGrpSpPr>
        <p:grpSpPr>
          <a:xfrm>
            <a:off x="546100" y="-4763"/>
            <a:ext cx="5014912" cy="6862763"/>
            <a:chOff x="2928938" y="-4763"/>
            <a:chExt cx="5014912" cy="6862763"/>
          </a:xfrm>
        </p:grpSpPr>
        <p:sp>
          <p:nvSpPr>
            <p:cNvPr id="22" name="Freeform 6"/>
            <p:cNvSpPr/>
            <p:nvPr/>
          </p:nvSpPr>
          <p:spPr bwMode="auto">
            <a:xfrm>
              <a:off x="3367088" y="-4763"/>
              <a:ext cx="1063625" cy="2782888"/>
            </a:xfrm>
            <a:custGeom>
              <a:avLst/>
              <a:gdLst/>
              <a:ahLst/>
              <a:cxnLst/>
              <a:rect l="0" t="0" r="r" b="b"/>
              <a:pathLst>
                <a:path w="670" h="1753">
                  <a:moveTo>
                    <a:pt x="0" y="1696"/>
                  </a:moveTo>
                  <a:lnTo>
                    <a:pt x="225" y="1753"/>
                  </a:lnTo>
                  <a:lnTo>
                    <a:pt x="670" y="0"/>
                  </a:lnTo>
                  <a:lnTo>
                    <a:pt x="430" y="0"/>
                  </a:lnTo>
                  <a:lnTo>
                    <a:pt x="0" y="1696"/>
                  </a:lnTo>
                  <a:close/>
                </a:path>
              </a:pathLst>
            </a:custGeom>
            <a:solidFill>
              <a:schemeClr val="accent1"/>
            </a:solidFill>
            <a:ln>
              <a:noFill/>
            </a:ln>
          </p:spPr>
        </p:sp>
        <p:sp>
          <p:nvSpPr>
            <p:cNvPr id="23" name="Freeform 7"/>
            <p:cNvSpPr/>
            <p:nvPr/>
          </p:nvSpPr>
          <p:spPr bwMode="auto">
            <a:xfrm>
              <a:off x="2928938" y="-4763"/>
              <a:ext cx="1035050" cy="2673350"/>
            </a:xfrm>
            <a:custGeom>
              <a:avLst/>
              <a:gdLst/>
              <a:ahLst/>
              <a:cxnLst/>
              <a:rect l="0" t="0" r="r" b="b"/>
              <a:pathLst>
                <a:path w="652" h="1684">
                  <a:moveTo>
                    <a:pt x="225" y="1684"/>
                  </a:moveTo>
                  <a:lnTo>
                    <a:pt x="652" y="0"/>
                  </a:lnTo>
                  <a:lnTo>
                    <a:pt x="411" y="0"/>
                  </a:lnTo>
                  <a:lnTo>
                    <a:pt x="0" y="1627"/>
                  </a:lnTo>
                  <a:lnTo>
                    <a:pt x="219" y="1681"/>
                  </a:lnTo>
                  <a:lnTo>
                    <a:pt x="225" y="1684"/>
                  </a:lnTo>
                  <a:close/>
                </a:path>
              </a:pathLst>
            </a:custGeom>
            <a:solidFill>
              <a:schemeClr val="tx1">
                <a:lumMod val="65000"/>
                <a:lumOff val="35000"/>
              </a:schemeClr>
            </a:solidFill>
            <a:ln>
              <a:noFill/>
            </a:ln>
          </p:spPr>
        </p:sp>
        <p:sp>
          <p:nvSpPr>
            <p:cNvPr id="24" name="Freeform 9"/>
            <p:cNvSpPr/>
            <p:nvPr/>
          </p:nvSpPr>
          <p:spPr bwMode="auto">
            <a:xfrm>
              <a:off x="2928938" y="2582862"/>
              <a:ext cx="2693987" cy="4275138"/>
            </a:xfrm>
            <a:custGeom>
              <a:avLst/>
              <a:gdLst/>
              <a:ahLst/>
              <a:cxnLst/>
              <a:rect l="0" t="0" r="r" b="b"/>
              <a:pathLst>
                <a:path w="1697" h="2693">
                  <a:moveTo>
                    <a:pt x="0" y="0"/>
                  </a:moveTo>
                  <a:lnTo>
                    <a:pt x="1622" y="2693"/>
                  </a:lnTo>
                  <a:lnTo>
                    <a:pt x="1697" y="2693"/>
                  </a:lnTo>
                  <a:lnTo>
                    <a:pt x="0" y="0"/>
                  </a:lnTo>
                  <a:close/>
                </a:path>
              </a:pathLst>
            </a:custGeom>
            <a:solidFill>
              <a:schemeClr val="tx1">
                <a:lumMod val="85000"/>
                <a:lumOff val="15000"/>
              </a:schemeClr>
            </a:solidFill>
            <a:ln>
              <a:noFill/>
            </a:ln>
          </p:spPr>
        </p:sp>
        <p:sp>
          <p:nvSpPr>
            <p:cNvPr id="25" name="Freeform 10"/>
            <p:cNvSpPr/>
            <p:nvPr/>
          </p:nvSpPr>
          <p:spPr bwMode="auto">
            <a:xfrm>
              <a:off x="3371850" y="2692400"/>
              <a:ext cx="3332162" cy="4165600"/>
            </a:xfrm>
            <a:custGeom>
              <a:avLst/>
              <a:gdLst/>
              <a:ahLst/>
              <a:cxnLst/>
              <a:rect l="0" t="0" r="r" b="b"/>
              <a:pathLst>
                <a:path w="2099" h="2624">
                  <a:moveTo>
                    <a:pt x="2099" y="2624"/>
                  </a:moveTo>
                  <a:lnTo>
                    <a:pt x="0" y="0"/>
                  </a:lnTo>
                  <a:lnTo>
                    <a:pt x="2021" y="2624"/>
                  </a:lnTo>
                  <a:lnTo>
                    <a:pt x="2099" y="2624"/>
                  </a:lnTo>
                  <a:close/>
                </a:path>
              </a:pathLst>
            </a:custGeom>
            <a:solidFill>
              <a:schemeClr val="accent1">
                <a:lumMod val="50000"/>
              </a:schemeClr>
            </a:solidFill>
            <a:ln>
              <a:noFill/>
            </a:ln>
          </p:spPr>
        </p:sp>
        <p:sp>
          <p:nvSpPr>
            <p:cNvPr id="26" name="Freeform 11"/>
            <p:cNvSpPr/>
            <p:nvPr/>
          </p:nvSpPr>
          <p:spPr bwMode="auto">
            <a:xfrm>
              <a:off x="3367088" y="2687637"/>
              <a:ext cx="4576762" cy="4170363"/>
            </a:xfrm>
            <a:custGeom>
              <a:avLst/>
              <a:gdLst/>
              <a:ahLst/>
              <a:cxnLst/>
              <a:rect l="0" t="0" r="r" b="b"/>
              <a:pathLst>
                <a:path w="2883" h="2627">
                  <a:moveTo>
                    <a:pt x="0" y="0"/>
                  </a:moveTo>
                  <a:lnTo>
                    <a:pt x="3" y="3"/>
                  </a:lnTo>
                  <a:lnTo>
                    <a:pt x="2102" y="2627"/>
                  </a:lnTo>
                  <a:lnTo>
                    <a:pt x="2883" y="2627"/>
                  </a:lnTo>
                  <a:lnTo>
                    <a:pt x="225" y="57"/>
                  </a:lnTo>
                  <a:lnTo>
                    <a:pt x="0" y="0"/>
                  </a:lnTo>
                  <a:close/>
                </a:path>
              </a:pathLst>
            </a:custGeom>
            <a:solidFill>
              <a:schemeClr val="accent1">
                <a:lumMod val="75000"/>
              </a:schemeClr>
            </a:solidFill>
            <a:ln>
              <a:noFill/>
            </a:ln>
          </p:spPr>
        </p:sp>
        <p:sp>
          <p:nvSpPr>
            <p:cNvPr id="27" name="Freeform 12"/>
            <p:cNvSpPr/>
            <p:nvPr/>
          </p:nvSpPr>
          <p:spPr bwMode="auto">
            <a:xfrm>
              <a:off x="2928938" y="2578100"/>
              <a:ext cx="3584575" cy="4279900"/>
            </a:xfrm>
            <a:custGeom>
              <a:avLst/>
              <a:gdLst/>
              <a:ahLst/>
              <a:cxnLst/>
              <a:rect l="0" t="0" r="r" b="b"/>
              <a:pathLst>
                <a:path w="2258" h="2696">
                  <a:moveTo>
                    <a:pt x="2258" y="2696"/>
                  </a:moveTo>
                  <a:lnTo>
                    <a:pt x="264" y="111"/>
                  </a:lnTo>
                  <a:lnTo>
                    <a:pt x="228" y="60"/>
                  </a:lnTo>
                  <a:lnTo>
                    <a:pt x="225" y="57"/>
                  </a:lnTo>
                  <a:lnTo>
                    <a:pt x="0" y="0"/>
                  </a:lnTo>
                  <a:lnTo>
                    <a:pt x="0" y="3"/>
                  </a:lnTo>
                  <a:lnTo>
                    <a:pt x="1697" y="2696"/>
                  </a:lnTo>
                  <a:lnTo>
                    <a:pt x="2258" y="2696"/>
                  </a:lnTo>
                  <a:close/>
                </a:path>
              </a:pathLst>
            </a:custGeom>
            <a:solidFill>
              <a:schemeClr val="tx1">
                <a:lumMod val="75000"/>
                <a:lumOff val="25000"/>
              </a:schemeClr>
            </a:solidFill>
            <a:ln>
              <a:noFill/>
            </a:ln>
          </p:spPr>
        </p:sp>
      </p:grpSp>
      <p:sp>
        <p:nvSpPr>
          <p:cNvPr id="2" name="Title 1"/>
          <p:cNvSpPr>
            <a:spLocks noGrp="1"/>
          </p:cNvSpPr>
          <p:nvPr>
            <p:ph type="ctrTitle"/>
          </p:nvPr>
        </p:nvSpPr>
        <p:spPr>
          <a:xfrm>
            <a:off x="2928401" y="1380068"/>
            <a:ext cx="8574622" cy="2616199"/>
          </a:xfrm>
        </p:spPr>
        <p:txBody>
          <a:bodyPr anchor="b">
            <a:normAutofit/>
          </a:bodyPr>
          <a:lstStyle>
            <a:lvl1pPr algn="r">
              <a:defRPr sz="6000">
                <a:effectLst/>
              </a:defRPr>
            </a:lvl1pPr>
          </a:lstStyle>
          <a:p>
            <a:r>
              <a:rPr lang="en-US"/>
              <a:t>Click to edit Master title style</a:t>
            </a:r>
            <a:endParaRPr lang="en-US" dirty="0"/>
          </a:p>
        </p:txBody>
      </p:sp>
      <p:sp>
        <p:nvSpPr>
          <p:cNvPr id="3" name="Subtitle 2"/>
          <p:cNvSpPr>
            <a:spLocks noGrp="1"/>
          </p:cNvSpPr>
          <p:nvPr>
            <p:ph type="subTitle" idx="1"/>
          </p:nvPr>
        </p:nvSpPr>
        <p:spPr>
          <a:xfrm>
            <a:off x="4515377" y="3996267"/>
            <a:ext cx="6987645" cy="1388534"/>
          </a:xfrm>
        </p:spPr>
        <p:txBody>
          <a:bodyPr anchor="t">
            <a:normAutofit/>
          </a:bodyPr>
          <a:lstStyle>
            <a:lvl1pPr marL="0" indent="0" algn="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a:xfrm>
            <a:off x="5332412" y="5883275"/>
            <a:ext cx="4324044" cy="365125"/>
          </a:xfrm>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84311" y="4732865"/>
            <a:ext cx="10018711" cy="566738"/>
          </a:xfrm>
        </p:spPr>
        <p:txBody>
          <a:bodyPr anchor="b">
            <a:normAutofit/>
          </a:bodyPr>
          <a:lstStyle>
            <a:lvl1pPr algn="ctr">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2386012" y="932112"/>
            <a:ext cx="8225944" cy="3164976"/>
          </a:xfrm>
          <a:prstGeom prst="roundRect">
            <a:avLst>
              <a:gd name="adj" fmla="val 43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484311" y="5299603"/>
            <a:ext cx="10018711"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484312" y="685800"/>
            <a:ext cx="10018711" cy="3048000"/>
          </a:xfrm>
        </p:spPr>
        <p:txBody>
          <a:bodyPr anchor="ctr">
            <a:normAutofit/>
          </a:bodyPr>
          <a:lstStyle>
            <a:lvl1pPr algn="ctr">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484312" y="4343400"/>
            <a:ext cx="10018713" cy="1447800"/>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14" name="TextBox 13"/>
          <p:cNvSpPr txBox="1"/>
          <p:nvPr/>
        </p:nvSpPr>
        <p:spPr>
          <a:xfrm>
            <a:off x="1598612" y="863023"/>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5" name="TextBox 14"/>
          <p:cNvSpPr txBox="1"/>
          <p:nvPr/>
        </p:nvSpPr>
        <p:spPr>
          <a:xfrm>
            <a:off x="10893425" y="2819399"/>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2" name="Title 1"/>
          <p:cNvSpPr>
            <a:spLocks noGrp="1"/>
          </p:cNvSpPr>
          <p:nvPr>
            <p:ph type="title"/>
          </p:nvPr>
        </p:nvSpPr>
        <p:spPr>
          <a:xfrm>
            <a:off x="2208212" y="685800"/>
            <a:ext cx="8990012" cy="2743199"/>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2436811" y="3428999"/>
            <a:ext cx="8532815" cy="381000"/>
          </a:xfrm>
        </p:spPr>
        <p:txBody>
          <a:bodyPr anchor="ctr">
            <a:normAutofit/>
          </a:bodyPr>
          <a:lstStyle>
            <a:lvl1pPr marL="0" indent="0">
              <a:buFontTx/>
              <a:buNone/>
              <a:defRPr sz="18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1484311" y="4343400"/>
            <a:ext cx="10018711" cy="1447800"/>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484313" y="3308581"/>
            <a:ext cx="10018709" cy="1468800"/>
          </a:xfrm>
        </p:spPr>
        <p:txBody>
          <a:bodyPr anchor="b">
            <a:normAutofit/>
          </a:bodyPr>
          <a:lstStyle>
            <a:lvl1pPr algn="r">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484312" y="4777381"/>
            <a:ext cx="10018710" cy="860400"/>
          </a:xfrm>
        </p:spPr>
        <p:txBody>
          <a:bodyPr anchor="t">
            <a:normAutofit/>
          </a:bodyPr>
          <a:lstStyle>
            <a:lvl1pPr marL="0" indent="0" algn="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4" name="TextBox 13"/>
          <p:cNvSpPr txBox="1"/>
          <p:nvPr/>
        </p:nvSpPr>
        <p:spPr>
          <a:xfrm>
            <a:off x="1598612" y="863023"/>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5" name="TextBox 14"/>
          <p:cNvSpPr txBox="1"/>
          <p:nvPr/>
        </p:nvSpPr>
        <p:spPr>
          <a:xfrm>
            <a:off x="10893425" y="2819399"/>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2" name="Title 1"/>
          <p:cNvSpPr>
            <a:spLocks noGrp="1"/>
          </p:cNvSpPr>
          <p:nvPr>
            <p:ph type="title"/>
          </p:nvPr>
        </p:nvSpPr>
        <p:spPr>
          <a:xfrm>
            <a:off x="2208212" y="685800"/>
            <a:ext cx="8990012" cy="2743199"/>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484313" y="3886200"/>
            <a:ext cx="10018710" cy="889000"/>
          </a:xfrm>
        </p:spPr>
        <p:txBody>
          <a:bodyPr vert="horz" lIns="91440" tIns="45720" rIns="91440" bIns="45720" rtlCol="0" anchor="b">
            <a:normAutofit/>
          </a:bodyPr>
          <a:lstStyle>
            <a:lvl1pPr algn="r">
              <a:buNone/>
              <a:defRPr lang="en-US" sz="2400" b="0" cap="none" dirty="0">
                <a:ln w="3175" cmpd="sng">
                  <a:noFill/>
                </a:ln>
                <a:solidFill>
                  <a:schemeClr val="tx1"/>
                </a:solidFill>
                <a:effectLst/>
              </a:defRPr>
            </a:lvl1pPr>
          </a:lstStyle>
          <a:p>
            <a:pPr marL="0" lvl="0">
              <a:spcBef>
                <a:spcPct val="0"/>
              </a:spcBef>
              <a:buNone/>
            </a:pPr>
            <a:r>
              <a:rPr lang="en-US"/>
              <a:t>Click to edit Master text styles</a:t>
            </a:r>
          </a:p>
        </p:txBody>
      </p:sp>
      <p:sp>
        <p:nvSpPr>
          <p:cNvPr id="3" name="Text Placeholder 2"/>
          <p:cNvSpPr>
            <a:spLocks noGrp="1"/>
          </p:cNvSpPr>
          <p:nvPr>
            <p:ph type="body" idx="1"/>
          </p:nvPr>
        </p:nvSpPr>
        <p:spPr>
          <a:xfrm>
            <a:off x="1484312" y="4775200"/>
            <a:ext cx="10018710" cy="1016000"/>
          </a:xfrm>
        </p:spPr>
        <p:txBody>
          <a:bodyPr anchor="t">
            <a:normAutofit/>
          </a:bodyPr>
          <a:lstStyle>
            <a:lvl1pPr marL="0" indent="0" algn="r">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484313" y="685800"/>
            <a:ext cx="10018712" cy="2727325"/>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10" name="Text Placeholder 9"/>
          <p:cNvSpPr>
            <a:spLocks noGrp="1"/>
          </p:cNvSpPr>
          <p:nvPr>
            <p:ph type="body" sz="quarter" idx="13"/>
          </p:nvPr>
        </p:nvSpPr>
        <p:spPr>
          <a:xfrm>
            <a:off x="1484312" y="3505200"/>
            <a:ext cx="10018713" cy="838200"/>
          </a:xfrm>
        </p:spPr>
        <p:txBody>
          <a:bodyPr vert="horz" lIns="91440" tIns="45720" rIns="91440" bIns="45720" rtlCol="0" anchor="b">
            <a:normAutofit/>
          </a:bodyPr>
          <a:lstStyle>
            <a:lvl1pPr>
              <a:buNone/>
              <a:defRPr lang="en-US" sz="2800" b="0" cap="none" dirty="0">
                <a:ln w="3175" cmpd="sng">
                  <a:noFill/>
                </a:ln>
                <a:solidFill>
                  <a:schemeClr val="tx1"/>
                </a:solidFill>
                <a:effectLst/>
              </a:defRPr>
            </a:lvl1pPr>
          </a:lstStyle>
          <a:p>
            <a:pPr marL="0" lvl="0">
              <a:spcBef>
                <a:spcPct val="0"/>
              </a:spcBef>
              <a:buNone/>
            </a:pPr>
            <a:r>
              <a:rPr lang="en-US"/>
              <a:t>Click to edit Master text styles</a:t>
            </a:r>
          </a:p>
        </p:txBody>
      </p:sp>
      <p:sp>
        <p:nvSpPr>
          <p:cNvPr id="3" name="Text Placeholder 2"/>
          <p:cNvSpPr>
            <a:spLocks noGrp="1"/>
          </p:cNvSpPr>
          <p:nvPr>
            <p:ph type="body" idx="1"/>
          </p:nvPr>
        </p:nvSpPr>
        <p:spPr>
          <a:xfrm>
            <a:off x="1484311" y="4343400"/>
            <a:ext cx="10018713" cy="14478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732655" y="685800"/>
            <a:ext cx="1770369" cy="51054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484312" y="685800"/>
            <a:ext cx="8019742" cy="5105400"/>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46B2DD-416D-1900-5443-A077DAA3F84A}"/>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7FE4496F-C556-78A8-A5E8-464A1015DBA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C5AC329C-EE7A-4B27-E7D3-292366B08BCC}"/>
              </a:ext>
            </a:extLst>
          </p:cNvPr>
          <p:cNvSpPr>
            <a:spLocks noGrp="1"/>
          </p:cNvSpPr>
          <p:nvPr>
            <p:ph type="dt" sz="half" idx="10"/>
          </p:nvPr>
        </p:nvSpPr>
        <p:spPr/>
        <p:txBody>
          <a:bodyPr/>
          <a:lstStyle/>
          <a:p>
            <a:endParaRPr lang="en-US" noProof="0"/>
          </a:p>
        </p:txBody>
      </p:sp>
      <p:sp>
        <p:nvSpPr>
          <p:cNvPr id="5" name="Footer Placeholder 4">
            <a:extLst>
              <a:ext uri="{FF2B5EF4-FFF2-40B4-BE49-F238E27FC236}">
                <a16:creationId xmlns:a16="http://schemas.microsoft.com/office/drawing/2014/main" id="{3ADDE9E6-B2D3-1FFE-BDD0-77ECD6648E07}"/>
              </a:ext>
            </a:extLst>
          </p:cNvPr>
          <p:cNvSpPr>
            <a:spLocks noGrp="1"/>
          </p:cNvSpPr>
          <p:nvPr>
            <p:ph type="ftr" sz="quarter" idx="11"/>
          </p:nvPr>
        </p:nvSpPr>
        <p:spPr/>
        <p:txBody>
          <a:bodyPr/>
          <a:lstStyle/>
          <a:p>
            <a:endParaRPr lang="en-US" noProof="0"/>
          </a:p>
        </p:txBody>
      </p:sp>
      <p:sp>
        <p:nvSpPr>
          <p:cNvPr id="6" name="Slide Number Placeholder 5">
            <a:extLst>
              <a:ext uri="{FF2B5EF4-FFF2-40B4-BE49-F238E27FC236}">
                <a16:creationId xmlns:a16="http://schemas.microsoft.com/office/drawing/2014/main" id="{25E02E10-4385-08AA-C629-71E2634E957B}"/>
              </a:ext>
            </a:extLst>
          </p:cNvPr>
          <p:cNvSpPr>
            <a:spLocks noGrp="1"/>
          </p:cNvSpPr>
          <p:nvPr>
            <p:ph type="sldNum" sz="quarter" idx="12"/>
          </p:nvPr>
        </p:nvSpPr>
        <p:spPr/>
        <p:txBody>
          <a:bodyPr/>
          <a:lstStyle/>
          <a:p>
            <a:fld id="{A204E297-2C47-40A4-842B-FD18E4874900}" type="slidenum">
              <a:rPr lang="en-US" noProof="0" smtClean="0"/>
              <a:t>‹#›</a:t>
            </a:fld>
            <a:endParaRPr lang="en-US" noProof="0"/>
          </a:p>
        </p:txBody>
      </p:sp>
      <p:sp>
        <p:nvSpPr>
          <p:cNvPr id="7" name="Freeform 5">
            <a:extLst>
              <a:ext uri="{FF2B5EF4-FFF2-40B4-BE49-F238E27FC236}">
                <a16:creationId xmlns:a16="http://schemas.microsoft.com/office/drawing/2014/main" id="{C8EE1C81-3F4B-326F-5BA4-EF3C78356D93}"/>
              </a:ext>
            </a:extLst>
          </p:cNvPr>
          <p:cNvSpPr>
            <a:spLocks/>
          </p:cNvSpPr>
          <p:nvPr userDrawn="1"/>
        </p:nvSpPr>
        <p:spPr bwMode="auto">
          <a:xfrm>
            <a:off x="1194325" y="1536901"/>
            <a:ext cx="6831013" cy="4641850"/>
          </a:xfrm>
          <a:custGeom>
            <a:avLst/>
            <a:gdLst>
              <a:gd name="T0" fmla="*/ 22 w 4303"/>
              <a:gd name="T1" fmla="*/ 1534 h 2924"/>
              <a:gd name="T2" fmla="*/ 0 w 4303"/>
              <a:gd name="T3" fmla="*/ 1356 h 2924"/>
              <a:gd name="T4" fmla="*/ 6 w 4303"/>
              <a:gd name="T5" fmla="*/ 1189 h 2924"/>
              <a:gd name="T6" fmla="*/ 39 w 4303"/>
              <a:gd name="T7" fmla="*/ 1028 h 2924"/>
              <a:gd name="T8" fmla="*/ 122 w 4303"/>
              <a:gd name="T9" fmla="*/ 811 h 2924"/>
              <a:gd name="T10" fmla="*/ 306 w 4303"/>
              <a:gd name="T11" fmla="*/ 550 h 2924"/>
              <a:gd name="T12" fmla="*/ 551 w 4303"/>
              <a:gd name="T13" fmla="*/ 339 h 2924"/>
              <a:gd name="T14" fmla="*/ 852 w 4303"/>
              <a:gd name="T15" fmla="*/ 172 h 2924"/>
              <a:gd name="T16" fmla="*/ 1197 w 4303"/>
              <a:gd name="T17" fmla="*/ 61 h 2924"/>
              <a:gd name="T18" fmla="*/ 1564 w 4303"/>
              <a:gd name="T19" fmla="*/ 5 h 2924"/>
              <a:gd name="T20" fmla="*/ 1954 w 4303"/>
              <a:gd name="T21" fmla="*/ 5 h 2924"/>
              <a:gd name="T22" fmla="*/ 2366 w 4303"/>
              <a:gd name="T23" fmla="*/ 61 h 2924"/>
              <a:gd name="T24" fmla="*/ 2783 w 4303"/>
              <a:gd name="T25" fmla="*/ 172 h 2924"/>
              <a:gd name="T26" fmla="*/ 3190 w 4303"/>
              <a:gd name="T27" fmla="*/ 333 h 2924"/>
              <a:gd name="T28" fmla="*/ 3563 w 4303"/>
              <a:gd name="T29" fmla="*/ 539 h 2924"/>
              <a:gd name="T30" fmla="*/ 3880 w 4303"/>
              <a:gd name="T31" fmla="*/ 800 h 2924"/>
              <a:gd name="T32" fmla="*/ 4069 w 4303"/>
              <a:gd name="T33" fmla="*/ 1023 h 2924"/>
              <a:gd name="T34" fmla="*/ 4169 w 4303"/>
              <a:gd name="T35" fmla="*/ 1184 h 2924"/>
              <a:gd name="T36" fmla="*/ 4242 w 4303"/>
              <a:gd name="T37" fmla="*/ 1362 h 2924"/>
              <a:gd name="T38" fmla="*/ 4292 w 4303"/>
              <a:gd name="T39" fmla="*/ 1545 h 2924"/>
              <a:gd name="T40" fmla="*/ 4297 w 4303"/>
              <a:gd name="T41" fmla="*/ 1740 h 2924"/>
              <a:gd name="T42" fmla="*/ 4270 w 4303"/>
              <a:gd name="T43" fmla="*/ 1918 h 2924"/>
              <a:gd name="T44" fmla="*/ 4208 w 4303"/>
              <a:gd name="T45" fmla="*/ 2084 h 2924"/>
              <a:gd name="T46" fmla="*/ 4125 w 4303"/>
              <a:gd name="T47" fmla="*/ 2229 h 2924"/>
              <a:gd name="T48" fmla="*/ 3958 w 4303"/>
              <a:gd name="T49" fmla="*/ 2413 h 2924"/>
              <a:gd name="T50" fmla="*/ 3668 w 4303"/>
              <a:gd name="T51" fmla="*/ 2607 h 2924"/>
              <a:gd name="T52" fmla="*/ 3334 w 4303"/>
              <a:gd name="T53" fmla="*/ 2746 h 2924"/>
              <a:gd name="T54" fmla="*/ 2978 w 4303"/>
              <a:gd name="T55" fmla="*/ 2841 h 2924"/>
              <a:gd name="T56" fmla="*/ 2622 w 4303"/>
              <a:gd name="T57" fmla="*/ 2896 h 2924"/>
              <a:gd name="T58" fmla="*/ 2305 w 4303"/>
              <a:gd name="T59" fmla="*/ 2918 h 2924"/>
              <a:gd name="T60" fmla="*/ 2026 w 4303"/>
              <a:gd name="T61" fmla="*/ 2918 h 2924"/>
              <a:gd name="T62" fmla="*/ 1726 w 4303"/>
              <a:gd name="T63" fmla="*/ 2885 h 2924"/>
              <a:gd name="T64" fmla="*/ 1408 w 4303"/>
              <a:gd name="T65" fmla="*/ 2818 h 2924"/>
              <a:gd name="T66" fmla="*/ 1085 w 4303"/>
              <a:gd name="T67" fmla="*/ 2707 h 2924"/>
              <a:gd name="T68" fmla="*/ 779 w 4303"/>
              <a:gd name="T69" fmla="*/ 2557 h 2924"/>
              <a:gd name="T70" fmla="*/ 501 w 4303"/>
              <a:gd name="T71" fmla="*/ 2357 h 2924"/>
              <a:gd name="T72" fmla="*/ 267 w 4303"/>
              <a:gd name="T73" fmla="*/ 2107 h 2924"/>
              <a:gd name="T74" fmla="*/ 100 w 4303"/>
              <a:gd name="T75" fmla="*/ 1801 h 29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303" h="2924">
                <a:moveTo>
                  <a:pt x="45" y="1623"/>
                </a:moveTo>
                <a:lnTo>
                  <a:pt x="22" y="1534"/>
                </a:lnTo>
                <a:lnTo>
                  <a:pt x="11" y="1445"/>
                </a:lnTo>
                <a:lnTo>
                  <a:pt x="0" y="1356"/>
                </a:lnTo>
                <a:lnTo>
                  <a:pt x="0" y="1273"/>
                </a:lnTo>
                <a:lnTo>
                  <a:pt x="6" y="1189"/>
                </a:lnTo>
                <a:lnTo>
                  <a:pt x="22" y="1106"/>
                </a:lnTo>
                <a:lnTo>
                  <a:pt x="39" y="1028"/>
                </a:lnTo>
                <a:lnTo>
                  <a:pt x="61" y="956"/>
                </a:lnTo>
                <a:lnTo>
                  <a:pt x="122" y="811"/>
                </a:lnTo>
                <a:lnTo>
                  <a:pt x="206" y="678"/>
                </a:lnTo>
                <a:lnTo>
                  <a:pt x="306" y="550"/>
                </a:lnTo>
                <a:lnTo>
                  <a:pt x="423" y="439"/>
                </a:lnTo>
                <a:lnTo>
                  <a:pt x="551" y="339"/>
                </a:lnTo>
                <a:lnTo>
                  <a:pt x="696" y="250"/>
                </a:lnTo>
                <a:lnTo>
                  <a:pt x="852" y="172"/>
                </a:lnTo>
                <a:lnTo>
                  <a:pt x="1019" y="111"/>
                </a:lnTo>
                <a:lnTo>
                  <a:pt x="1197" y="61"/>
                </a:lnTo>
                <a:lnTo>
                  <a:pt x="1375" y="22"/>
                </a:lnTo>
                <a:lnTo>
                  <a:pt x="1564" y="5"/>
                </a:lnTo>
                <a:lnTo>
                  <a:pt x="1753" y="0"/>
                </a:lnTo>
                <a:lnTo>
                  <a:pt x="1954" y="5"/>
                </a:lnTo>
                <a:lnTo>
                  <a:pt x="2154" y="27"/>
                </a:lnTo>
                <a:lnTo>
                  <a:pt x="2366" y="61"/>
                </a:lnTo>
                <a:lnTo>
                  <a:pt x="2572" y="111"/>
                </a:lnTo>
                <a:lnTo>
                  <a:pt x="2783" y="172"/>
                </a:lnTo>
                <a:lnTo>
                  <a:pt x="2989" y="244"/>
                </a:lnTo>
                <a:lnTo>
                  <a:pt x="3190" y="333"/>
                </a:lnTo>
                <a:lnTo>
                  <a:pt x="3385" y="428"/>
                </a:lnTo>
                <a:lnTo>
                  <a:pt x="3563" y="539"/>
                </a:lnTo>
                <a:lnTo>
                  <a:pt x="3730" y="661"/>
                </a:lnTo>
                <a:lnTo>
                  <a:pt x="3880" y="800"/>
                </a:lnTo>
                <a:lnTo>
                  <a:pt x="4014" y="945"/>
                </a:lnTo>
                <a:lnTo>
                  <a:pt x="4069" y="1023"/>
                </a:lnTo>
                <a:lnTo>
                  <a:pt x="4125" y="1100"/>
                </a:lnTo>
                <a:lnTo>
                  <a:pt x="4169" y="1184"/>
                </a:lnTo>
                <a:lnTo>
                  <a:pt x="4208" y="1273"/>
                </a:lnTo>
                <a:lnTo>
                  <a:pt x="4242" y="1362"/>
                </a:lnTo>
                <a:lnTo>
                  <a:pt x="4270" y="1451"/>
                </a:lnTo>
                <a:lnTo>
                  <a:pt x="4292" y="1545"/>
                </a:lnTo>
                <a:lnTo>
                  <a:pt x="4303" y="1640"/>
                </a:lnTo>
                <a:lnTo>
                  <a:pt x="4297" y="1740"/>
                </a:lnTo>
                <a:lnTo>
                  <a:pt x="4286" y="1834"/>
                </a:lnTo>
                <a:lnTo>
                  <a:pt x="4270" y="1918"/>
                </a:lnTo>
                <a:lnTo>
                  <a:pt x="4242" y="2007"/>
                </a:lnTo>
                <a:lnTo>
                  <a:pt x="4208" y="2084"/>
                </a:lnTo>
                <a:lnTo>
                  <a:pt x="4169" y="2157"/>
                </a:lnTo>
                <a:lnTo>
                  <a:pt x="4125" y="2229"/>
                </a:lnTo>
                <a:lnTo>
                  <a:pt x="4075" y="2296"/>
                </a:lnTo>
                <a:lnTo>
                  <a:pt x="3958" y="2413"/>
                </a:lnTo>
                <a:lnTo>
                  <a:pt x="3819" y="2518"/>
                </a:lnTo>
                <a:lnTo>
                  <a:pt x="3668" y="2607"/>
                </a:lnTo>
                <a:lnTo>
                  <a:pt x="3507" y="2685"/>
                </a:lnTo>
                <a:lnTo>
                  <a:pt x="3334" y="2746"/>
                </a:lnTo>
                <a:lnTo>
                  <a:pt x="3156" y="2802"/>
                </a:lnTo>
                <a:lnTo>
                  <a:pt x="2978" y="2841"/>
                </a:lnTo>
                <a:lnTo>
                  <a:pt x="2800" y="2874"/>
                </a:lnTo>
                <a:lnTo>
                  <a:pt x="2622" y="2896"/>
                </a:lnTo>
                <a:lnTo>
                  <a:pt x="2460" y="2913"/>
                </a:lnTo>
                <a:lnTo>
                  <a:pt x="2305" y="2918"/>
                </a:lnTo>
                <a:lnTo>
                  <a:pt x="2160" y="2924"/>
                </a:lnTo>
                <a:lnTo>
                  <a:pt x="2026" y="2918"/>
                </a:lnTo>
                <a:lnTo>
                  <a:pt x="1876" y="2907"/>
                </a:lnTo>
                <a:lnTo>
                  <a:pt x="1726" y="2885"/>
                </a:lnTo>
                <a:lnTo>
                  <a:pt x="1564" y="2857"/>
                </a:lnTo>
                <a:lnTo>
                  <a:pt x="1408" y="2818"/>
                </a:lnTo>
                <a:lnTo>
                  <a:pt x="1247" y="2768"/>
                </a:lnTo>
                <a:lnTo>
                  <a:pt x="1085" y="2707"/>
                </a:lnTo>
                <a:lnTo>
                  <a:pt x="930" y="2640"/>
                </a:lnTo>
                <a:lnTo>
                  <a:pt x="779" y="2557"/>
                </a:lnTo>
                <a:lnTo>
                  <a:pt x="635" y="2463"/>
                </a:lnTo>
                <a:lnTo>
                  <a:pt x="501" y="2357"/>
                </a:lnTo>
                <a:lnTo>
                  <a:pt x="379" y="2240"/>
                </a:lnTo>
                <a:lnTo>
                  <a:pt x="267" y="2107"/>
                </a:lnTo>
                <a:lnTo>
                  <a:pt x="178" y="1962"/>
                </a:lnTo>
                <a:lnTo>
                  <a:pt x="100" y="1801"/>
                </a:lnTo>
                <a:lnTo>
                  <a:pt x="45" y="1623"/>
                </a:ln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noProof="0"/>
          </a:p>
        </p:txBody>
      </p:sp>
      <p:sp>
        <p:nvSpPr>
          <p:cNvPr id="8" name="AutoShape 3">
            <a:extLst>
              <a:ext uri="{FF2B5EF4-FFF2-40B4-BE49-F238E27FC236}">
                <a16:creationId xmlns:a16="http://schemas.microsoft.com/office/drawing/2014/main" id="{9125CEFD-DDB2-65D5-670E-AD2DF2E4BF91}"/>
              </a:ext>
            </a:extLst>
          </p:cNvPr>
          <p:cNvSpPr>
            <a:spLocks noChangeAspect="1" noChangeArrowheads="1" noTextEdit="1"/>
          </p:cNvSpPr>
          <p:nvPr userDrawn="1"/>
        </p:nvSpPr>
        <p:spPr bwMode="auto">
          <a:xfrm>
            <a:off x="4976748" y="3964146"/>
            <a:ext cx="6831013" cy="4651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noProof="0"/>
          </a:p>
        </p:txBody>
      </p:sp>
      <p:sp>
        <p:nvSpPr>
          <p:cNvPr id="9" name="Freeform: Shape 8">
            <a:extLst>
              <a:ext uri="{FF2B5EF4-FFF2-40B4-BE49-F238E27FC236}">
                <a16:creationId xmlns:a16="http://schemas.microsoft.com/office/drawing/2014/main" id="{3BC6BAB9-9A02-12CB-BA75-634F9D8155A6}"/>
              </a:ext>
            </a:extLst>
          </p:cNvPr>
          <p:cNvSpPr/>
          <p:nvPr userDrawn="1"/>
        </p:nvSpPr>
        <p:spPr>
          <a:xfrm>
            <a:off x="527465" y="-6705"/>
            <a:ext cx="11168286" cy="6847184"/>
          </a:xfrm>
          <a:custGeom>
            <a:avLst/>
            <a:gdLst>
              <a:gd name="connsiteX0" fmla="*/ 3449748 w 11168286"/>
              <a:gd name="connsiteY0" fmla="*/ 1543606 h 6847184"/>
              <a:gd name="connsiteX1" fmla="*/ 3149710 w 11168286"/>
              <a:gd name="connsiteY1" fmla="*/ 1551544 h 6847184"/>
              <a:gd name="connsiteX2" fmla="*/ 2849673 w 11168286"/>
              <a:gd name="connsiteY2" fmla="*/ 1578531 h 6847184"/>
              <a:gd name="connsiteX3" fmla="*/ 2567097 w 11168286"/>
              <a:gd name="connsiteY3" fmla="*/ 1640444 h 6847184"/>
              <a:gd name="connsiteX4" fmla="*/ 2284523 w 11168286"/>
              <a:gd name="connsiteY4" fmla="*/ 1719819 h 6847184"/>
              <a:gd name="connsiteX5" fmla="*/ 2019410 w 11168286"/>
              <a:gd name="connsiteY5" fmla="*/ 1816656 h 6847184"/>
              <a:gd name="connsiteX6" fmla="*/ 1771760 w 11168286"/>
              <a:gd name="connsiteY6" fmla="*/ 1940481 h 6847184"/>
              <a:gd name="connsiteX7" fmla="*/ 1541573 w 11168286"/>
              <a:gd name="connsiteY7" fmla="*/ 2081769 h 6847184"/>
              <a:gd name="connsiteX8" fmla="*/ 1338373 w 11168286"/>
              <a:gd name="connsiteY8" fmla="*/ 2240519 h 6847184"/>
              <a:gd name="connsiteX9" fmla="*/ 1152635 w 11168286"/>
              <a:gd name="connsiteY9" fmla="*/ 2416731 h 6847184"/>
              <a:gd name="connsiteX10" fmla="*/ 993885 w 11168286"/>
              <a:gd name="connsiteY10" fmla="*/ 2619931 h 6847184"/>
              <a:gd name="connsiteX11" fmla="*/ 860535 w 11168286"/>
              <a:gd name="connsiteY11" fmla="*/ 2831069 h 6847184"/>
              <a:gd name="connsiteX12" fmla="*/ 763698 w 11168286"/>
              <a:gd name="connsiteY12" fmla="*/ 3061256 h 6847184"/>
              <a:gd name="connsiteX13" fmla="*/ 728773 w 11168286"/>
              <a:gd name="connsiteY13" fmla="*/ 3175556 h 6847184"/>
              <a:gd name="connsiteX14" fmla="*/ 701785 w 11168286"/>
              <a:gd name="connsiteY14" fmla="*/ 3299381 h 6847184"/>
              <a:gd name="connsiteX15" fmla="*/ 676385 w 11168286"/>
              <a:gd name="connsiteY15" fmla="*/ 3431144 h 6847184"/>
              <a:gd name="connsiteX16" fmla="*/ 666860 w 11168286"/>
              <a:gd name="connsiteY16" fmla="*/ 3564494 h 6847184"/>
              <a:gd name="connsiteX17" fmla="*/ 666860 w 11168286"/>
              <a:gd name="connsiteY17" fmla="*/ 3696256 h 6847184"/>
              <a:gd name="connsiteX18" fmla="*/ 684323 w 11168286"/>
              <a:gd name="connsiteY18" fmla="*/ 3837544 h 6847184"/>
              <a:gd name="connsiteX19" fmla="*/ 701785 w 11168286"/>
              <a:gd name="connsiteY19" fmla="*/ 3978831 h 6847184"/>
              <a:gd name="connsiteX20" fmla="*/ 738298 w 11168286"/>
              <a:gd name="connsiteY20" fmla="*/ 4120119 h 6847184"/>
              <a:gd name="connsiteX21" fmla="*/ 825610 w 11168286"/>
              <a:gd name="connsiteY21" fmla="*/ 4402694 h 6847184"/>
              <a:gd name="connsiteX22" fmla="*/ 949435 w 11168286"/>
              <a:gd name="connsiteY22" fmla="*/ 4658281 h 6847184"/>
              <a:gd name="connsiteX23" fmla="*/ 1090723 w 11168286"/>
              <a:gd name="connsiteY23" fmla="*/ 4888469 h 6847184"/>
              <a:gd name="connsiteX24" fmla="*/ 1268523 w 11168286"/>
              <a:gd name="connsiteY24" fmla="*/ 5099606 h 6847184"/>
              <a:gd name="connsiteX25" fmla="*/ 1462198 w 11168286"/>
              <a:gd name="connsiteY25" fmla="*/ 5285344 h 6847184"/>
              <a:gd name="connsiteX26" fmla="*/ 1674923 w 11168286"/>
              <a:gd name="connsiteY26" fmla="*/ 5453619 h 6847184"/>
              <a:gd name="connsiteX27" fmla="*/ 1903522 w 11168286"/>
              <a:gd name="connsiteY27" fmla="*/ 5602844 h 6847184"/>
              <a:gd name="connsiteX28" fmla="*/ 2143235 w 11168286"/>
              <a:gd name="connsiteY28" fmla="*/ 5734606 h 6847184"/>
              <a:gd name="connsiteX29" fmla="*/ 2389298 w 11168286"/>
              <a:gd name="connsiteY29" fmla="*/ 5840969 h 6847184"/>
              <a:gd name="connsiteX30" fmla="*/ 2646473 w 11168286"/>
              <a:gd name="connsiteY30" fmla="*/ 5937806 h 6847184"/>
              <a:gd name="connsiteX31" fmla="*/ 2902060 w 11168286"/>
              <a:gd name="connsiteY31" fmla="*/ 6017181 h 6847184"/>
              <a:gd name="connsiteX32" fmla="*/ 3149710 w 11168286"/>
              <a:gd name="connsiteY32" fmla="*/ 6079094 h 6847184"/>
              <a:gd name="connsiteX33" fmla="*/ 3406885 w 11168286"/>
              <a:gd name="connsiteY33" fmla="*/ 6123544 h 6847184"/>
              <a:gd name="connsiteX34" fmla="*/ 3645010 w 11168286"/>
              <a:gd name="connsiteY34" fmla="*/ 6158469 h 6847184"/>
              <a:gd name="connsiteX35" fmla="*/ 3883135 w 11168286"/>
              <a:gd name="connsiteY35" fmla="*/ 6175931 h 6847184"/>
              <a:gd name="connsiteX36" fmla="*/ 4095861 w 11168286"/>
              <a:gd name="connsiteY36" fmla="*/ 6185456 h 6847184"/>
              <a:gd name="connsiteX37" fmla="*/ 4326048 w 11168286"/>
              <a:gd name="connsiteY37" fmla="*/ 6175931 h 6847184"/>
              <a:gd name="connsiteX38" fmla="*/ 4572111 w 11168286"/>
              <a:gd name="connsiteY38" fmla="*/ 6167994 h 6847184"/>
              <a:gd name="connsiteX39" fmla="*/ 4829285 w 11168286"/>
              <a:gd name="connsiteY39" fmla="*/ 6141006 h 6847184"/>
              <a:gd name="connsiteX40" fmla="*/ 5111860 w 11168286"/>
              <a:gd name="connsiteY40" fmla="*/ 6106081 h 6847184"/>
              <a:gd name="connsiteX41" fmla="*/ 5394435 w 11168286"/>
              <a:gd name="connsiteY41" fmla="*/ 6053694 h 6847184"/>
              <a:gd name="connsiteX42" fmla="*/ 5677010 w 11168286"/>
              <a:gd name="connsiteY42" fmla="*/ 5991781 h 6847184"/>
              <a:gd name="connsiteX43" fmla="*/ 5959585 w 11168286"/>
              <a:gd name="connsiteY43" fmla="*/ 5902881 h 6847184"/>
              <a:gd name="connsiteX44" fmla="*/ 6234223 w 11168286"/>
              <a:gd name="connsiteY44" fmla="*/ 5806044 h 6847184"/>
              <a:gd name="connsiteX45" fmla="*/ 6489810 w 11168286"/>
              <a:gd name="connsiteY45" fmla="*/ 5682219 h 6847184"/>
              <a:gd name="connsiteX46" fmla="*/ 6729523 w 11168286"/>
              <a:gd name="connsiteY46" fmla="*/ 5540931 h 6847184"/>
              <a:gd name="connsiteX47" fmla="*/ 6950185 w 11168286"/>
              <a:gd name="connsiteY47" fmla="*/ 5374244 h 6847184"/>
              <a:gd name="connsiteX48" fmla="*/ 7135923 w 11168286"/>
              <a:gd name="connsiteY48" fmla="*/ 5188506 h 6847184"/>
              <a:gd name="connsiteX49" fmla="*/ 7215298 w 11168286"/>
              <a:gd name="connsiteY49" fmla="*/ 5082144 h 6847184"/>
              <a:gd name="connsiteX50" fmla="*/ 7285148 w 11168286"/>
              <a:gd name="connsiteY50" fmla="*/ 4967844 h 6847184"/>
              <a:gd name="connsiteX51" fmla="*/ 7347060 w 11168286"/>
              <a:gd name="connsiteY51" fmla="*/ 4851956 h 6847184"/>
              <a:gd name="connsiteX52" fmla="*/ 7401035 w 11168286"/>
              <a:gd name="connsiteY52" fmla="*/ 4729719 h 6847184"/>
              <a:gd name="connsiteX53" fmla="*/ 7445485 w 11168286"/>
              <a:gd name="connsiteY53" fmla="*/ 4588431 h 6847184"/>
              <a:gd name="connsiteX54" fmla="*/ 7470885 w 11168286"/>
              <a:gd name="connsiteY54" fmla="*/ 4455081 h 6847184"/>
              <a:gd name="connsiteX55" fmla="*/ 7488348 w 11168286"/>
              <a:gd name="connsiteY55" fmla="*/ 4305856 h 6847184"/>
              <a:gd name="connsiteX56" fmla="*/ 7497873 w 11168286"/>
              <a:gd name="connsiteY56" fmla="*/ 4147106 h 6847184"/>
              <a:gd name="connsiteX57" fmla="*/ 7480410 w 11168286"/>
              <a:gd name="connsiteY57" fmla="*/ 3996294 h 6847184"/>
              <a:gd name="connsiteX58" fmla="*/ 7445485 w 11168286"/>
              <a:gd name="connsiteY58" fmla="*/ 3847069 h 6847184"/>
              <a:gd name="connsiteX59" fmla="*/ 7401035 w 11168286"/>
              <a:gd name="connsiteY59" fmla="*/ 3705781 h 6847184"/>
              <a:gd name="connsiteX60" fmla="*/ 7347060 w 11168286"/>
              <a:gd name="connsiteY60" fmla="*/ 3564494 h 6847184"/>
              <a:gd name="connsiteX61" fmla="*/ 7285148 w 11168286"/>
              <a:gd name="connsiteY61" fmla="*/ 3423206 h 6847184"/>
              <a:gd name="connsiteX62" fmla="*/ 7215298 w 11168286"/>
              <a:gd name="connsiteY62" fmla="*/ 3289856 h 6847184"/>
              <a:gd name="connsiteX63" fmla="*/ 7126398 w 11168286"/>
              <a:gd name="connsiteY63" fmla="*/ 3167619 h 6847184"/>
              <a:gd name="connsiteX64" fmla="*/ 7039085 w 11168286"/>
              <a:gd name="connsiteY64" fmla="*/ 3043794 h 6847184"/>
              <a:gd name="connsiteX65" fmla="*/ 6826360 w 11168286"/>
              <a:gd name="connsiteY65" fmla="*/ 2813606 h 6847184"/>
              <a:gd name="connsiteX66" fmla="*/ 6588235 w 11168286"/>
              <a:gd name="connsiteY66" fmla="*/ 2592944 h 6847184"/>
              <a:gd name="connsiteX67" fmla="*/ 6323123 w 11168286"/>
              <a:gd name="connsiteY67" fmla="*/ 2399269 h 6847184"/>
              <a:gd name="connsiteX68" fmla="*/ 6040548 w 11168286"/>
              <a:gd name="connsiteY68" fmla="*/ 2223056 h 6847184"/>
              <a:gd name="connsiteX69" fmla="*/ 5730985 w 11168286"/>
              <a:gd name="connsiteY69" fmla="*/ 2072244 h 6847184"/>
              <a:gd name="connsiteX70" fmla="*/ 5411899 w 11168286"/>
              <a:gd name="connsiteY70" fmla="*/ 1930956 h 6847184"/>
              <a:gd name="connsiteX71" fmla="*/ 5084873 w 11168286"/>
              <a:gd name="connsiteY71" fmla="*/ 1816656 h 6847184"/>
              <a:gd name="connsiteX72" fmla="*/ 4749910 w 11168286"/>
              <a:gd name="connsiteY72" fmla="*/ 1719819 h 6847184"/>
              <a:gd name="connsiteX73" fmla="*/ 4422885 w 11168286"/>
              <a:gd name="connsiteY73" fmla="*/ 1640444 h 6847184"/>
              <a:gd name="connsiteX74" fmla="*/ 4086335 w 11168286"/>
              <a:gd name="connsiteY74" fmla="*/ 1586469 h 6847184"/>
              <a:gd name="connsiteX75" fmla="*/ 3768835 w 11168286"/>
              <a:gd name="connsiteY75" fmla="*/ 1551544 h 6847184"/>
              <a:gd name="connsiteX76" fmla="*/ 3384196 w 11168286"/>
              <a:gd name="connsiteY76" fmla="*/ 0 h 6847184"/>
              <a:gd name="connsiteX77" fmla="*/ 9353938 w 11168286"/>
              <a:gd name="connsiteY77" fmla="*/ 0 h 6847184"/>
              <a:gd name="connsiteX78" fmla="*/ 9361842 w 11168286"/>
              <a:gd name="connsiteY78" fmla="*/ 3952 h 6847184"/>
              <a:gd name="connsiteX79" fmla="*/ 9738185 w 11168286"/>
              <a:gd name="connsiteY79" fmla="*/ 234949 h 6847184"/>
              <a:gd name="connsiteX80" fmla="*/ 10070404 w 11168286"/>
              <a:gd name="connsiteY80" fmla="*/ 494495 h 6847184"/>
              <a:gd name="connsiteX81" fmla="*/ 10374074 w 11168286"/>
              <a:gd name="connsiteY81" fmla="*/ 782592 h 6847184"/>
              <a:gd name="connsiteX82" fmla="*/ 10633620 w 11168286"/>
              <a:gd name="connsiteY82" fmla="*/ 1114811 h 6847184"/>
              <a:gd name="connsiteX83" fmla="*/ 10851639 w 11168286"/>
              <a:gd name="connsiteY83" fmla="*/ 1460008 h 6847184"/>
              <a:gd name="connsiteX84" fmla="*/ 11009963 w 11168286"/>
              <a:gd name="connsiteY84" fmla="*/ 1836350 h 6847184"/>
              <a:gd name="connsiteX85" fmla="*/ 11067063 w 11168286"/>
              <a:gd name="connsiteY85" fmla="*/ 2023224 h 6847184"/>
              <a:gd name="connsiteX86" fmla="*/ 11111186 w 11168286"/>
              <a:gd name="connsiteY86" fmla="*/ 2225670 h 6847184"/>
              <a:gd name="connsiteX87" fmla="*/ 11152713 w 11168286"/>
              <a:gd name="connsiteY87" fmla="*/ 2441094 h 6847184"/>
              <a:gd name="connsiteX88" fmla="*/ 11168286 w 11168286"/>
              <a:gd name="connsiteY88" fmla="*/ 2659113 h 6847184"/>
              <a:gd name="connsiteX89" fmla="*/ 11168286 w 11168286"/>
              <a:gd name="connsiteY89" fmla="*/ 2874537 h 6847184"/>
              <a:gd name="connsiteX90" fmla="*/ 11139736 w 11168286"/>
              <a:gd name="connsiteY90" fmla="*/ 3105533 h 6847184"/>
              <a:gd name="connsiteX91" fmla="*/ 11111186 w 11168286"/>
              <a:gd name="connsiteY91" fmla="*/ 3336529 h 6847184"/>
              <a:gd name="connsiteX92" fmla="*/ 11051490 w 11168286"/>
              <a:gd name="connsiteY92" fmla="*/ 3567526 h 6847184"/>
              <a:gd name="connsiteX93" fmla="*/ 10908739 w 11168286"/>
              <a:gd name="connsiteY93" fmla="*/ 4029518 h 6847184"/>
              <a:gd name="connsiteX94" fmla="*/ 10706293 w 11168286"/>
              <a:gd name="connsiteY94" fmla="*/ 4447388 h 6847184"/>
              <a:gd name="connsiteX95" fmla="*/ 10475297 w 11168286"/>
              <a:gd name="connsiteY95" fmla="*/ 4823731 h 6847184"/>
              <a:gd name="connsiteX96" fmla="*/ 10184605 w 11168286"/>
              <a:gd name="connsiteY96" fmla="*/ 5168927 h 6847184"/>
              <a:gd name="connsiteX97" fmla="*/ 9867958 w 11168286"/>
              <a:gd name="connsiteY97" fmla="*/ 5472597 h 6847184"/>
              <a:gd name="connsiteX98" fmla="*/ 9520166 w 11168286"/>
              <a:gd name="connsiteY98" fmla="*/ 5747716 h 6847184"/>
              <a:gd name="connsiteX99" fmla="*/ 9146419 w 11168286"/>
              <a:gd name="connsiteY99" fmla="*/ 5991690 h 6847184"/>
              <a:gd name="connsiteX100" fmla="*/ 8754503 w 11168286"/>
              <a:gd name="connsiteY100" fmla="*/ 6207113 h 6847184"/>
              <a:gd name="connsiteX101" fmla="*/ 8352207 w 11168286"/>
              <a:gd name="connsiteY101" fmla="*/ 6381009 h 6847184"/>
              <a:gd name="connsiteX102" fmla="*/ 7931741 w 11168286"/>
              <a:gd name="connsiteY102" fmla="*/ 6539333 h 6847184"/>
              <a:gd name="connsiteX103" fmla="*/ 7513871 w 11168286"/>
              <a:gd name="connsiteY103" fmla="*/ 6669106 h 6847184"/>
              <a:gd name="connsiteX104" fmla="*/ 7108979 w 11168286"/>
              <a:gd name="connsiteY104" fmla="*/ 6770329 h 6847184"/>
              <a:gd name="connsiteX105" fmla="*/ 6688513 w 11168286"/>
              <a:gd name="connsiteY105" fmla="*/ 6843002 h 6847184"/>
              <a:gd name="connsiteX106" fmla="*/ 6660000 w 11168286"/>
              <a:gd name="connsiteY106" fmla="*/ 6847184 h 6847184"/>
              <a:gd name="connsiteX107" fmla="*/ 4165817 w 11168286"/>
              <a:gd name="connsiteY107" fmla="*/ 6847184 h 6847184"/>
              <a:gd name="connsiteX108" fmla="*/ 3900984 w 11168286"/>
              <a:gd name="connsiteY108" fmla="*/ 6814452 h 6847184"/>
              <a:gd name="connsiteX109" fmla="*/ 3438991 w 11168286"/>
              <a:gd name="connsiteY109" fmla="*/ 6728802 h 6847184"/>
              <a:gd name="connsiteX110" fmla="*/ 2976998 w 11168286"/>
              <a:gd name="connsiteY110" fmla="*/ 6627579 h 6847184"/>
              <a:gd name="connsiteX111" fmla="*/ 2515006 w 11168286"/>
              <a:gd name="connsiteY111" fmla="*/ 6482233 h 6847184"/>
              <a:gd name="connsiteX112" fmla="*/ 2065990 w 11168286"/>
              <a:gd name="connsiteY112" fmla="*/ 6323909 h 6847184"/>
              <a:gd name="connsiteX113" fmla="*/ 1648120 w 11168286"/>
              <a:gd name="connsiteY113" fmla="*/ 6121463 h 6847184"/>
              <a:gd name="connsiteX114" fmla="*/ 1256205 w 11168286"/>
              <a:gd name="connsiteY114" fmla="*/ 5890467 h 6847184"/>
              <a:gd name="connsiteX115" fmla="*/ 895435 w 11168286"/>
              <a:gd name="connsiteY115" fmla="*/ 5617943 h 6847184"/>
              <a:gd name="connsiteX116" fmla="*/ 591766 w 11168286"/>
              <a:gd name="connsiteY116" fmla="*/ 5314273 h 6847184"/>
              <a:gd name="connsiteX117" fmla="*/ 461993 w 11168286"/>
              <a:gd name="connsiteY117" fmla="*/ 5140377 h 6847184"/>
              <a:gd name="connsiteX118" fmla="*/ 347792 w 11168286"/>
              <a:gd name="connsiteY118" fmla="*/ 4953504 h 6847184"/>
              <a:gd name="connsiteX119" fmla="*/ 246569 w 11168286"/>
              <a:gd name="connsiteY119" fmla="*/ 4764035 h 6847184"/>
              <a:gd name="connsiteX120" fmla="*/ 158323 w 11168286"/>
              <a:gd name="connsiteY120" fmla="*/ 4564184 h 6847184"/>
              <a:gd name="connsiteX121" fmla="*/ 85650 w 11168286"/>
              <a:gd name="connsiteY121" fmla="*/ 4333188 h 6847184"/>
              <a:gd name="connsiteX122" fmla="*/ 44123 w 11168286"/>
              <a:gd name="connsiteY122" fmla="*/ 4115169 h 6847184"/>
              <a:gd name="connsiteX123" fmla="*/ 15573 w 11168286"/>
              <a:gd name="connsiteY123" fmla="*/ 3871195 h 6847184"/>
              <a:gd name="connsiteX124" fmla="*/ 0 w 11168286"/>
              <a:gd name="connsiteY124" fmla="*/ 3611648 h 6847184"/>
              <a:gd name="connsiteX125" fmla="*/ 28550 w 11168286"/>
              <a:gd name="connsiteY125" fmla="*/ 3365079 h 6847184"/>
              <a:gd name="connsiteX126" fmla="*/ 85650 w 11168286"/>
              <a:gd name="connsiteY126" fmla="*/ 3121106 h 6847184"/>
              <a:gd name="connsiteX127" fmla="*/ 158323 w 11168286"/>
              <a:gd name="connsiteY127" fmla="*/ 2890109 h 6847184"/>
              <a:gd name="connsiteX128" fmla="*/ 246569 w 11168286"/>
              <a:gd name="connsiteY128" fmla="*/ 2659113 h 6847184"/>
              <a:gd name="connsiteX129" fmla="*/ 347792 w 11168286"/>
              <a:gd name="connsiteY129" fmla="*/ 2428116 h 6847184"/>
              <a:gd name="connsiteX130" fmla="*/ 461993 w 11168286"/>
              <a:gd name="connsiteY130" fmla="*/ 2210097 h 6847184"/>
              <a:gd name="connsiteX131" fmla="*/ 607339 w 11168286"/>
              <a:gd name="connsiteY131" fmla="*/ 2010247 h 6847184"/>
              <a:gd name="connsiteX132" fmla="*/ 750089 w 11168286"/>
              <a:gd name="connsiteY132" fmla="*/ 1807800 h 6847184"/>
              <a:gd name="connsiteX133" fmla="*/ 1097882 w 11168286"/>
              <a:gd name="connsiteY133" fmla="*/ 1431458 h 6847184"/>
              <a:gd name="connsiteX134" fmla="*/ 1487201 w 11168286"/>
              <a:gd name="connsiteY134" fmla="*/ 1070688 h 6847184"/>
              <a:gd name="connsiteX135" fmla="*/ 1920644 w 11168286"/>
              <a:gd name="connsiteY135" fmla="*/ 754042 h 6847184"/>
              <a:gd name="connsiteX136" fmla="*/ 2382637 w 11168286"/>
              <a:gd name="connsiteY136" fmla="*/ 465945 h 6847184"/>
              <a:gd name="connsiteX137" fmla="*/ 2888753 w 11168286"/>
              <a:gd name="connsiteY137" fmla="*/ 219376 h 68471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Lst>
            <a:rect l="l" t="t" r="r" b="b"/>
            <a:pathLst>
              <a:path w="11168286" h="6847184">
                <a:moveTo>
                  <a:pt x="3449748" y="1543606"/>
                </a:moveTo>
                <a:lnTo>
                  <a:pt x="3149710" y="1551544"/>
                </a:lnTo>
                <a:lnTo>
                  <a:pt x="2849673" y="1578531"/>
                </a:lnTo>
                <a:lnTo>
                  <a:pt x="2567097" y="1640444"/>
                </a:lnTo>
                <a:lnTo>
                  <a:pt x="2284523" y="1719819"/>
                </a:lnTo>
                <a:lnTo>
                  <a:pt x="2019410" y="1816656"/>
                </a:lnTo>
                <a:lnTo>
                  <a:pt x="1771760" y="1940481"/>
                </a:lnTo>
                <a:lnTo>
                  <a:pt x="1541573" y="2081769"/>
                </a:lnTo>
                <a:lnTo>
                  <a:pt x="1338373" y="2240519"/>
                </a:lnTo>
                <a:lnTo>
                  <a:pt x="1152635" y="2416731"/>
                </a:lnTo>
                <a:lnTo>
                  <a:pt x="993885" y="2619931"/>
                </a:lnTo>
                <a:lnTo>
                  <a:pt x="860535" y="2831069"/>
                </a:lnTo>
                <a:lnTo>
                  <a:pt x="763698" y="3061256"/>
                </a:lnTo>
                <a:lnTo>
                  <a:pt x="728773" y="3175556"/>
                </a:lnTo>
                <a:lnTo>
                  <a:pt x="701785" y="3299381"/>
                </a:lnTo>
                <a:lnTo>
                  <a:pt x="676385" y="3431144"/>
                </a:lnTo>
                <a:lnTo>
                  <a:pt x="666860" y="3564494"/>
                </a:lnTo>
                <a:lnTo>
                  <a:pt x="666860" y="3696256"/>
                </a:lnTo>
                <a:lnTo>
                  <a:pt x="684323" y="3837544"/>
                </a:lnTo>
                <a:lnTo>
                  <a:pt x="701785" y="3978831"/>
                </a:lnTo>
                <a:lnTo>
                  <a:pt x="738298" y="4120119"/>
                </a:lnTo>
                <a:lnTo>
                  <a:pt x="825610" y="4402694"/>
                </a:lnTo>
                <a:lnTo>
                  <a:pt x="949435" y="4658281"/>
                </a:lnTo>
                <a:lnTo>
                  <a:pt x="1090723" y="4888469"/>
                </a:lnTo>
                <a:lnTo>
                  <a:pt x="1268523" y="5099606"/>
                </a:lnTo>
                <a:lnTo>
                  <a:pt x="1462198" y="5285344"/>
                </a:lnTo>
                <a:lnTo>
                  <a:pt x="1674923" y="5453619"/>
                </a:lnTo>
                <a:lnTo>
                  <a:pt x="1903522" y="5602844"/>
                </a:lnTo>
                <a:lnTo>
                  <a:pt x="2143235" y="5734606"/>
                </a:lnTo>
                <a:lnTo>
                  <a:pt x="2389298" y="5840969"/>
                </a:lnTo>
                <a:lnTo>
                  <a:pt x="2646473" y="5937806"/>
                </a:lnTo>
                <a:lnTo>
                  <a:pt x="2902060" y="6017181"/>
                </a:lnTo>
                <a:lnTo>
                  <a:pt x="3149710" y="6079094"/>
                </a:lnTo>
                <a:lnTo>
                  <a:pt x="3406885" y="6123544"/>
                </a:lnTo>
                <a:lnTo>
                  <a:pt x="3645010" y="6158469"/>
                </a:lnTo>
                <a:lnTo>
                  <a:pt x="3883135" y="6175931"/>
                </a:lnTo>
                <a:lnTo>
                  <a:pt x="4095861" y="6185456"/>
                </a:lnTo>
                <a:lnTo>
                  <a:pt x="4326048" y="6175931"/>
                </a:lnTo>
                <a:lnTo>
                  <a:pt x="4572111" y="6167994"/>
                </a:lnTo>
                <a:lnTo>
                  <a:pt x="4829285" y="6141006"/>
                </a:lnTo>
                <a:lnTo>
                  <a:pt x="5111860" y="6106081"/>
                </a:lnTo>
                <a:lnTo>
                  <a:pt x="5394435" y="6053694"/>
                </a:lnTo>
                <a:lnTo>
                  <a:pt x="5677010" y="5991781"/>
                </a:lnTo>
                <a:lnTo>
                  <a:pt x="5959585" y="5902881"/>
                </a:lnTo>
                <a:lnTo>
                  <a:pt x="6234223" y="5806044"/>
                </a:lnTo>
                <a:lnTo>
                  <a:pt x="6489810" y="5682219"/>
                </a:lnTo>
                <a:lnTo>
                  <a:pt x="6729523" y="5540931"/>
                </a:lnTo>
                <a:lnTo>
                  <a:pt x="6950185" y="5374244"/>
                </a:lnTo>
                <a:lnTo>
                  <a:pt x="7135923" y="5188506"/>
                </a:lnTo>
                <a:lnTo>
                  <a:pt x="7215298" y="5082144"/>
                </a:lnTo>
                <a:lnTo>
                  <a:pt x="7285148" y="4967844"/>
                </a:lnTo>
                <a:lnTo>
                  <a:pt x="7347060" y="4851956"/>
                </a:lnTo>
                <a:lnTo>
                  <a:pt x="7401035" y="4729719"/>
                </a:lnTo>
                <a:lnTo>
                  <a:pt x="7445485" y="4588431"/>
                </a:lnTo>
                <a:lnTo>
                  <a:pt x="7470885" y="4455081"/>
                </a:lnTo>
                <a:lnTo>
                  <a:pt x="7488348" y="4305856"/>
                </a:lnTo>
                <a:lnTo>
                  <a:pt x="7497873" y="4147106"/>
                </a:lnTo>
                <a:lnTo>
                  <a:pt x="7480410" y="3996294"/>
                </a:lnTo>
                <a:lnTo>
                  <a:pt x="7445485" y="3847069"/>
                </a:lnTo>
                <a:lnTo>
                  <a:pt x="7401035" y="3705781"/>
                </a:lnTo>
                <a:lnTo>
                  <a:pt x="7347060" y="3564494"/>
                </a:lnTo>
                <a:lnTo>
                  <a:pt x="7285148" y="3423206"/>
                </a:lnTo>
                <a:lnTo>
                  <a:pt x="7215298" y="3289856"/>
                </a:lnTo>
                <a:lnTo>
                  <a:pt x="7126398" y="3167619"/>
                </a:lnTo>
                <a:lnTo>
                  <a:pt x="7039085" y="3043794"/>
                </a:lnTo>
                <a:lnTo>
                  <a:pt x="6826360" y="2813606"/>
                </a:lnTo>
                <a:lnTo>
                  <a:pt x="6588235" y="2592944"/>
                </a:lnTo>
                <a:lnTo>
                  <a:pt x="6323123" y="2399269"/>
                </a:lnTo>
                <a:lnTo>
                  <a:pt x="6040548" y="2223056"/>
                </a:lnTo>
                <a:lnTo>
                  <a:pt x="5730985" y="2072244"/>
                </a:lnTo>
                <a:lnTo>
                  <a:pt x="5411899" y="1930956"/>
                </a:lnTo>
                <a:lnTo>
                  <a:pt x="5084873" y="1816656"/>
                </a:lnTo>
                <a:lnTo>
                  <a:pt x="4749910" y="1719819"/>
                </a:lnTo>
                <a:lnTo>
                  <a:pt x="4422885" y="1640444"/>
                </a:lnTo>
                <a:lnTo>
                  <a:pt x="4086335" y="1586469"/>
                </a:lnTo>
                <a:lnTo>
                  <a:pt x="3768835" y="1551544"/>
                </a:lnTo>
                <a:close/>
                <a:moveTo>
                  <a:pt x="3384196" y="0"/>
                </a:moveTo>
                <a:lnTo>
                  <a:pt x="9353938" y="0"/>
                </a:lnTo>
                <a:lnTo>
                  <a:pt x="9361842" y="3952"/>
                </a:lnTo>
                <a:lnTo>
                  <a:pt x="9738185" y="234949"/>
                </a:lnTo>
                <a:lnTo>
                  <a:pt x="10070404" y="494495"/>
                </a:lnTo>
                <a:lnTo>
                  <a:pt x="10374074" y="782592"/>
                </a:lnTo>
                <a:lnTo>
                  <a:pt x="10633620" y="1114811"/>
                </a:lnTo>
                <a:lnTo>
                  <a:pt x="10851639" y="1460008"/>
                </a:lnTo>
                <a:lnTo>
                  <a:pt x="11009963" y="1836350"/>
                </a:lnTo>
                <a:lnTo>
                  <a:pt x="11067063" y="2023224"/>
                </a:lnTo>
                <a:lnTo>
                  <a:pt x="11111186" y="2225670"/>
                </a:lnTo>
                <a:lnTo>
                  <a:pt x="11152713" y="2441094"/>
                </a:lnTo>
                <a:lnTo>
                  <a:pt x="11168286" y="2659113"/>
                </a:lnTo>
                <a:lnTo>
                  <a:pt x="11168286" y="2874537"/>
                </a:lnTo>
                <a:lnTo>
                  <a:pt x="11139736" y="3105533"/>
                </a:lnTo>
                <a:lnTo>
                  <a:pt x="11111186" y="3336529"/>
                </a:lnTo>
                <a:lnTo>
                  <a:pt x="11051490" y="3567526"/>
                </a:lnTo>
                <a:lnTo>
                  <a:pt x="10908739" y="4029518"/>
                </a:lnTo>
                <a:lnTo>
                  <a:pt x="10706293" y="4447388"/>
                </a:lnTo>
                <a:lnTo>
                  <a:pt x="10475297" y="4823731"/>
                </a:lnTo>
                <a:lnTo>
                  <a:pt x="10184605" y="5168927"/>
                </a:lnTo>
                <a:lnTo>
                  <a:pt x="9867958" y="5472597"/>
                </a:lnTo>
                <a:lnTo>
                  <a:pt x="9520166" y="5747716"/>
                </a:lnTo>
                <a:lnTo>
                  <a:pt x="9146419" y="5991690"/>
                </a:lnTo>
                <a:lnTo>
                  <a:pt x="8754503" y="6207113"/>
                </a:lnTo>
                <a:lnTo>
                  <a:pt x="8352207" y="6381009"/>
                </a:lnTo>
                <a:lnTo>
                  <a:pt x="7931741" y="6539333"/>
                </a:lnTo>
                <a:lnTo>
                  <a:pt x="7513871" y="6669106"/>
                </a:lnTo>
                <a:lnTo>
                  <a:pt x="7108979" y="6770329"/>
                </a:lnTo>
                <a:lnTo>
                  <a:pt x="6688513" y="6843002"/>
                </a:lnTo>
                <a:lnTo>
                  <a:pt x="6660000" y="6847184"/>
                </a:lnTo>
                <a:lnTo>
                  <a:pt x="4165817" y="6847184"/>
                </a:lnTo>
                <a:lnTo>
                  <a:pt x="3900984" y="6814452"/>
                </a:lnTo>
                <a:lnTo>
                  <a:pt x="3438991" y="6728802"/>
                </a:lnTo>
                <a:lnTo>
                  <a:pt x="2976998" y="6627579"/>
                </a:lnTo>
                <a:lnTo>
                  <a:pt x="2515006" y="6482233"/>
                </a:lnTo>
                <a:lnTo>
                  <a:pt x="2065990" y="6323909"/>
                </a:lnTo>
                <a:lnTo>
                  <a:pt x="1648120" y="6121463"/>
                </a:lnTo>
                <a:lnTo>
                  <a:pt x="1256205" y="5890467"/>
                </a:lnTo>
                <a:lnTo>
                  <a:pt x="895435" y="5617943"/>
                </a:lnTo>
                <a:lnTo>
                  <a:pt x="591766" y="5314273"/>
                </a:lnTo>
                <a:lnTo>
                  <a:pt x="461993" y="5140377"/>
                </a:lnTo>
                <a:lnTo>
                  <a:pt x="347792" y="4953504"/>
                </a:lnTo>
                <a:lnTo>
                  <a:pt x="246569" y="4764035"/>
                </a:lnTo>
                <a:lnTo>
                  <a:pt x="158323" y="4564184"/>
                </a:lnTo>
                <a:lnTo>
                  <a:pt x="85650" y="4333188"/>
                </a:lnTo>
                <a:lnTo>
                  <a:pt x="44123" y="4115169"/>
                </a:lnTo>
                <a:lnTo>
                  <a:pt x="15573" y="3871195"/>
                </a:lnTo>
                <a:lnTo>
                  <a:pt x="0" y="3611648"/>
                </a:lnTo>
                <a:lnTo>
                  <a:pt x="28550" y="3365079"/>
                </a:lnTo>
                <a:lnTo>
                  <a:pt x="85650" y="3121106"/>
                </a:lnTo>
                <a:lnTo>
                  <a:pt x="158323" y="2890109"/>
                </a:lnTo>
                <a:lnTo>
                  <a:pt x="246569" y="2659113"/>
                </a:lnTo>
                <a:lnTo>
                  <a:pt x="347792" y="2428116"/>
                </a:lnTo>
                <a:lnTo>
                  <a:pt x="461993" y="2210097"/>
                </a:lnTo>
                <a:lnTo>
                  <a:pt x="607339" y="2010247"/>
                </a:lnTo>
                <a:lnTo>
                  <a:pt x="750089" y="1807800"/>
                </a:lnTo>
                <a:lnTo>
                  <a:pt x="1097882" y="1431458"/>
                </a:lnTo>
                <a:lnTo>
                  <a:pt x="1487201" y="1070688"/>
                </a:lnTo>
                <a:lnTo>
                  <a:pt x="1920644" y="754042"/>
                </a:lnTo>
                <a:lnTo>
                  <a:pt x="2382637" y="465945"/>
                </a:lnTo>
                <a:lnTo>
                  <a:pt x="2888753" y="219376"/>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Tree>
    <p:extLst>
      <p:ext uri="{BB962C8B-B14F-4D97-AF65-F5344CB8AC3E}">
        <p14:creationId xmlns:p14="http://schemas.microsoft.com/office/powerpoint/2010/main" val="1349319929"/>
      </p:ext>
    </p:extLst>
  </p:cSld>
  <p:clrMapOvr>
    <a:masterClrMapping/>
  </p:clrMapOvr>
  <p:extLst>
    <p:ext uri="{DCECCB84-F9BA-43D5-87BE-67443E8EF086}">
      <p15:sldGuideLst xmlns:p15="http://schemas.microsoft.com/office/powerpoint/2012/main"/>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6A12D8-3530-1572-5162-B78AFC0ED6E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0D6A45C-21E8-9CC4-9E21-29810CF81C2C}"/>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DDD49C1-4694-7077-290E-572EFA981417}"/>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5860C655-4106-CD9E-A167-41B9CE5FAEF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7C83508-43B4-A98B-E610-17A711DF4BC1}"/>
              </a:ext>
            </a:extLst>
          </p:cNvPr>
          <p:cNvSpPr>
            <a:spLocks noGrp="1"/>
          </p:cNvSpPr>
          <p:nvPr>
            <p:ph type="sldNum" sz="quarter" idx="12"/>
          </p:nvPr>
        </p:nvSpPr>
        <p:spPr/>
        <p:txBody>
          <a:bodyPr/>
          <a:lstStyle/>
          <a:p>
            <a:fld id="{B5B06685-6BDB-41AF-BD90-026C39748C92}" type="slidenum">
              <a:rPr lang="en-US" smtClean="0"/>
              <a:t>‹#›</a:t>
            </a:fld>
            <a:endParaRPr lang="en-US"/>
          </a:p>
        </p:txBody>
      </p:sp>
      <p:sp>
        <p:nvSpPr>
          <p:cNvPr id="7" name="Slide Number Placeholder 5">
            <a:extLst>
              <a:ext uri="{FF2B5EF4-FFF2-40B4-BE49-F238E27FC236}">
                <a16:creationId xmlns:a16="http://schemas.microsoft.com/office/drawing/2014/main" id="{1B337180-3168-D48D-184C-AFB44813D13A}"/>
              </a:ext>
            </a:extLst>
          </p:cNvPr>
          <p:cNvSpPr>
            <a:spLocks noGrp="1"/>
          </p:cNvSpPr>
          <p:nvPr>
            <p:ph type="sldNum" sz="quarter" idx="12"/>
          </p:nvPr>
        </p:nvSpPr>
        <p:spPr>
          <a:xfrm>
            <a:off x="10469880" y="320040"/>
            <a:ext cx="914400" cy="320040"/>
          </a:xfrm>
        </p:spPr>
        <p:txBody>
          <a:bodyPr/>
          <a:lstStyle/>
          <a:p>
            <a:fld id="{A204E297-2C47-40A4-842B-FD18E4874900}" type="slidenum">
              <a:rPr lang="en-US" noProof="0" smtClean="0"/>
              <a:t>‹#›</a:t>
            </a:fld>
            <a:endParaRPr lang="en-US" noProof="0"/>
          </a:p>
        </p:txBody>
      </p:sp>
      <p:sp>
        <p:nvSpPr>
          <p:cNvPr id="8" name="Isosceles Triangle 7">
            <a:extLst>
              <a:ext uri="{FF2B5EF4-FFF2-40B4-BE49-F238E27FC236}">
                <a16:creationId xmlns:a16="http://schemas.microsoft.com/office/drawing/2014/main" id="{C7240731-A219-DC1F-6604-A07FCD6DE6F8}"/>
              </a:ext>
            </a:extLst>
          </p:cNvPr>
          <p:cNvSpPr/>
          <p:nvPr userDrawn="1"/>
        </p:nvSpPr>
        <p:spPr>
          <a:xfrm rot="16786340" flipV="1">
            <a:off x="2543487" y="816217"/>
            <a:ext cx="1335707" cy="698164"/>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9" name="Freeform: Shape 8">
            <a:extLst>
              <a:ext uri="{FF2B5EF4-FFF2-40B4-BE49-F238E27FC236}">
                <a16:creationId xmlns:a16="http://schemas.microsoft.com/office/drawing/2014/main" id="{B9385B41-EAC7-773E-BAAB-CCFA4CCBFA09}"/>
              </a:ext>
            </a:extLst>
          </p:cNvPr>
          <p:cNvSpPr/>
          <p:nvPr userDrawn="1"/>
        </p:nvSpPr>
        <p:spPr>
          <a:xfrm flipV="1">
            <a:off x="1" y="0"/>
            <a:ext cx="3421063" cy="2408104"/>
          </a:xfrm>
          <a:custGeom>
            <a:avLst/>
            <a:gdLst>
              <a:gd name="connsiteX0" fmla="*/ 1612831 w 4537613"/>
              <a:gd name="connsiteY0" fmla="*/ 0 h 3194050"/>
              <a:gd name="connsiteX1" fmla="*/ 1842601 w 4537613"/>
              <a:gd name="connsiteY1" fmla="*/ 4707 h 3194050"/>
              <a:gd name="connsiteX2" fmla="*/ 2072371 w 4537613"/>
              <a:gd name="connsiteY2" fmla="*/ 30596 h 3194050"/>
              <a:gd name="connsiteX3" fmla="*/ 2314109 w 4537613"/>
              <a:gd name="connsiteY3" fmla="*/ 68253 h 3194050"/>
              <a:gd name="connsiteX4" fmla="*/ 2551059 w 4537613"/>
              <a:gd name="connsiteY4" fmla="*/ 124738 h 3194050"/>
              <a:gd name="connsiteX5" fmla="*/ 2792797 w 4537613"/>
              <a:gd name="connsiteY5" fmla="*/ 192991 h 3194050"/>
              <a:gd name="connsiteX6" fmla="*/ 3029747 w 4537613"/>
              <a:gd name="connsiteY6" fmla="*/ 275365 h 3194050"/>
              <a:gd name="connsiteX7" fmla="*/ 3259517 w 4537613"/>
              <a:gd name="connsiteY7" fmla="*/ 376568 h 3194050"/>
              <a:gd name="connsiteX8" fmla="*/ 3482107 w 4537613"/>
              <a:gd name="connsiteY8" fmla="*/ 482477 h 3194050"/>
              <a:gd name="connsiteX9" fmla="*/ 3687942 w 4537613"/>
              <a:gd name="connsiteY9" fmla="*/ 607215 h 3194050"/>
              <a:gd name="connsiteX10" fmla="*/ 3879418 w 4537613"/>
              <a:gd name="connsiteY10" fmla="*/ 746074 h 3194050"/>
              <a:gd name="connsiteX11" fmla="*/ 4051745 w 4537613"/>
              <a:gd name="connsiteY11" fmla="*/ 903762 h 3194050"/>
              <a:gd name="connsiteX12" fmla="*/ 4204925 w 4537613"/>
              <a:gd name="connsiteY12" fmla="*/ 1066157 h 3194050"/>
              <a:gd name="connsiteX13" fmla="*/ 4269548 w 4537613"/>
              <a:gd name="connsiteY13" fmla="*/ 1153238 h 3194050"/>
              <a:gd name="connsiteX14" fmla="*/ 4331778 w 4537613"/>
              <a:gd name="connsiteY14" fmla="*/ 1240319 h 3194050"/>
              <a:gd name="connsiteX15" fmla="*/ 4384433 w 4537613"/>
              <a:gd name="connsiteY15" fmla="*/ 1334461 h 3194050"/>
              <a:gd name="connsiteX16" fmla="*/ 4427515 w 4537613"/>
              <a:gd name="connsiteY16" fmla="*/ 1435663 h 3194050"/>
              <a:gd name="connsiteX17" fmla="*/ 4465810 w 4537613"/>
              <a:gd name="connsiteY17" fmla="*/ 1536866 h 3194050"/>
              <a:gd name="connsiteX18" fmla="*/ 4499318 w 4537613"/>
              <a:gd name="connsiteY18" fmla="*/ 1635715 h 3194050"/>
              <a:gd name="connsiteX19" fmla="*/ 4523253 w 4537613"/>
              <a:gd name="connsiteY19" fmla="*/ 1743978 h 3194050"/>
              <a:gd name="connsiteX20" fmla="*/ 4537613 w 4537613"/>
              <a:gd name="connsiteY20" fmla="*/ 1849887 h 3194050"/>
              <a:gd name="connsiteX21" fmla="*/ 4530433 w 4537613"/>
              <a:gd name="connsiteY21" fmla="*/ 1962858 h 3194050"/>
              <a:gd name="connsiteX22" fmla="*/ 4518466 w 4537613"/>
              <a:gd name="connsiteY22" fmla="*/ 2068767 h 3194050"/>
              <a:gd name="connsiteX23" fmla="*/ 4499318 w 4537613"/>
              <a:gd name="connsiteY23" fmla="*/ 2162909 h 3194050"/>
              <a:gd name="connsiteX24" fmla="*/ 4465810 w 4537613"/>
              <a:gd name="connsiteY24" fmla="*/ 2264111 h 3194050"/>
              <a:gd name="connsiteX25" fmla="*/ 4427515 w 4537613"/>
              <a:gd name="connsiteY25" fmla="*/ 2351193 h 3194050"/>
              <a:gd name="connsiteX26" fmla="*/ 4384433 w 4537613"/>
              <a:gd name="connsiteY26" fmla="*/ 2433567 h 3194050"/>
              <a:gd name="connsiteX27" fmla="*/ 4331778 w 4537613"/>
              <a:gd name="connsiteY27" fmla="*/ 2513587 h 3194050"/>
              <a:gd name="connsiteX28" fmla="*/ 4274335 w 4537613"/>
              <a:gd name="connsiteY28" fmla="*/ 2588901 h 3194050"/>
              <a:gd name="connsiteX29" fmla="*/ 4140302 w 4537613"/>
              <a:gd name="connsiteY29" fmla="*/ 2720699 h 3194050"/>
              <a:gd name="connsiteX30" fmla="*/ 3979942 w 4537613"/>
              <a:gd name="connsiteY30" fmla="*/ 2840730 h 3194050"/>
              <a:gd name="connsiteX31" fmla="*/ 3807614 w 4537613"/>
              <a:gd name="connsiteY31" fmla="*/ 2941933 h 3194050"/>
              <a:gd name="connsiteX32" fmla="*/ 3623320 w 4537613"/>
              <a:gd name="connsiteY32" fmla="*/ 3029014 h 3194050"/>
              <a:gd name="connsiteX33" fmla="*/ 3424664 w 4537613"/>
              <a:gd name="connsiteY33" fmla="*/ 3097267 h 3194050"/>
              <a:gd name="connsiteX34" fmla="*/ 3221222 w 4537613"/>
              <a:gd name="connsiteY34" fmla="*/ 3160812 h 3194050"/>
              <a:gd name="connsiteX35" fmla="*/ 3070007 w 4537613"/>
              <a:gd name="connsiteY35" fmla="*/ 3194050 h 3194050"/>
              <a:gd name="connsiteX36" fmla="*/ 1273362 w 4537613"/>
              <a:gd name="connsiteY36" fmla="*/ 3194050 h 3194050"/>
              <a:gd name="connsiteX37" fmla="*/ 1215520 w 4537613"/>
              <a:gd name="connsiteY37" fmla="*/ 3179641 h 3194050"/>
              <a:gd name="connsiteX38" fmla="*/ 1031226 w 4537613"/>
              <a:gd name="connsiteY38" fmla="*/ 3123156 h 3194050"/>
              <a:gd name="connsiteX39" fmla="*/ 844537 w 4537613"/>
              <a:gd name="connsiteY39" fmla="*/ 3054903 h 3194050"/>
              <a:gd name="connsiteX40" fmla="*/ 667423 w 4537613"/>
              <a:gd name="connsiteY40" fmla="*/ 2979589 h 3194050"/>
              <a:gd name="connsiteX41" fmla="*/ 495095 w 4537613"/>
              <a:gd name="connsiteY41" fmla="*/ 2885448 h 3194050"/>
              <a:gd name="connsiteX42" fmla="*/ 327554 w 4537613"/>
              <a:gd name="connsiteY42" fmla="*/ 2777184 h 3194050"/>
              <a:gd name="connsiteX43" fmla="*/ 174374 w 4537613"/>
              <a:gd name="connsiteY43" fmla="*/ 2659507 h 3194050"/>
              <a:gd name="connsiteX44" fmla="*/ 33161 w 4537613"/>
              <a:gd name="connsiteY44" fmla="*/ 2527709 h 3194050"/>
              <a:gd name="connsiteX45" fmla="*/ 0 w 4537613"/>
              <a:gd name="connsiteY45" fmla="*/ 2488332 h 3194050"/>
              <a:gd name="connsiteX46" fmla="*/ 0 w 4537613"/>
              <a:gd name="connsiteY46" fmla="*/ 575618 h 3194050"/>
              <a:gd name="connsiteX47" fmla="*/ 85817 w 4537613"/>
              <a:gd name="connsiteY47" fmla="*/ 494245 h 3194050"/>
              <a:gd name="connsiteX48" fmla="*/ 231817 w 4537613"/>
              <a:gd name="connsiteY48" fmla="*/ 381275 h 3194050"/>
              <a:gd name="connsiteX49" fmla="*/ 399358 w 4537613"/>
              <a:gd name="connsiteY49" fmla="*/ 282426 h 3194050"/>
              <a:gd name="connsiteX50" fmla="*/ 576472 w 4537613"/>
              <a:gd name="connsiteY50" fmla="*/ 192991 h 3194050"/>
              <a:gd name="connsiteX51" fmla="*/ 767947 w 4537613"/>
              <a:gd name="connsiteY51" fmla="*/ 124738 h 3194050"/>
              <a:gd name="connsiteX52" fmla="*/ 973783 w 4537613"/>
              <a:gd name="connsiteY52" fmla="*/ 68253 h 3194050"/>
              <a:gd name="connsiteX53" fmla="*/ 1177225 w 4537613"/>
              <a:gd name="connsiteY53" fmla="*/ 23536 h 3194050"/>
              <a:gd name="connsiteX54" fmla="*/ 1395028 w 4537613"/>
              <a:gd name="connsiteY54" fmla="*/ 4707 h 3194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4537613" h="3194050">
                <a:moveTo>
                  <a:pt x="1612831" y="0"/>
                </a:moveTo>
                <a:lnTo>
                  <a:pt x="1842601" y="4707"/>
                </a:lnTo>
                <a:lnTo>
                  <a:pt x="2072371" y="30596"/>
                </a:lnTo>
                <a:lnTo>
                  <a:pt x="2314109" y="68253"/>
                </a:lnTo>
                <a:lnTo>
                  <a:pt x="2551059" y="124738"/>
                </a:lnTo>
                <a:lnTo>
                  <a:pt x="2792797" y="192991"/>
                </a:lnTo>
                <a:lnTo>
                  <a:pt x="3029747" y="275365"/>
                </a:lnTo>
                <a:lnTo>
                  <a:pt x="3259517" y="376568"/>
                </a:lnTo>
                <a:lnTo>
                  <a:pt x="3482107" y="482477"/>
                </a:lnTo>
                <a:lnTo>
                  <a:pt x="3687942" y="607215"/>
                </a:lnTo>
                <a:lnTo>
                  <a:pt x="3879418" y="746074"/>
                </a:lnTo>
                <a:lnTo>
                  <a:pt x="4051745" y="903762"/>
                </a:lnTo>
                <a:lnTo>
                  <a:pt x="4204925" y="1066157"/>
                </a:lnTo>
                <a:lnTo>
                  <a:pt x="4269548" y="1153238"/>
                </a:lnTo>
                <a:lnTo>
                  <a:pt x="4331778" y="1240319"/>
                </a:lnTo>
                <a:lnTo>
                  <a:pt x="4384433" y="1334461"/>
                </a:lnTo>
                <a:lnTo>
                  <a:pt x="4427515" y="1435663"/>
                </a:lnTo>
                <a:lnTo>
                  <a:pt x="4465810" y="1536866"/>
                </a:lnTo>
                <a:lnTo>
                  <a:pt x="4499318" y="1635715"/>
                </a:lnTo>
                <a:lnTo>
                  <a:pt x="4523253" y="1743978"/>
                </a:lnTo>
                <a:lnTo>
                  <a:pt x="4537613" y="1849887"/>
                </a:lnTo>
                <a:lnTo>
                  <a:pt x="4530433" y="1962858"/>
                </a:lnTo>
                <a:lnTo>
                  <a:pt x="4518466" y="2068767"/>
                </a:lnTo>
                <a:lnTo>
                  <a:pt x="4499318" y="2162909"/>
                </a:lnTo>
                <a:lnTo>
                  <a:pt x="4465810" y="2264111"/>
                </a:lnTo>
                <a:lnTo>
                  <a:pt x="4427515" y="2351193"/>
                </a:lnTo>
                <a:lnTo>
                  <a:pt x="4384433" y="2433567"/>
                </a:lnTo>
                <a:lnTo>
                  <a:pt x="4331778" y="2513587"/>
                </a:lnTo>
                <a:lnTo>
                  <a:pt x="4274335" y="2588901"/>
                </a:lnTo>
                <a:lnTo>
                  <a:pt x="4140302" y="2720699"/>
                </a:lnTo>
                <a:lnTo>
                  <a:pt x="3979942" y="2840730"/>
                </a:lnTo>
                <a:lnTo>
                  <a:pt x="3807614" y="2941933"/>
                </a:lnTo>
                <a:lnTo>
                  <a:pt x="3623320" y="3029014"/>
                </a:lnTo>
                <a:lnTo>
                  <a:pt x="3424664" y="3097267"/>
                </a:lnTo>
                <a:lnTo>
                  <a:pt x="3221222" y="3160812"/>
                </a:lnTo>
                <a:lnTo>
                  <a:pt x="3070007" y="3194050"/>
                </a:lnTo>
                <a:lnTo>
                  <a:pt x="1273362" y="3194050"/>
                </a:lnTo>
                <a:lnTo>
                  <a:pt x="1215520" y="3179641"/>
                </a:lnTo>
                <a:lnTo>
                  <a:pt x="1031226" y="3123156"/>
                </a:lnTo>
                <a:lnTo>
                  <a:pt x="844537" y="3054903"/>
                </a:lnTo>
                <a:lnTo>
                  <a:pt x="667423" y="2979589"/>
                </a:lnTo>
                <a:lnTo>
                  <a:pt x="495095" y="2885448"/>
                </a:lnTo>
                <a:lnTo>
                  <a:pt x="327554" y="2777184"/>
                </a:lnTo>
                <a:lnTo>
                  <a:pt x="174374" y="2659507"/>
                </a:lnTo>
                <a:lnTo>
                  <a:pt x="33161" y="2527709"/>
                </a:lnTo>
                <a:lnTo>
                  <a:pt x="0" y="2488332"/>
                </a:lnTo>
                <a:lnTo>
                  <a:pt x="0" y="575618"/>
                </a:lnTo>
                <a:lnTo>
                  <a:pt x="85817" y="494245"/>
                </a:lnTo>
                <a:lnTo>
                  <a:pt x="231817" y="381275"/>
                </a:lnTo>
                <a:lnTo>
                  <a:pt x="399358" y="282426"/>
                </a:lnTo>
                <a:lnTo>
                  <a:pt x="576472" y="192991"/>
                </a:lnTo>
                <a:lnTo>
                  <a:pt x="767947" y="124738"/>
                </a:lnTo>
                <a:lnTo>
                  <a:pt x="973783" y="68253"/>
                </a:lnTo>
                <a:lnTo>
                  <a:pt x="1177225" y="23536"/>
                </a:lnTo>
                <a:lnTo>
                  <a:pt x="1395028" y="4707"/>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10" name="Title 1">
            <a:extLst>
              <a:ext uri="{FF2B5EF4-FFF2-40B4-BE49-F238E27FC236}">
                <a16:creationId xmlns:a16="http://schemas.microsoft.com/office/drawing/2014/main" id="{B7A2D5E2-69FA-490D-B0EF-B904D3B227CF}"/>
              </a:ext>
            </a:extLst>
          </p:cNvPr>
          <p:cNvSpPr>
            <a:spLocks noGrp="1"/>
          </p:cNvSpPr>
          <p:nvPr>
            <p:ph type="title"/>
          </p:nvPr>
        </p:nvSpPr>
        <p:spPr>
          <a:xfrm>
            <a:off x="30662" y="-10806"/>
            <a:ext cx="3112552" cy="2456442"/>
          </a:xfrm>
        </p:spPr>
        <p:txBody>
          <a:bodyPr/>
          <a:lstStyle>
            <a:lvl1pPr>
              <a:defRPr>
                <a:solidFill>
                  <a:schemeClr val="tx1"/>
                </a:solidFill>
              </a:defRPr>
            </a:lvl1pPr>
          </a:lstStyle>
          <a:p>
            <a:r>
              <a:rPr lang="en-US" noProof="0"/>
              <a:t>Click to edit Master title style</a:t>
            </a:r>
          </a:p>
        </p:txBody>
      </p:sp>
      <p:sp>
        <p:nvSpPr>
          <p:cNvPr id="11" name="Footer Placeholder 4">
            <a:extLst>
              <a:ext uri="{FF2B5EF4-FFF2-40B4-BE49-F238E27FC236}">
                <a16:creationId xmlns:a16="http://schemas.microsoft.com/office/drawing/2014/main" id="{78A5DAB4-FF64-E273-2F4E-09045EDAB229}"/>
              </a:ext>
            </a:extLst>
          </p:cNvPr>
          <p:cNvSpPr>
            <a:spLocks noGrp="1"/>
          </p:cNvSpPr>
          <p:nvPr>
            <p:ph type="ftr" sz="quarter" idx="11"/>
          </p:nvPr>
        </p:nvSpPr>
        <p:spPr>
          <a:xfrm>
            <a:off x="800894" y="6227064"/>
            <a:ext cx="10588752" cy="320040"/>
          </a:xfrm>
        </p:spPr>
        <p:txBody>
          <a:bodyPr/>
          <a:lstStyle/>
          <a:p>
            <a:endParaRPr lang="en-US" noProof="0"/>
          </a:p>
        </p:txBody>
      </p:sp>
    </p:spTree>
    <p:extLst>
      <p:ext uri="{BB962C8B-B14F-4D97-AF65-F5344CB8AC3E}">
        <p14:creationId xmlns:p14="http://schemas.microsoft.com/office/powerpoint/2010/main" val="23854645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10951856" y="5867131"/>
            <a:ext cx="5511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B6F0FB-494A-48AF-E1EE-18401E58A326}"/>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C9D5A73A-3E4F-4E5F-1DFB-D18F139C2AB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2CF6945C-4698-C7F5-85A5-2D560383EFC5}"/>
              </a:ext>
            </a:extLst>
          </p:cNvPr>
          <p:cNvSpPr>
            <a:spLocks noGrp="1"/>
          </p:cNvSpPr>
          <p:nvPr>
            <p:ph type="dt" sz="half" idx="10"/>
          </p:nvPr>
        </p:nvSpPr>
        <p:spPr/>
        <p:txBody>
          <a:bodyPr/>
          <a:lstStyle/>
          <a:p>
            <a:endParaRPr lang="en-US" noProof="0"/>
          </a:p>
        </p:txBody>
      </p:sp>
      <p:sp>
        <p:nvSpPr>
          <p:cNvPr id="5" name="Footer Placeholder 4">
            <a:extLst>
              <a:ext uri="{FF2B5EF4-FFF2-40B4-BE49-F238E27FC236}">
                <a16:creationId xmlns:a16="http://schemas.microsoft.com/office/drawing/2014/main" id="{3E6827E7-A347-A3EC-986F-5833545EA3A0}"/>
              </a:ext>
            </a:extLst>
          </p:cNvPr>
          <p:cNvSpPr>
            <a:spLocks noGrp="1"/>
          </p:cNvSpPr>
          <p:nvPr>
            <p:ph type="ftr" sz="quarter" idx="11"/>
          </p:nvPr>
        </p:nvSpPr>
        <p:spPr/>
        <p:txBody>
          <a:bodyPr/>
          <a:lstStyle/>
          <a:p>
            <a:endParaRPr lang="en-US" noProof="0"/>
          </a:p>
        </p:txBody>
      </p:sp>
      <p:sp>
        <p:nvSpPr>
          <p:cNvPr id="6" name="Slide Number Placeholder 5">
            <a:extLst>
              <a:ext uri="{FF2B5EF4-FFF2-40B4-BE49-F238E27FC236}">
                <a16:creationId xmlns:a16="http://schemas.microsoft.com/office/drawing/2014/main" id="{0340593A-1D00-9075-0C37-E895711D5B74}"/>
              </a:ext>
            </a:extLst>
          </p:cNvPr>
          <p:cNvSpPr>
            <a:spLocks noGrp="1"/>
          </p:cNvSpPr>
          <p:nvPr>
            <p:ph type="sldNum" sz="quarter" idx="12"/>
          </p:nvPr>
        </p:nvSpPr>
        <p:spPr/>
        <p:txBody>
          <a:bodyPr/>
          <a:lstStyle/>
          <a:p>
            <a:fld id="{A204E297-2C47-40A4-842B-FD18E4874900}" type="slidenum">
              <a:rPr lang="en-US" noProof="0" smtClean="0"/>
              <a:t>‹#›</a:t>
            </a:fld>
            <a:endParaRPr lang="en-US" noProof="0"/>
          </a:p>
        </p:txBody>
      </p:sp>
      <p:sp>
        <p:nvSpPr>
          <p:cNvPr id="7" name="Freeform 5">
            <a:extLst>
              <a:ext uri="{FF2B5EF4-FFF2-40B4-BE49-F238E27FC236}">
                <a16:creationId xmlns:a16="http://schemas.microsoft.com/office/drawing/2014/main" id="{C647B1B9-67F2-2BD6-0D6D-29EDEFCDB010}"/>
              </a:ext>
            </a:extLst>
          </p:cNvPr>
          <p:cNvSpPr>
            <a:spLocks/>
          </p:cNvSpPr>
          <p:nvPr userDrawn="1"/>
        </p:nvSpPr>
        <p:spPr bwMode="auto">
          <a:xfrm>
            <a:off x="1194325" y="1536901"/>
            <a:ext cx="6831013" cy="4641850"/>
          </a:xfrm>
          <a:custGeom>
            <a:avLst/>
            <a:gdLst>
              <a:gd name="T0" fmla="*/ 22 w 4303"/>
              <a:gd name="T1" fmla="*/ 1534 h 2924"/>
              <a:gd name="T2" fmla="*/ 0 w 4303"/>
              <a:gd name="T3" fmla="*/ 1356 h 2924"/>
              <a:gd name="T4" fmla="*/ 6 w 4303"/>
              <a:gd name="T5" fmla="*/ 1189 h 2924"/>
              <a:gd name="T6" fmla="*/ 39 w 4303"/>
              <a:gd name="T7" fmla="*/ 1028 h 2924"/>
              <a:gd name="T8" fmla="*/ 122 w 4303"/>
              <a:gd name="T9" fmla="*/ 811 h 2924"/>
              <a:gd name="T10" fmla="*/ 306 w 4303"/>
              <a:gd name="T11" fmla="*/ 550 h 2924"/>
              <a:gd name="T12" fmla="*/ 551 w 4303"/>
              <a:gd name="T13" fmla="*/ 339 h 2924"/>
              <a:gd name="T14" fmla="*/ 852 w 4303"/>
              <a:gd name="T15" fmla="*/ 172 h 2924"/>
              <a:gd name="T16" fmla="*/ 1197 w 4303"/>
              <a:gd name="T17" fmla="*/ 61 h 2924"/>
              <a:gd name="T18" fmla="*/ 1564 w 4303"/>
              <a:gd name="T19" fmla="*/ 5 h 2924"/>
              <a:gd name="T20" fmla="*/ 1954 w 4303"/>
              <a:gd name="T21" fmla="*/ 5 h 2924"/>
              <a:gd name="T22" fmla="*/ 2366 w 4303"/>
              <a:gd name="T23" fmla="*/ 61 h 2924"/>
              <a:gd name="T24" fmla="*/ 2783 w 4303"/>
              <a:gd name="T25" fmla="*/ 172 h 2924"/>
              <a:gd name="T26" fmla="*/ 3190 w 4303"/>
              <a:gd name="T27" fmla="*/ 333 h 2924"/>
              <a:gd name="T28" fmla="*/ 3563 w 4303"/>
              <a:gd name="T29" fmla="*/ 539 h 2924"/>
              <a:gd name="T30" fmla="*/ 3880 w 4303"/>
              <a:gd name="T31" fmla="*/ 800 h 2924"/>
              <a:gd name="T32" fmla="*/ 4069 w 4303"/>
              <a:gd name="T33" fmla="*/ 1023 h 2924"/>
              <a:gd name="T34" fmla="*/ 4169 w 4303"/>
              <a:gd name="T35" fmla="*/ 1184 h 2924"/>
              <a:gd name="T36" fmla="*/ 4242 w 4303"/>
              <a:gd name="T37" fmla="*/ 1362 h 2924"/>
              <a:gd name="T38" fmla="*/ 4292 w 4303"/>
              <a:gd name="T39" fmla="*/ 1545 h 2924"/>
              <a:gd name="T40" fmla="*/ 4297 w 4303"/>
              <a:gd name="T41" fmla="*/ 1740 h 2924"/>
              <a:gd name="T42" fmla="*/ 4270 w 4303"/>
              <a:gd name="T43" fmla="*/ 1918 h 2924"/>
              <a:gd name="T44" fmla="*/ 4208 w 4303"/>
              <a:gd name="T45" fmla="*/ 2084 h 2924"/>
              <a:gd name="T46" fmla="*/ 4125 w 4303"/>
              <a:gd name="T47" fmla="*/ 2229 h 2924"/>
              <a:gd name="T48" fmla="*/ 3958 w 4303"/>
              <a:gd name="T49" fmla="*/ 2413 h 2924"/>
              <a:gd name="T50" fmla="*/ 3668 w 4303"/>
              <a:gd name="T51" fmla="*/ 2607 h 2924"/>
              <a:gd name="T52" fmla="*/ 3334 w 4303"/>
              <a:gd name="T53" fmla="*/ 2746 h 2924"/>
              <a:gd name="T54" fmla="*/ 2978 w 4303"/>
              <a:gd name="T55" fmla="*/ 2841 h 2924"/>
              <a:gd name="T56" fmla="*/ 2622 w 4303"/>
              <a:gd name="T57" fmla="*/ 2896 h 2924"/>
              <a:gd name="T58" fmla="*/ 2305 w 4303"/>
              <a:gd name="T59" fmla="*/ 2918 h 2924"/>
              <a:gd name="T60" fmla="*/ 2026 w 4303"/>
              <a:gd name="T61" fmla="*/ 2918 h 2924"/>
              <a:gd name="T62" fmla="*/ 1726 w 4303"/>
              <a:gd name="T63" fmla="*/ 2885 h 2924"/>
              <a:gd name="T64" fmla="*/ 1408 w 4303"/>
              <a:gd name="T65" fmla="*/ 2818 h 2924"/>
              <a:gd name="T66" fmla="*/ 1085 w 4303"/>
              <a:gd name="T67" fmla="*/ 2707 h 2924"/>
              <a:gd name="T68" fmla="*/ 779 w 4303"/>
              <a:gd name="T69" fmla="*/ 2557 h 2924"/>
              <a:gd name="T70" fmla="*/ 501 w 4303"/>
              <a:gd name="T71" fmla="*/ 2357 h 2924"/>
              <a:gd name="T72" fmla="*/ 267 w 4303"/>
              <a:gd name="T73" fmla="*/ 2107 h 2924"/>
              <a:gd name="T74" fmla="*/ 100 w 4303"/>
              <a:gd name="T75" fmla="*/ 1801 h 29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303" h="2924">
                <a:moveTo>
                  <a:pt x="45" y="1623"/>
                </a:moveTo>
                <a:lnTo>
                  <a:pt x="22" y="1534"/>
                </a:lnTo>
                <a:lnTo>
                  <a:pt x="11" y="1445"/>
                </a:lnTo>
                <a:lnTo>
                  <a:pt x="0" y="1356"/>
                </a:lnTo>
                <a:lnTo>
                  <a:pt x="0" y="1273"/>
                </a:lnTo>
                <a:lnTo>
                  <a:pt x="6" y="1189"/>
                </a:lnTo>
                <a:lnTo>
                  <a:pt x="22" y="1106"/>
                </a:lnTo>
                <a:lnTo>
                  <a:pt x="39" y="1028"/>
                </a:lnTo>
                <a:lnTo>
                  <a:pt x="61" y="956"/>
                </a:lnTo>
                <a:lnTo>
                  <a:pt x="122" y="811"/>
                </a:lnTo>
                <a:lnTo>
                  <a:pt x="206" y="678"/>
                </a:lnTo>
                <a:lnTo>
                  <a:pt x="306" y="550"/>
                </a:lnTo>
                <a:lnTo>
                  <a:pt x="423" y="439"/>
                </a:lnTo>
                <a:lnTo>
                  <a:pt x="551" y="339"/>
                </a:lnTo>
                <a:lnTo>
                  <a:pt x="696" y="250"/>
                </a:lnTo>
                <a:lnTo>
                  <a:pt x="852" y="172"/>
                </a:lnTo>
                <a:lnTo>
                  <a:pt x="1019" y="111"/>
                </a:lnTo>
                <a:lnTo>
                  <a:pt x="1197" y="61"/>
                </a:lnTo>
                <a:lnTo>
                  <a:pt x="1375" y="22"/>
                </a:lnTo>
                <a:lnTo>
                  <a:pt x="1564" y="5"/>
                </a:lnTo>
                <a:lnTo>
                  <a:pt x="1753" y="0"/>
                </a:lnTo>
                <a:lnTo>
                  <a:pt x="1954" y="5"/>
                </a:lnTo>
                <a:lnTo>
                  <a:pt x="2154" y="27"/>
                </a:lnTo>
                <a:lnTo>
                  <a:pt x="2366" y="61"/>
                </a:lnTo>
                <a:lnTo>
                  <a:pt x="2572" y="111"/>
                </a:lnTo>
                <a:lnTo>
                  <a:pt x="2783" y="172"/>
                </a:lnTo>
                <a:lnTo>
                  <a:pt x="2989" y="244"/>
                </a:lnTo>
                <a:lnTo>
                  <a:pt x="3190" y="333"/>
                </a:lnTo>
                <a:lnTo>
                  <a:pt x="3385" y="428"/>
                </a:lnTo>
                <a:lnTo>
                  <a:pt x="3563" y="539"/>
                </a:lnTo>
                <a:lnTo>
                  <a:pt x="3730" y="661"/>
                </a:lnTo>
                <a:lnTo>
                  <a:pt x="3880" y="800"/>
                </a:lnTo>
                <a:lnTo>
                  <a:pt x="4014" y="945"/>
                </a:lnTo>
                <a:lnTo>
                  <a:pt x="4069" y="1023"/>
                </a:lnTo>
                <a:lnTo>
                  <a:pt x="4125" y="1100"/>
                </a:lnTo>
                <a:lnTo>
                  <a:pt x="4169" y="1184"/>
                </a:lnTo>
                <a:lnTo>
                  <a:pt x="4208" y="1273"/>
                </a:lnTo>
                <a:lnTo>
                  <a:pt x="4242" y="1362"/>
                </a:lnTo>
                <a:lnTo>
                  <a:pt x="4270" y="1451"/>
                </a:lnTo>
                <a:lnTo>
                  <a:pt x="4292" y="1545"/>
                </a:lnTo>
                <a:lnTo>
                  <a:pt x="4303" y="1640"/>
                </a:lnTo>
                <a:lnTo>
                  <a:pt x="4297" y="1740"/>
                </a:lnTo>
                <a:lnTo>
                  <a:pt x="4286" y="1834"/>
                </a:lnTo>
                <a:lnTo>
                  <a:pt x="4270" y="1918"/>
                </a:lnTo>
                <a:lnTo>
                  <a:pt x="4242" y="2007"/>
                </a:lnTo>
                <a:lnTo>
                  <a:pt x="4208" y="2084"/>
                </a:lnTo>
                <a:lnTo>
                  <a:pt x="4169" y="2157"/>
                </a:lnTo>
                <a:lnTo>
                  <a:pt x="4125" y="2229"/>
                </a:lnTo>
                <a:lnTo>
                  <a:pt x="4075" y="2296"/>
                </a:lnTo>
                <a:lnTo>
                  <a:pt x="3958" y="2413"/>
                </a:lnTo>
                <a:lnTo>
                  <a:pt x="3819" y="2518"/>
                </a:lnTo>
                <a:lnTo>
                  <a:pt x="3668" y="2607"/>
                </a:lnTo>
                <a:lnTo>
                  <a:pt x="3507" y="2685"/>
                </a:lnTo>
                <a:lnTo>
                  <a:pt x="3334" y="2746"/>
                </a:lnTo>
                <a:lnTo>
                  <a:pt x="3156" y="2802"/>
                </a:lnTo>
                <a:lnTo>
                  <a:pt x="2978" y="2841"/>
                </a:lnTo>
                <a:lnTo>
                  <a:pt x="2800" y="2874"/>
                </a:lnTo>
                <a:lnTo>
                  <a:pt x="2622" y="2896"/>
                </a:lnTo>
                <a:lnTo>
                  <a:pt x="2460" y="2913"/>
                </a:lnTo>
                <a:lnTo>
                  <a:pt x="2305" y="2918"/>
                </a:lnTo>
                <a:lnTo>
                  <a:pt x="2160" y="2924"/>
                </a:lnTo>
                <a:lnTo>
                  <a:pt x="2026" y="2918"/>
                </a:lnTo>
                <a:lnTo>
                  <a:pt x="1876" y="2907"/>
                </a:lnTo>
                <a:lnTo>
                  <a:pt x="1726" y="2885"/>
                </a:lnTo>
                <a:lnTo>
                  <a:pt x="1564" y="2857"/>
                </a:lnTo>
                <a:lnTo>
                  <a:pt x="1408" y="2818"/>
                </a:lnTo>
                <a:lnTo>
                  <a:pt x="1247" y="2768"/>
                </a:lnTo>
                <a:lnTo>
                  <a:pt x="1085" y="2707"/>
                </a:lnTo>
                <a:lnTo>
                  <a:pt x="930" y="2640"/>
                </a:lnTo>
                <a:lnTo>
                  <a:pt x="779" y="2557"/>
                </a:lnTo>
                <a:lnTo>
                  <a:pt x="635" y="2463"/>
                </a:lnTo>
                <a:lnTo>
                  <a:pt x="501" y="2357"/>
                </a:lnTo>
                <a:lnTo>
                  <a:pt x="379" y="2240"/>
                </a:lnTo>
                <a:lnTo>
                  <a:pt x="267" y="2107"/>
                </a:lnTo>
                <a:lnTo>
                  <a:pt x="178" y="1962"/>
                </a:lnTo>
                <a:lnTo>
                  <a:pt x="100" y="1801"/>
                </a:lnTo>
                <a:lnTo>
                  <a:pt x="45" y="1623"/>
                </a:ln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noProof="0"/>
          </a:p>
        </p:txBody>
      </p:sp>
      <p:sp>
        <p:nvSpPr>
          <p:cNvPr id="8" name="AutoShape 3">
            <a:extLst>
              <a:ext uri="{FF2B5EF4-FFF2-40B4-BE49-F238E27FC236}">
                <a16:creationId xmlns:a16="http://schemas.microsoft.com/office/drawing/2014/main" id="{B67990D3-E6C8-8F41-7F74-9AD07C572570}"/>
              </a:ext>
            </a:extLst>
          </p:cNvPr>
          <p:cNvSpPr>
            <a:spLocks noChangeAspect="1" noChangeArrowheads="1" noTextEdit="1"/>
          </p:cNvSpPr>
          <p:nvPr userDrawn="1"/>
        </p:nvSpPr>
        <p:spPr bwMode="auto">
          <a:xfrm>
            <a:off x="4976748" y="3964146"/>
            <a:ext cx="6831013" cy="4651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noProof="0"/>
          </a:p>
        </p:txBody>
      </p:sp>
      <p:sp>
        <p:nvSpPr>
          <p:cNvPr id="9" name="Freeform: Shape 8">
            <a:extLst>
              <a:ext uri="{FF2B5EF4-FFF2-40B4-BE49-F238E27FC236}">
                <a16:creationId xmlns:a16="http://schemas.microsoft.com/office/drawing/2014/main" id="{67DC2A7A-8562-DFEF-857B-F866372BA99D}"/>
              </a:ext>
            </a:extLst>
          </p:cNvPr>
          <p:cNvSpPr/>
          <p:nvPr userDrawn="1"/>
        </p:nvSpPr>
        <p:spPr>
          <a:xfrm>
            <a:off x="527465" y="-6705"/>
            <a:ext cx="11168286" cy="6847184"/>
          </a:xfrm>
          <a:custGeom>
            <a:avLst/>
            <a:gdLst>
              <a:gd name="connsiteX0" fmla="*/ 3449748 w 11168286"/>
              <a:gd name="connsiteY0" fmla="*/ 1543606 h 6847184"/>
              <a:gd name="connsiteX1" fmla="*/ 3149710 w 11168286"/>
              <a:gd name="connsiteY1" fmla="*/ 1551544 h 6847184"/>
              <a:gd name="connsiteX2" fmla="*/ 2849673 w 11168286"/>
              <a:gd name="connsiteY2" fmla="*/ 1578531 h 6847184"/>
              <a:gd name="connsiteX3" fmla="*/ 2567097 w 11168286"/>
              <a:gd name="connsiteY3" fmla="*/ 1640444 h 6847184"/>
              <a:gd name="connsiteX4" fmla="*/ 2284523 w 11168286"/>
              <a:gd name="connsiteY4" fmla="*/ 1719819 h 6847184"/>
              <a:gd name="connsiteX5" fmla="*/ 2019410 w 11168286"/>
              <a:gd name="connsiteY5" fmla="*/ 1816656 h 6847184"/>
              <a:gd name="connsiteX6" fmla="*/ 1771760 w 11168286"/>
              <a:gd name="connsiteY6" fmla="*/ 1940481 h 6847184"/>
              <a:gd name="connsiteX7" fmla="*/ 1541573 w 11168286"/>
              <a:gd name="connsiteY7" fmla="*/ 2081769 h 6847184"/>
              <a:gd name="connsiteX8" fmla="*/ 1338373 w 11168286"/>
              <a:gd name="connsiteY8" fmla="*/ 2240519 h 6847184"/>
              <a:gd name="connsiteX9" fmla="*/ 1152635 w 11168286"/>
              <a:gd name="connsiteY9" fmla="*/ 2416731 h 6847184"/>
              <a:gd name="connsiteX10" fmla="*/ 993885 w 11168286"/>
              <a:gd name="connsiteY10" fmla="*/ 2619931 h 6847184"/>
              <a:gd name="connsiteX11" fmla="*/ 860535 w 11168286"/>
              <a:gd name="connsiteY11" fmla="*/ 2831069 h 6847184"/>
              <a:gd name="connsiteX12" fmla="*/ 763698 w 11168286"/>
              <a:gd name="connsiteY12" fmla="*/ 3061256 h 6847184"/>
              <a:gd name="connsiteX13" fmla="*/ 728773 w 11168286"/>
              <a:gd name="connsiteY13" fmla="*/ 3175556 h 6847184"/>
              <a:gd name="connsiteX14" fmla="*/ 701785 w 11168286"/>
              <a:gd name="connsiteY14" fmla="*/ 3299381 h 6847184"/>
              <a:gd name="connsiteX15" fmla="*/ 676385 w 11168286"/>
              <a:gd name="connsiteY15" fmla="*/ 3431144 h 6847184"/>
              <a:gd name="connsiteX16" fmla="*/ 666860 w 11168286"/>
              <a:gd name="connsiteY16" fmla="*/ 3564494 h 6847184"/>
              <a:gd name="connsiteX17" fmla="*/ 666860 w 11168286"/>
              <a:gd name="connsiteY17" fmla="*/ 3696256 h 6847184"/>
              <a:gd name="connsiteX18" fmla="*/ 684323 w 11168286"/>
              <a:gd name="connsiteY18" fmla="*/ 3837544 h 6847184"/>
              <a:gd name="connsiteX19" fmla="*/ 701785 w 11168286"/>
              <a:gd name="connsiteY19" fmla="*/ 3978831 h 6847184"/>
              <a:gd name="connsiteX20" fmla="*/ 738298 w 11168286"/>
              <a:gd name="connsiteY20" fmla="*/ 4120119 h 6847184"/>
              <a:gd name="connsiteX21" fmla="*/ 825610 w 11168286"/>
              <a:gd name="connsiteY21" fmla="*/ 4402694 h 6847184"/>
              <a:gd name="connsiteX22" fmla="*/ 949435 w 11168286"/>
              <a:gd name="connsiteY22" fmla="*/ 4658281 h 6847184"/>
              <a:gd name="connsiteX23" fmla="*/ 1090723 w 11168286"/>
              <a:gd name="connsiteY23" fmla="*/ 4888469 h 6847184"/>
              <a:gd name="connsiteX24" fmla="*/ 1268523 w 11168286"/>
              <a:gd name="connsiteY24" fmla="*/ 5099606 h 6847184"/>
              <a:gd name="connsiteX25" fmla="*/ 1462198 w 11168286"/>
              <a:gd name="connsiteY25" fmla="*/ 5285344 h 6847184"/>
              <a:gd name="connsiteX26" fmla="*/ 1674923 w 11168286"/>
              <a:gd name="connsiteY26" fmla="*/ 5453619 h 6847184"/>
              <a:gd name="connsiteX27" fmla="*/ 1903522 w 11168286"/>
              <a:gd name="connsiteY27" fmla="*/ 5602844 h 6847184"/>
              <a:gd name="connsiteX28" fmla="*/ 2143235 w 11168286"/>
              <a:gd name="connsiteY28" fmla="*/ 5734606 h 6847184"/>
              <a:gd name="connsiteX29" fmla="*/ 2389298 w 11168286"/>
              <a:gd name="connsiteY29" fmla="*/ 5840969 h 6847184"/>
              <a:gd name="connsiteX30" fmla="*/ 2646473 w 11168286"/>
              <a:gd name="connsiteY30" fmla="*/ 5937806 h 6847184"/>
              <a:gd name="connsiteX31" fmla="*/ 2902060 w 11168286"/>
              <a:gd name="connsiteY31" fmla="*/ 6017181 h 6847184"/>
              <a:gd name="connsiteX32" fmla="*/ 3149710 w 11168286"/>
              <a:gd name="connsiteY32" fmla="*/ 6079094 h 6847184"/>
              <a:gd name="connsiteX33" fmla="*/ 3406885 w 11168286"/>
              <a:gd name="connsiteY33" fmla="*/ 6123544 h 6847184"/>
              <a:gd name="connsiteX34" fmla="*/ 3645010 w 11168286"/>
              <a:gd name="connsiteY34" fmla="*/ 6158469 h 6847184"/>
              <a:gd name="connsiteX35" fmla="*/ 3883135 w 11168286"/>
              <a:gd name="connsiteY35" fmla="*/ 6175931 h 6847184"/>
              <a:gd name="connsiteX36" fmla="*/ 4095861 w 11168286"/>
              <a:gd name="connsiteY36" fmla="*/ 6185456 h 6847184"/>
              <a:gd name="connsiteX37" fmla="*/ 4326048 w 11168286"/>
              <a:gd name="connsiteY37" fmla="*/ 6175931 h 6847184"/>
              <a:gd name="connsiteX38" fmla="*/ 4572111 w 11168286"/>
              <a:gd name="connsiteY38" fmla="*/ 6167994 h 6847184"/>
              <a:gd name="connsiteX39" fmla="*/ 4829285 w 11168286"/>
              <a:gd name="connsiteY39" fmla="*/ 6141006 h 6847184"/>
              <a:gd name="connsiteX40" fmla="*/ 5111860 w 11168286"/>
              <a:gd name="connsiteY40" fmla="*/ 6106081 h 6847184"/>
              <a:gd name="connsiteX41" fmla="*/ 5394435 w 11168286"/>
              <a:gd name="connsiteY41" fmla="*/ 6053694 h 6847184"/>
              <a:gd name="connsiteX42" fmla="*/ 5677010 w 11168286"/>
              <a:gd name="connsiteY42" fmla="*/ 5991781 h 6847184"/>
              <a:gd name="connsiteX43" fmla="*/ 5959585 w 11168286"/>
              <a:gd name="connsiteY43" fmla="*/ 5902881 h 6847184"/>
              <a:gd name="connsiteX44" fmla="*/ 6234223 w 11168286"/>
              <a:gd name="connsiteY44" fmla="*/ 5806044 h 6847184"/>
              <a:gd name="connsiteX45" fmla="*/ 6489810 w 11168286"/>
              <a:gd name="connsiteY45" fmla="*/ 5682219 h 6847184"/>
              <a:gd name="connsiteX46" fmla="*/ 6729523 w 11168286"/>
              <a:gd name="connsiteY46" fmla="*/ 5540931 h 6847184"/>
              <a:gd name="connsiteX47" fmla="*/ 6950185 w 11168286"/>
              <a:gd name="connsiteY47" fmla="*/ 5374244 h 6847184"/>
              <a:gd name="connsiteX48" fmla="*/ 7135923 w 11168286"/>
              <a:gd name="connsiteY48" fmla="*/ 5188506 h 6847184"/>
              <a:gd name="connsiteX49" fmla="*/ 7215298 w 11168286"/>
              <a:gd name="connsiteY49" fmla="*/ 5082144 h 6847184"/>
              <a:gd name="connsiteX50" fmla="*/ 7285148 w 11168286"/>
              <a:gd name="connsiteY50" fmla="*/ 4967844 h 6847184"/>
              <a:gd name="connsiteX51" fmla="*/ 7347060 w 11168286"/>
              <a:gd name="connsiteY51" fmla="*/ 4851956 h 6847184"/>
              <a:gd name="connsiteX52" fmla="*/ 7401035 w 11168286"/>
              <a:gd name="connsiteY52" fmla="*/ 4729719 h 6847184"/>
              <a:gd name="connsiteX53" fmla="*/ 7445485 w 11168286"/>
              <a:gd name="connsiteY53" fmla="*/ 4588431 h 6847184"/>
              <a:gd name="connsiteX54" fmla="*/ 7470885 w 11168286"/>
              <a:gd name="connsiteY54" fmla="*/ 4455081 h 6847184"/>
              <a:gd name="connsiteX55" fmla="*/ 7488348 w 11168286"/>
              <a:gd name="connsiteY55" fmla="*/ 4305856 h 6847184"/>
              <a:gd name="connsiteX56" fmla="*/ 7497873 w 11168286"/>
              <a:gd name="connsiteY56" fmla="*/ 4147106 h 6847184"/>
              <a:gd name="connsiteX57" fmla="*/ 7480410 w 11168286"/>
              <a:gd name="connsiteY57" fmla="*/ 3996294 h 6847184"/>
              <a:gd name="connsiteX58" fmla="*/ 7445485 w 11168286"/>
              <a:gd name="connsiteY58" fmla="*/ 3847069 h 6847184"/>
              <a:gd name="connsiteX59" fmla="*/ 7401035 w 11168286"/>
              <a:gd name="connsiteY59" fmla="*/ 3705781 h 6847184"/>
              <a:gd name="connsiteX60" fmla="*/ 7347060 w 11168286"/>
              <a:gd name="connsiteY60" fmla="*/ 3564494 h 6847184"/>
              <a:gd name="connsiteX61" fmla="*/ 7285148 w 11168286"/>
              <a:gd name="connsiteY61" fmla="*/ 3423206 h 6847184"/>
              <a:gd name="connsiteX62" fmla="*/ 7215298 w 11168286"/>
              <a:gd name="connsiteY62" fmla="*/ 3289856 h 6847184"/>
              <a:gd name="connsiteX63" fmla="*/ 7126398 w 11168286"/>
              <a:gd name="connsiteY63" fmla="*/ 3167619 h 6847184"/>
              <a:gd name="connsiteX64" fmla="*/ 7039085 w 11168286"/>
              <a:gd name="connsiteY64" fmla="*/ 3043794 h 6847184"/>
              <a:gd name="connsiteX65" fmla="*/ 6826360 w 11168286"/>
              <a:gd name="connsiteY65" fmla="*/ 2813606 h 6847184"/>
              <a:gd name="connsiteX66" fmla="*/ 6588235 w 11168286"/>
              <a:gd name="connsiteY66" fmla="*/ 2592944 h 6847184"/>
              <a:gd name="connsiteX67" fmla="*/ 6323123 w 11168286"/>
              <a:gd name="connsiteY67" fmla="*/ 2399269 h 6847184"/>
              <a:gd name="connsiteX68" fmla="*/ 6040548 w 11168286"/>
              <a:gd name="connsiteY68" fmla="*/ 2223056 h 6847184"/>
              <a:gd name="connsiteX69" fmla="*/ 5730985 w 11168286"/>
              <a:gd name="connsiteY69" fmla="*/ 2072244 h 6847184"/>
              <a:gd name="connsiteX70" fmla="*/ 5411899 w 11168286"/>
              <a:gd name="connsiteY70" fmla="*/ 1930956 h 6847184"/>
              <a:gd name="connsiteX71" fmla="*/ 5084873 w 11168286"/>
              <a:gd name="connsiteY71" fmla="*/ 1816656 h 6847184"/>
              <a:gd name="connsiteX72" fmla="*/ 4749910 w 11168286"/>
              <a:gd name="connsiteY72" fmla="*/ 1719819 h 6847184"/>
              <a:gd name="connsiteX73" fmla="*/ 4422885 w 11168286"/>
              <a:gd name="connsiteY73" fmla="*/ 1640444 h 6847184"/>
              <a:gd name="connsiteX74" fmla="*/ 4086335 w 11168286"/>
              <a:gd name="connsiteY74" fmla="*/ 1586469 h 6847184"/>
              <a:gd name="connsiteX75" fmla="*/ 3768835 w 11168286"/>
              <a:gd name="connsiteY75" fmla="*/ 1551544 h 6847184"/>
              <a:gd name="connsiteX76" fmla="*/ 3384196 w 11168286"/>
              <a:gd name="connsiteY76" fmla="*/ 0 h 6847184"/>
              <a:gd name="connsiteX77" fmla="*/ 9353938 w 11168286"/>
              <a:gd name="connsiteY77" fmla="*/ 0 h 6847184"/>
              <a:gd name="connsiteX78" fmla="*/ 9361842 w 11168286"/>
              <a:gd name="connsiteY78" fmla="*/ 3952 h 6847184"/>
              <a:gd name="connsiteX79" fmla="*/ 9738185 w 11168286"/>
              <a:gd name="connsiteY79" fmla="*/ 234949 h 6847184"/>
              <a:gd name="connsiteX80" fmla="*/ 10070404 w 11168286"/>
              <a:gd name="connsiteY80" fmla="*/ 494495 h 6847184"/>
              <a:gd name="connsiteX81" fmla="*/ 10374074 w 11168286"/>
              <a:gd name="connsiteY81" fmla="*/ 782592 h 6847184"/>
              <a:gd name="connsiteX82" fmla="*/ 10633620 w 11168286"/>
              <a:gd name="connsiteY82" fmla="*/ 1114811 h 6847184"/>
              <a:gd name="connsiteX83" fmla="*/ 10851639 w 11168286"/>
              <a:gd name="connsiteY83" fmla="*/ 1460008 h 6847184"/>
              <a:gd name="connsiteX84" fmla="*/ 11009963 w 11168286"/>
              <a:gd name="connsiteY84" fmla="*/ 1836350 h 6847184"/>
              <a:gd name="connsiteX85" fmla="*/ 11067063 w 11168286"/>
              <a:gd name="connsiteY85" fmla="*/ 2023224 h 6847184"/>
              <a:gd name="connsiteX86" fmla="*/ 11111186 w 11168286"/>
              <a:gd name="connsiteY86" fmla="*/ 2225670 h 6847184"/>
              <a:gd name="connsiteX87" fmla="*/ 11152713 w 11168286"/>
              <a:gd name="connsiteY87" fmla="*/ 2441094 h 6847184"/>
              <a:gd name="connsiteX88" fmla="*/ 11168286 w 11168286"/>
              <a:gd name="connsiteY88" fmla="*/ 2659113 h 6847184"/>
              <a:gd name="connsiteX89" fmla="*/ 11168286 w 11168286"/>
              <a:gd name="connsiteY89" fmla="*/ 2874537 h 6847184"/>
              <a:gd name="connsiteX90" fmla="*/ 11139736 w 11168286"/>
              <a:gd name="connsiteY90" fmla="*/ 3105533 h 6847184"/>
              <a:gd name="connsiteX91" fmla="*/ 11111186 w 11168286"/>
              <a:gd name="connsiteY91" fmla="*/ 3336529 h 6847184"/>
              <a:gd name="connsiteX92" fmla="*/ 11051490 w 11168286"/>
              <a:gd name="connsiteY92" fmla="*/ 3567526 h 6847184"/>
              <a:gd name="connsiteX93" fmla="*/ 10908739 w 11168286"/>
              <a:gd name="connsiteY93" fmla="*/ 4029518 h 6847184"/>
              <a:gd name="connsiteX94" fmla="*/ 10706293 w 11168286"/>
              <a:gd name="connsiteY94" fmla="*/ 4447388 h 6847184"/>
              <a:gd name="connsiteX95" fmla="*/ 10475297 w 11168286"/>
              <a:gd name="connsiteY95" fmla="*/ 4823731 h 6847184"/>
              <a:gd name="connsiteX96" fmla="*/ 10184605 w 11168286"/>
              <a:gd name="connsiteY96" fmla="*/ 5168927 h 6847184"/>
              <a:gd name="connsiteX97" fmla="*/ 9867958 w 11168286"/>
              <a:gd name="connsiteY97" fmla="*/ 5472597 h 6847184"/>
              <a:gd name="connsiteX98" fmla="*/ 9520166 w 11168286"/>
              <a:gd name="connsiteY98" fmla="*/ 5747716 h 6847184"/>
              <a:gd name="connsiteX99" fmla="*/ 9146419 w 11168286"/>
              <a:gd name="connsiteY99" fmla="*/ 5991690 h 6847184"/>
              <a:gd name="connsiteX100" fmla="*/ 8754503 w 11168286"/>
              <a:gd name="connsiteY100" fmla="*/ 6207113 h 6847184"/>
              <a:gd name="connsiteX101" fmla="*/ 8352207 w 11168286"/>
              <a:gd name="connsiteY101" fmla="*/ 6381009 h 6847184"/>
              <a:gd name="connsiteX102" fmla="*/ 7931741 w 11168286"/>
              <a:gd name="connsiteY102" fmla="*/ 6539333 h 6847184"/>
              <a:gd name="connsiteX103" fmla="*/ 7513871 w 11168286"/>
              <a:gd name="connsiteY103" fmla="*/ 6669106 h 6847184"/>
              <a:gd name="connsiteX104" fmla="*/ 7108979 w 11168286"/>
              <a:gd name="connsiteY104" fmla="*/ 6770329 h 6847184"/>
              <a:gd name="connsiteX105" fmla="*/ 6688513 w 11168286"/>
              <a:gd name="connsiteY105" fmla="*/ 6843002 h 6847184"/>
              <a:gd name="connsiteX106" fmla="*/ 6660000 w 11168286"/>
              <a:gd name="connsiteY106" fmla="*/ 6847184 h 6847184"/>
              <a:gd name="connsiteX107" fmla="*/ 4165817 w 11168286"/>
              <a:gd name="connsiteY107" fmla="*/ 6847184 h 6847184"/>
              <a:gd name="connsiteX108" fmla="*/ 3900984 w 11168286"/>
              <a:gd name="connsiteY108" fmla="*/ 6814452 h 6847184"/>
              <a:gd name="connsiteX109" fmla="*/ 3438991 w 11168286"/>
              <a:gd name="connsiteY109" fmla="*/ 6728802 h 6847184"/>
              <a:gd name="connsiteX110" fmla="*/ 2976998 w 11168286"/>
              <a:gd name="connsiteY110" fmla="*/ 6627579 h 6847184"/>
              <a:gd name="connsiteX111" fmla="*/ 2515006 w 11168286"/>
              <a:gd name="connsiteY111" fmla="*/ 6482233 h 6847184"/>
              <a:gd name="connsiteX112" fmla="*/ 2065990 w 11168286"/>
              <a:gd name="connsiteY112" fmla="*/ 6323909 h 6847184"/>
              <a:gd name="connsiteX113" fmla="*/ 1648120 w 11168286"/>
              <a:gd name="connsiteY113" fmla="*/ 6121463 h 6847184"/>
              <a:gd name="connsiteX114" fmla="*/ 1256205 w 11168286"/>
              <a:gd name="connsiteY114" fmla="*/ 5890467 h 6847184"/>
              <a:gd name="connsiteX115" fmla="*/ 895435 w 11168286"/>
              <a:gd name="connsiteY115" fmla="*/ 5617943 h 6847184"/>
              <a:gd name="connsiteX116" fmla="*/ 591766 w 11168286"/>
              <a:gd name="connsiteY116" fmla="*/ 5314273 h 6847184"/>
              <a:gd name="connsiteX117" fmla="*/ 461993 w 11168286"/>
              <a:gd name="connsiteY117" fmla="*/ 5140377 h 6847184"/>
              <a:gd name="connsiteX118" fmla="*/ 347792 w 11168286"/>
              <a:gd name="connsiteY118" fmla="*/ 4953504 h 6847184"/>
              <a:gd name="connsiteX119" fmla="*/ 246569 w 11168286"/>
              <a:gd name="connsiteY119" fmla="*/ 4764035 h 6847184"/>
              <a:gd name="connsiteX120" fmla="*/ 158323 w 11168286"/>
              <a:gd name="connsiteY120" fmla="*/ 4564184 h 6847184"/>
              <a:gd name="connsiteX121" fmla="*/ 85650 w 11168286"/>
              <a:gd name="connsiteY121" fmla="*/ 4333188 h 6847184"/>
              <a:gd name="connsiteX122" fmla="*/ 44123 w 11168286"/>
              <a:gd name="connsiteY122" fmla="*/ 4115169 h 6847184"/>
              <a:gd name="connsiteX123" fmla="*/ 15573 w 11168286"/>
              <a:gd name="connsiteY123" fmla="*/ 3871195 h 6847184"/>
              <a:gd name="connsiteX124" fmla="*/ 0 w 11168286"/>
              <a:gd name="connsiteY124" fmla="*/ 3611648 h 6847184"/>
              <a:gd name="connsiteX125" fmla="*/ 28550 w 11168286"/>
              <a:gd name="connsiteY125" fmla="*/ 3365079 h 6847184"/>
              <a:gd name="connsiteX126" fmla="*/ 85650 w 11168286"/>
              <a:gd name="connsiteY126" fmla="*/ 3121106 h 6847184"/>
              <a:gd name="connsiteX127" fmla="*/ 158323 w 11168286"/>
              <a:gd name="connsiteY127" fmla="*/ 2890109 h 6847184"/>
              <a:gd name="connsiteX128" fmla="*/ 246569 w 11168286"/>
              <a:gd name="connsiteY128" fmla="*/ 2659113 h 6847184"/>
              <a:gd name="connsiteX129" fmla="*/ 347792 w 11168286"/>
              <a:gd name="connsiteY129" fmla="*/ 2428116 h 6847184"/>
              <a:gd name="connsiteX130" fmla="*/ 461993 w 11168286"/>
              <a:gd name="connsiteY130" fmla="*/ 2210097 h 6847184"/>
              <a:gd name="connsiteX131" fmla="*/ 607339 w 11168286"/>
              <a:gd name="connsiteY131" fmla="*/ 2010247 h 6847184"/>
              <a:gd name="connsiteX132" fmla="*/ 750089 w 11168286"/>
              <a:gd name="connsiteY132" fmla="*/ 1807800 h 6847184"/>
              <a:gd name="connsiteX133" fmla="*/ 1097882 w 11168286"/>
              <a:gd name="connsiteY133" fmla="*/ 1431458 h 6847184"/>
              <a:gd name="connsiteX134" fmla="*/ 1487201 w 11168286"/>
              <a:gd name="connsiteY134" fmla="*/ 1070688 h 6847184"/>
              <a:gd name="connsiteX135" fmla="*/ 1920644 w 11168286"/>
              <a:gd name="connsiteY135" fmla="*/ 754042 h 6847184"/>
              <a:gd name="connsiteX136" fmla="*/ 2382637 w 11168286"/>
              <a:gd name="connsiteY136" fmla="*/ 465945 h 6847184"/>
              <a:gd name="connsiteX137" fmla="*/ 2888753 w 11168286"/>
              <a:gd name="connsiteY137" fmla="*/ 219376 h 68471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Lst>
            <a:rect l="l" t="t" r="r" b="b"/>
            <a:pathLst>
              <a:path w="11168286" h="6847184">
                <a:moveTo>
                  <a:pt x="3449748" y="1543606"/>
                </a:moveTo>
                <a:lnTo>
                  <a:pt x="3149710" y="1551544"/>
                </a:lnTo>
                <a:lnTo>
                  <a:pt x="2849673" y="1578531"/>
                </a:lnTo>
                <a:lnTo>
                  <a:pt x="2567097" y="1640444"/>
                </a:lnTo>
                <a:lnTo>
                  <a:pt x="2284523" y="1719819"/>
                </a:lnTo>
                <a:lnTo>
                  <a:pt x="2019410" y="1816656"/>
                </a:lnTo>
                <a:lnTo>
                  <a:pt x="1771760" y="1940481"/>
                </a:lnTo>
                <a:lnTo>
                  <a:pt x="1541573" y="2081769"/>
                </a:lnTo>
                <a:lnTo>
                  <a:pt x="1338373" y="2240519"/>
                </a:lnTo>
                <a:lnTo>
                  <a:pt x="1152635" y="2416731"/>
                </a:lnTo>
                <a:lnTo>
                  <a:pt x="993885" y="2619931"/>
                </a:lnTo>
                <a:lnTo>
                  <a:pt x="860535" y="2831069"/>
                </a:lnTo>
                <a:lnTo>
                  <a:pt x="763698" y="3061256"/>
                </a:lnTo>
                <a:lnTo>
                  <a:pt x="728773" y="3175556"/>
                </a:lnTo>
                <a:lnTo>
                  <a:pt x="701785" y="3299381"/>
                </a:lnTo>
                <a:lnTo>
                  <a:pt x="676385" y="3431144"/>
                </a:lnTo>
                <a:lnTo>
                  <a:pt x="666860" y="3564494"/>
                </a:lnTo>
                <a:lnTo>
                  <a:pt x="666860" y="3696256"/>
                </a:lnTo>
                <a:lnTo>
                  <a:pt x="684323" y="3837544"/>
                </a:lnTo>
                <a:lnTo>
                  <a:pt x="701785" y="3978831"/>
                </a:lnTo>
                <a:lnTo>
                  <a:pt x="738298" y="4120119"/>
                </a:lnTo>
                <a:lnTo>
                  <a:pt x="825610" y="4402694"/>
                </a:lnTo>
                <a:lnTo>
                  <a:pt x="949435" y="4658281"/>
                </a:lnTo>
                <a:lnTo>
                  <a:pt x="1090723" y="4888469"/>
                </a:lnTo>
                <a:lnTo>
                  <a:pt x="1268523" y="5099606"/>
                </a:lnTo>
                <a:lnTo>
                  <a:pt x="1462198" y="5285344"/>
                </a:lnTo>
                <a:lnTo>
                  <a:pt x="1674923" y="5453619"/>
                </a:lnTo>
                <a:lnTo>
                  <a:pt x="1903522" y="5602844"/>
                </a:lnTo>
                <a:lnTo>
                  <a:pt x="2143235" y="5734606"/>
                </a:lnTo>
                <a:lnTo>
                  <a:pt x="2389298" y="5840969"/>
                </a:lnTo>
                <a:lnTo>
                  <a:pt x="2646473" y="5937806"/>
                </a:lnTo>
                <a:lnTo>
                  <a:pt x="2902060" y="6017181"/>
                </a:lnTo>
                <a:lnTo>
                  <a:pt x="3149710" y="6079094"/>
                </a:lnTo>
                <a:lnTo>
                  <a:pt x="3406885" y="6123544"/>
                </a:lnTo>
                <a:lnTo>
                  <a:pt x="3645010" y="6158469"/>
                </a:lnTo>
                <a:lnTo>
                  <a:pt x="3883135" y="6175931"/>
                </a:lnTo>
                <a:lnTo>
                  <a:pt x="4095861" y="6185456"/>
                </a:lnTo>
                <a:lnTo>
                  <a:pt x="4326048" y="6175931"/>
                </a:lnTo>
                <a:lnTo>
                  <a:pt x="4572111" y="6167994"/>
                </a:lnTo>
                <a:lnTo>
                  <a:pt x="4829285" y="6141006"/>
                </a:lnTo>
                <a:lnTo>
                  <a:pt x="5111860" y="6106081"/>
                </a:lnTo>
                <a:lnTo>
                  <a:pt x="5394435" y="6053694"/>
                </a:lnTo>
                <a:lnTo>
                  <a:pt x="5677010" y="5991781"/>
                </a:lnTo>
                <a:lnTo>
                  <a:pt x="5959585" y="5902881"/>
                </a:lnTo>
                <a:lnTo>
                  <a:pt x="6234223" y="5806044"/>
                </a:lnTo>
                <a:lnTo>
                  <a:pt x="6489810" y="5682219"/>
                </a:lnTo>
                <a:lnTo>
                  <a:pt x="6729523" y="5540931"/>
                </a:lnTo>
                <a:lnTo>
                  <a:pt x="6950185" y="5374244"/>
                </a:lnTo>
                <a:lnTo>
                  <a:pt x="7135923" y="5188506"/>
                </a:lnTo>
                <a:lnTo>
                  <a:pt x="7215298" y="5082144"/>
                </a:lnTo>
                <a:lnTo>
                  <a:pt x="7285148" y="4967844"/>
                </a:lnTo>
                <a:lnTo>
                  <a:pt x="7347060" y="4851956"/>
                </a:lnTo>
                <a:lnTo>
                  <a:pt x="7401035" y="4729719"/>
                </a:lnTo>
                <a:lnTo>
                  <a:pt x="7445485" y="4588431"/>
                </a:lnTo>
                <a:lnTo>
                  <a:pt x="7470885" y="4455081"/>
                </a:lnTo>
                <a:lnTo>
                  <a:pt x="7488348" y="4305856"/>
                </a:lnTo>
                <a:lnTo>
                  <a:pt x="7497873" y="4147106"/>
                </a:lnTo>
                <a:lnTo>
                  <a:pt x="7480410" y="3996294"/>
                </a:lnTo>
                <a:lnTo>
                  <a:pt x="7445485" y="3847069"/>
                </a:lnTo>
                <a:lnTo>
                  <a:pt x="7401035" y="3705781"/>
                </a:lnTo>
                <a:lnTo>
                  <a:pt x="7347060" y="3564494"/>
                </a:lnTo>
                <a:lnTo>
                  <a:pt x="7285148" y="3423206"/>
                </a:lnTo>
                <a:lnTo>
                  <a:pt x="7215298" y="3289856"/>
                </a:lnTo>
                <a:lnTo>
                  <a:pt x="7126398" y="3167619"/>
                </a:lnTo>
                <a:lnTo>
                  <a:pt x="7039085" y="3043794"/>
                </a:lnTo>
                <a:lnTo>
                  <a:pt x="6826360" y="2813606"/>
                </a:lnTo>
                <a:lnTo>
                  <a:pt x="6588235" y="2592944"/>
                </a:lnTo>
                <a:lnTo>
                  <a:pt x="6323123" y="2399269"/>
                </a:lnTo>
                <a:lnTo>
                  <a:pt x="6040548" y="2223056"/>
                </a:lnTo>
                <a:lnTo>
                  <a:pt x="5730985" y="2072244"/>
                </a:lnTo>
                <a:lnTo>
                  <a:pt x="5411899" y="1930956"/>
                </a:lnTo>
                <a:lnTo>
                  <a:pt x="5084873" y="1816656"/>
                </a:lnTo>
                <a:lnTo>
                  <a:pt x="4749910" y="1719819"/>
                </a:lnTo>
                <a:lnTo>
                  <a:pt x="4422885" y="1640444"/>
                </a:lnTo>
                <a:lnTo>
                  <a:pt x="4086335" y="1586469"/>
                </a:lnTo>
                <a:lnTo>
                  <a:pt x="3768835" y="1551544"/>
                </a:lnTo>
                <a:close/>
                <a:moveTo>
                  <a:pt x="3384196" y="0"/>
                </a:moveTo>
                <a:lnTo>
                  <a:pt x="9353938" y="0"/>
                </a:lnTo>
                <a:lnTo>
                  <a:pt x="9361842" y="3952"/>
                </a:lnTo>
                <a:lnTo>
                  <a:pt x="9738185" y="234949"/>
                </a:lnTo>
                <a:lnTo>
                  <a:pt x="10070404" y="494495"/>
                </a:lnTo>
                <a:lnTo>
                  <a:pt x="10374074" y="782592"/>
                </a:lnTo>
                <a:lnTo>
                  <a:pt x="10633620" y="1114811"/>
                </a:lnTo>
                <a:lnTo>
                  <a:pt x="10851639" y="1460008"/>
                </a:lnTo>
                <a:lnTo>
                  <a:pt x="11009963" y="1836350"/>
                </a:lnTo>
                <a:lnTo>
                  <a:pt x="11067063" y="2023224"/>
                </a:lnTo>
                <a:lnTo>
                  <a:pt x="11111186" y="2225670"/>
                </a:lnTo>
                <a:lnTo>
                  <a:pt x="11152713" y="2441094"/>
                </a:lnTo>
                <a:lnTo>
                  <a:pt x="11168286" y="2659113"/>
                </a:lnTo>
                <a:lnTo>
                  <a:pt x="11168286" y="2874537"/>
                </a:lnTo>
                <a:lnTo>
                  <a:pt x="11139736" y="3105533"/>
                </a:lnTo>
                <a:lnTo>
                  <a:pt x="11111186" y="3336529"/>
                </a:lnTo>
                <a:lnTo>
                  <a:pt x="11051490" y="3567526"/>
                </a:lnTo>
                <a:lnTo>
                  <a:pt x="10908739" y="4029518"/>
                </a:lnTo>
                <a:lnTo>
                  <a:pt x="10706293" y="4447388"/>
                </a:lnTo>
                <a:lnTo>
                  <a:pt x="10475297" y="4823731"/>
                </a:lnTo>
                <a:lnTo>
                  <a:pt x="10184605" y="5168927"/>
                </a:lnTo>
                <a:lnTo>
                  <a:pt x="9867958" y="5472597"/>
                </a:lnTo>
                <a:lnTo>
                  <a:pt x="9520166" y="5747716"/>
                </a:lnTo>
                <a:lnTo>
                  <a:pt x="9146419" y="5991690"/>
                </a:lnTo>
                <a:lnTo>
                  <a:pt x="8754503" y="6207113"/>
                </a:lnTo>
                <a:lnTo>
                  <a:pt x="8352207" y="6381009"/>
                </a:lnTo>
                <a:lnTo>
                  <a:pt x="7931741" y="6539333"/>
                </a:lnTo>
                <a:lnTo>
                  <a:pt x="7513871" y="6669106"/>
                </a:lnTo>
                <a:lnTo>
                  <a:pt x="7108979" y="6770329"/>
                </a:lnTo>
                <a:lnTo>
                  <a:pt x="6688513" y="6843002"/>
                </a:lnTo>
                <a:lnTo>
                  <a:pt x="6660000" y="6847184"/>
                </a:lnTo>
                <a:lnTo>
                  <a:pt x="4165817" y="6847184"/>
                </a:lnTo>
                <a:lnTo>
                  <a:pt x="3900984" y="6814452"/>
                </a:lnTo>
                <a:lnTo>
                  <a:pt x="3438991" y="6728802"/>
                </a:lnTo>
                <a:lnTo>
                  <a:pt x="2976998" y="6627579"/>
                </a:lnTo>
                <a:lnTo>
                  <a:pt x="2515006" y="6482233"/>
                </a:lnTo>
                <a:lnTo>
                  <a:pt x="2065990" y="6323909"/>
                </a:lnTo>
                <a:lnTo>
                  <a:pt x="1648120" y="6121463"/>
                </a:lnTo>
                <a:lnTo>
                  <a:pt x="1256205" y="5890467"/>
                </a:lnTo>
                <a:lnTo>
                  <a:pt x="895435" y="5617943"/>
                </a:lnTo>
                <a:lnTo>
                  <a:pt x="591766" y="5314273"/>
                </a:lnTo>
                <a:lnTo>
                  <a:pt x="461993" y="5140377"/>
                </a:lnTo>
                <a:lnTo>
                  <a:pt x="347792" y="4953504"/>
                </a:lnTo>
                <a:lnTo>
                  <a:pt x="246569" y="4764035"/>
                </a:lnTo>
                <a:lnTo>
                  <a:pt x="158323" y="4564184"/>
                </a:lnTo>
                <a:lnTo>
                  <a:pt x="85650" y="4333188"/>
                </a:lnTo>
                <a:lnTo>
                  <a:pt x="44123" y="4115169"/>
                </a:lnTo>
                <a:lnTo>
                  <a:pt x="15573" y="3871195"/>
                </a:lnTo>
                <a:lnTo>
                  <a:pt x="0" y="3611648"/>
                </a:lnTo>
                <a:lnTo>
                  <a:pt x="28550" y="3365079"/>
                </a:lnTo>
                <a:lnTo>
                  <a:pt x="85650" y="3121106"/>
                </a:lnTo>
                <a:lnTo>
                  <a:pt x="158323" y="2890109"/>
                </a:lnTo>
                <a:lnTo>
                  <a:pt x="246569" y="2659113"/>
                </a:lnTo>
                <a:lnTo>
                  <a:pt x="347792" y="2428116"/>
                </a:lnTo>
                <a:lnTo>
                  <a:pt x="461993" y="2210097"/>
                </a:lnTo>
                <a:lnTo>
                  <a:pt x="607339" y="2010247"/>
                </a:lnTo>
                <a:lnTo>
                  <a:pt x="750089" y="1807800"/>
                </a:lnTo>
                <a:lnTo>
                  <a:pt x="1097882" y="1431458"/>
                </a:lnTo>
                <a:lnTo>
                  <a:pt x="1487201" y="1070688"/>
                </a:lnTo>
                <a:lnTo>
                  <a:pt x="1920644" y="754042"/>
                </a:lnTo>
                <a:lnTo>
                  <a:pt x="2382637" y="465945"/>
                </a:lnTo>
                <a:lnTo>
                  <a:pt x="2888753" y="219376"/>
                </a:lnTo>
                <a:close/>
              </a:path>
            </a:pathLst>
          </a:cu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Tree>
    <p:extLst>
      <p:ext uri="{BB962C8B-B14F-4D97-AF65-F5344CB8AC3E}">
        <p14:creationId xmlns:p14="http://schemas.microsoft.com/office/powerpoint/2010/main" val="2817754855"/>
      </p:ext>
    </p:extLst>
  </p:cSld>
  <p:clrMapOvr>
    <a:masterClrMapping/>
  </p:clrMapOvr>
  <p:extLst>
    <p:ext uri="{DCECCB84-F9BA-43D5-87BE-67443E8EF086}">
      <p15:sldGuideLst xmlns:p15="http://schemas.microsoft.com/office/powerpoint/2012/main"/>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E26518-4895-4C9D-9C0E-8DA075B6137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BB7D977-7421-83B4-F434-901DE01D8EA4}"/>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E9502DDF-5460-1B95-6042-43B38F2F1233}"/>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E7BF6A95-5B9D-8A93-ED9B-60C0A9474117}"/>
              </a:ext>
            </a:extLst>
          </p:cNvPr>
          <p:cNvSpPr>
            <a:spLocks noGrp="1"/>
          </p:cNvSpPr>
          <p:nvPr>
            <p:ph type="dt" sz="half" idx="10"/>
          </p:nvPr>
        </p:nvSpPr>
        <p:spPr/>
        <p:txBody>
          <a:bodyPr/>
          <a:lstStyle/>
          <a:p>
            <a:endParaRPr lang="en-US" noProof="0"/>
          </a:p>
        </p:txBody>
      </p:sp>
      <p:sp>
        <p:nvSpPr>
          <p:cNvPr id="6" name="Footer Placeholder 5">
            <a:extLst>
              <a:ext uri="{FF2B5EF4-FFF2-40B4-BE49-F238E27FC236}">
                <a16:creationId xmlns:a16="http://schemas.microsoft.com/office/drawing/2014/main" id="{94A5296B-8C8A-5C59-2E15-B76995D53C9F}"/>
              </a:ext>
            </a:extLst>
          </p:cNvPr>
          <p:cNvSpPr>
            <a:spLocks noGrp="1"/>
          </p:cNvSpPr>
          <p:nvPr>
            <p:ph type="ftr" sz="quarter" idx="11"/>
          </p:nvPr>
        </p:nvSpPr>
        <p:spPr/>
        <p:txBody>
          <a:bodyPr/>
          <a:lstStyle/>
          <a:p>
            <a:endParaRPr lang="en-US" noProof="0"/>
          </a:p>
        </p:txBody>
      </p:sp>
      <p:sp>
        <p:nvSpPr>
          <p:cNvPr id="7" name="Slide Number Placeholder 6">
            <a:extLst>
              <a:ext uri="{FF2B5EF4-FFF2-40B4-BE49-F238E27FC236}">
                <a16:creationId xmlns:a16="http://schemas.microsoft.com/office/drawing/2014/main" id="{8334037A-5B08-D5FC-925D-93973943DD02}"/>
              </a:ext>
            </a:extLst>
          </p:cNvPr>
          <p:cNvSpPr>
            <a:spLocks noGrp="1"/>
          </p:cNvSpPr>
          <p:nvPr>
            <p:ph type="sldNum" sz="quarter" idx="12"/>
          </p:nvPr>
        </p:nvSpPr>
        <p:spPr/>
        <p:txBody>
          <a:bodyPr/>
          <a:lstStyle/>
          <a:p>
            <a:fld id="{A204E297-2C47-40A4-842B-FD18E4874900}" type="slidenum">
              <a:rPr lang="en-US" noProof="0" smtClean="0"/>
              <a:t>‹#›</a:t>
            </a:fld>
            <a:endParaRPr lang="en-US" noProof="0"/>
          </a:p>
        </p:txBody>
      </p:sp>
    </p:spTree>
    <p:extLst>
      <p:ext uri="{BB962C8B-B14F-4D97-AF65-F5344CB8AC3E}">
        <p14:creationId xmlns:p14="http://schemas.microsoft.com/office/powerpoint/2010/main" val="422950326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FBC92E-5C90-17AD-DB21-18FED9866F46}"/>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42FE975D-D507-B833-4630-9E06DD56BDC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545374FA-C09D-663E-4B05-E8356C806D1F}"/>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544985DA-2B31-060A-76F8-CA46FB2BA5C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99C11247-7C65-5485-C9AC-EB5B0C9C101E}"/>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E42A6E5E-53F7-D5B8-E131-09D33EB507DC}"/>
              </a:ext>
            </a:extLst>
          </p:cNvPr>
          <p:cNvSpPr>
            <a:spLocks noGrp="1"/>
          </p:cNvSpPr>
          <p:nvPr>
            <p:ph type="dt" sz="half" idx="10"/>
          </p:nvPr>
        </p:nvSpPr>
        <p:spPr/>
        <p:txBody>
          <a:bodyPr/>
          <a:lstStyle/>
          <a:p>
            <a:endParaRPr lang="en-US"/>
          </a:p>
        </p:txBody>
      </p:sp>
      <p:sp>
        <p:nvSpPr>
          <p:cNvPr id="8" name="Footer Placeholder 7">
            <a:extLst>
              <a:ext uri="{FF2B5EF4-FFF2-40B4-BE49-F238E27FC236}">
                <a16:creationId xmlns:a16="http://schemas.microsoft.com/office/drawing/2014/main" id="{91E0A6BB-C4FA-3472-0E44-5D4FDA3D97A5}"/>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0354916F-7971-77E3-BAD9-CDC9E80339B0}"/>
              </a:ext>
            </a:extLst>
          </p:cNvPr>
          <p:cNvSpPr>
            <a:spLocks noGrp="1"/>
          </p:cNvSpPr>
          <p:nvPr>
            <p:ph type="sldNum" sz="quarter" idx="12"/>
          </p:nvPr>
        </p:nvSpPr>
        <p:spPr/>
        <p:txBody>
          <a:bodyPr/>
          <a:lstStyle/>
          <a:p>
            <a:fld id="{B5B06685-6BDB-41AF-BD90-026C39748C92}" type="slidenum">
              <a:rPr lang="en-US" smtClean="0"/>
              <a:t>‹#›</a:t>
            </a:fld>
            <a:endParaRPr lang="en-US"/>
          </a:p>
        </p:txBody>
      </p:sp>
      <p:sp>
        <p:nvSpPr>
          <p:cNvPr id="10" name="Slide Number Placeholder 5">
            <a:extLst>
              <a:ext uri="{FF2B5EF4-FFF2-40B4-BE49-F238E27FC236}">
                <a16:creationId xmlns:a16="http://schemas.microsoft.com/office/drawing/2014/main" id="{A1EC5DEF-24D6-2158-4CD5-4E0A024CCDE7}"/>
              </a:ext>
            </a:extLst>
          </p:cNvPr>
          <p:cNvSpPr>
            <a:spLocks noGrp="1"/>
          </p:cNvSpPr>
          <p:nvPr>
            <p:ph type="sldNum" sz="quarter" idx="12"/>
          </p:nvPr>
        </p:nvSpPr>
        <p:spPr>
          <a:xfrm>
            <a:off x="10469880" y="320040"/>
            <a:ext cx="914400" cy="320040"/>
          </a:xfrm>
        </p:spPr>
        <p:txBody>
          <a:bodyPr/>
          <a:lstStyle/>
          <a:p>
            <a:fld id="{A204E297-2C47-40A4-842B-FD18E4874900}" type="slidenum">
              <a:rPr lang="en-US" noProof="0" smtClean="0"/>
              <a:t>‹#›</a:t>
            </a:fld>
            <a:endParaRPr lang="en-US" noProof="0"/>
          </a:p>
        </p:txBody>
      </p:sp>
      <p:sp>
        <p:nvSpPr>
          <p:cNvPr id="11" name="Isosceles Triangle 10">
            <a:extLst>
              <a:ext uri="{FF2B5EF4-FFF2-40B4-BE49-F238E27FC236}">
                <a16:creationId xmlns:a16="http://schemas.microsoft.com/office/drawing/2014/main" id="{EB5E700A-B57E-AE43-6F83-F77DC9753880}"/>
              </a:ext>
            </a:extLst>
          </p:cNvPr>
          <p:cNvSpPr/>
          <p:nvPr userDrawn="1"/>
        </p:nvSpPr>
        <p:spPr>
          <a:xfrm rot="16786340" flipV="1">
            <a:off x="2543487" y="816217"/>
            <a:ext cx="1335707" cy="698164"/>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12" name="Freeform: Shape 11">
            <a:extLst>
              <a:ext uri="{FF2B5EF4-FFF2-40B4-BE49-F238E27FC236}">
                <a16:creationId xmlns:a16="http://schemas.microsoft.com/office/drawing/2014/main" id="{E2ADE429-7B85-9E02-9319-A2A0F44128C8}"/>
              </a:ext>
            </a:extLst>
          </p:cNvPr>
          <p:cNvSpPr/>
          <p:nvPr userDrawn="1"/>
        </p:nvSpPr>
        <p:spPr>
          <a:xfrm flipV="1">
            <a:off x="1" y="0"/>
            <a:ext cx="3421063" cy="2408104"/>
          </a:xfrm>
          <a:custGeom>
            <a:avLst/>
            <a:gdLst>
              <a:gd name="connsiteX0" fmla="*/ 1612831 w 4537613"/>
              <a:gd name="connsiteY0" fmla="*/ 0 h 3194050"/>
              <a:gd name="connsiteX1" fmla="*/ 1842601 w 4537613"/>
              <a:gd name="connsiteY1" fmla="*/ 4707 h 3194050"/>
              <a:gd name="connsiteX2" fmla="*/ 2072371 w 4537613"/>
              <a:gd name="connsiteY2" fmla="*/ 30596 h 3194050"/>
              <a:gd name="connsiteX3" fmla="*/ 2314109 w 4537613"/>
              <a:gd name="connsiteY3" fmla="*/ 68253 h 3194050"/>
              <a:gd name="connsiteX4" fmla="*/ 2551059 w 4537613"/>
              <a:gd name="connsiteY4" fmla="*/ 124738 h 3194050"/>
              <a:gd name="connsiteX5" fmla="*/ 2792797 w 4537613"/>
              <a:gd name="connsiteY5" fmla="*/ 192991 h 3194050"/>
              <a:gd name="connsiteX6" fmla="*/ 3029747 w 4537613"/>
              <a:gd name="connsiteY6" fmla="*/ 275365 h 3194050"/>
              <a:gd name="connsiteX7" fmla="*/ 3259517 w 4537613"/>
              <a:gd name="connsiteY7" fmla="*/ 376568 h 3194050"/>
              <a:gd name="connsiteX8" fmla="*/ 3482107 w 4537613"/>
              <a:gd name="connsiteY8" fmla="*/ 482477 h 3194050"/>
              <a:gd name="connsiteX9" fmla="*/ 3687942 w 4537613"/>
              <a:gd name="connsiteY9" fmla="*/ 607215 h 3194050"/>
              <a:gd name="connsiteX10" fmla="*/ 3879418 w 4537613"/>
              <a:gd name="connsiteY10" fmla="*/ 746074 h 3194050"/>
              <a:gd name="connsiteX11" fmla="*/ 4051745 w 4537613"/>
              <a:gd name="connsiteY11" fmla="*/ 903762 h 3194050"/>
              <a:gd name="connsiteX12" fmla="*/ 4204925 w 4537613"/>
              <a:gd name="connsiteY12" fmla="*/ 1066157 h 3194050"/>
              <a:gd name="connsiteX13" fmla="*/ 4269548 w 4537613"/>
              <a:gd name="connsiteY13" fmla="*/ 1153238 h 3194050"/>
              <a:gd name="connsiteX14" fmla="*/ 4331778 w 4537613"/>
              <a:gd name="connsiteY14" fmla="*/ 1240319 h 3194050"/>
              <a:gd name="connsiteX15" fmla="*/ 4384433 w 4537613"/>
              <a:gd name="connsiteY15" fmla="*/ 1334461 h 3194050"/>
              <a:gd name="connsiteX16" fmla="*/ 4427515 w 4537613"/>
              <a:gd name="connsiteY16" fmla="*/ 1435663 h 3194050"/>
              <a:gd name="connsiteX17" fmla="*/ 4465810 w 4537613"/>
              <a:gd name="connsiteY17" fmla="*/ 1536866 h 3194050"/>
              <a:gd name="connsiteX18" fmla="*/ 4499318 w 4537613"/>
              <a:gd name="connsiteY18" fmla="*/ 1635715 h 3194050"/>
              <a:gd name="connsiteX19" fmla="*/ 4523253 w 4537613"/>
              <a:gd name="connsiteY19" fmla="*/ 1743978 h 3194050"/>
              <a:gd name="connsiteX20" fmla="*/ 4537613 w 4537613"/>
              <a:gd name="connsiteY20" fmla="*/ 1849887 h 3194050"/>
              <a:gd name="connsiteX21" fmla="*/ 4530433 w 4537613"/>
              <a:gd name="connsiteY21" fmla="*/ 1962858 h 3194050"/>
              <a:gd name="connsiteX22" fmla="*/ 4518466 w 4537613"/>
              <a:gd name="connsiteY22" fmla="*/ 2068767 h 3194050"/>
              <a:gd name="connsiteX23" fmla="*/ 4499318 w 4537613"/>
              <a:gd name="connsiteY23" fmla="*/ 2162909 h 3194050"/>
              <a:gd name="connsiteX24" fmla="*/ 4465810 w 4537613"/>
              <a:gd name="connsiteY24" fmla="*/ 2264111 h 3194050"/>
              <a:gd name="connsiteX25" fmla="*/ 4427515 w 4537613"/>
              <a:gd name="connsiteY25" fmla="*/ 2351193 h 3194050"/>
              <a:gd name="connsiteX26" fmla="*/ 4384433 w 4537613"/>
              <a:gd name="connsiteY26" fmla="*/ 2433567 h 3194050"/>
              <a:gd name="connsiteX27" fmla="*/ 4331778 w 4537613"/>
              <a:gd name="connsiteY27" fmla="*/ 2513587 h 3194050"/>
              <a:gd name="connsiteX28" fmla="*/ 4274335 w 4537613"/>
              <a:gd name="connsiteY28" fmla="*/ 2588901 h 3194050"/>
              <a:gd name="connsiteX29" fmla="*/ 4140302 w 4537613"/>
              <a:gd name="connsiteY29" fmla="*/ 2720699 h 3194050"/>
              <a:gd name="connsiteX30" fmla="*/ 3979942 w 4537613"/>
              <a:gd name="connsiteY30" fmla="*/ 2840730 h 3194050"/>
              <a:gd name="connsiteX31" fmla="*/ 3807614 w 4537613"/>
              <a:gd name="connsiteY31" fmla="*/ 2941933 h 3194050"/>
              <a:gd name="connsiteX32" fmla="*/ 3623320 w 4537613"/>
              <a:gd name="connsiteY32" fmla="*/ 3029014 h 3194050"/>
              <a:gd name="connsiteX33" fmla="*/ 3424664 w 4537613"/>
              <a:gd name="connsiteY33" fmla="*/ 3097267 h 3194050"/>
              <a:gd name="connsiteX34" fmla="*/ 3221222 w 4537613"/>
              <a:gd name="connsiteY34" fmla="*/ 3160812 h 3194050"/>
              <a:gd name="connsiteX35" fmla="*/ 3070007 w 4537613"/>
              <a:gd name="connsiteY35" fmla="*/ 3194050 h 3194050"/>
              <a:gd name="connsiteX36" fmla="*/ 1273362 w 4537613"/>
              <a:gd name="connsiteY36" fmla="*/ 3194050 h 3194050"/>
              <a:gd name="connsiteX37" fmla="*/ 1215520 w 4537613"/>
              <a:gd name="connsiteY37" fmla="*/ 3179641 h 3194050"/>
              <a:gd name="connsiteX38" fmla="*/ 1031226 w 4537613"/>
              <a:gd name="connsiteY38" fmla="*/ 3123156 h 3194050"/>
              <a:gd name="connsiteX39" fmla="*/ 844537 w 4537613"/>
              <a:gd name="connsiteY39" fmla="*/ 3054903 h 3194050"/>
              <a:gd name="connsiteX40" fmla="*/ 667423 w 4537613"/>
              <a:gd name="connsiteY40" fmla="*/ 2979589 h 3194050"/>
              <a:gd name="connsiteX41" fmla="*/ 495095 w 4537613"/>
              <a:gd name="connsiteY41" fmla="*/ 2885448 h 3194050"/>
              <a:gd name="connsiteX42" fmla="*/ 327554 w 4537613"/>
              <a:gd name="connsiteY42" fmla="*/ 2777184 h 3194050"/>
              <a:gd name="connsiteX43" fmla="*/ 174374 w 4537613"/>
              <a:gd name="connsiteY43" fmla="*/ 2659507 h 3194050"/>
              <a:gd name="connsiteX44" fmla="*/ 33161 w 4537613"/>
              <a:gd name="connsiteY44" fmla="*/ 2527709 h 3194050"/>
              <a:gd name="connsiteX45" fmla="*/ 0 w 4537613"/>
              <a:gd name="connsiteY45" fmla="*/ 2488332 h 3194050"/>
              <a:gd name="connsiteX46" fmla="*/ 0 w 4537613"/>
              <a:gd name="connsiteY46" fmla="*/ 575618 h 3194050"/>
              <a:gd name="connsiteX47" fmla="*/ 85817 w 4537613"/>
              <a:gd name="connsiteY47" fmla="*/ 494245 h 3194050"/>
              <a:gd name="connsiteX48" fmla="*/ 231817 w 4537613"/>
              <a:gd name="connsiteY48" fmla="*/ 381275 h 3194050"/>
              <a:gd name="connsiteX49" fmla="*/ 399358 w 4537613"/>
              <a:gd name="connsiteY49" fmla="*/ 282426 h 3194050"/>
              <a:gd name="connsiteX50" fmla="*/ 576472 w 4537613"/>
              <a:gd name="connsiteY50" fmla="*/ 192991 h 3194050"/>
              <a:gd name="connsiteX51" fmla="*/ 767947 w 4537613"/>
              <a:gd name="connsiteY51" fmla="*/ 124738 h 3194050"/>
              <a:gd name="connsiteX52" fmla="*/ 973783 w 4537613"/>
              <a:gd name="connsiteY52" fmla="*/ 68253 h 3194050"/>
              <a:gd name="connsiteX53" fmla="*/ 1177225 w 4537613"/>
              <a:gd name="connsiteY53" fmla="*/ 23536 h 3194050"/>
              <a:gd name="connsiteX54" fmla="*/ 1395028 w 4537613"/>
              <a:gd name="connsiteY54" fmla="*/ 4707 h 3194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4537613" h="3194050">
                <a:moveTo>
                  <a:pt x="1612831" y="0"/>
                </a:moveTo>
                <a:lnTo>
                  <a:pt x="1842601" y="4707"/>
                </a:lnTo>
                <a:lnTo>
                  <a:pt x="2072371" y="30596"/>
                </a:lnTo>
                <a:lnTo>
                  <a:pt x="2314109" y="68253"/>
                </a:lnTo>
                <a:lnTo>
                  <a:pt x="2551059" y="124738"/>
                </a:lnTo>
                <a:lnTo>
                  <a:pt x="2792797" y="192991"/>
                </a:lnTo>
                <a:lnTo>
                  <a:pt x="3029747" y="275365"/>
                </a:lnTo>
                <a:lnTo>
                  <a:pt x="3259517" y="376568"/>
                </a:lnTo>
                <a:lnTo>
                  <a:pt x="3482107" y="482477"/>
                </a:lnTo>
                <a:lnTo>
                  <a:pt x="3687942" y="607215"/>
                </a:lnTo>
                <a:lnTo>
                  <a:pt x="3879418" y="746074"/>
                </a:lnTo>
                <a:lnTo>
                  <a:pt x="4051745" y="903762"/>
                </a:lnTo>
                <a:lnTo>
                  <a:pt x="4204925" y="1066157"/>
                </a:lnTo>
                <a:lnTo>
                  <a:pt x="4269548" y="1153238"/>
                </a:lnTo>
                <a:lnTo>
                  <a:pt x="4331778" y="1240319"/>
                </a:lnTo>
                <a:lnTo>
                  <a:pt x="4384433" y="1334461"/>
                </a:lnTo>
                <a:lnTo>
                  <a:pt x="4427515" y="1435663"/>
                </a:lnTo>
                <a:lnTo>
                  <a:pt x="4465810" y="1536866"/>
                </a:lnTo>
                <a:lnTo>
                  <a:pt x="4499318" y="1635715"/>
                </a:lnTo>
                <a:lnTo>
                  <a:pt x="4523253" y="1743978"/>
                </a:lnTo>
                <a:lnTo>
                  <a:pt x="4537613" y="1849887"/>
                </a:lnTo>
                <a:lnTo>
                  <a:pt x="4530433" y="1962858"/>
                </a:lnTo>
                <a:lnTo>
                  <a:pt x="4518466" y="2068767"/>
                </a:lnTo>
                <a:lnTo>
                  <a:pt x="4499318" y="2162909"/>
                </a:lnTo>
                <a:lnTo>
                  <a:pt x="4465810" y="2264111"/>
                </a:lnTo>
                <a:lnTo>
                  <a:pt x="4427515" y="2351193"/>
                </a:lnTo>
                <a:lnTo>
                  <a:pt x="4384433" y="2433567"/>
                </a:lnTo>
                <a:lnTo>
                  <a:pt x="4331778" y="2513587"/>
                </a:lnTo>
                <a:lnTo>
                  <a:pt x="4274335" y="2588901"/>
                </a:lnTo>
                <a:lnTo>
                  <a:pt x="4140302" y="2720699"/>
                </a:lnTo>
                <a:lnTo>
                  <a:pt x="3979942" y="2840730"/>
                </a:lnTo>
                <a:lnTo>
                  <a:pt x="3807614" y="2941933"/>
                </a:lnTo>
                <a:lnTo>
                  <a:pt x="3623320" y="3029014"/>
                </a:lnTo>
                <a:lnTo>
                  <a:pt x="3424664" y="3097267"/>
                </a:lnTo>
                <a:lnTo>
                  <a:pt x="3221222" y="3160812"/>
                </a:lnTo>
                <a:lnTo>
                  <a:pt x="3070007" y="3194050"/>
                </a:lnTo>
                <a:lnTo>
                  <a:pt x="1273362" y="3194050"/>
                </a:lnTo>
                <a:lnTo>
                  <a:pt x="1215520" y="3179641"/>
                </a:lnTo>
                <a:lnTo>
                  <a:pt x="1031226" y="3123156"/>
                </a:lnTo>
                <a:lnTo>
                  <a:pt x="844537" y="3054903"/>
                </a:lnTo>
                <a:lnTo>
                  <a:pt x="667423" y="2979589"/>
                </a:lnTo>
                <a:lnTo>
                  <a:pt x="495095" y="2885448"/>
                </a:lnTo>
                <a:lnTo>
                  <a:pt x="327554" y="2777184"/>
                </a:lnTo>
                <a:lnTo>
                  <a:pt x="174374" y="2659507"/>
                </a:lnTo>
                <a:lnTo>
                  <a:pt x="33161" y="2527709"/>
                </a:lnTo>
                <a:lnTo>
                  <a:pt x="0" y="2488332"/>
                </a:lnTo>
                <a:lnTo>
                  <a:pt x="0" y="575618"/>
                </a:lnTo>
                <a:lnTo>
                  <a:pt x="85817" y="494245"/>
                </a:lnTo>
                <a:lnTo>
                  <a:pt x="231817" y="381275"/>
                </a:lnTo>
                <a:lnTo>
                  <a:pt x="399358" y="282426"/>
                </a:lnTo>
                <a:lnTo>
                  <a:pt x="576472" y="192991"/>
                </a:lnTo>
                <a:lnTo>
                  <a:pt x="767947" y="124738"/>
                </a:lnTo>
                <a:lnTo>
                  <a:pt x="973783" y="68253"/>
                </a:lnTo>
                <a:lnTo>
                  <a:pt x="1177225" y="23536"/>
                </a:lnTo>
                <a:lnTo>
                  <a:pt x="1395028" y="4707"/>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13" name="Title 1">
            <a:extLst>
              <a:ext uri="{FF2B5EF4-FFF2-40B4-BE49-F238E27FC236}">
                <a16:creationId xmlns:a16="http://schemas.microsoft.com/office/drawing/2014/main" id="{7DB1541F-B0EF-8E6F-F17E-E51BFC5FBE62}"/>
              </a:ext>
            </a:extLst>
          </p:cNvPr>
          <p:cNvSpPr>
            <a:spLocks noGrp="1"/>
          </p:cNvSpPr>
          <p:nvPr>
            <p:ph type="title"/>
          </p:nvPr>
        </p:nvSpPr>
        <p:spPr>
          <a:xfrm>
            <a:off x="30662" y="-10806"/>
            <a:ext cx="3112552" cy="2456442"/>
          </a:xfrm>
        </p:spPr>
        <p:txBody>
          <a:bodyPr/>
          <a:lstStyle>
            <a:lvl1pPr>
              <a:defRPr>
                <a:solidFill>
                  <a:schemeClr val="tx1"/>
                </a:solidFill>
              </a:defRPr>
            </a:lvl1pPr>
          </a:lstStyle>
          <a:p>
            <a:r>
              <a:rPr lang="en-US" noProof="0"/>
              <a:t>Click to edit Master title style</a:t>
            </a:r>
          </a:p>
        </p:txBody>
      </p:sp>
      <p:sp>
        <p:nvSpPr>
          <p:cNvPr id="14" name="Footer Placeholder 4">
            <a:extLst>
              <a:ext uri="{FF2B5EF4-FFF2-40B4-BE49-F238E27FC236}">
                <a16:creationId xmlns:a16="http://schemas.microsoft.com/office/drawing/2014/main" id="{A2E10CE2-5B1E-3322-7BF9-5A7DC26C0E2B}"/>
              </a:ext>
            </a:extLst>
          </p:cNvPr>
          <p:cNvSpPr>
            <a:spLocks noGrp="1"/>
          </p:cNvSpPr>
          <p:nvPr>
            <p:ph type="ftr" sz="quarter" idx="11"/>
          </p:nvPr>
        </p:nvSpPr>
        <p:spPr>
          <a:xfrm>
            <a:off x="800894" y="6227064"/>
            <a:ext cx="10588752" cy="320040"/>
          </a:xfrm>
        </p:spPr>
        <p:txBody>
          <a:bodyPr/>
          <a:lstStyle/>
          <a:p>
            <a:endParaRPr lang="en-US" noProof="0"/>
          </a:p>
        </p:txBody>
      </p:sp>
    </p:spTree>
    <p:extLst>
      <p:ext uri="{BB962C8B-B14F-4D97-AF65-F5344CB8AC3E}">
        <p14:creationId xmlns:p14="http://schemas.microsoft.com/office/powerpoint/2010/main" val="135993857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95DB38-0ED7-58BD-15C4-CFF9B1B9787E}"/>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3703A66B-D071-38D5-12E2-F6E0D36FA251}"/>
              </a:ext>
            </a:extLst>
          </p:cNvPr>
          <p:cNvSpPr>
            <a:spLocks noGrp="1"/>
          </p:cNvSpPr>
          <p:nvPr>
            <p:ph type="dt" sz="half" idx="10"/>
          </p:nvPr>
        </p:nvSpPr>
        <p:spPr/>
        <p:txBody>
          <a:bodyPr/>
          <a:lstStyle/>
          <a:p>
            <a:endParaRPr lang="en-US"/>
          </a:p>
        </p:txBody>
      </p:sp>
      <p:sp>
        <p:nvSpPr>
          <p:cNvPr id="4" name="Footer Placeholder 3">
            <a:extLst>
              <a:ext uri="{FF2B5EF4-FFF2-40B4-BE49-F238E27FC236}">
                <a16:creationId xmlns:a16="http://schemas.microsoft.com/office/drawing/2014/main" id="{E4B79956-CFBC-CB80-CE0F-8FBEC353EFB0}"/>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A5D07602-8AEF-EE63-29CB-0F7D211A2655}"/>
              </a:ext>
            </a:extLst>
          </p:cNvPr>
          <p:cNvSpPr>
            <a:spLocks noGrp="1"/>
          </p:cNvSpPr>
          <p:nvPr>
            <p:ph type="sldNum" sz="quarter" idx="12"/>
          </p:nvPr>
        </p:nvSpPr>
        <p:spPr/>
        <p:txBody>
          <a:bodyPr/>
          <a:lstStyle/>
          <a:p>
            <a:fld id="{B5B06685-6BDB-41AF-BD90-026C39748C92}" type="slidenum">
              <a:rPr lang="en-US" smtClean="0"/>
              <a:t>‹#›</a:t>
            </a:fld>
            <a:endParaRPr lang="en-US"/>
          </a:p>
        </p:txBody>
      </p:sp>
      <p:sp>
        <p:nvSpPr>
          <p:cNvPr id="6" name="Slide Number Placeholder 5">
            <a:extLst>
              <a:ext uri="{FF2B5EF4-FFF2-40B4-BE49-F238E27FC236}">
                <a16:creationId xmlns:a16="http://schemas.microsoft.com/office/drawing/2014/main" id="{88499415-195F-68D7-DC02-83C8F52418E6}"/>
              </a:ext>
            </a:extLst>
          </p:cNvPr>
          <p:cNvSpPr>
            <a:spLocks noGrp="1"/>
          </p:cNvSpPr>
          <p:nvPr>
            <p:ph type="sldNum" sz="quarter" idx="12"/>
          </p:nvPr>
        </p:nvSpPr>
        <p:spPr>
          <a:xfrm>
            <a:off x="10469880" y="320040"/>
            <a:ext cx="914400" cy="320040"/>
          </a:xfrm>
        </p:spPr>
        <p:txBody>
          <a:bodyPr/>
          <a:lstStyle/>
          <a:p>
            <a:fld id="{A204E297-2C47-40A4-842B-FD18E4874900}" type="slidenum">
              <a:rPr lang="en-US" noProof="0" smtClean="0"/>
              <a:t>‹#›</a:t>
            </a:fld>
            <a:endParaRPr lang="en-US" noProof="0"/>
          </a:p>
        </p:txBody>
      </p:sp>
      <p:sp>
        <p:nvSpPr>
          <p:cNvPr id="7" name="Isosceles Triangle 6">
            <a:extLst>
              <a:ext uri="{FF2B5EF4-FFF2-40B4-BE49-F238E27FC236}">
                <a16:creationId xmlns:a16="http://schemas.microsoft.com/office/drawing/2014/main" id="{145B273A-7EE1-E2B1-8FF5-AF8E287B05E9}"/>
              </a:ext>
            </a:extLst>
          </p:cNvPr>
          <p:cNvSpPr/>
          <p:nvPr userDrawn="1"/>
        </p:nvSpPr>
        <p:spPr>
          <a:xfrm rot="16786340" flipV="1">
            <a:off x="2543487" y="816217"/>
            <a:ext cx="1335707" cy="698164"/>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8" name="Freeform: Shape 7">
            <a:extLst>
              <a:ext uri="{FF2B5EF4-FFF2-40B4-BE49-F238E27FC236}">
                <a16:creationId xmlns:a16="http://schemas.microsoft.com/office/drawing/2014/main" id="{CBC15D83-219A-0F43-0DB8-DAEB3B533614}"/>
              </a:ext>
            </a:extLst>
          </p:cNvPr>
          <p:cNvSpPr/>
          <p:nvPr userDrawn="1"/>
        </p:nvSpPr>
        <p:spPr>
          <a:xfrm flipV="1">
            <a:off x="1" y="0"/>
            <a:ext cx="3421063" cy="2408104"/>
          </a:xfrm>
          <a:custGeom>
            <a:avLst/>
            <a:gdLst>
              <a:gd name="connsiteX0" fmla="*/ 1612831 w 4537613"/>
              <a:gd name="connsiteY0" fmla="*/ 0 h 3194050"/>
              <a:gd name="connsiteX1" fmla="*/ 1842601 w 4537613"/>
              <a:gd name="connsiteY1" fmla="*/ 4707 h 3194050"/>
              <a:gd name="connsiteX2" fmla="*/ 2072371 w 4537613"/>
              <a:gd name="connsiteY2" fmla="*/ 30596 h 3194050"/>
              <a:gd name="connsiteX3" fmla="*/ 2314109 w 4537613"/>
              <a:gd name="connsiteY3" fmla="*/ 68253 h 3194050"/>
              <a:gd name="connsiteX4" fmla="*/ 2551059 w 4537613"/>
              <a:gd name="connsiteY4" fmla="*/ 124738 h 3194050"/>
              <a:gd name="connsiteX5" fmla="*/ 2792797 w 4537613"/>
              <a:gd name="connsiteY5" fmla="*/ 192991 h 3194050"/>
              <a:gd name="connsiteX6" fmla="*/ 3029747 w 4537613"/>
              <a:gd name="connsiteY6" fmla="*/ 275365 h 3194050"/>
              <a:gd name="connsiteX7" fmla="*/ 3259517 w 4537613"/>
              <a:gd name="connsiteY7" fmla="*/ 376568 h 3194050"/>
              <a:gd name="connsiteX8" fmla="*/ 3482107 w 4537613"/>
              <a:gd name="connsiteY8" fmla="*/ 482477 h 3194050"/>
              <a:gd name="connsiteX9" fmla="*/ 3687942 w 4537613"/>
              <a:gd name="connsiteY9" fmla="*/ 607215 h 3194050"/>
              <a:gd name="connsiteX10" fmla="*/ 3879418 w 4537613"/>
              <a:gd name="connsiteY10" fmla="*/ 746074 h 3194050"/>
              <a:gd name="connsiteX11" fmla="*/ 4051745 w 4537613"/>
              <a:gd name="connsiteY11" fmla="*/ 903762 h 3194050"/>
              <a:gd name="connsiteX12" fmla="*/ 4204925 w 4537613"/>
              <a:gd name="connsiteY12" fmla="*/ 1066157 h 3194050"/>
              <a:gd name="connsiteX13" fmla="*/ 4269548 w 4537613"/>
              <a:gd name="connsiteY13" fmla="*/ 1153238 h 3194050"/>
              <a:gd name="connsiteX14" fmla="*/ 4331778 w 4537613"/>
              <a:gd name="connsiteY14" fmla="*/ 1240319 h 3194050"/>
              <a:gd name="connsiteX15" fmla="*/ 4384433 w 4537613"/>
              <a:gd name="connsiteY15" fmla="*/ 1334461 h 3194050"/>
              <a:gd name="connsiteX16" fmla="*/ 4427515 w 4537613"/>
              <a:gd name="connsiteY16" fmla="*/ 1435663 h 3194050"/>
              <a:gd name="connsiteX17" fmla="*/ 4465810 w 4537613"/>
              <a:gd name="connsiteY17" fmla="*/ 1536866 h 3194050"/>
              <a:gd name="connsiteX18" fmla="*/ 4499318 w 4537613"/>
              <a:gd name="connsiteY18" fmla="*/ 1635715 h 3194050"/>
              <a:gd name="connsiteX19" fmla="*/ 4523253 w 4537613"/>
              <a:gd name="connsiteY19" fmla="*/ 1743978 h 3194050"/>
              <a:gd name="connsiteX20" fmla="*/ 4537613 w 4537613"/>
              <a:gd name="connsiteY20" fmla="*/ 1849887 h 3194050"/>
              <a:gd name="connsiteX21" fmla="*/ 4530433 w 4537613"/>
              <a:gd name="connsiteY21" fmla="*/ 1962858 h 3194050"/>
              <a:gd name="connsiteX22" fmla="*/ 4518466 w 4537613"/>
              <a:gd name="connsiteY22" fmla="*/ 2068767 h 3194050"/>
              <a:gd name="connsiteX23" fmla="*/ 4499318 w 4537613"/>
              <a:gd name="connsiteY23" fmla="*/ 2162909 h 3194050"/>
              <a:gd name="connsiteX24" fmla="*/ 4465810 w 4537613"/>
              <a:gd name="connsiteY24" fmla="*/ 2264111 h 3194050"/>
              <a:gd name="connsiteX25" fmla="*/ 4427515 w 4537613"/>
              <a:gd name="connsiteY25" fmla="*/ 2351193 h 3194050"/>
              <a:gd name="connsiteX26" fmla="*/ 4384433 w 4537613"/>
              <a:gd name="connsiteY26" fmla="*/ 2433567 h 3194050"/>
              <a:gd name="connsiteX27" fmla="*/ 4331778 w 4537613"/>
              <a:gd name="connsiteY27" fmla="*/ 2513587 h 3194050"/>
              <a:gd name="connsiteX28" fmla="*/ 4274335 w 4537613"/>
              <a:gd name="connsiteY28" fmla="*/ 2588901 h 3194050"/>
              <a:gd name="connsiteX29" fmla="*/ 4140302 w 4537613"/>
              <a:gd name="connsiteY29" fmla="*/ 2720699 h 3194050"/>
              <a:gd name="connsiteX30" fmla="*/ 3979942 w 4537613"/>
              <a:gd name="connsiteY30" fmla="*/ 2840730 h 3194050"/>
              <a:gd name="connsiteX31" fmla="*/ 3807614 w 4537613"/>
              <a:gd name="connsiteY31" fmla="*/ 2941933 h 3194050"/>
              <a:gd name="connsiteX32" fmla="*/ 3623320 w 4537613"/>
              <a:gd name="connsiteY32" fmla="*/ 3029014 h 3194050"/>
              <a:gd name="connsiteX33" fmla="*/ 3424664 w 4537613"/>
              <a:gd name="connsiteY33" fmla="*/ 3097267 h 3194050"/>
              <a:gd name="connsiteX34" fmla="*/ 3221222 w 4537613"/>
              <a:gd name="connsiteY34" fmla="*/ 3160812 h 3194050"/>
              <a:gd name="connsiteX35" fmla="*/ 3070007 w 4537613"/>
              <a:gd name="connsiteY35" fmla="*/ 3194050 h 3194050"/>
              <a:gd name="connsiteX36" fmla="*/ 1273362 w 4537613"/>
              <a:gd name="connsiteY36" fmla="*/ 3194050 h 3194050"/>
              <a:gd name="connsiteX37" fmla="*/ 1215520 w 4537613"/>
              <a:gd name="connsiteY37" fmla="*/ 3179641 h 3194050"/>
              <a:gd name="connsiteX38" fmla="*/ 1031226 w 4537613"/>
              <a:gd name="connsiteY38" fmla="*/ 3123156 h 3194050"/>
              <a:gd name="connsiteX39" fmla="*/ 844537 w 4537613"/>
              <a:gd name="connsiteY39" fmla="*/ 3054903 h 3194050"/>
              <a:gd name="connsiteX40" fmla="*/ 667423 w 4537613"/>
              <a:gd name="connsiteY40" fmla="*/ 2979589 h 3194050"/>
              <a:gd name="connsiteX41" fmla="*/ 495095 w 4537613"/>
              <a:gd name="connsiteY41" fmla="*/ 2885448 h 3194050"/>
              <a:gd name="connsiteX42" fmla="*/ 327554 w 4537613"/>
              <a:gd name="connsiteY42" fmla="*/ 2777184 h 3194050"/>
              <a:gd name="connsiteX43" fmla="*/ 174374 w 4537613"/>
              <a:gd name="connsiteY43" fmla="*/ 2659507 h 3194050"/>
              <a:gd name="connsiteX44" fmla="*/ 33161 w 4537613"/>
              <a:gd name="connsiteY44" fmla="*/ 2527709 h 3194050"/>
              <a:gd name="connsiteX45" fmla="*/ 0 w 4537613"/>
              <a:gd name="connsiteY45" fmla="*/ 2488332 h 3194050"/>
              <a:gd name="connsiteX46" fmla="*/ 0 w 4537613"/>
              <a:gd name="connsiteY46" fmla="*/ 575618 h 3194050"/>
              <a:gd name="connsiteX47" fmla="*/ 85817 w 4537613"/>
              <a:gd name="connsiteY47" fmla="*/ 494245 h 3194050"/>
              <a:gd name="connsiteX48" fmla="*/ 231817 w 4537613"/>
              <a:gd name="connsiteY48" fmla="*/ 381275 h 3194050"/>
              <a:gd name="connsiteX49" fmla="*/ 399358 w 4537613"/>
              <a:gd name="connsiteY49" fmla="*/ 282426 h 3194050"/>
              <a:gd name="connsiteX50" fmla="*/ 576472 w 4537613"/>
              <a:gd name="connsiteY50" fmla="*/ 192991 h 3194050"/>
              <a:gd name="connsiteX51" fmla="*/ 767947 w 4537613"/>
              <a:gd name="connsiteY51" fmla="*/ 124738 h 3194050"/>
              <a:gd name="connsiteX52" fmla="*/ 973783 w 4537613"/>
              <a:gd name="connsiteY52" fmla="*/ 68253 h 3194050"/>
              <a:gd name="connsiteX53" fmla="*/ 1177225 w 4537613"/>
              <a:gd name="connsiteY53" fmla="*/ 23536 h 3194050"/>
              <a:gd name="connsiteX54" fmla="*/ 1395028 w 4537613"/>
              <a:gd name="connsiteY54" fmla="*/ 4707 h 3194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4537613" h="3194050">
                <a:moveTo>
                  <a:pt x="1612831" y="0"/>
                </a:moveTo>
                <a:lnTo>
                  <a:pt x="1842601" y="4707"/>
                </a:lnTo>
                <a:lnTo>
                  <a:pt x="2072371" y="30596"/>
                </a:lnTo>
                <a:lnTo>
                  <a:pt x="2314109" y="68253"/>
                </a:lnTo>
                <a:lnTo>
                  <a:pt x="2551059" y="124738"/>
                </a:lnTo>
                <a:lnTo>
                  <a:pt x="2792797" y="192991"/>
                </a:lnTo>
                <a:lnTo>
                  <a:pt x="3029747" y="275365"/>
                </a:lnTo>
                <a:lnTo>
                  <a:pt x="3259517" y="376568"/>
                </a:lnTo>
                <a:lnTo>
                  <a:pt x="3482107" y="482477"/>
                </a:lnTo>
                <a:lnTo>
                  <a:pt x="3687942" y="607215"/>
                </a:lnTo>
                <a:lnTo>
                  <a:pt x="3879418" y="746074"/>
                </a:lnTo>
                <a:lnTo>
                  <a:pt x="4051745" y="903762"/>
                </a:lnTo>
                <a:lnTo>
                  <a:pt x="4204925" y="1066157"/>
                </a:lnTo>
                <a:lnTo>
                  <a:pt x="4269548" y="1153238"/>
                </a:lnTo>
                <a:lnTo>
                  <a:pt x="4331778" y="1240319"/>
                </a:lnTo>
                <a:lnTo>
                  <a:pt x="4384433" y="1334461"/>
                </a:lnTo>
                <a:lnTo>
                  <a:pt x="4427515" y="1435663"/>
                </a:lnTo>
                <a:lnTo>
                  <a:pt x="4465810" y="1536866"/>
                </a:lnTo>
                <a:lnTo>
                  <a:pt x="4499318" y="1635715"/>
                </a:lnTo>
                <a:lnTo>
                  <a:pt x="4523253" y="1743978"/>
                </a:lnTo>
                <a:lnTo>
                  <a:pt x="4537613" y="1849887"/>
                </a:lnTo>
                <a:lnTo>
                  <a:pt x="4530433" y="1962858"/>
                </a:lnTo>
                <a:lnTo>
                  <a:pt x="4518466" y="2068767"/>
                </a:lnTo>
                <a:lnTo>
                  <a:pt x="4499318" y="2162909"/>
                </a:lnTo>
                <a:lnTo>
                  <a:pt x="4465810" y="2264111"/>
                </a:lnTo>
                <a:lnTo>
                  <a:pt x="4427515" y="2351193"/>
                </a:lnTo>
                <a:lnTo>
                  <a:pt x="4384433" y="2433567"/>
                </a:lnTo>
                <a:lnTo>
                  <a:pt x="4331778" y="2513587"/>
                </a:lnTo>
                <a:lnTo>
                  <a:pt x="4274335" y="2588901"/>
                </a:lnTo>
                <a:lnTo>
                  <a:pt x="4140302" y="2720699"/>
                </a:lnTo>
                <a:lnTo>
                  <a:pt x="3979942" y="2840730"/>
                </a:lnTo>
                <a:lnTo>
                  <a:pt x="3807614" y="2941933"/>
                </a:lnTo>
                <a:lnTo>
                  <a:pt x="3623320" y="3029014"/>
                </a:lnTo>
                <a:lnTo>
                  <a:pt x="3424664" y="3097267"/>
                </a:lnTo>
                <a:lnTo>
                  <a:pt x="3221222" y="3160812"/>
                </a:lnTo>
                <a:lnTo>
                  <a:pt x="3070007" y="3194050"/>
                </a:lnTo>
                <a:lnTo>
                  <a:pt x="1273362" y="3194050"/>
                </a:lnTo>
                <a:lnTo>
                  <a:pt x="1215520" y="3179641"/>
                </a:lnTo>
                <a:lnTo>
                  <a:pt x="1031226" y="3123156"/>
                </a:lnTo>
                <a:lnTo>
                  <a:pt x="844537" y="3054903"/>
                </a:lnTo>
                <a:lnTo>
                  <a:pt x="667423" y="2979589"/>
                </a:lnTo>
                <a:lnTo>
                  <a:pt x="495095" y="2885448"/>
                </a:lnTo>
                <a:lnTo>
                  <a:pt x="327554" y="2777184"/>
                </a:lnTo>
                <a:lnTo>
                  <a:pt x="174374" y="2659507"/>
                </a:lnTo>
                <a:lnTo>
                  <a:pt x="33161" y="2527709"/>
                </a:lnTo>
                <a:lnTo>
                  <a:pt x="0" y="2488332"/>
                </a:lnTo>
                <a:lnTo>
                  <a:pt x="0" y="575618"/>
                </a:lnTo>
                <a:lnTo>
                  <a:pt x="85817" y="494245"/>
                </a:lnTo>
                <a:lnTo>
                  <a:pt x="231817" y="381275"/>
                </a:lnTo>
                <a:lnTo>
                  <a:pt x="399358" y="282426"/>
                </a:lnTo>
                <a:lnTo>
                  <a:pt x="576472" y="192991"/>
                </a:lnTo>
                <a:lnTo>
                  <a:pt x="767947" y="124738"/>
                </a:lnTo>
                <a:lnTo>
                  <a:pt x="973783" y="68253"/>
                </a:lnTo>
                <a:lnTo>
                  <a:pt x="1177225" y="23536"/>
                </a:lnTo>
                <a:lnTo>
                  <a:pt x="1395028" y="4707"/>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9" name="Title 1">
            <a:extLst>
              <a:ext uri="{FF2B5EF4-FFF2-40B4-BE49-F238E27FC236}">
                <a16:creationId xmlns:a16="http://schemas.microsoft.com/office/drawing/2014/main" id="{246A6873-E058-988F-91A3-16BEE0E90CF5}"/>
              </a:ext>
            </a:extLst>
          </p:cNvPr>
          <p:cNvSpPr>
            <a:spLocks noGrp="1"/>
          </p:cNvSpPr>
          <p:nvPr>
            <p:ph type="title"/>
          </p:nvPr>
        </p:nvSpPr>
        <p:spPr>
          <a:xfrm>
            <a:off x="30662" y="-10806"/>
            <a:ext cx="3112552" cy="2456442"/>
          </a:xfrm>
        </p:spPr>
        <p:txBody>
          <a:bodyPr/>
          <a:lstStyle>
            <a:lvl1pPr>
              <a:defRPr>
                <a:solidFill>
                  <a:schemeClr val="tx1"/>
                </a:solidFill>
              </a:defRPr>
            </a:lvl1pPr>
          </a:lstStyle>
          <a:p>
            <a:r>
              <a:rPr lang="en-US" noProof="0"/>
              <a:t>Click to edit Master title style</a:t>
            </a:r>
          </a:p>
        </p:txBody>
      </p:sp>
      <p:sp>
        <p:nvSpPr>
          <p:cNvPr id="10" name="Footer Placeholder 4">
            <a:extLst>
              <a:ext uri="{FF2B5EF4-FFF2-40B4-BE49-F238E27FC236}">
                <a16:creationId xmlns:a16="http://schemas.microsoft.com/office/drawing/2014/main" id="{A96136C1-3643-9F67-3EFC-A3C48088F715}"/>
              </a:ext>
            </a:extLst>
          </p:cNvPr>
          <p:cNvSpPr>
            <a:spLocks noGrp="1"/>
          </p:cNvSpPr>
          <p:nvPr>
            <p:ph type="ftr" sz="quarter" idx="11"/>
          </p:nvPr>
        </p:nvSpPr>
        <p:spPr>
          <a:xfrm>
            <a:off x="800894" y="6227064"/>
            <a:ext cx="10588752" cy="320040"/>
          </a:xfrm>
        </p:spPr>
        <p:txBody>
          <a:bodyPr/>
          <a:lstStyle/>
          <a:p>
            <a:endParaRPr lang="en-US" noProof="0"/>
          </a:p>
        </p:txBody>
      </p:sp>
    </p:spTree>
    <p:extLst>
      <p:ext uri="{BB962C8B-B14F-4D97-AF65-F5344CB8AC3E}">
        <p14:creationId xmlns:p14="http://schemas.microsoft.com/office/powerpoint/2010/main" val="319042930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B75A8BF-749D-4F9F-B318-8BB7B4412B0C}"/>
              </a:ext>
            </a:extLst>
          </p:cNvPr>
          <p:cNvSpPr>
            <a:spLocks noGrp="1"/>
          </p:cNvSpPr>
          <p:nvPr>
            <p:ph type="dt" sz="half" idx="10"/>
          </p:nvPr>
        </p:nvSpPr>
        <p:spPr/>
        <p:txBody>
          <a:bodyPr/>
          <a:lstStyle/>
          <a:p>
            <a:endParaRPr lang="en-US"/>
          </a:p>
        </p:txBody>
      </p:sp>
      <p:sp>
        <p:nvSpPr>
          <p:cNvPr id="3" name="Footer Placeholder 2">
            <a:extLst>
              <a:ext uri="{FF2B5EF4-FFF2-40B4-BE49-F238E27FC236}">
                <a16:creationId xmlns:a16="http://schemas.microsoft.com/office/drawing/2014/main" id="{E244D137-5E85-D1C6-62EA-4792F1FFE17F}"/>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5A549101-6B7C-3A18-BE3D-D72F55628C69}"/>
              </a:ext>
            </a:extLst>
          </p:cNvPr>
          <p:cNvSpPr>
            <a:spLocks noGrp="1"/>
          </p:cNvSpPr>
          <p:nvPr>
            <p:ph type="sldNum" sz="quarter" idx="12"/>
          </p:nvPr>
        </p:nvSpPr>
        <p:spPr/>
        <p:txBody>
          <a:bodyPr/>
          <a:lstStyle/>
          <a:p>
            <a:fld id="{B5B06685-6BDB-41AF-BD90-026C39748C92}" type="slidenum">
              <a:rPr lang="en-US" smtClean="0"/>
              <a:t>‹#›</a:t>
            </a:fld>
            <a:endParaRPr lang="en-US"/>
          </a:p>
        </p:txBody>
      </p:sp>
      <p:sp>
        <p:nvSpPr>
          <p:cNvPr id="5" name="Slide Number Placeholder 5">
            <a:extLst>
              <a:ext uri="{FF2B5EF4-FFF2-40B4-BE49-F238E27FC236}">
                <a16:creationId xmlns:a16="http://schemas.microsoft.com/office/drawing/2014/main" id="{5BB31138-318D-1ED7-BF40-4051AA66886B}"/>
              </a:ext>
            </a:extLst>
          </p:cNvPr>
          <p:cNvSpPr>
            <a:spLocks noGrp="1"/>
          </p:cNvSpPr>
          <p:nvPr>
            <p:ph type="sldNum" sz="quarter" idx="12"/>
          </p:nvPr>
        </p:nvSpPr>
        <p:spPr>
          <a:xfrm>
            <a:off x="10469880" y="320040"/>
            <a:ext cx="914400" cy="320040"/>
          </a:xfrm>
        </p:spPr>
        <p:txBody>
          <a:bodyPr/>
          <a:lstStyle/>
          <a:p>
            <a:fld id="{A204E297-2C47-40A4-842B-FD18E4874900}" type="slidenum">
              <a:rPr lang="en-US" noProof="0" smtClean="0"/>
              <a:t>‹#›</a:t>
            </a:fld>
            <a:endParaRPr lang="en-US" noProof="0"/>
          </a:p>
        </p:txBody>
      </p:sp>
      <p:sp>
        <p:nvSpPr>
          <p:cNvPr id="6" name="Footer Placeholder 4">
            <a:extLst>
              <a:ext uri="{FF2B5EF4-FFF2-40B4-BE49-F238E27FC236}">
                <a16:creationId xmlns:a16="http://schemas.microsoft.com/office/drawing/2014/main" id="{2FE86579-878B-AD2E-A7AD-BF1F35D6C595}"/>
              </a:ext>
            </a:extLst>
          </p:cNvPr>
          <p:cNvSpPr>
            <a:spLocks noGrp="1"/>
          </p:cNvSpPr>
          <p:nvPr>
            <p:ph type="ftr" sz="quarter" idx="11"/>
          </p:nvPr>
        </p:nvSpPr>
        <p:spPr>
          <a:xfrm>
            <a:off x="800894" y="6227064"/>
            <a:ext cx="10588752" cy="320040"/>
          </a:xfrm>
        </p:spPr>
        <p:txBody>
          <a:bodyPr/>
          <a:lstStyle/>
          <a:p>
            <a:endParaRPr lang="en-US" noProof="0"/>
          </a:p>
        </p:txBody>
      </p:sp>
    </p:spTree>
    <p:extLst>
      <p:ext uri="{BB962C8B-B14F-4D97-AF65-F5344CB8AC3E}">
        <p14:creationId xmlns:p14="http://schemas.microsoft.com/office/powerpoint/2010/main" val="291206002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1FB202-3E92-6672-B980-FA9EE4DFFCB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B294A746-C4E2-51FF-83BA-172DA735C8A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AEB9F52F-B2A2-754E-E5D9-CFEBF31C34D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7B4D7A8-12E3-7EBE-C1EB-E3DDD0CF483B}"/>
              </a:ext>
            </a:extLst>
          </p:cNvPr>
          <p:cNvSpPr>
            <a:spLocks noGrp="1"/>
          </p:cNvSpPr>
          <p:nvPr>
            <p:ph type="dt" sz="half" idx="10"/>
          </p:nvPr>
        </p:nvSpPr>
        <p:spPr/>
        <p:txBody>
          <a:bodyPr/>
          <a:lstStyle/>
          <a:p>
            <a:endParaRPr lang="en-US" noProof="0"/>
          </a:p>
        </p:txBody>
      </p:sp>
      <p:sp>
        <p:nvSpPr>
          <p:cNvPr id="6" name="Footer Placeholder 5">
            <a:extLst>
              <a:ext uri="{FF2B5EF4-FFF2-40B4-BE49-F238E27FC236}">
                <a16:creationId xmlns:a16="http://schemas.microsoft.com/office/drawing/2014/main" id="{4F4F009B-B3CD-C5AE-8293-45086D822776}"/>
              </a:ext>
            </a:extLst>
          </p:cNvPr>
          <p:cNvSpPr>
            <a:spLocks noGrp="1"/>
          </p:cNvSpPr>
          <p:nvPr>
            <p:ph type="ftr" sz="quarter" idx="11"/>
          </p:nvPr>
        </p:nvSpPr>
        <p:spPr/>
        <p:txBody>
          <a:bodyPr/>
          <a:lstStyle/>
          <a:p>
            <a:endParaRPr lang="en-US" noProof="0"/>
          </a:p>
        </p:txBody>
      </p:sp>
      <p:sp>
        <p:nvSpPr>
          <p:cNvPr id="7" name="Slide Number Placeholder 6">
            <a:extLst>
              <a:ext uri="{FF2B5EF4-FFF2-40B4-BE49-F238E27FC236}">
                <a16:creationId xmlns:a16="http://schemas.microsoft.com/office/drawing/2014/main" id="{08764D45-EB27-84DA-A938-2CB4E1192143}"/>
              </a:ext>
            </a:extLst>
          </p:cNvPr>
          <p:cNvSpPr>
            <a:spLocks noGrp="1"/>
          </p:cNvSpPr>
          <p:nvPr>
            <p:ph type="sldNum" sz="quarter" idx="12"/>
          </p:nvPr>
        </p:nvSpPr>
        <p:spPr/>
        <p:txBody>
          <a:bodyPr/>
          <a:lstStyle/>
          <a:p>
            <a:fld id="{A204E297-2C47-40A4-842B-FD18E4874900}" type="slidenum">
              <a:rPr lang="en-US" noProof="0" smtClean="0"/>
              <a:t>‹#›</a:t>
            </a:fld>
            <a:endParaRPr lang="en-US" noProof="0"/>
          </a:p>
        </p:txBody>
      </p:sp>
      <p:grpSp>
        <p:nvGrpSpPr>
          <p:cNvPr id="8" name="Group 7">
            <a:extLst>
              <a:ext uri="{FF2B5EF4-FFF2-40B4-BE49-F238E27FC236}">
                <a16:creationId xmlns:a16="http://schemas.microsoft.com/office/drawing/2014/main" id="{07D68FDD-14D6-78A6-4C5C-6D284D9B45F7}"/>
              </a:ext>
            </a:extLst>
          </p:cNvPr>
          <p:cNvGrpSpPr/>
          <p:nvPr userDrawn="1"/>
        </p:nvGrpSpPr>
        <p:grpSpPr>
          <a:xfrm>
            <a:off x="3975193" y="1"/>
            <a:ext cx="8918389" cy="6858000"/>
            <a:chOff x="-9741005" y="76962"/>
            <a:chExt cx="8918389" cy="7010413"/>
          </a:xfrm>
        </p:grpSpPr>
        <p:sp>
          <p:nvSpPr>
            <p:cNvPr id="9" name="Freeform 5">
              <a:extLst>
                <a:ext uri="{FF2B5EF4-FFF2-40B4-BE49-F238E27FC236}">
                  <a16:creationId xmlns:a16="http://schemas.microsoft.com/office/drawing/2014/main" id="{B87AF44B-DE86-9616-47D9-67D577940B6F}"/>
                </a:ext>
              </a:extLst>
            </p:cNvPr>
            <p:cNvSpPr/>
            <p:nvPr/>
          </p:nvSpPr>
          <p:spPr bwMode="auto">
            <a:xfrm flipH="1">
              <a:off x="-9741005" y="76962"/>
              <a:ext cx="6166080" cy="70104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 name="Freeform 8">
              <a:extLst>
                <a:ext uri="{FF2B5EF4-FFF2-40B4-BE49-F238E27FC236}">
                  <a16:creationId xmlns:a16="http://schemas.microsoft.com/office/drawing/2014/main" id="{CF709300-1AE0-2B35-C051-B79EE000632E}"/>
                </a:ext>
              </a:extLst>
            </p:cNvPr>
            <p:cNvSpPr/>
            <p:nvPr/>
          </p:nvSpPr>
          <p:spPr bwMode="auto">
            <a:xfrm flipH="1">
              <a:off x="-9147964" y="76962"/>
              <a:ext cx="5869560" cy="70104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1" name="Freeform 11">
              <a:extLst>
                <a:ext uri="{FF2B5EF4-FFF2-40B4-BE49-F238E27FC236}">
                  <a16:creationId xmlns:a16="http://schemas.microsoft.com/office/drawing/2014/main" id="{3407DEDD-4C26-D7D5-D7FA-97670C133FF0}"/>
                </a:ext>
              </a:extLst>
            </p:cNvPr>
            <p:cNvSpPr/>
            <p:nvPr/>
          </p:nvSpPr>
          <p:spPr bwMode="auto">
            <a:xfrm flipH="1">
              <a:off x="-8869187" y="76962"/>
              <a:ext cx="5780859" cy="70104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2" name="Freeform 14">
              <a:extLst>
                <a:ext uri="{FF2B5EF4-FFF2-40B4-BE49-F238E27FC236}">
                  <a16:creationId xmlns:a16="http://schemas.microsoft.com/office/drawing/2014/main" id="{7A151E60-0E3D-167D-881E-FD4DF404CAF6}"/>
                </a:ext>
              </a:extLst>
            </p:cNvPr>
            <p:cNvSpPr/>
            <p:nvPr/>
          </p:nvSpPr>
          <p:spPr bwMode="auto">
            <a:xfrm flipH="1">
              <a:off x="-8268545" y="76962"/>
              <a:ext cx="5180216" cy="70104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3" name="Freeform 16">
              <a:extLst>
                <a:ext uri="{FF2B5EF4-FFF2-40B4-BE49-F238E27FC236}">
                  <a16:creationId xmlns:a16="http://schemas.microsoft.com/office/drawing/2014/main" id="{483042F8-03BF-2ED8-524D-9189B734E319}"/>
                </a:ext>
              </a:extLst>
            </p:cNvPr>
            <p:cNvSpPr/>
            <p:nvPr/>
          </p:nvSpPr>
          <p:spPr bwMode="auto">
            <a:xfrm flipH="1">
              <a:off x="-8065797" y="76962"/>
              <a:ext cx="5157408" cy="70104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4" name="Freeform 18">
              <a:extLst>
                <a:ext uri="{FF2B5EF4-FFF2-40B4-BE49-F238E27FC236}">
                  <a16:creationId xmlns:a16="http://schemas.microsoft.com/office/drawing/2014/main" id="{AF8AA60B-ACE3-B733-0DFB-E9FA3F2F8FBD}"/>
                </a:ext>
              </a:extLst>
            </p:cNvPr>
            <p:cNvSpPr/>
            <p:nvPr/>
          </p:nvSpPr>
          <p:spPr bwMode="auto">
            <a:xfrm flipH="1">
              <a:off x="-7723660" y="76962"/>
              <a:ext cx="5461530" cy="70104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5" name="Freeform 20">
              <a:extLst>
                <a:ext uri="{FF2B5EF4-FFF2-40B4-BE49-F238E27FC236}">
                  <a16:creationId xmlns:a16="http://schemas.microsoft.com/office/drawing/2014/main" id="{7A6A17B3-BA4E-EC93-E71C-12082D16AEFA}"/>
                </a:ext>
              </a:extLst>
            </p:cNvPr>
            <p:cNvSpPr/>
            <p:nvPr/>
          </p:nvSpPr>
          <p:spPr bwMode="auto">
            <a:xfrm flipH="1">
              <a:off x="-6783414" y="76962"/>
              <a:ext cx="4338811" cy="70104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16" name="Freeform 21">
              <a:extLst>
                <a:ext uri="{FF2B5EF4-FFF2-40B4-BE49-F238E27FC236}">
                  <a16:creationId xmlns:a16="http://schemas.microsoft.com/office/drawing/2014/main" id="{4C23FED2-01D8-27F4-687D-1A509B8B487C}"/>
                </a:ext>
              </a:extLst>
            </p:cNvPr>
            <p:cNvSpPr/>
            <p:nvPr/>
          </p:nvSpPr>
          <p:spPr bwMode="auto">
            <a:xfrm flipH="1">
              <a:off x="-6608545" y="76962"/>
              <a:ext cx="4701225" cy="70104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17" name="Freeform 22">
              <a:extLst>
                <a:ext uri="{FF2B5EF4-FFF2-40B4-BE49-F238E27FC236}">
                  <a16:creationId xmlns:a16="http://schemas.microsoft.com/office/drawing/2014/main" id="{69C5B5AB-D724-8439-BE29-D4607F36A28B}"/>
                </a:ext>
              </a:extLst>
            </p:cNvPr>
            <p:cNvSpPr/>
            <p:nvPr userDrawn="1"/>
          </p:nvSpPr>
          <p:spPr bwMode="auto">
            <a:xfrm flipH="1">
              <a:off x="-4659626" y="76962"/>
              <a:ext cx="3837010" cy="70104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8" name="Freeform 23">
              <a:extLst>
                <a:ext uri="{FF2B5EF4-FFF2-40B4-BE49-F238E27FC236}">
                  <a16:creationId xmlns:a16="http://schemas.microsoft.com/office/drawing/2014/main" id="{8E8D0593-65D9-33E8-B227-F0081D0D0E48}"/>
                </a:ext>
              </a:extLst>
            </p:cNvPr>
            <p:cNvSpPr/>
            <p:nvPr userDrawn="1"/>
          </p:nvSpPr>
          <p:spPr bwMode="auto">
            <a:xfrm flipH="1">
              <a:off x="-4340299" y="86719"/>
              <a:ext cx="2828337" cy="3276730"/>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9" name="Freeform 25">
              <a:extLst>
                <a:ext uri="{FF2B5EF4-FFF2-40B4-BE49-F238E27FC236}">
                  <a16:creationId xmlns:a16="http://schemas.microsoft.com/office/drawing/2014/main" id="{CFA55CFC-741C-FB11-5DF2-9FDD26C80854}"/>
                </a:ext>
              </a:extLst>
            </p:cNvPr>
            <p:cNvSpPr/>
            <p:nvPr userDrawn="1"/>
          </p:nvSpPr>
          <p:spPr bwMode="auto">
            <a:xfrm flipH="1">
              <a:off x="-4005764" y="76962"/>
              <a:ext cx="2493803" cy="2283141"/>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sp>
        <p:nvSpPr>
          <p:cNvPr id="20" name="Freeform 5">
            <a:extLst>
              <a:ext uri="{FF2B5EF4-FFF2-40B4-BE49-F238E27FC236}">
                <a16:creationId xmlns:a16="http://schemas.microsoft.com/office/drawing/2014/main" id="{18B2D198-E529-348D-6A12-69632867EDA7}"/>
              </a:ext>
            </a:extLst>
          </p:cNvPr>
          <p:cNvSpPr>
            <a:spLocks/>
          </p:cNvSpPr>
          <p:nvPr userDrawn="1"/>
        </p:nvSpPr>
        <p:spPr bwMode="auto">
          <a:xfrm>
            <a:off x="8733805" y="2029597"/>
            <a:ext cx="3372491" cy="2997562"/>
          </a:xfrm>
          <a:custGeom>
            <a:avLst/>
            <a:gdLst>
              <a:gd name="T0" fmla="*/ 11 w 2063"/>
              <a:gd name="T1" fmla="*/ 735 h 1401"/>
              <a:gd name="T2" fmla="*/ 0 w 2063"/>
              <a:gd name="T3" fmla="*/ 650 h 1401"/>
              <a:gd name="T4" fmla="*/ 3 w 2063"/>
              <a:gd name="T5" fmla="*/ 570 h 1401"/>
              <a:gd name="T6" fmla="*/ 19 w 2063"/>
              <a:gd name="T7" fmla="*/ 493 h 1401"/>
              <a:gd name="T8" fmla="*/ 59 w 2063"/>
              <a:gd name="T9" fmla="*/ 389 h 1401"/>
              <a:gd name="T10" fmla="*/ 147 w 2063"/>
              <a:gd name="T11" fmla="*/ 264 h 1401"/>
              <a:gd name="T12" fmla="*/ 264 w 2063"/>
              <a:gd name="T13" fmla="*/ 162 h 1401"/>
              <a:gd name="T14" fmla="*/ 408 w 2063"/>
              <a:gd name="T15" fmla="*/ 82 h 1401"/>
              <a:gd name="T16" fmla="*/ 574 w 2063"/>
              <a:gd name="T17" fmla="*/ 29 h 1401"/>
              <a:gd name="T18" fmla="*/ 750 w 2063"/>
              <a:gd name="T19" fmla="*/ 2 h 1401"/>
              <a:gd name="T20" fmla="*/ 937 w 2063"/>
              <a:gd name="T21" fmla="*/ 2 h 1401"/>
              <a:gd name="T22" fmla="*/ 1134 w 2063"/>
              <a:gd name="T23" fmla="*/ 29 h 1401"/>
              <a:gd name="T24" fmla="*/ 1334 w 2063"/>
              <a:gd name="T25" fmla="*/ 82 h 1401"/>
              <a:gd name="T26" fmla="*/ 1529 w 2063"/>
              <a:gd name="T27" fmla="*/ 160 h 1401"/>
              <a:gd name="T28" fmla="*/ 1708 w 2063"/>
              <a:gd name="T29" fmla="*/ 258 h 1401"/>
              <a:gd name="T30" fmla="*/ 1860 w 2063"/>
              <a:gd name="T31" fmla="*/ 384 h 1401"/>
              <a:gd name="T32" fmla="*/ 1951 w 2063"/>
              <a:gd name="T33" fmla="*/ 490 h 1401"/>
              <a:gd name="T34" fmla="*/ 1999 w 2063"/>
              <a:gd name="T35" fmla="*/ 567 h 1401"/>
              <a:gd name="T36" fmla="*/ 2033 w 2063"/>
              <a:gd name="T37" fmla="*/ 653 h 1401"/>
              <a:gd name="T38" fmla="*/ 2057 w 2063"/>
              <a:gd name="T39" fmla="*/ 741 h 1401"/>
              <a:gd name="T40" fmla="*/ 2060 w 2063"/>
              <a:gd name="T41" fmla="*/ 834 h 1401"/>
              <a:gd name="T42" fmla="*/ 2047 w 2063"/>
              <a:gd name="T43" fmla="*/ 919 h 1401"/>
              <a:gd name="T44" fmla="*/ 2017 w 2063"/>
              <a:gd name="T45" fmla="*/ 999 h 1401"/>
              <a:gd name="T46" fmla="*/ 1977 w 2063"/>
              <a:gd name="T47" fmla="*/ 1068 h 1401"/>
              <a:gd name="T48" fmla="*/ 1897 w 2063"/>
              <a:gd name="T49" fmla="*/ 1156 h 1401"/>
              <a:gd name="T50" fmla="*/ 1758 w 2063"/>
              <a:gd name="T51" fmla="*/ 1250 h 1401"/>
              <a:gd name="T52" fmla="*/ 1598 w 2063"/>
              <a:gd name="T53" fmla="*/ 1316 h 1401"/>
              <a:gd name="T54" fmla="*/ 1428 w 2063"/>
              <a:gd name="T55" fmla="*/ 1362 h 1401"/>
              <a:gd name="T56" fmla="*/ 1257 w 2063"/>
              <a:gd name="T57" fmla="*/ 1388 h 1401"/>
              <a:gd name="T58" fmla="*/ 1105 w 2063"/>
              <a:gd name="T59" fmla="*/ 1399 h 1401"/>
              <a:gd name="T60" fmla="*/ 971 w 2063"/>
              <a:gd name="T61" fmla="*/ 1399 h 1401"/>
              <a:gd name="T62" fmla="*/ 827 w 2063"/>
              <a:gd name="T63" fmla="*/ 1383 h 1401"/>
              <a:gd name="T64" fmla="*/ 675 w 2063"/>
              <a:gd name="T65" fmla="*/ 1351 h 1401"/>
              <a:gd name="T66" fmla="*/ 520 w 2063"/>
              <a:gd name="T67" fmla="*/ 1298 h 1401"/>
              <a:gd name="T68" fmla="*/ 374 w 2063"/>
              <a:gd name="T69" fmla="*/ 1226 h 1401"/>
              <a:gd name="T70" fmla="*/ 240 w 2063"/>
              <a:gd name="T71" fmla="*/ 1130 h 1401"/>
              <a:gd name="T72" fmla="*/ 128 w 2063"/>
              <a:gd name="T73" fmla="*/ 1010 h 1401"/>
              <a:gd name="T74" fmla="*/ 48 w 2063"/>
              <a:gd name="T75" fmla="*/ 863 h 14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2063" h="1401">
                <a:moveTo>
                  <a:pt x="21" y="778"/>
                </a:moveTo>
                <a:lnTo>
                  <a:pt x="11" y="735"/>
                </a:lnTo>
                <a:lnTo>
                  <a:pt x="5" y="693"/>
                </a:lnTo>
                <a:lnTo>
                  <a:pt x="0" y="650"/>
                </a:lnTo>
                <a:lnTo>
                  <a:pt x="0" y="610"/>
                </a:lnTo>
                <a:lnTo>
                  <a:pt x="3" y="570"/>
                </a:lnTo>
                <a:lnTo>
                  <a:pt x="11" y="530"/>
                </a:lnTo>
                <a:lnTo>
                  <a:pt x="19" y="493"/>
                </a:lnTo>
                <a:lnTo>
                  <a:pt x="29" y="458"/>
                </a:lnTo>
                <a:lnTo>
                  <a:pt x="59" y="389"/>
                </a:lnTo>
                <a:lnTo>
                  <a:pt x="99" y="325"/>
                </a:lnTo>
                <a:lnTo>
                  <a:pt x="147" y="264"/>
                </a:lnTo>
                <a:lnTo>
                  <a:pt x="203" y="210"/>
                </a:lnTo>
                <a:lnTo>
                  <a:pt x="264" y="162"/>
                </a:lnTo>
                <a:lnTo>
                  <a:pt x="334" y="120"/>
                </a:lnTo>
                <a:lnTo>
                  <a:pt x="408" y="82"/>
                </a:lnTo>
                <a:lnTo>
                  <a:pt x="488" y="53"/>
                </a:lnTo>
                <a:lnTo>
                  <a:pt x="574" y="29"/>
                </a:lnTo>
                <a:lnTo>
                  <a:pt x="659" y="10"/>
                </a:lnTo>
                <a:lnTo>
                  <a:pt x="750" y="2"/>
                </a:lnTo>
                <a:lnTo>
                  <a:pt x="841" y="0"/>
                </a:lnTo>
                <a:lnTo>
                  <a:pt x="937" y="2"/>
                </a:lnTo>
                <a:lnTo>
                  <a:pt x="1033" y="13"/>
                </a:lnTo>
                <a:lnTo>
                  <a:pt x="1134" y="29"/>
                </a:lnTo>
                <a:lnTo>
                  <a:pt x="1233" y="53"/>
                </a:lnTo>
                <a:lnTo>
                  <a:pt x="1334" y="82"/>
                </a:lnTo>
                <a:lnTo>
                  <a:pt x="1433" y="117"/>
                </a:lnTo>
                <a:lnTo>
                  <a:pt x="1529" y="160"/>
                </a:lnTo>
                <a:lnTo>
                  <a:pt x="1622" y="205"/>
                </a:lnTo>
                <a:lnTo>
                  <a:pt x="1708" y="258"/>
                </a:lnTo>
                <a:lnTo>
                  <a:pt x="1788" y="317"/>
                </a:lnTo>
                <a:lnTo>
                  <a:pt x="1860" y="384"/>
                </a:lnTo>
                <a:lnTo>
                  <a:pt x="1924" y="453"/>
                </a:lnTo>
                <a:lnTo>
                  <a:pt x="1951" y="490"/>
                </a:lnTo>
                <a:lnTo>
                  <a:pt x="1977" y="527"/>
                </a:lnTo>
                <a:lnTo>
                  <a:pt x="1999" y="567"/>
                </a:lnTo>
                <a:lnTo>
                  <a:pt x="2017" y="610"/>
                </a:lnTo>
                <a:lnTo>
                  <a:pt x="2033" y="653"/>
                </a:lnTo>
                <a:lnTo>
                  <a:pt x="2047" y="695"/>
                </a:lnTo>
                <a:lnTo>
                  <a:pt x="2057" y="741"/>
                </a:lnTo>
                <a:lnTo>
                  <a:pt x="2063" y="786"/>
                </a:lnTo>
                <a:lnTo>
                  <a:pt x="2060" y="834"/>
                </a:lnTo>
                <a:lnTo>
                  <a:pt x="2055" y="879"/>
                </a:lnTo>
                <a:lnTo>
                  <a:pt x="2047" y="919"/>
                </a:lnTo>
                <a:lnTo>
                  <a:pt x="2033" y="962"/>
                </a:lnTo>
                <a:lnTo>
                  <a:pt x="2017" y="999"/>
                </a:lnTo>
                <a:lnTo>
                  <a:pt x="1999" y="1034"/>
                </a:lnTo>
                <a:lnTo>
                  <a:pt x="1977" y="1068"/>
                </a:lnTo>
                <a:lnTo>
                  <a:pt x="1953" y="1100"/>
                </a:lnTo>
                <a:lnTo>
                  <a:pt x="1897" y="1156"/>
                </a:lnTo>
                <a:lnTo>
                  <a:pt x="1830" y="1207"/>
                </a:lnTo>
                <a:lnTo>
                  <a:pt x="1758" y="1250"/>
                </a:lnTo>
                <a:lnTo>
                  <a:pt x="1681" y="1287"/>
                </a:lnTo>
                <a:lnTo>
                  <a:pt x="1598" y="1316"/>
                </a:lnTo>
                <a:lnTo>
                  <a:pt x="1513" y="1343"/>
                </a:lnTo>
                <a:lnTo>
                  <a:pt x="1428" y="1362"/>
                </a:lnTo>
                <a:lnTo>
                  <a:pt x="1342" y="1377"/>
                </a:lnTo>
                <a:lnTo>
                  <a:pt x="1257" y="1388"/>
                </a:lnTo>
                <a:lnTo>
                  <a:pt x="1179" y="1396"/>
                </a:lnTo>
                <a:lnTo>
                  <a:pt x="1105" y="1399"/>
                </a:lnTo>
                <a:lnTo>
                  <a:pt x="1035" y="1401"/>
                </a:lnTo>
                <a:lnTo>
                  <a:pt x="971" y="1399"/>
                </a:lnTo>
                <a:lnTo>
                  <a:pt x="899" y="1393"/>
                </a:lnTo>
                <a:lnTo>
                  <a:pt x="827" y="1383"/>
                </a:lnTo>
                <a:lnTo>
                  <a:pt x="750" y="1370"/>
                </a:lnTo>
                <a:lnTo>
                  <a:pt x="675" y="1351"/>
                </a:lnTo>
                <a:lnTo>
                  <a:pt x="598" y="1327"/>
                </a:lnTo>
                <a:lnTo>
                  <a:pt x="520" y="1298"/>
                </a:lnTo>
                <a:lnTo>
                  <a:pt x="446" y="1266"/>
                </a:lnTo>
                <a:lnTo>
                  <a:pt x="374" y="1226"/>
                </a:lnTo>
                <a:lnTo>
                  <a:pt x="304" y="1180"/>
                </a:lnTo>
                <a:lnTo>
                  <a:pt x="240" y="1130"/>
                </a:lnTo>
                <a:lnTo>
                  <a:pt x="181" y="1074"/>
                </a:lnTo>
                <a:lnTo>
                  <a:pt x="128" y="1010"/>
                </a:lnTo>
                <a:lnTo>
                  <a:pt x="85" y="940"/>
                </a:lnTo>
                <a:lnTo>
                  <a:pt x="48" y="863"/>
                </a:lnTo>
                <a:lnTo>
                  <a:pt x="21" y="778"/>
                </a:ln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noProof="0"/>
          </a:p>
        </p:txBody>
      </p:sp>
      <p:sp>
        <p:nvSpPr>
          <p:cNvPr id="21" name="Isosceles Triangle 20">
            <a:extLst>
              <a:ext uri="{FF2B5EF4-FFF2-40B4-BE49-F238E27FC236}">
                <a16:creationId xmlns:a16="http://schemas.microsoft.com/office/drawing/2014/main" id="{9A5627D9-27D4-0BEF-3F2F-976E45DADF1E}"/>
              </a:ext>
            </a:extLst>
          </p:cNvPr>
          <p:cNvSpPr/>
          <p:nvPr userDrawn="1"/>
        </p:nvSpPr>
        <p:spPr>
          <a:xfrm rot="10800000">
            <a:off x="9539001" y="4459774"/>
            <a:ext cx="1722593" cy="926028"/>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22" name="Title 1">
            <a:extLst>
              <a:ext uri="{FF2B5EF4-FFF2-40B4-BE49-F238E27FC236}">
                <a16:creationId xmlns:a16="http://schemas.microsoft.com/office/drawing/2014/main" id="{5648EE9C-F8CE-B694-FD57-57659B1D6A13}"/>
              </a:ext>
            </a:extLst>
          </p:cNvPr>
          <p:cNvSpPr>
            <a:spLocks noGrp="1"/>
          </p:cNvSpPr>
          <p:nvPr>
            <p:ph type="title"/>
          </p:nvPr>
        </p:nvSpPr>
        <p:spPr>
          <a:xfrm>
            <a:off x="8951262" y="2349925"/>
            <a:ext cx="2937576" cy="2456442"/>
          </a:xfrm>
        </p:spPr>
        <p:txBody>
          <a:bodyPr/>
          <a:lstStyle>
            <a:lvl1pPr>
              <a:defRPr>
                <a:solidFill>
                  <a:schemeClr val="tx1"/>
                </a:solidFill>
              </a:defRPr>
            </a:lvl1pPr>
          </a:lstStyle>
          <a:p>
            <a:r>
              <a:rPr lang="en-US" noProof="0"/>
              <a:t>Click to edit Master title style</a:t>
            </a:r>
          </a:p>
        </p:txBody>
      </p:sp>
      <p:sp>
        <p:nvSpPr>
          <p:cNvPr id="23" name="Rectangle 22">
            <a:extLst>
              <a:ext uri="{FF2B5EF4-FFF2-40B4-BE49-F238E27FC236}">
                <a16:creationId xmlns:a16="http://schemas.microsoft.com/office/drawing/2014/main" id="{16D24834-5AA0-78B2-386E-B760BA5C7AA8}"/>
              </a:ext>
            </a:extLst>
          </p:cNvPr>
          <p:cNvSpPr/>
          <p:nvPr userDrawn="1"/>
        </p:nvSpPr>
        <p:spPr>
          <a:xfrm>
            <a:off x="0" y="-677"/>
            <a:ext cx="8592786" cy="685867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cxnSp>
        <p:nvCxnSpPr>
          <p:cNvPr id="24" name="Straight Connector 23">
            <a:extLst>
              <a:ext uri="{FF2B5EF4-FFF2-40B4-BE49-F238E27FC236}">
                <a16:creationId xmlns:a16="http://schemas.microsoft.com/office/drawing/2014/main" id="{C5A6F6F6-8614-FEAE-E0ED-409ECA2A2D35}"/>
              </a:ext>
            </a:extLst>
          </p:cNvPr>
          <p:cNvCxnSpPr>
            <a:cxnSpLocks/>
          </p:cNvCxnSpPr>
          <p:nvPr userDrawn="1"/>
        </p:nvCxnSpPr>
        <p:spPr>
          <a:xfrm>
            <a:off x="8592786" y="-677"/>
            <a:ext cx="0" cy="6858677"/>
          </a:xfrm>
          <a:prstGeom prst="line">
            <a:avLst/>
          </a:prstGeom>
          <a:ln w="1905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25" name="Freeform 5">
            <a:extLst>
              <a:ext uri="{FF2B5EF4-FFF2-40B4-BE49-F238E27FC236}">
                <a16:creationId xmlns:a16="http://schemas.microsoft.com/office/drawing/2014/main" id="{4D2D7E25-DF47-7E25-B47A-E41FA204C005}"/>
              </a:ext>
            </a:extLst>
          </p:cNvPr>
          <p:cNvSpPr>
            <a:spLocks/>
          </p:cNvSpPr>
          <p:nvPr userDrawn="1"/>
        </p:nvSpPr>
        <p:spPr bwMode="auto">
          <a:xfrm>
            <a:off x="10582987" y="1893639"/>
            <a:ext cx="1060897" cy="708455"/>
          </a:xfrm>
          <a:custGeom>
            <a:avLst/>
            <a:gdLst>
              <a:gd name="T0" fmla="*/ 11 w 2063"/>
              <a:gd name="T1" fmla="*/ 735 h 1401"/>
              <a:gd name="T2" fmla="*/ 0 w 2063"/>
              <a:gd name="T3" fmla="*/ 650 h 1401"/>
              <a:gd name="T4" fmla="*/ 3 w 2063"/>
              <a:gd name="T5" fmla="*/ 570 h 1401"/>
              <a:gd name="T6" fmla="*/ 19 w 2063"/>
              <a:gd name="T7" fmla="*/ 493 h 1401"/>
              <a:gd name="T8" fmla="*/ 59 w 2063"/>
              <a:gd name="T9" fmla="*/ 389 h 1401"/>
              <a:gd name="T10" fmla="*/ 147 w 2063"/>
              <a:gd name="T11" fmla="*/ 264 h 1401"/>
              <a:gd name="T12" fmla="*/ 264 w 2063"/>
              <a:gd name="T13" fmla="*/ 162 h 1401"/>
              <a:gd name="T14" fmla="*/ 408 w 2063"/>
              <a:gd name="T15" fmla="*/ 82 h 1401"/>
              <a:gd name="T16" fmla="*/ 574 w 2063"/>
              <a:gd name="T17" fmla="*/ 29 h 1401"/>
              <a:gd name="T18" fmla="*/ 750 w 2063"/>
              <a:gd name="T19" fmla="*/ 2 h 1401"/>
              <a:gd name="T20" fmla="*/ 937 w 2063"/>
              <a:gd name="T21" fmla="*/ 2 h 1401"/>
              <a:gd name="T22" fmla="*/ 1134 w 2063"/>
              <a:gd name="T23" fmla="*/ 29 h 1401"/>
              <a:gd name="T24" fmla="*/ 1334 w 2063"/>
              <a:gd name="T25" fmla="*/ 82 h 1401"/>
              <a:gd name="T26" fmla="*/ 1529 w 2063"/>
              <a:gd name="T27" fmla="*/ 160 h 1401"/>
              <a:gd name="T28" fmla="*/ 1708 w 2063"/>
              <a:gd name="T29" fmla="*/ 258 h 1401"/>
              <a:gd name="T30" fmla="*/ 1860 w 2063"/>
              <a:gd name="T31" fmla="*/ 384 h 1401"/>
              <a:gd name="T32" fmla="*/ 1951 w 2063"/>
              <a:gd name="T33" fmla="*/ 490 h 1401"/>
              <a:gd name="T34" fmla="*/ 1999 w 2063"/>
              <a:gd name="T35" fmla="*/ 567 h 1401"/>
              <a:gd name="T36" fmla="*/ 2033 w 2063"/>
              <a:gd name="T37" fmla="*/ 653 h 1401"/>
              <a:gd name="T38" fmla="*/ 2057 w 2063"/>
              <a:gd name="T39" fmla="*/ 741 h 1401"/>
              <a:gd name="T40" fmla="*/ 2060 w 2063"/>
              <a:gd name="T41" fmla="*/ 834 h 1401"/>
              <a:gd name="T42" fmla="*/ 2047 w 2063"/>
              <a:gd name="T43" fmla="*/ 919 h 1401"/>
              <a:gd name="T44" fmla="*/ 2017 w 2063"/>
              <a:gd name="T45" fmla="*/ 999 h 1401"/>
              <a:gd name="T46" fmla="*/ 1977 w 2063"/>
              <a:gd name="T47" fmla="*/ 1068 h 1401"/>
              <a:gd name="T48" fmla="*/ 1897 w 2063"/>
              <a:gd name="T49" fmla="*/ 1156 h 1401"/>
              <a:gd name="T50" fmla="*/ 1758 w 2063"/>
              <a:gd name="T51" fmla="*/ 1250 h 1401"/>
              <a:gd name="T52" fmla="*/ 1598 w 2063"/>
              <a:gd name="T53" fmla="*/ 1316 h 1401"/>
              <a:gd name="T54" fmla="*/ 1428 w 2063"/>
              <a:gd name="T55" fmla="*/ 1362 h 1401"/>
              <a:gd name="T56" fmla="*/ 1257 w 2063"/>
              <a:gd name="T57" fmla="*/ 1388 h 1401"/>
              <a:gd name="T58" fmla="*/ 1105 w 2063"/>
              <a:gd name="T59" fmla="*/ 1399 h 1401"/>
              <a:gd name="T60" fmla="*/ 971 w 2063"/>
              <a:gd name="T61" fmla="*/ 1399 h 1401"/>
              <a:gd name="T62" fmla="*/ 827 w 2063"/>
              <a:gd name="T63" fmla="*/ 1383 h 1401"/>
              <a:gd name="T64" fmla="*/ 675 w 2063"/>
              <a:gd name="T65" fmla="*/ 1351 h 1401"/>
              <a:gd name="T66" fmla="*/ 520 w 2063"/>
              <a:gd name="T67" fmla="*/ 1298 h 1401"/>
              <a:gd name="T68" fmla="*/ 374 w 2063"/>
              <a:gd name="T69" fmla="*/ 1226 h 1401"/>
              <a:gd name="T70" fmla="*/ 240 w 2063"/>
              <a:gd name="T71" fmla="*/ 1130 h 1401"/>
              <a:gd name="T72" fmla="*/ 128 w 2063"/>
              <a:gd name="T73" fmla="*/ 1010 h 1401"/>
              <a:gd name="T74" fmla="*/ 48 w 2063"/>
              <a:gd name="T75" fmla="*/ 863 h 14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2063" h="1401">
                <a:moveTo>
                  <a:pt x="21" y="778"/>
                </a:moveTo>
                <a:lnTo>
                  <a:pt x="11" y="735"/>
                </a:lnTo>
                <a:lnTo>
                  <a:pt x="5" y="693"/>
                </a:lnTo>
                <a:lnTo>
                  <a:pt x="0" y="650"/>
                </a:lnTo>
                <a:lnTo>
                  <a:pt x="0" y="610"/>
                </a:lnTo>
                <a:lnTo>
                  <a:pt x="3" y="570"/>
                </a:lnTo>
                <a:lnTo>
                  <a:pt x="11" y="530"/>
                </a:lnTo>
                <a:lnTo>
                  <a:pt x="19" y="493"/>
                </a:lnTo>
                <a:lnTo>
                  <a:pt x="29" y="458"/>
                </a:lnTo>
                <a:lnTo>
                  <a:pt x="59" y="389"/>
                </a:lnTo>
                <a:lnTo>
                  <a:pt x="99" y="325"/>
                </a:lnTo>
                <a:lnTo>
                  <a:pt x="147" y="264"/>
                </a:lnTo>
                <a:lnTo>
                  <a:pt x="203" y="210"/>
                </a:lnTo>
                <a:lnTo>
                  <a:pt x="264" y="162"/>
                </a:lnTo>
                <a:lnTo>
                  <a:pt x="334" y="120"/>
                </a:lnTo>
                <a:lnTo>
                  <a:pt x="408" y="82"/>
                </a:lnTo>
                <a:lnTo>
                  <a:pt x="488" y="53"/>
                </a:lnTo>
                <a:lnTo>
                  <a:pt x="574" y="29"/>
                </a:lnTo>
                <a:lnTo>
                  <a:pt x="659" y="10"/>
                </a:lnTo>
                <a:lnTo>
                  <a:pt x="750" y="2"/>
                </a:lnTo>
                <a:lnTo>
                  <a:pt x="841" y="0"/>
                </a:lnTo>
                <a:lnTo>
                  <a:pt x="937" y="2"/>
                </a:lnTo>
                <a:lnTo>
                  <a:pt x="1033" y="13"/>
                </a:lnTo>
                <a:lnTo>
                  <a:pt x="1134" y="29"/>
                </a:lnTo>
                <a:lnTo>
                  <a:pt x="1233" y="53"/>
                </a:lnTo>
                <a:lnTo>
                  <a:pt x="1334" y="82"/>
                </a:lnTo>
                <a:lnTo>
                  <a:pt x="1433" y="117"/>
                </a:lnTo>
                <a:lnTo>
                  <a:pt x="1529" y="160"/>
                </a:lnTo>
                <a:lnTo>
                  <a:pt x="1622" y="205"/>
                </a:lnTo>
                <a:lnTo>
                  <a:pt x="1708" y="258"/>
                </a:lnTo>
                <a:lnTo>
                  <a:pt x="1788" y="317"/>
                </a:lnTo>
                <a:lnTo>
                  <a:pt x="1860" y="384"/>
                </a:lnTo>
                <a:lnTo>
                  <a:pt x="1924" y="453"/>
                </a:lnTo>
                <a:lnTo>
                  <a:pt x="1951" y="490"/>
                </a:lnTo>
                <a:lnTo>
                  <a:pt x="1977" y="527"/>
                </a:lnTo>
                <a:lnTo>
                  <a:pt x="1999" y="567"/>
                </a:lnTo>
                <a:lnTo>
                  <a:pt x="2017" y="610"/>
                </a:lnTo>
                <a:lnTo>
                  <a:pt x="2033" y="653"/>
                </a:lnTo>
                <a:lnTo>
                  <a:pt x="2047" y="695"/>
                </a:lnTo>
                <a:lnTo>
                  <a:pt x="2057" y="741"/>
                </a:lnTo>
                <a:lnTo>
                  <a:pt x="2063" y="786"/>
                </a:lnTo>
                <a:lnTo>
                  <a:pt x="2060" y="834"/>
                </a:lnTo>
                <a:lnTo>
                  <a:pt x="2055" y="879"/>
                </a:lnTo>
                <a:lnTo>
                  <a:pt x="2047" y="919"/>
                </a:lnTo>
                <a:lnTo>
                  <a:pt x="2033" y="962"/>
                </a:lnTo>
                <a:lnTo>
                  <a:pt x="2017" y="999"/>
                </a:lnTo>
                <a:lnTo>
                  <a:pt x="1999" y="1034"/>
                </a:lnTo>
                <a:lnTo>
                  <a:pt x="1977" y="1068"/>
                </a:lnTo>
                <a:lnTo>
                  <a:pt x="1953" y="1100"/>
                </a:lnTo>
                <a:lnTo>
                  <a:pt x="1897" y="1156"/>
                </a:lnTo>
                <a:lnTo>
                  <a:pt x="1830" y="1207"/>
                </a:lnTo>
                <a:lnTo>
                  <a:pt x="1758" y="1250"/>
                </a:lnTo>
                <a:lnTo>
                  <a:pt x="1681" y="1287"/>
                </a:lnTo>
                <a:lnTo>
                  <a:pt x="1598" y="1316"/>
                </a:lnTo>
                <a:lnTo>
                  <a:pt x="1513" y="1343"/>
                </a:lnTo>
                <a:lnTo>
                  <a:pt x="1428" y="1362"/>
                </a:lnTo>
                <a:lnTo>
                  <a:pt x="1342" y="1377"/>
                </a:lnTo>
                <a:lnTo>
                  <a:pt x="1257" y="1388"/>
                </a:lnTo>
                <a:lnTo>
                  <a:pt x="1179" y="1396"/>
                </a:lnTo>
                <a:lnTo>
                  <a:pt x="1105" y="1399"/>
                </a:lnTo>
                <a:lnTo>
                  <a:pt x="1035" y="1401"/>
                </a:lnTo>
                <a:lnTo>
                  <a:pt x="971" y="1399"/>
                </a:lnTo>
                <a:lnTo>
                  <a:pt x="899" y="1393"/>
                </a:lnTo>
                <a:lnTo>
                  <a:pt x="827" y="1383"/>
                </a:lnTo>
                <a:lnTo>
                  <a:pt x="750" y="1370"/>
                </a:lnTo>
                <a:lnTo>
                  <a:pt x="675" y="1351"/>
                </a:lnTo>
                <a:lnTo>
                  <a:pt x="598" y="1327"/>
                </a:lnTo>
                <a:lnTo>
                  <a:pt x="520" y="1298"/>
                </a:lnTo>
                <a:lnTo>
                  <a:pt x="446" y="1266"/>
                </a:lnTo>
                <a:lnTo>
                  <a:pt x="374" y="1226"/>
                </a:lnTo>
                <a:lnTo>
                  <a:pt x="304" y="1180"/>
                </a:lnTo>
                <a:lnTo>
                  <a:pt x="240" y="1130"/>
                </a:lnTo>
                <a:lnTo>
                  <a:pt x="181" y="1074"/>
                </a:lnTo>
                <a:lnTo>
                  <a:pt x="128" y="1010"/>
                </a:lnTo>
                <a:lnTo>
                  <a:pt x="85" y="940"/>
                </a:lnTo>
                <a:lnTo>
                  <a:pt x="48" y="863"/>
                </a:lnTo>
                <a:lnTo>
                  <a:pt x="21" y="778"/>
                </a:lnTo>
                <a:close/>
              </a:path>
            </a:pathLst>
          </a:custGeom>
          <a:solidFill>
            <a:schemeClr val="tx1">
              <a:lumMod val="85000"/>
              <a:lumOff val="15000"/>
            </a:schemeClr>
          </a:solidFill>
          <a:ln>
            <a:noFill/>
          </a:ln>
        </p:spPr>
        <p:txBody>
          <a:bodyPr vert="horz" wrap="square" lIns="91440" tIns="45720" rIns="91440" bIns="45720" numCol="1" anchor="t" anchorCtr="0" compatLnSpc="1">
            <a:prstTxWarp prst="textNoShape">
              <a:avLst/>
            </a:prstTxWarp>
          </a:bodyPr>
          <a:lstStyle/>
          <a:p>
            <a:endParaRPr lang="en-US" noProof="0"/>
          </a:p>
        </p:txBody>
      </p:sp>
    </p:spTree>
    <p:extLst>
      <p:ext uri="{BB962C8B-B14F-4D97-AF65-F5344CB8AC3E}">
        <p14:creationId xmlns:p14="http://schemas.microsoft.com/office/powerpoint/2010/main" val="109469267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2E45AB-A090-13CF-CBC4-C9F8FD70955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17AC8E65-AF72-B055-9653-F3247B95174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9F37DAA4-90C0-D917-A25C-41A167F1445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C920B1E-778B-FD95-EF30-0AF74D598DAC}"/>
              </a:ext>
            </a:extLst>
          </p:cNvPr>
          <p:cNvSpPr>
            <a:spLocks noGrp="1"/>
          </p:cNvSpPr>
          <p:nvPr>
            <p:ph type="dt" sz="half" idx="10"/>
          </p:nvPr>
        </p:nvSpPr>
        <p:spPr/>
        <p:txBody>
          <a:bodyPr/>
          <a:lstStyle/>
          <a:p>
            <a:endParaRPr lang="en-US" noProof="0"/>
          </a:p>
        </p:txBody>
      </p:sp>
      <p:sp>
        <p:nvSpPr>
          <p:cNvPr id="6" name="Footer Placeholder 5">
            <a:extLst>
              <a:ext uri="{FF2B5EF4-FFF2-40B4-BE49-F238E27FC236}">
                <a16:creationId xmlns:a16="http://schemas.microsoft.com/office/drawing/2014/main" id="{2707D129-FC91-3235-60E4-106E7A4E9F4D}"/>
              </a:ext>
            </a:extLst>
          </p:cNvPr>
          <p:cNvSpPr>
            <a:spLocks noGrp="1"/>
          </p:cNvSpPr>
          <p:nvPr>
            <p:ph type="ftr" sz="quarter" idx="11"/>
          </p:nvPr>
        </p:nvSpPr>
        <p:spPr/>
        <p:txBody>
          <a:bodyPr/>
          <a:lstStyle/>
          <a:p>
            <a:endParaRPr lang="en-US" noProof="0"/>
          </a:p>
        </p:txBody>
      </p:sp>
      <p:sp>
        <p:nvSpPr>
          <p:cNvPr id="7" name="Slide Number Placeholder 6">
            <a:extLst>
              <a:ext uri="{FF2B5EF4-FFF2-40B4-BE49-F238E27FC236}">
                <a16:creationId xmlns:a16="http://schemas.microsoft.com/office/drawing/2014/main" id="{1064A5AA-090D-E62F-10EC-4B0656A731EF}"/>
              </a:ext>
            </a:extLst>
          </p:cNvPr>
          <p:cNvSpPr>
            <a:spLocks noGrp="1"/>
          </p:cNvSpPr>
          <p:nvPr>
            <p:ph type="sldNum" sz="quarter" idx="12"/>
          </p:nvPr>
        </p:nvSpPr>
        <p:spPr/>
        <p:txBody>
          <a:bodyPr/>
          <a:lstStyle/>
          <a:p>
            <a:fld id="{A204E297-2C47-40A4-842B-FD18E4874900}" type="slidenum">
              <a:rPr lang="en-US" noProof="0" smtClean="0"/>
              <a:t>‹#›</a:t>
            </a:fld>
            <a:endParaRPr lang="en-US" noProof="0"/>
          </a:p>
        </p:txBody>
      </p:sp>
      <p:grpSp>
        <p:nvGrpSpPr>
          <p:cNvPr id="8" name="Group 7">
            <a:extLst>
              <a:ext uri="{FF2B5EF4-FFF2-40B4-BE49-F238E27FC236}">
                <a16:creationId xmlns:a16="http://schemas.microsoft.com/office/drawing/2014/main" id="{6137CA52-F3E5-E3D6-CD8D-FC272C186BDA}"/>
              </a:ext>
            </a:extLst>
          </p:cNvPr>
          <p:cNvGrpSpPr/>
          <p:nvPr userDrawn="1"/>
        </p:nvGrpSpPr>
        <p:grpSpPr>
          <a:xfrm>
            <a:off x="3975193" y="1"/>
            <a:ext cx="8918389" cy="6858000"/>
            <a:chOff x="-9741005" y="76962"/>
            <a:chExt cx="8918389" cy="7010413"/>
          </a:xfrm>
        </p:grpSpPr>
        <p:sp>
          <p:nvSpPr>
            <p:cNvPr id="9" name="Freeform 5">
              <a:extLst>
                <a:ext uri="{FF2B5EF4-FFF2-40B4-BE49-F238E27FC236}">
                  <a16:creationId xmlns:a16="http://schemas.microsoft.com/office/drawing/2014/main" id="{C5493317-2056-9969-5429-AFE3177B4DA1}"/>
                </a:ext>
              </a:extLst>
            </p:cNvPr>
            <p:cNvSpPr/>
            <p:nvPr/>
          </p:nvSpPr>
          <p:spPr bwMode="auto">
            <a:xfrm flipH="1">
              <a:off x="-9741005" y="76962"/>
              <a:ext cx="6166080" cy="70104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 name="Freeform 8">
              <a:extLst>
                <a:ext uri="{FF2B5EF4-FFF2-40B4-BE49-F238E27FC236}">
                  <a16:creationId xmlns:a16="http://schemas.microsoft.com/office/drawing/2014/main" id="{F23E8F75-01C6-6E01-3295-E79678262CFE}"/>
                </a:ext>
              </a:extLst>
            </p:cNvPr>
            <p:cNvSpPr/>
            <p:nvPr/>
          </p:nvSpPr>
          <p:spPr bwMode="auto">
            <a:xfrm flipH="1">
              <a:off x="-9147964" y="76962"/>
              <a:ext cx="5869560" cy="70104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1" name="Freeform 11">
              <a:extLst>
                <a:ext uri="{FF2B5EF4-FFF2-40B4-BE49-F238E27FC236}">
                  <a16:creationId xmlns:a16="http://schemas.microsoft.com/office/drawing/2014/main" id="{7EA71CB1-40BB-32F8-BDEB-FFFEB4350B6E}"/>
                </a:ext>
              </a:extLst>
            </p:cNvPr>
            <p:cNvSpPr/>
            <p:nvPr/>
          </p:nvSpPr>
          <p:spPr bwMode="auto">
            <a:xfrm flipH="1">
              <a:off x="-8869187" y="76962"/>
              <a:ext cx="5780859" cy="70104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2" name="Freeform 14">
              <a:extLst>
                <a:ext uri="{FF2B5EF4-FFF2-40B4-BE49-F238E27FC236}">
                  <a16:creationId xmlns:a16="http://schemas.microsoft.com/office/drawing/2014/main" id="{E1B41D06-7D0C-DA0B-DEEA-AA0BD5EF7B3E}"/>
                </a:ext>
              </a:extLst>
            </p:cNvPr>
            <p:cNvSpPr/>
            <p:nvPr/>
          </p:nvSpPr>
          <p:spPr bwMode="auto">
            <a:xfrm flipH="1">
              <a:off x="-8268545" y="76962"/>
              <a:ext cx="5180216" cy="70104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3" name="Freeform 16">
              <a:extLst>
                <a:ext uri="{FF2B5EF4-FFF2-40B4-BE49-F238E27FC236}">
                  <a16:creationId xmlns:a16="http://schemas.microsoft.com/office/drawing/2014/main" id="{9CA14E56-3260-8C22-BD45-0A5446F83173}"/>
                </a:ext>
              </a:extLst>
            </p:cNvPr>
            <p:cNvSpPr/>
            <p:nvPr/>
          </p:nvSpPr>
          <p:spPr bwMode="auto">
            <a:xfrm flipH="1">
              <a:off x="-8065797" y="76962"/>
              <a:ext cx="5157408" cy="70104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4" name="Freeform 18">
              <a:extLst>
                <a:ext uri="{FF2B5EF4-FFF2-40B4-BE49-F238E27FC236}">
                  <a16:creationId xmlns:a16="http://schemas.microsoft.com/office/drawing/2014/main" id="{B65FEA62-0D0A-B0F4-BE32-25FEDA0EF1C7}"/>
                </a:ext>
              </a:extLst>
            </p:cNvPr>
            <p:cNvSpPr/>
            <p:nvPr/>
          </p:nvSpPr>
          <p:spPr bwMode="auto">
            <a:xfrm flipH="1">
              <a:off x="-7723660" y="76962"/>
              <a:ext cx="5461530" cy="70104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5" name="Freeform 20">
              <a:extLst>
                <a:ext uri="{FF2B5EF4-FFF2-40B4-BE49-F238E27FC236}">
                  <a16:creationId xmlns:a16="http://schemas.microsoft.com/office/drawing/2014/main" id="{09A12A03-2A52-A45E-803C-18BF757F4F39}"/>
                </a:ext>
              </a:extLst>
            </p:cNvPr>
            <p:cNvSpPr/>
            <p:nvPr/>
          </p:nvSpPr>
          <p:spPr bwMode="auto">
            <a:xfrm flipH="1">
              <a:off x="-6783414" y="76962"/>
              <a:ext cx="4338811" cy="70104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16" name="Freeform 21">
              <a:extLst>
                <a:ext uri="{FF2B5EF4-FFF2-40B4-BE49-F238E27FC236}">
                  <a16:creationId xmlns:a16="http://schemas.microsoft.com/office/drawing/2014/main" id="{3A701769-D87A-2330-0AC4-62761AA38AD0}"/>
                </a:ext>
              </a:extLst>
            </p:cNvPr>
            <p:cNvSpPr/>
            <p:nvPr/>
          </p:nvSpPr>
          <p:spPr bwMode="auto">
            <a:xfrm flipH="1">
              <a:off x="-6608545" y="76962"/>
              <a:ext cx="4701225" cy="70104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17" name="Freeform 22">
              <a:extLst>
                <a:ext uri="{FF2B5EF4-FFF2-40B4-BE49-F238E27FC236}">
                  <a16:creationId xmlns:a16="http://schemas.microsoft.com/office/drawing/2014/main" id="{6750D22E-8E50-0249-D133-2AA4D9D2AA89}"/>
                </a:ext>
              </a:extLst>
            </p:cNvPr>
            <p:cNvSpPr/>
            <p:nvPr userDrawn="1"/>
          </p:nvSpPr>
          <p:spPr bwMode="auto">
            <a:xfrm flipH="1">
              <a:off x="-4659626" y="76962"/>
              <a:ext cx="3837010" cy="70104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8" name="Freeform 23">
              <a:extLst>
                <a:ext uri="{FF2B5EF4-FFF2-40B4-BE49-F238E27FC236}">
                  <a16:creationId xmlns:a16="http://schemas.microsoft.com/office/drawing/2014/main" id="{93E4E690-21BB-C133-CF46-C024F9D6688C}"/>
                </a:ext>
              </a:extLst>
            </p:cNvPr>
            <p:cNvSpPr/>
            <p:nvPr userDrawn="1"/>
          </p:nvSpPr>
          <p:spPr bwMode="auto">
            <a:xfrm flipH="1">
              <a:off x="-4340299" y="86719"/>
              <a:ext cx="2828337" cy="3276730"/>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9" name="Freeform 25">
              <a:extLst>
                <a:ext uri="{FF2B5EF4-FFF2-40B4-BE49-F238E27FC236}">
                  <a16:creationId xmlns:a16="http://schemas.microsoft.com/office/drawing/2014/main" id="{B4600D11-E0FB-F527-8722-D67922B2ADE6}"/>
                </a:ext>
              </a:extLst>
            </p:cNvPr>
            <p:cNvSpPr/>
            <p:nvPr userDrawn="1"/>
          </p:nvSpPr>
          <p:spPr bwMode="auto">
            <a:xfrm flipH="1">
              <a:off x="-4005764" y="76962"/>
              <a:ext cx="2493803" cy="2283141"/>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sp>
        <p:nvSpPr>
          <p:cNvPr id="20" name="Freeform 5">
            <a:extLst>
              <a:ext uri="{FF2B5EF4-FFF2-40B4-BE49-F238E27FC236}">
                <a16:creationId xmlns:a16="http://schemas.microsoft.com/office/drawing/2014/main" id="{AA455C5A-EEBB-5634-44C9-07764AC2DBC4}"/>
              </a:ext>
            </a:extLst>
          </p:cNvPr>
          <p:cNvSpPr>
            <a:spLocks/>
          </p:cNvSpPr>
          <p:nvPr userDrawn="1"/>
        </p:nvSpPr>
        <p:spPr bwMode="auto">
          <a:xfrm>
            <a:off x="8733805" y="2029597"/>
            <a:ext cx="3372491" cy="2997562"/>
          </a:xfrm>
          <a:custGeom>
            <a:avLst/>
            <a:gdLst>
              <a:gd name="T0" fmla="*/ 11 w 2063"/>
              <a:gd name="T1" fmla="*/ 735 h 1401"/>
              <a:gd name="T2" fmla="*/ 0 w 2063"/>
              <a:gd name="T3" fmla="*/ 650 h 1401"/>
              <a:gd name="T4" fmla="*/ 3 w 2063"/>
              <a:gd name="T5" fmla="*/ 570 h 1401"/>
              <a:gd name="T6" fmla="*/ 19 w 2063"/>
              <a:gd name="T7" fmla="*/ 493 h 1401"/>
              <a:gd name="T8" fmla="*/ 59 w 2063"/>
              <a:gd name="T9" fmla="*/ 389 h 1401"/>
              <a:gd name="T10" fmla="*/ 147 w 2063"/>
              <a:gd name="T11" fmla="*/ 264 h 1401"/>
              <a:gd name="T12" fmla="*/ 264 w 2063"/>
              <a:gd name="T13" fmla="*/ 162 h 1401"/>
              <a:gd name="T14" fmla="*/ 408 w 2063"/>
              <a:gd name="T15" fmla="*/ 82 h 1401"/>
              <a:gd name="T16" fmla="*/ 574 w 2063"/>
              <a:gd name="T17" fmla="*/ 29 h 1401"/>
              <a:gd name="T18" fmla="*/ 750 w 2063"/>
              <a:gd name="T19" fmla="*/ 2 h 1401"/>
              <a:gd name="T20" fmla="*/ 937 w 2063"/>
              <a:gd name="T21" fmla="*/ 2 h 1401"/>
              <a:gd name="T22" fmla="*/ 1134 w 2063"/>
              <a:gd name="T23" fmla="*/ 29 h 1401"/>
              <a:gd name="T24" fmla="*/ 1334 w 2063"/>
              <a:gd name="T25" fmla="*/ 82 h 1401"/>
              <a:gd name="T26" fmla="*/ 1529 w 2063"/>
              <a:gd name="T27" fmla="*/ 160 h 1401"/>
              <a:gd name="T28" fmla="*/ 1708 w 2063"/>
              <a:gd name="T29" fmla="*/ 258 h 1401"/>
              <a:gd name="T30" fmla="*/ 1860 w 2063"/>
              <a:gd name="T31" fmla="*/ 384 h 1401"/>
              <a:gd name="T32" fmla="*/ 1951 w 2063"/>
              <a:gd name="T33" fmla="*/ 490 h 1401"/>
              <a:gd name="T34" fmla="*/ 1999 w 2063"/>
              <a:gd name="T35" fmla="*/ 567 h 1401"/>
              <a:gd name="T36" fmla="*/ 2033 w 2063"/>
              <a:gd name="T37" fmla="*/ 653 h 1401"/>
              <a:gd name="T38" fmla="*/ 2057 w 2063"/>
              <a:gd name="T39" fmla="*/ 741 h 1401"/>
              <a:gd name="T40" fmla="*/ 2060 w 2063"/>
              <a:gd name="T41" fmla="*/ 834 h 1401"/>
              <a:gd name="T42" fmla="*/ 2047 w 2063"/>
              <a:gd name="T43" fmla="*/ 919 h 1401"/>
              <a:gd name="T44" fmla="*/ 2017 w 2063"/>
              <a:gd name="T45" fmla="*/ 999 h 1401"/>
              <a:gd name="T46" fmla="*/ 1977 w 2063"/>
              <a:gd name="T47" fmla="*/ 1068 h 1401"/>
              <a:gd name="T48" fmla="*/ 1897 w 2063"/>
              <a:gd name="T49" fmla="*/ 1156 h 1401"/>
              <a:gd name="T50" fmla="*/ 1758 w 2063"/>
              <a:gd name="T51" fmla="*/ 1250 h 1401"/>
              <a:gd name="T52" fmla="*/ 1598 w 2063"/>
              <a:gd name="T53" fmla="*/ 1316 h 1401"/>
              <a:gd name="T54" fmla="*/ 1428 w 2063"/>
              <a:gd name="T55" fmla="*/ 1362 h 1401"/>
              <a:gd name="T56" fmla="*/ 1257 w 2063"/>
              <a:gd name="T57" fmla="*/ 1388 h 1401"/>
              <a:gd name="T58" fmla="*/ 1105 w 2063"/>
              <a:gd name="T59" fmla="*/ 1399 h 1401"/>
              <a:gd name="T60" fmla="*/ 971 w 2063"/>
              <a:gd name="T61" fmla="*/ 1399 h 1401"/>
              <a:gd name="T62" fmla="*/ 827 w 2063"/>
              <a:gd name="T63" fmla="*/ 1383 h 1401"/>
              <a:gd name="T64" fmla="*/ 675 w 2063"/>
              <a:gd name="T65" fmla="*/ 1351 h 1401"/>
              <a:gd name="T66" fmla="*/ 520 w 2063"/>
              <a:gd name="T67" fmla="*/ 1298 h 1401"/>
              <a:gd name="T68" fmla="*/ 374 w 2063"/>
              <a:gd name="T69" fmla="*/ 1226 h 1401"/>
              <a:gd name="T70" fmla="*/ 240 w 2063"/>
              <a:gd name="T71" fmla="*/ 1130 h 1401"/>
              <a:gd name="T72" fmla="*/ 128 w 2063"/>
              <a:gd name="T73" fmla="*/ 1010 h 1401"/>
              <a:gd name="T74" fmla="*/ 48 w 2063"/>
              <a:gd name="T75" fmla="*/ 863 h 14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2063" h="1401">
                <a:moveTo>
                  <a:pt x="21" y="778"/>
                </a:moveTo>
                <a:lnTo>
                  <a:pt x="11" y="735"/>
                </a:lnTo>
                <a:lnTo>
                  <a:pt x="5" y="693"/>
                </a:lnTo>
                <a:lnTo>
                  <a:pt x="0" y="650"/>
                </a:lnTo>
                <a:lnTo>
                  <a:pt x="0" y="610"/>
                </a:lnTo>
                <a:lnTo>
                  <a:pt x="3" y="570"/>
                </a:lnTo>
                <a:lnTo>
                  <a:pt x="11" y="530"/>
                </a:lnTo>
                <a:lnTo>
                  <a:pt x="19" y="493"/>
                </a:lnTo>
                <a:lnTo>
                  <a:pt x="29" y="458"/>
                </a:lnTo>
                <a:lnTo>
                  <a:pt x="59" y="389"/>
                </a:lnTo>
                <a:lnTo>
                  <a:pt x="99" y="325"/>
                </a:lnTo>
                <a:lnTo>
                  <a:pt x="147" y="264"/>
                </a:lnTo>
                <a:lnTo>
                  <a:pt x="203" y="210"/>
                </a:lnTo>
                <a:lnTo>
                  <a:pt x="264" y="162"/>
                </a:lnTo>
                <a:lnTo>
                  <a:pt x="334" y="120"/>
                </a:lnTo>
                <a:lnTo>
                  <a:pt x="408" y="82"/>
                </a:lnTo>
                <a:lnTo>
                  <a:pt x="488" y="53"/>
                </a:lnTo>
                <a:lnTo>
                  <a:pt x="574" y="29"/>
                </a:lnTo>
                <a:lnTo>
                  <a:pt x="659" y="10"/>
                </a:lnTo>
                <a:lnTo>
                  <a:pt x="750" y="2"/>
                </a:lnTo>
                <a:lnTo>
                  <a:pt x="841" y="0"/>
                </a:lnTo>
                <a:lnTo>
                  <a:pt x="937" y="2"/>
                </a:lnTo>
                <a:lnTo>
                  <a:pt x="1033" y="13"/>
                </a:lnTo>
                <a:lnTo>
                  <a:pt x="1134" y="29"/>
                </a:lnTo>
                <a:lnTo>
                  <a:pt x="1233" y="53"/>
                </a:lnTo>
                <a:lnTo>
                  <a:pt x="1334" y="82"/>
                </a:lnTo>
                <a:lnTo>
                  <a:pt x="1433" y="117"/>
                </a:lnTo>
                <a:lnTo>
                  <a:pt x="1529" y="160"/>
                </a:lnTo>
                <a:lnTo>
                  <a:pt x="1622" y="205"/>
                </a:lnTo>
                <a:lnTo>
                  <a:pt x="1708" y="258"/>
                </a:lnTo>
                <a:lnTo>
                  <a:pt x="1788" y="317"/>
                </a:lnTo>
                <a:lnTo>
                  <a:pt x="1860" y="384"/>
                </a:lnTo>
                <a:lnTo>
                  <a:pt x="1924" y="453"/>
                </a:lnTo>
                <a:lnTo>
                  <a:pt x="1951" y="490"/>
                </a:lnTo>
                <a:lnTo>
                  <a:pt x="1977" y="527"/>
                </a:lnTo>
                <a:lnTo>
                  <a:pt x="1999" y="567"/>
                </a:lnTo>
                <a:lnTo>
                  <a:pt x="2017" y="610"/>
                </a:lnTo>
                <a:lnTo>
                  <a:pt x="2033" y="653"/>
                </a:lnTo>
                <a:lnTo>
                  <a:pt x="2047" y="695"/>
                </a:lnTo>
                <a:lnTo>
                  <a:pt x="2057" y="741"/>
                </a:lnTo>
                <a:lnTo>
                  <a:pt x="2063" y="786"/>
                </a:lnTo>
                <a:lnTo>
                  <a:pt x="2060" y="834"/>
                </a:lnTo>
                <a:lnTo>
                  <a:pt x="2055" y="879"/>
                </a:lnTo>
                <a:lnTo>
                  <a:pt x="2047" y="919"/>
                </a:lnTo>
                <a:lnTo>
                  <a:pt x="2033" y="962"/>
                </a:lnTo>
                <a:lnTo>
                  <a:pt x="2017" y="999"/>
                </a:lnTo>
                <a:lnTo>
                  <a:pt x="1999" y="1034"/>
                </a:lnTo>
                <a:lnTo>
                  <a:pt x="1977" y="1068"/>
                </a:lnTo>
                <a:lnTo>
                  <a:pt x="1953" y="1100"/>
                </a:lnTo>
                <a:lnTo>
                  <a:pt x="1897" y="1156"/>
                </a:lnTo>
                <a:lnTo>
                  <a:pt x="1830" y="1207"/>
                </a:lnTo>
                <a:lnTo>
                  <a:pt x="1758" y="1250"/>
                </a:lnTo>
                <a:lnTo>
                  <a:pt x="1681" y="1287"/>
                </a:lnTo>
                <a:lnTo>
                  <a:pt x="1598" y="1316"/>
                </a:lnTo>
                <a:lnTo>
                  <a:pt x="1513" y="1343"/>
                </a:lnTo>
                <a:lnTo>
                  <a:pt x="1428" y="1362"/>
                </a:lnTo>
                <a:lnTo>
                  <a:pt x="1342" y="1377"/>
                </a:lnTo>
                <a:lnTo>
                  <a:pt x="1257" y="1388"/>
                </a:lnTo>
                <a:lnTo>
                  <a:pt x="1179" y="1396"/>
                </a:lnTo>
                <a:lnTo>
                  <a:pt x="1105" y="1399"/>
                </a:lnTo>
                <a:lnTo>
                  <a:pt x="1035" y="1401"/>
                </a:lnTo>
                <a:lnTo>
                  <a:pt x="971" y="1399"/>
                </a:lnTo>
                <a:lnTo>
                  <a:pt x="899" y="1393"/>
                </a:lnTo>
                <a:lnTo>
                  <a:pt x="827" y="1383"/>
                </a:lnTo>
                <a:lnTo>
                  <a:pt x="750" y="1370"/>
                </a:lnTo>
                <a:lnTo>
                  <a:pt x="675" y="1351"/>
                </a:lnTo>
                <a:lnTo>
                  <a:pt x="598" y="1327"/>
                </a:lnTo>
                <a:lnTo>
                  <a:pt x="520" y="1298"/>
                </a:lnTo>
                <a:lnTo>
                  <a:pt x="446" y="1266"/>
                </a:lnTo>
                <a:lnTo>
                  <a:pt x="374" y="1226"/>
                </a:lnTo>
                <a:lnTo>
                  <a:pt x="304" y="1180"/>
                </a:lnTo>
                <a:lnTo>
                  <a:pt x="240" y="1130"/>
                </a:lnTo>
                <a:lnTo>
                  <a:pt x="181" y="1074"/>
                </a:lnTo>
                <a:lnTo>
                  <a:pt x="128" y="1010"/>
                </a:lnTo>
                <a:lnTo>
                  <a:pt x="85" y="940"/>
                </a:lnTo>
                <a:lnTo>
                  <a:pt x="48" y="863"/>
                </a:lnTo>
                <a:lnTo>
                  <a:pt x="21" y="778"/>
                </a:ln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noProof="0"/>
          </a:p>
        </p:txBody>
      </p:sp>
      <p:sp>
        <p:nvSpPr>
          <p:cNvPr id="21" name="Isosceles Triangle 20">
            <a:extLst>
              <a:ext uri="{FF2B5EF4-FFF2-40B4-BE49-F238E27FC236}">
                <a16:creationId xmlns:a16="http://schemas.microsoft.com/office/drawing/2014/main" id="{6F872212-02CE-7778-7058-C4F3C27E30CF}"/>
              </a:ext>
            </a:extLst>
          </p:cNvPr>
          <p:cNvSpPr/>
          <p:nvPr userDrawn="1"/>
        </p:nvSpPr>
        <p:spPr>
          <a:xfrm rot="10800000">
            <a:off x="9539001" y="4459774"/>
            <a:ext cx="1722593" cy="926028"/>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22" name="Title 1">
            <a:extLst>
              <a:ext uri="{FF2B5EF4-FFF2-40B4-BE49-F238E27FC236}">
                <a16:creationId xmlns:a16="http://schemas.microsoft.com/office/drawing/2014/main" id="{09D8B1B2-05F1-AC20-91F2-44B4E1DA1368}"/>
              </a:ext>
            </a:extLst>
          </p:cNvPr>
          <p:cNvSpPr>
            <a:spLocks noGrp="1"/>
          </p:cNvSpPr>
          <p:nvPr>
            <p:ph type="title"/>
          </p:nvPr>
        </p:nvSpPr>
        <p:spPr>
          <a:xfrm>
            <a:off x="8951262" y="2349925"/>
            <a:ext cx="2937576" cy="2456442"/>
          </a:xfrm>
        </p:spPr>
        <p:txBody>
          <a:bodyPr/>
          <a:lstStyle>
            <a:lvl1pPr>
              <a:defRPr>
                <a:solidFill>
                  <a:schemeClr val="tx1"/>
                </a:solidFill>
              </a:defRPr>
            </a:lvl1pPr>
          </a:lstStyle>
          <a:p>
            <a:r>
              <a:rPr lang="en-US" noProof="0"/>
              <a:t>Click to edit Master title style</a:t>
            </a:r>
          </a:p>
        </p:txBody>
      </p:sp>
      <p:sp>
        <p:nvSpPr>
          <p:cNvPr id="23" name="Rectangle 22">
            <a:extLst>
              <a:ext uri="{FF2B5EF4-FFF2-40B4-BE49-F238E27FC236}">
                <a16:creationId xmlns:a16="http://schemas.microsoft.com/office/drawing/2014/main" id="{3432D2F7-029D-E553-FFFE-75C859BC1A35}"/>
              </a:ext>
            </a:extLst>
          </p:cNvPr>
          <p:cNvSpPr/>
          <p:nvPr userDrawn="1"/>
        </p:nvSpPr>
        <p:spPr>
          <a:xfrm>
            <a:off x="0" y="-677"/>
            <a:ext cx="8592786" cy="685867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cxnSp>
        <p:nvCxnSpPr>
          <p:cNvPr id="24" name="Straight Connector 23">
            <a:extLst>
              <a:ext uri="{FF2B5EF4-FFF2-40B4-BE49-F238E27FC236}">
                <a16:creationId xmlns:a16="http://schemas.microsoft.com/office/drawing/2014/main" id="{42542039-5565-8CDF-B378-0C7BF1D69E20}"/>
              </a:ext>
            </a:extLst>
          </p:cNvPr>
          <p:cNvCxnSpPr>
            <a:cxnSpLocks/>
          </p:cNvCxnSpPr>
          <p:nvPr userDrawn="1"/>
        </p:nvCxnSpPr>
        <p:spPr>
          <a:xfrm>
            <a:off x="8592786" y="-677"/>
            <a:ext cx="0" cy="6858677"/>
          </a:xfrm>
          <a:prstGeom prst="line">
            <a:avLst/>
          </a:prstGeom>
          <a:ln w="1905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25" name="Freeform 5">
            <a:extLst>
              <a:ext uri="{FF2B5EF4-FFF2-40B4-BE49-F238E27FC236}">
                <a16:creationId xmlns:a16="http://schemas.microsoft.com/office/drawing/2014/main" id="{E60717CF-158C-068F-EE9F-34C994124C27}"/>
              </a:ext>
            </a:extLst>
          </p:cNvPr>
          <p:cNvSpPr>
            <a:spLocks/>
          </p:cNvSpPr>
          <p:nvPr userDrawn="1"/>
        </p:nvSpPr>
        <p:spPr bwMode="auto">
          <a:xfrm>
            <a:off x="10582987" y="1893639"/>
            <a:ext cx="1060897" cy="708455"/>
          </a:xfrm>
          <a:custGeom>
            <a:avLst/>
            <a:gdLst>
              <a:gd name="T0" fmla="*/ 11 w 2063"/>
              <a:gd name="T1" fmla="*/ 735 h 1401"/>
              <a:gd name="T2" fmla="*/ 0 w 2063"/>
              <a:gd name="T3" fmla="*/ 650 h 1401"/>
              <a:gd name="T4" fmla="*/ 3 w 2063"/>
              <a:gd name="T5" fmla="*/ 570 h 1401"/>
              <a:gd name="T6" fmla="*/ 19 w 2063"/>
              <a:gd name="T7" fmla="*/ 493 h 1401"/>
              <a:gd name="T8" fmla="*/ 59 w 2063"/>
              <a:gd name="T9" fmla="*/ 389 h 1401"/>
              <a:gd name="T10" fmla="*/ 147 w 2063"/>
              <a:gd name="T11" fmla="*/ 264 h 1401"/>
              <a:gd name="T12" fmla="*/ 264 w 2063"/>
              <a:gd name="T13" fmla="*/ 162 h 1401"/>
              <a:gd name="T14" fmla="*/ 408 w 2063"/>
              <a:gd name="T15" fmla="*/ 82 h 1401"/>
              <a:gd name="T16" fmla="*/ 574 w 2063"/>
              <a:gd name="T17" fmla="*/ 29 h 1401"/>
              <a:gd name="T18" fmla="*/ 750 w 2063"/>
              <a:gd name="T19" fmla="*/ 2 h 1401"/>
              <a:gd name="T20" fmla="*/ 937 w 2063"/>
              <a:gd name="T21" fmla="*/ 2 h 1401"/>
              <a:gd name="T22" fmla="*/ 1134 w 2063"/>
              <a:gd name="T23" fmla="*/ 29 h 1401"/>
              <a:gd name="T24" fmla="*/ 1334 w 2063"/>
              <a:gd name="T25" fmla="*/ 82 h 1401"/>
              <a:gd name="T26" fmla="*/ 1529 w 2063"/>
              <a:gd name="T27" fmla="*/ 160 h 1401"/>
              <a:gd name="T28" fmla="*/ 1708 w 2063"/>
              <a:gd name="T29" fmla="*/ 258 h 1401"/>
              <a:gd name="T30" fmla="*/ 1860 w 2063"/>
              <a:gd name="T31" fmla="*/ 384 h 1401"/>
              <a:gd name="T32" fmla="*/ 1951 w 2063"/>
              <a:gd name="T33" fmla="*/ 490 h 1401"/>
              <a:gd name="T34" fmla="*/ 1999 w 2063"/>
              <a:gd name="T35" fmla="*/ 567 h 1401"/>
              <a:gd name="T36" fmla="*/ 2033 w 2063"/>
              <a:gd name="T37" fmla="*/ 653 h 1401"/>
              <a:gd name="T38" fmla="*/ 2057 w 2063"/>
              <a:gd name="T39" fmla="*/ 741 h 1401"/>
              <a:gd name="T40" fmla="*/ 2060 w 2063"/>
              <a:gd name="T41" fmla="*/ 834 h 1401"/>
              <a:gd name="T42" fmla="*/ 2047 w 2063"/>
              <a:gd name="T43" fmla="*/ 919 h 1401"/>
              <a:gd name="T44" fmla="*/ 2017 w 2063"/>
              <a:gd name="T45" fmla="*/ 999 h 1401"/>
              <a:gd name="T46" fmla="*/ 1977 w 2063"/>
              <a:gd name="T47" fmla="*/ 1068 h 1401"/>
              <a:gd name="T48" fmla="*/ 1897 w 2063"/>
              <a:gd name="T49" fmla="*/ 1156 h 1401"/>
              <a:gd name="T50" fmla="*/ 1758 w 2063"/>
              <a:gd name="T51" fmla="*/ 1250 h 1401"/>
              <a:gd name="T52" fmla="*/ 1598 w 2063"/>
              <a:gd name="T53" fmla="*/ 1316 h 1401"/>
              <a:gd name="T54" fmla="*/ 1428 w 2063"/>
              <a:gd name="T55" fmla="*/ 1362 h 1401"/>
              <a:gd name="T56" fmla="*/ 1257 w 2063"/>
              <a:gd name="T57" fmla="*/ 1388 h 1401"/>
              <a:gd name="T58" fmla="*/ 1105 w 2063"/>
              <a:gd name="T59" fmla="*/ 1399 h 1401"/>
              <a:gd name="T60" fmla="*/ 971 w 2063"/>
              <a:gd name="T61" fmla="*/ 1399 h 1401"/>
              <a:gd name="T62" fmla="*/ 827 w 2063"/>
              <a:gd name="T63" fmla="*/ 1383 h 1401"/>
              <a:gd name="T64" fmla="*/ 675 w 2063"/>
              <a:gd name="T65" fmla="*/ 1351 h 1401"/>
              <a:gd name="T66" fmla="*/ 520 w 2063"/>
              <a:gd name="T67" fmla="*/ 1298 h 1401"/>
              <a:gd name="T68" fmla="*/ 374 w 2063"/>
              <a:gd name="T69" fmla="*/ 1226 h 1401"/>
              <a:gd name="T70" fmla="*/ 240 w 2063"/>
              <a:gd name="T71" fmla="*/ 1130 h 1401"/>
              <a:gd name="T72" fmla="*/ 128 w 2063"/>
              <a:gd name="T73" fmla="*/ 1010 h 1401"/>
              <a:gd name="T74" fmla="*/ 48 w 2063"/>
              <a:gd name="T75" fmla="*/ 863 h 14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2063" h="1401">
                <a:moveTo>
                  <a:pt x="21" y="778"/>
                </a:moveTo>
                <a:lnTo>
                  <a:pt x="11" y="735"/>
                </a:lnTo>
                <a:lnTo>
                  <a:pt x="5" y="693"/>
                </a:lnTo>
                <a:lnTo>
                  <a:pt x="0" y="650"/>
                </a:lnTo>
                <a:lnTo>
                  <a:pt x="0" y="610"/>
                </a:lnTo>
                <a:lnTo>
                  <a:pt x="3" y="570"/>
                </a:lnTo>
                <a:lnTo>
                  <a:pt x="11" y="530"/>
                </a:lnTo>
                <a:lnTo>
                  <a:pt x="19" y="493"/>
                </a:lnTo>
                <a:lnTo>
                  <a:pt x="29" y="458"/>
                </a:lnTo>
                <a:lnTo>
                  <a:pt x="59" y="389"/>
                </a:lnTo>
                <a:lnTo>
                  <a:pt x="99" y="325"/>
                </a:lnTo>
                <a:lnTo>
                  <a:pt x="147" y="264"/>
                </a:lnTo>
                <a:lnTo>
                  <a:pt x="203" y="210"/>
                </a:lnTo>
                <a:lnTo>
                  <a:pt x="264" y="162"/>
                </a:lnTo>
                <a:lnTo>
                  <a:pt x="334" y="120"/>
                </a:lnTo>
                <a:lnTo>
                  <a:pt x="408" y="82"/>
                </a:lnTo>
                <a:lnTo>
                  <a:pt x="488" y="53"/>
                </a:lnTo>
                <a:lnTo>
                  <a:pt x="574" y="29"/>
                </a:lnTo>
                <a:lnTo>
                  <a:pt x="659" y="10"/>
                </a:lnTo>
                <a:lnTo>
                  <a:pt x="750" y="2"/>
                </a:lnTo>
                <a:lnTo>
                  <a:pt x="841" y="0"/>
                </a:lnTo>
                <a:lnTo>
                  <a:pt x="937" y="2"/>
                </a:lnTo>
                <a:lnTo>
                  <a:pt x="1033" y="13"/>
                </a:lnTo>
                <a:lnTo>
                  <a:pt x="1134" y="29"/>
                </a:lnTo>
                <a:lnTo>
                  <a:pt x="1233" y="53"/>
                </a:lnTo>
                <a:lnTo>
                  <a:pt x="1334" y="82"/>
                </a:lnTo>
                <a:lnTo>
                  <a:pt x="1433" y="117"/>
                </a:lnTo>
                <a:lnTo>
                  <a:pt x="1529" y="160"/>
                </a:lnTo>
                <a:lnTo>
                  <a:pt x="1622" y="205"/>
                </a:lnTo>
                <a:lnTo>
                  <a:pt x="1708" y="258"/>
                </a:lnTo>
                <a:lnTo>
                  <a:pt x="1788" y="317"/>
                </a:lnTo>
                <a:lnTo>
                  <a:pt x="1860" y="384"/>
                </a:lnTo>
                <a:lnTo>
                  <a:pt x="1924" y="453"/>
                </a:lnTo>
                <a:lnTo>
                  <a:pt x="1951" y="490"/>
                </a:lnTo>
                <a:lnTo>
                  <a:pt x="1977" y="527"/>
                </a:lnTo>
                <a:lnTo>
                  <a:pt x="1999" y="567"/>
                </a:lnTo>
                <a:lnTo>
                  <a:pt x="2017" y="610"/>
                </a:lnTo>
                <a:lnTo>
                  <a:pt x="2033" y="653"/>
                </a:lnTo>
                <a:lnTo>
                  <a:pt x="2047" y="695"/>
                </a:lnTo>
                <a:lnTo>
                  <a:pt x="2057" y="741"/>
                </a:lnTo>
                <a:lnTo>
                  <a:pt x="2063" y="786"/>
                </a:lnTo>
                <a:lnTo>
                  <a:pt x="2060" y="834"/>
                </a:lnTo>
                <a:lnTo>
                  <a:pt x="2055" y="879"/>
                </a:lnTo>
                <a:lnTo>
                  <a:pt x="2047" y="919"/>
                </a:lnTo>
                <a:lnTo>
                  <a:pt x="2033" y="962"/>
                </a:lnTo>
                <a:lnTo>
                  <a:pt x="2017" y="999"/>
                </a:lnTo>
                <a:lnTo>
                  <a:pt x="1999" y="1034"/>
                </a:lnTo>
                <a:lnTo>
                  <a:pt x="1977" y="1068"/>
                </a:lnTo>
                <a:lnTo>
                  <a:pt x="1953" y="1100"/>
                </a:lnTo>
                <a:lnTo>
                  <a:pt x="1897" y="1156"/>
                </a:lnTo>
                <a:lnTo>
                  <a:pt x="1830" y="1207"/>
                </a:lnTo>
                <a:lnTo>
                  <a:pt x="1758" y="1250"/>
                </a:lnTo>
                <a:lnTo>
                  <a:pt x="1681" y="1287"/>
                </a:lnTo>
                <a:lnTo>
                  <a:pt x="1598" y="1316"/>
                </a:lnTo>
                <a:lnTo>
                  <a:pt x="1513" y="1343"/>
                </a:lnTo>
                <a:lnTo>
                  <a:pt x="1428" y="1362"/>
                </a:lnTo>
                <a:lnTo>
                  <a:pt x="1342" y="1377"/>
                </a:lnTo>
                <a:lnTo>
                  <a:pt x="1257" y="1388"/>
                </a:lnTo>
                <a:lnTo>
                  <a:pt x="1179" y="1396"/>
                </a:lnTo>
                <a:lnTo>
                  <a:pt x="1105" y="1399"/>
                </a:lnTo>
                <a:lnTo>
                  <a:pt x="1035" y="1401"/>
                </a:lnTo>
                <a:lnTo>
                  <a:pt x="971" y="1399"/>
                </a:lnTo>
                <a:lnTo>
                  <a:pt x="899" y="1393"/>
                </a:lnTo>
                <a:lnTo>
                  <a:pt x="827" y="1383"/>
                </a:lnTo>
                <a:lnTo>
                  <a:pt x="750" y="1370"/>
                </a:lnTo>
                <a:lnTo>
                  <a:pt x="675" y="1351"/>
                </a:lnTo>
                <a:lnTo>
                  <a:pt x="598" y="1327"/>
                </a:lnTo>
                <a:lnTo>
                  <a:pt x="520" y="1298"/>
                </a:lnTo>
                <a:lnTo>
                  <a:pt x="446" y="1266"/>
                </a:lnTo>
                <a:lnTo>
                  <a:pt x="374" y="1226"/>
                </a:lnTo>
                <a:lnTo>
                  <a:pt x="304" y="1180"/>
                </a:lnTo>
                <a:lnTo>
                  <a:pt x="240" y="1130"/>
                </a:lnTo>
                <a:lnTo>
                  <a:pt x="181" y="1074"/>
                </a:lnTo>
                <a:lnTo>
                  <a:pt x="128" y="1010"/>
                </a:lnTo>
                <a:lnTo>
                  <a:pt x="85" y="940"/>
                </a:lnTo>
                <a:lnTo>
                  <a:pt x="48" y="863"/>
                </a:lnTo>
                <a:lnTo>
                  <a:pt x="21" y="778"/>
                </a:lnTo>
                <a:close/>
              </a:path>
            </a:pathLst>
          </a:custGeom>
          <a:solidFill>
            <a:schemeClr val="tx1">
              <a:lumMod val="85000"/>
              <a:lumOff val="15000"/>
            </a:schemeClr>
          </a:solidFill>
          <a:ln>
            <a:noFill/>
          </a:ln>
        </p:spPr>
        <p:txBody>
          <a:bodyPr vert="horz" wrap="square" lIns="91440" tIns="45720" rIns="91440" bIns="45720" numCol="1" anchor="t" anchorCtr="0" compatLnSpc="1">
            <a:prstTxWarp prst="textNoShape">
              <a:avLst/>
            </a:prstTxWarp>
          </a:bodyPr>
          <a:lstStyle/>
          <a:p>
            <a:endParaRPr lang="en-US" noProof="0"/>
          </a:p>
        </p:txBody>
      </p:sp>
    </p:spTree>
    <p:extLst>
      <p:ext uri="{BB962C8B-B14F-4D97-AF65-F5344CB8AC3E}">
        <p14:creationId xmlns:p14="http://schemas.microsoft.com/office/powerpoint/2010/main" val="128958287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6E0A47-BE2D-F795-FA06-A63835208A12}"/>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17A168EE-7AF9-F609-8FD9-E517BB3B7CB8}"/>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8C9F2C9-2A5F-5C17-CA7F-37936D93FBD2}"/>
              </a:ext>
            </a:extLst>
          </p:cNvPr>
          <p:cNvSpPr>
            <a:spLocks noGrp="1"/>
          </p:cNvSpPr>
          <p:nvPr>
            <p:ph type="dt" sz="half" idx="10"/>
          </p:nvPr>
        </p:nvSpPr>
        <p:spPr/>
        <p:txBody>
          <a:bodyPr/>
          <a:lstStyle/>
          <a:p>
            <a:endParaRPr lang="en-US" noProof="0"/>
          </a:p>
        </p:txBody>
      </p:sp>
      <p:sp>
        <p:nvSpPr>
          <p:cNvPr id="5" name="Footer Placeholder 4">
            <a:extLst>
              <a:ext uri="{FF2B5EF4-FFF2-40B4-BE49-F238E27FC236}">
                <a16:creationId xmlns:a16="http://schemas.microsoft.com/office/drawing/2014/main" id="{0280F7F1-6DAC-5BB4-C885-39D48F291EA3}"/>
              </a:ext>
            </a:extLst>
          </p:cNvPr>
          <p:cNvSpPr>
            <a:spLocks noGrp="1"/>
          </p:cNvSpPr>
          <p:nvPr>
            <p:ph type="ftr" sz="quarter" idx="11"/>
          </p:nvPr>
        </p:nvSpPr>
        <p:spPr/>
        <p:txBody>
          <a:bodyPr/>
          <a:lstStyle/>
          <a:p>
            <a:endParaRPr lang="en-US" noProof="0"/>
          </a:p>
        </p:txBody>
      </p:sp>
      <p:sp>
        <p:nvSpPr>
          <p:cNvPr id="6" name="Slide Number Placeholder 5">
            <a:extLst>
              <a:ext uri="{FF2B5EF4-FFF2-40B4-BE49-F238E27FC236}">
                <a16:creationId xmlns:a16="http://schemas.microsoft.com/office/drawing/2014/main" id="{7628855F-6DA3-5F26-424F-6ABA8E16C82A}"/>
              </a:ext>
            </a:extLst>
          </p:cNvPr>
          <p:cNvSpPr>
            <a:spLocks noGrp="1"/>
          </p:cNvSpPr>
          <p:nvPr>
            <p:ph type="sldNum" sz="quarter" idx="12"/>
          </p:nvPr>
        </p:nvSpPr>
        <p:spPr/>
        <p:txBody>
          <a:bodyPr/>
          <a:lstStyle/>
          <a:p>
            <a:fld id="{A204E297-2C47-40A4-842B-FD18E4874900}" type="slidenum">
              <a:rPr lang="en-US" noProof="0" smtClean="0"/>
              <a:t>‹#›</a:t>
            </a:fld>
            <a:endParaRPr lang="en-US" noProof="0"/>
          </a:p>
        </p:txBody>
      </p:sp>
    </p:spTree>
    <p:extLst>
      <p:ext uri="{BB962C8B-B14F-4D97-AF65-F5344CB8AC3E}">
        <p14:creationId xmlns:p14="http://schemas.microsoft.com/office/powerpoint/2010/main" val="187661827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110E793-3B15-B197-621B-85A1932F5978}"/>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9858A37D-57D2-0B78-432B-7237CC286C41}"/>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E1ADC26-B847-6F59-5407-46F7AA759496}"/>
              </a:ext>
            </a:extLst>
          </p:cNvPr>
          <p:cNvSpPr>
            <a:spLocks noGrp="1"/>
          </p:cNvSpPr>
          <p:nvPr>
            <p:ph type="dt" sz="half" idx="10"/>
          </p:nvPr>
        </p:nvSpPr>
        <p:spPr/>
        <p:txBody>
          <a:bodyPr/>
          <a:lstStyle/>
          <a:p>
            <a:endParaRPr lang="en-US" noProof="0"/>
          </a:p>
        </p:txBody>
      </p:sp>
      <p:sp>
        <p:nvSpPr>
          <p:cNvPr id="5" name="Footer Placeholder 4">
            <a:extLst>
              <a:ext uri="{FF2B5EF4-FFF2-40B4-BE49-F238E27FC236}">
                <a16:creationId xmlns:a16="http://schemas.microsoft.com/office/drawing/2014/main" id="{73DA7832-57B0-64AE-85F1-7BFB9F2F1E95}"/>
              </a:ext>
            </a:extLst>
          </p:cNvPr>
          <p:cNvSpPr>
            <a:spLocks noGrp="1"/>
          </p:cNvSpPr>
          <p:nvPr>
            <p:ph type="ftr" sz="quarter" idx="11"/>
          </p:nvPr>
        </p:nvSpPr>
        <p:spPr/>
        <p:txBody>
          <a:bodyPr/>
          <a:lstStyle/>
          <a:p>
            <a:endParaRPr lang="en-US" noProof="0"/>
          </a:p>
        </p:txBody>
      </p:sp>
      <p:sp>
        <p:nvSpPr>
          <p:cNvPr id="6" name="Slide Number Placeholder 5">
            <a:extLst>
              <a:ext uri="{FF2B5EF4-FFF2-40B4-BE49-F238E27FC236}">
                <a16:creationId xmlns:a16="http://schemas.microsoft.com/office/drawing/2014/main" id="{161CA8D4-E9BA-7A0C-F7E8-B6409BC3CE0B}"/>
              </a:ext>
            </a:extLst>
          </p:cNvPr>
          <p:cNvSpPr>
            <a:spLocks noGrp="1"/>
          </p:cNvSpPr>
          <p:nvPr>
            <p:ph type="sldNum" sz="quarter" idx="12"/>
          </p:nvPr>
        </p:nvSpPr>
        <p:spPr/>
        <p:txBody>
          <a:bodyPr/>
          <a:lstStyle/>
          <a:p>
            <a:fld id="{A204E297-2C47-40A4-842B-FD18E4874900}" type="slidenum">
              <a:rPr lang="en-US" noProof="0" smtClean="0"/>
              <a:t>‹#›</a:t>
            </a:fld>
            <a:endParaRPr lang="en-US" noProof="0"/>
          </a:p>
        </p:txBody>
      </p:sp>
    </p:spTree>
    <p:extLst>
      <p:ext uri="{BB962C8B-B14F-4D97-AF65-F5344CB8AC3E}">
        <p14:creationId xmlns:p14="http://schemas.microsoft.com/office/powerpoint/2010/main" val="255950561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Title and Content black">
    <p:spTree>
      <p:nvGrpSpPr>
        <p:cNvPr id="1" name=""/>
        <p:cNvGrpSpPr/>
        <p:nvPr/>
      </p:nvGrpSpPr>
      <p:grpSpPr>
        <a:xfrm>
          <a:off x="0" y="0"/>
          <a:ext cx="0" cy="0"/>
          <a:chOff x="0" y="0"/>
          <a:chExt cx="0" cy="0"/>
        </a:xfrm>
      </p:grpSpPr>
      <p:grpSp>
        <p:nvGrpSpPr>
          <p:cNvPr id="80" name="Group 79"/>
          <p:cNvGrpSpPr/>
          <p:nvPr/>
        </p:nvGrpSpPr>
        <p:grpSpPr>
          <a:xfrm>
            <a:off x="261938" y="0"/>
            <a:ext cx="4360863" cy="6843713"/>
            <a:chOff x="261938" y="0"/>
            <a:chExt cx="4360863" cy="6843713"/>
          </a:xfrm>
        </p:grpSpPr>
        <p:sp>
          <p:nvSpPr>
            <p:cNvPr id="87" name="Freeform 11"/>
            <p:cNvSpPr/>
            <p:nvPr userDrawn="1"/>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0" name="Freeform 14"/>
            <p:cNvSpPr/>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2" name="Freeform 16"/>
            <p:cNvSpPr/>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4" name="Freeform 18"/>
            <p:cNvSpPr/>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6" name="Freeform 20"/>
            <p:cNvSpPr/>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7" name="Freeform 21"/>
            <p:cNvSpPr/>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grpSp>
      <p:sp>
        <p:nvSpPr>
          <p:cNvPr id="4" name="Date Placeholder 3"/>
          <p:cNvSpPr>
            <a:spLocks noGrp="1"/>
          </p:cNvSpPr>
          <p:nvPr>
            <p:ph type="dt" sz="half" idx="10"/>
          </p:nvPr>
        </p:nvSpPr>
        <p:spPr/>
        <p:txBody>
          <a:bodyPr/>
          <a:lstStyle/>
          <a:p>
            <a:endParaRPr lang="en-US" noProof="0"/>
          </a:p>
        </p:txBody>
      </p:sp>
      <p:sp>
        <p:nvSpPr>
          <p:cNvPr id="11" name="Freeform 5">
            <a:extLst>
              <a:ext uri="{FF2B5EF4-FFF2-40B4-BE49-F238E27FC236}">
                <a16:creationId xmlns:a16="http://schemas.microsoft.com/office/drawing/2014/main" id="{36060E0F-19CE-4CEB-BA56-3FDAE5648A59}"/>
              </a:ext>
            </a:extLst>
          </p:cNvPr>
          <p:cNvSpPr>
            <a:spLocks/>
          </p:cNvSpPr>
          <p:nvPr userDrawn="1"/>
        </p:nvSpPr>
        <p:spPr bwMode="auto">
          <a:xfrm>
            <a:off x="369605" y="1879719"/>
            <a:ext cx="4937664" cy="3297318"/>
          </a:xfrm>
          <a:custGeom>
            <a:avLst/>
            <a:gdLst>
              <a:gd name="T0" fmla="*/ 11 w 2063"/>
              <a:gd name="T1" fmla="*/ 735 h 1401"/>
              <a:gd name="T2" fmla="*/ 0 w 2063"/>
              <a:gd name="T3" fmla="*/ 650 h 1401"/>
              <a:gd name="T4" fmla="*/ 3 w 2063"/>
              <a:gd name="T5" fmla="*/ 570 h 1401"/>
              <a:gd name="T6" fmla="*/ 19 w 2063"/>
              <a:gd name="T7" fmla="*/ 493 h 1401"/>
              <a:gd name="T8" fmla="*/ 59 w 2063"/>
              <a:gd name="T9" fmla="*/ 389 h 1401"/>
              <a:gd name="T10" fmla="*/ 147 w 2063"/>
              <a:gd name="T11" fmla="*/ 264 h 1401"/>
              <a:gd name="T12" fmla="*/ 264 w 2063"/>
              <a:gd name="T13" fmla="*/ 162 h 1401"/>
              <a:gd name="T14" fmla="*/ 408 w 2063"/>
              <a:gd name="T15" fmla="*/ 82 h 1401"/>
              <a:gd name="T16" fmla="*/ 574 w 2063"/>
              <a:gd name="T17" fmla="*/ 29 h 1401"/>
              <a:gd name="T18" fmla="*/ 750 w 2063"/>
              <a:gd name="T19" fmla="*/ 2 h 1401"/>
              <a:gd name="T20" fmla="*/ 937 w 2063"/>
              <a:gd name="T21" fmla="*/ 2 h 1401"/>
              <a:gd name="T22" fmla="*/ 1134 w 2063"/>
              <a:gd name="T23" fmla="*/ 29 h 1401"/>
              <a:gd name="T24" fmla="*/ 1334 w 2063"/>
              <a:gd name="T25" fmla="*/ 82 h 1401"/>
              <a:gd name="T26" fmla="*/ 1529 w 2063"/>
              <a:gd name="T27" fmla="*/ 160 h 1401"/>
              <a:gd name="T28" fmla="*/ 1708 w 2063"/>
              <a:gd name="T29" fmla="*/ 258 h 1401"/>
              <a:gd name="T30" fmla="*/ 1860 w 2063"/>
              <a:gd name="T31" fmla="*/ 384 h 1401"/>
              <a:gd name="T32" fmla="*/ 1951 w 2063"/>
              <a:gd name="T33" fmla="*/ 490 h 1401"/>
              <a:gd name="T34" fmla="*/ 1999 w 2063"/>
              <a:gd name="T35" fmla="*/ 567 h 1401"/>
              <a:gd name="T36" fmla="*/ 2033 w 2063"/>
              <a:gd name="T37" fmla="*/ 653 h 1401"/>
              <a:gd name="T38" fmla="*/ 2057 w 2063"/>
              <a:gd name="T39" fmla="*/ 741 h 1401"/>
              <a:gd name="T40" fmla="*/ 2060 w 2063"/>
              <a:gd name="T41" fmla="*/ 834 h 1401"/>
              <a:gd name="T42" fmla="*/ 2047 w 2063"/>
              <a:gd name="T43" fmla="*/ 919 h 1401"/>
              <a:gd name="T44" fmla="*/ 2017 w 2063"/>
              <a:gd name="T45" fmla="*/ 999 h 1401"/>
              <a:gd name="T46" fmla="*/ 1977 w 2063"/>
              <a:gd name="T47" fmla="*/ 1068 h 1401"/>
              <a:gd name="T48" fmla="*/ 1897 w 2063"/>
              <a:gd name="T49" fmla="*/ 1156 h 1401"/>
              <a:gd name="T50" fmla="*/ 1758 w 2063"/>
              <a:gd name="T51" fmla="*/ 1250 h 1401"/>
              <a:gd name="T52" fmla="*/ 1598 w 2063"/>
              <a:gd name="T53" fmla="*/ 1316 h 1401"/>
              <a:gd name="T54" fmla="*/ 1428 w 2063"/>
              <a:gd name="T55" fmla="*/ 1362 h 1401"/>
              <a:gd name="T56" fmla="*/ 1257 w 2063"/>
              <a:gd name="T57" fmla="*/ 1388 h 1401"/>
              <a:gd name="T58" fmla="*/ 1105 w 2063"/>
              <a:gd name="T59" fmla="*/ 1399 h 1401"/>
              <a:gd name="T60" fmla="*/ 971 w 2063"/>
              <a:gd name="T61" fmla="*/ 1399 h 1401"/>
              <a:gd name="T62" fmla="*/ 827 w 2063"/>
              <a:gd name="T63" fmla="*/ 1383 h 1401"/>
              <a:gd name="T64" fmla="*/ 675 w 2063"/>
              <a:gd name="T65" fmla="*/ 1351 h 1401"/>
              <a:gd name="T66" fmla="*/ 520 w 2063"/>
              <a:gd name="T67" fmla="*/ 1298 h 1401"/>
              <a:gd name="T68" fmla="*/ 374 w 2063"/>
              <a:gd name="T69" fmla="*/ 1226 h 1401"/>
              <a:gd name="T70" fmla="*/ 240 w 2063"/>
              <a:gd name="T71" fmla="*/ 1130 h 1401"/>
              <a:gd name="T72" fmla="*/ 128 w 2063"/>
              <a:gd name="T73" fmla="*/ 1010 h 1401"/>
              <a:gd name="T74" fmla="*/ 48 w 2063"/>
              <a:gd name="T75" fmla="*/ 863 h 14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2063" h="1401">
                <a:moveTo>
                  <a:pt x="21" y="778"/>
                </a:moveTo>
                <a:lnTo>
                  <a:pt x="11" y="735"/>
                </a:lnTo>
                <a:lnTo>
                  <a:pt x="5" y="693"/>
                </a:lnTo>
                <a:lnTo>
                  <a:pt x="0" y="650"/>
                </a:lnTo>
                <a:lnTo>
                  <a:pt x="0" y="610"/>
                </a:lnTo>
                <a:lnTo>
                  <a:pt x="3" y="570"/>
                </a:lnTo>
                <a:lnTo>
                  <a:pt x="11" y="530"/>
                </a:lnTo>
                <a:lnTo>
                  <a:pt x="19" y="493"/>
                </a:lnTo>
                <a:lnTo>
                  <a:pt x="29" y="458"/>
                </a:lnTo>
                <a:lnTo>
                  <a:pt x="59" y="389"/>
                </a:lnTo>
                <a:lnTo>
                  <a:pt x="99" y="325"/>
                </a:lnTo>
                <a:lnTo>
                  <a:pt x="147" y="264"/>
                </a:lnTo>
                <a:lnTo>
                  <a:pt x="203" y="210"/>
                </a:lnTo>
                <a:lnTo>
                  <a:pt x="264" y="162"/>
                </a:lnTo>
                <a:lnTo>
                  <a:pt x="334" y="120"/>
                </a:lnTo>
                <a:lnTo>
                  <a:pt x="408" y="82"/>
                </a:lnTo>
                <a:lnTo>
                  <a:pt x="488" y="53"/>
                </a:lnTo>
                <a:lnTo>
                  <a:pt x="574" y="29"/>
                </a:lnTo>
                <a:lnTo>
                  <a:pt x="659" y="10"/>
                </a:lnTo>
                <a:lnTo>
                  <a:pt x="750" y="2"/>
                </a:lnTo>
                <a:lnTo>
                  <a:pt x="841" y="0"/>
                </a:lnTo>
                <a:lnTo>
                  <a:pt x="937" y="2"/>
                </a:lnTo>
                <a:lnTo>
                  <a:pt x="1033" y="13"/>
                </a:lnTo>
                <a:lnTo>
                  <a:pt x="1134" y="29"/>
                </a:lnTo>
                <a:lnTo>
                  <a:pt x="1233" y="53"/>
                </a:lnTo>
                <a:lnTo>
                  <a:pt x="1334" y="82"/>
                </a:lnTo>
                <a:lnTo>
                  <a:pt x="1433" y="117"/>
                </a:lnTo>
                <a:lnTo>
                  <a:pt x="1529" y="160"/>
                </a:lnTo>
                <a:lnTo>
                  <a:pt x="1622" y="205"/>
                </a:lnTo>
                <a:lnTo>
                  <a:pt x="1708" y="258"/>
                </a:lnTo>
                <a:lnTo>
                  <a:pt x="1788" y="317"/>
                </a:lnTo>
                <a:lnTo>
                  <a:pt x="1860" y="384"/>
                </a:lnTo>
                <a:lnTo>
                  <a:pt x="1924" y="453"/>
                </a:lnTo>
                <a:lnTo>
                  <a:pt x="1951" y="490"/>
                </a:lnTo>
                <a:lnTo>
                  <a:pt x="1977" y="527"/>
                </a:lnTo>
                <a:lnTo>
                  <a:pt x="1999" y="567"/>
                </a:lnTo>
                <a:lnTo>
                  <a:pt x="2017" y="610"/>
                </a:lnTo>
                <a:lnTo>
                  <a:pt x="2033" y="653"/>
                </a:lnTo>
                <a:lnTo>
                  <a:pt x="2047" y="695"/>
                </a:lnTo>
                <a:lnTo>
                  <a:pt x="2057" y="741"/>
                </a:lnTo>
                <a:lnTo>
                  <a:pt x="2063" y="786"/>
                </a:lnTo>
                <a:lnTo>
                  <a:pt x="2060" y="834"/>
                </a:lnTo>
                <a:lnTo>
                  <a:pt x="2055" y="879"/>
                </a:lnTo>
                <a:lnTo>
                  <a:pt x="2047" y="919"/>
                </a:lnTo>
                <a:lnTo>
                  <a:pt x="2033" y="962"/>
                </a:lnTo>
                <a:lnTo>
                  <a:pt x="2017" y="999"/>
                </a:lnTo>
                <a:lnTo>
                  <a:pt x="1999" y="1034"/>
                </a:lnTo>
                <a:lnTo>
                  <a:pt x="1977" y="1068"/>
                </a:lnTo>
                <a:lnTo>
                  <a:pt x="1953" y="1100"/>
                </a:lnTo>
                <a:lnTo>
                  <a:pt x="1897" y="1156"/>
                </a:lnTo>
                <a:lnTo>
                  <a:pt x="1830" y="1207"/>
                </a:lnTo>
                <a:lnTo>
                  <a:pt x="1758" y="1250"/>
                </a:lnTo>
                <a:lnTo>
                  <a:pt x="1681" y="1287"/>
                </a:lnTo>
                <a:lnTo>
                  <a:pt x="1598" y="1316"/>
                </a:lnTo>
                <a:lnTo>
                  <a:pt x="1513" y="1343"/>
                </a:lnTo>
                <a:lnTo>
                  <a:pt x="1428" y="1362"/>
                </a:lnTo>
                <a:lnTo>
                  <a:pt x="1342" y="1377"/>
                </a:lnTo>
                <a:lnTo>
                  <a:pt x="1257" y="1388"/>
                </a:lnTo>
                <a:lnTo>
                  <a:pt x="1179" y="1396"/>
                </a:lnTo>
                <a:lnTo>
                  <a:pt x="1105" y="1399"/>
                </a:lnTo>
                <a:lnTo>
                  <a:pt x="1035" y="1401"/>
                </a:lnTo>
                <a:lnTo>
                  <a:pt x="971" y="1399"/>
                </a:lnTo>
                <a:lnTo>
                  <a:pt x="899" y="1393"/>
                </a:lnTo>
                <a:lnTo>
                  <a:pt x="827" y="1383"/>
                </a:lnTo>
                <a:lnTo>
                  <a:pt x="750" y="1370"/>
                </a:lnTo>
                <a:lnTo>
                  <a:pt x="675" y="1351"/>
                </a:lnTo>
                <a:lnTo>
                  <a:pt x="598" y="1327"/>
                </a:lnTo>
                <a:lnTo>
                  <a:pt x="520" y="1298"/>
                </a:lnTo>
                <a:lnTo>
                  <a:pt x="446" y="1266"/>
                </a:lnTo>
                <a:lnTo>
                  <a:pt x="374" y="1226"/>
                </a:lnTo>
                <a:lnTo>
                  <a:pt x="304" y="1180"/>
                </a:lnTo>
                <a:lnTo>
                  <a:pt x="240" y="1130"/>
                </a:lnTo>
                <a:lnTo>
                  <a:pt x="181" y="1074"/>
                </a:lnTo>
                <a:lnTo>
                  <a:pt x="128" y="1010"/>
                </a:lnTo>
                <a:lnTo>
                  <a:pt x="85" y="940"/>
                </a:lnTo>
                <a:lnTo>
                  <a:pt x="48" y="863"/>
                </a:lnTo>
                <a:lnTo>
                  <a:pt x="21" y="778"/>
                </a:ln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noProof="0"/>
          </a:p>
        </p:txBody>
      </p:sp>
      <p:sp>
        <p:nvSpPr>
          <p:cNvPr id="16" name="Isosceles Triangle 15">
            <a:extLst>
              <a:ext uri="{FF2B5EF4-FFF2-40B4-BE49-F238E27FC236}">
                <a16:creationId xmlns:a16="http://schemas.microsoft.com/office/drawing/2014/main" id="{E50B9CD5-BF82-4FA5-965C-3A2910331D2B}"/>
              </a:ext>
            </a:extLst>
          </p:cNvPr>
          <p:cNvSpPr/>
          <p:nvPr userDrawn="1"/>
        </p:nvSpPr>
        <p:spPr>
          <a:xfrm rot="10800000">
            <a:off x="1957388" y="4621333"/>
            <a:ext cx="1722593" cy="926028"/>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43" name="Freeform: Shape 42">
            <a:extLst>
              <a:ext uri="{FF2B5EF4-FFF2-40B4-BE49-F238E27FC236}">
                <a16:creationId xmlns:a16="http://schemas.microsoft.com/office/drawing/2014/main" id="{4463ED2E-F436-4C78-9D09-ECC568CAECBB}"/>
              </a:ext>
            </a:extLst>
          </p:cNvPr>
          <p:cNvSpPr>
            <a:spLocks/>
          </p:cNvSpPr>
          <p:nvPr userDrawn="1"/>
        </p:nvSpPr>
        <p:spPr bwMode="auto">
          <a:xfrm flipH="1">
            <a:off x="3407031" y="0"/>
            <a:ext cx="8784969" cy="6858000"/>
          </a:xfrm>
          <a:custGeom>
            <a:avLst/>
            <a:gdLst>
              <a:gd name="connsiteX0" fmla="*/ 5588301 w 8784969"/>
              <a:gd name="connsiteY0" fmla="*/ 0 h 6858000"/>
              <a:gd name="connsiteX1" fmla="*/ 1468988 w 8784969"/>
              <a:gd name="connsiteY1" fmla="*/ 0 h 6858000"/>
              <a:gd name="connsiteX2" fmla="*/ 1156162 w 8784969"/>
              <a:gd name="connsiteY2" fmla="*/ 199232 h 6858000"/>
              <a:gd name="connsiteX3" fmla="*/ 847304 w 8784969"/>
              <a:gd name="connsiteY3" fmla="*/ 429068 h 6858000"/>
              <a:gd name="connsiteX4" fmla="*/ 578156 w 8784969"/>
              <a:gd name="connsiteY4" fmla="*/ 691737 h 6858000"/>
              <a:gd name="connsiteX5" fmla="*/ 331069 w 8784969"/>
              <a:gd name="connsiteY5" fmla="*/ 987239 h 6858000"/>
              <a:gd name="connsiteX6" fmla="*/ 119280 w 8784969"/>
              <a:gd name="connsiteY6" fmla="*/ 1321048 h 6858000"/>
              <a:gd name="connsiteX7" fmla="*/ 0 w 8784969"/>
              <a:gd name="connsiteY7" fmla="*/ 1557746 h 6858000"/>
              <a:gd name="connsiteX8" fmla="*/ 0 w 8784969"/>
              <a:gd name="connsiteY8" fmla="*/ 4538060 h 6858000"/>
              <a:gd name="connsiteX9" fmla="*/ 57509 w 8784969"/>
              <a:gd name="connsiteY9" fmla="*/ 4686493 h 6858000"/>
              <a:gd name="connsiteX10" fmla="*/ 247236 w 8784969"/>
              <a:gd name="connsiteY10" fmla="*/ 5069552 h 6858000"/>
              <a:gd name="connsiteX11" fmla="*/ 481086 w 8784969"/>
              <a:gd name="connsiteY11" fmla="*/ 5419777 h 6858000"/>
              <a:gd name="connsiteX12" fmla="*/ 741410 w 8784969"/>
              <a:gd name="connsiteY12" fmla="*/ 5726224 h 6858000"/>
              <a:gd name="connsiteX13" fmla="*/ 1023795 w 8784969"/>
              <a:gd name="connsiteY13" fmla="*/ 5999838 h 6858000"/>
              <a:gd name="connsiteX14" fmla="*/ 1332653 w 8784969"/>
              <a:gd name="connsiteY14" fmla="*/ 6251562 h 6858000"/>
              <a:gd name="connsiteX15" fmla="*/ 1650336 w 8784969"/>
              <a:gd name="connsiteY15" fmla="*/ 6470453 h 6858000"/>
              <a:gd name="connsiteX16" fmla="*/ 1976844 w 8784969"/>
              <a:gd name="connsiteY16" fmla="*/ 6645566 h 6858000"/>
              <a:gd name="connsiteX17" fmla="*/ 2321000 w 8784969"/>
              <a:gd name="connsiteY17" fmla="*/ 6804261 h 6858000"/>
              <a:gd name="connsiteX18" fmla="*/ 2460016 w 8784969"/>
              <a:gd name="connsiteY18" fmla="*/ 6858000 h 6858000"/>
              <a:gd name="connsiteX19" fmla="*/ 6444063 w 8784969"/>
              <a:gd name="connsiteY19" fmla="*/ 6858000 h 6858000"/>
              <a:gd name="connsiteX20" fmla="*/ 6733266 w 8784969"/>
              <a:gd name="connsiteY20" fmla="*/ 6744066 h 6858000"/>
              <a:gd name="connsiteX21" fmla="*/ 7099484 w 8784969"/>
              <a:gd name="connsiteY21" fmla="*/ 6585371 h 6858000"/>
              <a:gd name="connsiteX22" fmla="*/ 7439228 w 8784969"/>
              <a:gd name="connsiteY22" fmla="*/ 6382897 h 6858000"/>
              <a:gd name="connsiteX23" fmla="*/ 7756911 w 8784969"/>
              <a:gd name="connsiteY23" fmla="*/ 6147589 h 6858000"/>
              <a:gd name="connsiteX24" fmla="*/ 8052533 w 8784969"/>
              <a:gd name="connsiteY24" fmla="*/ 5868503 h 6858000"/>
              <a:gd name="connsiteX25" fmla="*/ 8299620 w 8784969"/>
              <a:gd name="connsiteY25" fmla="*/ 5562056 h 6858000"/>
              <a:gd name="connsiteX26" fmla="*/ 8405514 w 8784969"/>
              <a:gd name="connsiteY26" fmla="*/ 5386944 h 6858000"/>
              <a:gd name="connsiteX27" fmla="*/ 8502584 w 8784969"/>
              <a:gd name="connsiteY27" fmla="*/ 5200886 h 6858000"/>
              <a:gd name="connsiteX28" fmla="*/ 8582005 w 8784969"/>
              <a:gd name="connsiteY28" fmla="*/ 5009357 h 6858000"/>
              <a:gd name="connsiteX29" fmla="*/ 8652601 w 8784969"/>
              <a:gd name="connsiteY29" fmla="*/ 4806883 h 6858000"/>
              <a:gd name="connsiteX30" fmla="*/ 8714373 w 8784969"/>
              <a:gd name="connsiteY30" fmla="*/ 4571576 h 6858000"/>
              <a:gd name="connsiteX31" fmla="*/ 8749671 w 8784969"/>
              <a:gd name="connsiteY31" fmla="*/ 4352685 h 6858000"/>
              <a:gd name="connsiteX32" fmla="*/ 8771732 w 8784969"/>
              <a:gd name="connsiteY32" fmla="*/ 4106433 h 6858000"/>
              <a:gd name="connsiteX33" fmla="*/ 8784969 w 8784969"/>
              <a:gd name="connsiteY33" fmla="*/ 3843764 h 6858000"/>
              <a:gd name="connsiteX34" fmla="*/ 8758495 w 8784969"/>
              <a:gd name="connsiteY34" fmla="*/ 3597512 h 6858000"/>
              <a:gd name="connsiteX35" fmla="*/ 8714373 w 8784969"/>
              <a:gd name="connsiteY35" fmla="*/ 3345787 h 6858000"/>
              <a:gd name="connsiteX36" fmla="*/ 8652601 w 8784969"/>
              <a:gd name="connsiteY36" fmla="*/ 3115952 h 6858000"/>
              <a:gd name="connsiteX37" fmla="*/ 8582005 w 8784969"/>
              <a:gd name="connsiteY37" fmla="*/ 2880644 h 6858000"/>
              <a:gd name="connsiteX38" fmla="*/ 8502584 w 8784969"/>
              <a:gd name="connsiteY38" fmla="*/ 2645337 h 6858000"/>
              <a:gd name="connsiteX39" fmla="*/ 8405514 w 8784969"/>
              <a:gd name="connsiteY39" fmla="*/ 2426446 h 6858000"/>
              <a:gd name="connsiteX40" fmla="*/ 8290795 w 8784969"/>
              <a:gd name="connsiteY40" fmla="*/ 2223972 h 6858000"/>
              <a:gd name="connsiteX41" fmla="*/ 8171664 w 8784969"/>
              <a:gd name="connsiteY41" fmla="*/ 2021498 h 6858000"/>
              <a:gd name="connsiteX42" fmla="*/ 7889279 w 8784969"/>
              <a:gd name="connsiteY42" fmla="*/ 1643911 h 6858000"/>
              <a:gd name="connsiteX43" fmla="*/ 7571596 w 8784969"/>
              <a:gd name="connsiteY43" fmla="*/ 1277269 h 6858000"/>
              <a:gd name="connsiteX44" fmla="*/ 7218615 w 8784969"/>
              <a:gd name="connsiteY44" fmla="*/ 954406 h 6858000"/>
              <a:gd name="connsiteX45" fmla="*/ 6839160 w 8784969"/>
              <a:gd name="connsiteY45" fmla="*/ 664375 h 6858000"/>
              <a:gd name="connsiteX46" fmla="*/ 6428820 w 8784969"/>
              <a:gd name="connsiteY46" fmla="*/ 418123 h 6858000"/>
              <a:gd name="connsiteX47" fmla="*/ 6005242 w 8784969"/>
              <a:gd name="connsiteY47" fmla="*/ 182816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8784969" h="6858000">
                <a:moveTo>
                  <a:pt x="5588301" y="0"/>
                </a:moveTo>
                <a:lnTo>
                  <a:pt x="1468988" y="0"/>
                </a:lnTo>
                <a:lnTo>
                  <a:pt x="1156162" y="199232"/>
                </a:lnTo>
                <a:lnTo>
                  <a:pt x="847304" y="429068"/>
                </a:lnTo>
                <a:lnTo>
                  <a:pt x="578156" y="691737"/>
                </a:lnTo>
                <a:lnTo>
                  <a:pt x="331069" y="987239"/>
                </a:lnTo>
                <a:lnTo>
                  <a:pt x="119280" y="1321048"/>
                </a:lnTo>
                <a:lnTo>
                  <a:pt x="0" y="1557746"/>
                </a:lnTo>
                <a:lnTo>
                  <a:pt x="0" y="4538060"/>
                </a:lnTo>
                <a:lnTo>
                  <a:pt x="57509" y="4686493"/>
                </a:lnTo>
                <a:lnTo>
                  <a:pt x="247236" y="5069552"/>
                </a:lnTo>
                <a:lnTo>
                  <a:pt x="481086" y="5419777"/>
                </a:lnTo>
                <a:lnTo>
                  <a:pt x="741410" y="5726224"/>
                </a:lnTo>
                <a:lnTo>
                  <a:pt x="1023795" y="5999838"/>
                </a:lnTo>
                <a:lnTo>
                  <a:pt x="1332653" y="6251562"/>
                </a:lnTo>
                <a:lnTo>
                  <a:pt x="1650336" y="6470453"/>
                </a:lnTo>
                <a:lnTo>
                  <a:pt x="1976844" y="6645566"/>
                </a:lnTo>
                <a:lnTo>
                  <a:pt x="2321000" y="6804261"/>
                </a:lnTo>
                <a:lnTo>
                  <a:pt x="2460016" y="6858000"/>
                </a:lnTo>
                <a:lnTo>
                  <a:pt x="6444063" y="6858000"/>
                </a:lnTo>
                <a:lnTo>
                  <a:pt x="6733266" y="6744066"/>
                </a:lnTo>
                <a:lnTo>
                  <a:pt x="7099484" y="6585371"/>
                </a:lnTo>
                <a:lnTo>
                  <a:pt x="7439228" y="6382897"/>
                </a:lnTo>
                <a:lnTo>
                  <a:pt x="7756911" y="6147589"/>
                </a:lnTo>
                <a:lnTo>
                  <a:pt x="8052533" y="5868503"/>
                </a:lnTo>
                <a:lnTo>
                  <a:pt x="8299620" y="5562056"/>
                </a:lnTo>
                <a:lnTo>
                  <a:pt x="8405514" y="5386944"/>
                </a:lnTo>
                <a:lnTo>
                  <a:pt x="8502584" y="5200886"/>
                </a:lnTo>
                <a:lnTo>
                  <a:pt x="8582005" y="5009357"/>
                </a:lnTo>
                <a:lnTo>
                  <a:pt x="8652601" y="4806883"/>
                </a:lnTo>
                <a:lnTo>
                  <a:pt x="8714373" y="4571576"/>
                </a:lnTo>
                <a:lnTo>
                  <a:pt x="8749671" y="4352685"/>
                </a:lnTo>
                <a:lnTo>
                  <a:pt x="8771732" y="4106433"/>
                </a:lnTo>
                <a:lnTo>
                  <a:pt x="8784969" y="3843764"/>
                </a:lnTo>
                <a:lnTo>
                  <a:pt x="8758495" y="3597512"/>
                </a:lnTo>
                <a:lnTo>
                  <a:pt x="8714373" y="3345787"/>
                </a:lnTo>
                <a:lnTo>
                  <a:pt x="8652601" y="3115952"/>
                </a:lnTo>
                <a:lnTo>
                  <a:pt x="8582005" y="2880644"/>
                </a:lnTo>
                <a:lnTo>
                  <a:pt x="8502584" y="2645337"/>
                </a:lnTo>
                <a:lnTo>
                  <a:pt x="8405514" y="2426446"/>
                </a:lnTo>
                <a:lnTo>
                  <a:pt x="8290795" y="2223972"/>
                </a:lnTo>
                <a:lnTo>
                  <a:pt x="8171664" y="2021498"/>
                </a:lnTo>
                <a:lnTo>
                  <a:pt x="7889279" y="1643911"/>
                </a:lnTo>
                <a:lnTo>
                  <a:pt x="7571596" y="1277269"/>
                </a:lnTo>
                <a:lnTo>
                  <a:pt x="7218615" y="954406"/>
                </a:lnTo>
                <a:lnTo>
                  <a:pt x="6839160" y="664375"/>
                </a:lnTo>
                <a:lnTo>
                  <a:pt x="6428820" y="418123"/>
                </a:lnTo>
                <a:lnTo>
                  <a:pt x="6005242" y="182816"/>
                </a:lnTo>
                <a:close/>
              </a:path>
            </a:pathLst>
          </a:custGeom>
          <a:solidFill>
            <a:schemeClr val="tx1">
              <a:lumMod val="75000"/>
              <a:lumOff val="25000"/>
            </a:schemeClr>
          </a:solidFill>
          <a:ln>
            <a:noFill/>
          </a:ln>
        </p:spPr>
        <p:txBody>
          <a:bodyPr vert="horz" wrap="square" lIns="91440" tIns="45720" rIns="91440" bIns="45720" numCol="1" anchor="t" anchorCtr="0" compatLnSpc="1">
            <a:prstTxWarp prst="textNoShape">
              <a:avLst/>
            </a:prstTxWarp>
            <a:noAutofit/>
          </a:bodyPr>
          <a:lstStyle/>
          <a:p>
            <a:endParaRPr lang="en-US" noProof="0"/>
          </a:p>
        </p:txBody>
      </p:sp>
      <p:sp>
        <p:nvSpPr>
          <p:cNvPr id="5" name="Footer Placeholder 4"/>
          <p:cNvSpPr>
            <a:spLocks noGrp="1"/>
          </p:cNvSpPr>
          <p:nvPr>
            <p:ph type="ftr" sz="quarter" idx="11"/>
          </p:nvPr>
        </p:nvSpPr>
        <p:spPr/>
        <p:txBody>
          <a:bodyPr/>
          <a:lstStyle/>
          <a:p>
            <a:endParaRPr lang="en-US" noProof="0"/>
          </a:p>
        </p:txBody>
      </p:sp>
      <p:sp>
        <p:nvSpPr>
          <p:cNvPr id="6" name="Slide Number Placeholder 5"/>
          <p:cNvSpPr>
            <a:spLocks noGrp="1"/>
          </p:cNvSpPr>
          <p:nvPr>
            <p:ph type="sldNum" sz="quarter" idx="12"/>
          </p:nvPr>
        </p:nvSpPr>
        <p:spPr/>
        <p:txBody>
          <a:bodyPr/>
          <a:lstStyle/>
          <a:p>
            <a:fld id="{A204E297-2C47-40A4-842B-FD18E4874900}" type="slidenum">
              <a:rPr lang="en-US" noProof="0" smtClean="0"/>
              <a:t>‹#›</a:t>
            </a:fld>
            <a:endParaRPr lang="en-US" noProof="0"/>
          </a:p>
        </p:txBody>
      </p:sp>
      <p:sp>
        <p:nvSpPr>
          <p:cNvPr id="7" name="Title 6">
            <a:extLst>
              <a:ext uri="{FF2B5EF4-FFF2-40B4-BE49-F238E27FC236}">
                <a16:creationId xmlns:a16="http://schemas.microsoft.com/office/drawing/2014/main" id="{89245B68-D7BE-4D62-BC2B-4D5729E566E9}"/>
              </a:ext>
            </a:extLst>
          </p:cNvPr>
          <p:cNvSpPr>
            <a:spLocks noGrp="1"/>
          </p:cNvSpPr>
          <p:nvPr>
            <p:ph type="title"/>
          </p:nvPr>
        </p:nvSpPr>
        <p:spPr>
          <a:xfrm>
            <a:off x="398682" y="2325648"/>
            <a:ext cx="3498667" cy="2456485"/>
          </a:xfrm>
        </p:spPr>
        <p:txBody>
          <a:bodyPr/>
          <a:lstStyle/>
          <a:p>
            <a:r>
              <a:rPr lang="en-US" noProof="0"/>
              <a:t>Click to edit Master title style</a:t>
            </a:r>
          </a:p>
        </p:txBody>
      </p:sp>
      <p:sp>
        <p:nvSpPr>
          <p:cNvPr id="9" name="Content Placeholder 8">
            <a:extLst>
              <a:ext uri="{FF2B5EF4-FFF2-40B4-BE49-F238E27FC236}">
                <a16:creationId xmlns:a16="http://schemas.microsoft.com/office/drawing/2014/main" id="{AD30D061-37A7-4261-B0A0-8ADD86394B36}"/>
              </a:ext>
            </a:extLst>
          </p:cNvPr>
          <p:cNvSpPr>
            <a:spLocks noGrp="1"/>
          </p:cNvSpPr>
          <p:nvPr>
            <p:ph sz="quarter" idx="14"/>
          </p:nvPr>
        </p:nvSpPr>
        <p:spPr>
          <a:xfrm>
            <a:off x="5100638" y="838986"/>
            <a:ext cx="6292850" cy="5241303"/>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Tree>
    <p:extLst>
      <p:ext uri="{BB962C8B-B14F-4D97-AF65-F5344CB8AC3E}">
        <p14:creationId xmlns:p14="http://schemas.microsoft.com/office/powerpoint/2010/main" val="40993313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572279" y="2666999"/>
            <a:ext cx="8930747" cy="2110382"/>
          </a:xfrm>
        </p:spPr>
        <p:txBody>
          <a:bodyPr anchor="b"/>
          <a:lstStyle>
            <a:lvl1pPr algn="r">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2572278" y="4777381"/>
            <a:ext cx="8930748" cy="860400"/>
          </a:xfrm>
        </p:spPr>
        <p:txBody>
          <a:bodyPr anchor="t">
            <a:normAutofit/>
          </a:bodyPr>
          <a:lstStyle>
            <a:lvl1pPr marL="0" indent="0" algn="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Title and Image">
    <p:spTree>
      <p:nvGrpSpPr>
        <p:cNvPr id="1" name=""/>
        <p:cNvGrpSpPr/>
        <p:nvPr/>
      </p:nvGrpSpPr>
      <p:grpSpPr>
        <a:xfrm>
          <a:off x="0" y="0"/>
          <a:ext cx="0" cy="0"/>
          <a:chOff x="0" y="0"/>
          <a:chExt cx="0" cy="0"/>
        </a:xfrm>
      </p:grpSpPr>
      <p:sp>
        <p:nvSpPr>
          <p:cNvPr id="35" name="Picture Placeholder 34">
            <a:extLst>
              <a:ext uri="{FF2B5EF4-FFF2-40B4-BE49-F238E27FC236}">
                <a16:creationId xmlns:a16="http://schemas.microsoft.com/office/drawing/2014/main" id="{9B7E1CAD-48B4-45E8-AC71-7B4CEEB5AE94}"/>
              </a:ext>
            </a:extLst>
          </p:cNvPr>
          <p:cNvSpPr>
            <a:spLocks noGrp="1"/>
          </p:cNvSpPr>
          <p:nvPr>
            <p:ph type="pic" sz="quarter" idx="13"/>
          </p:nvPr>
        </p:nvSpPr>
        <p:spPr>
          <a:xfrm>
            <a:off x="2825492" y="0"/>
            <a:ext cx="9366509" cy="6843713"/>
          </a:xfrm>
          <a:custGeom>
            <a:avLst/>
            <a:gdLst>
              <a:gd name="connsiteX0" fmla="*/ 3149894 w 9366509"/>
              <a:gd name="connsiteY0" fmla="*/ 0 h 6843713"/>
              <a:gd name="connsiteX1" fmla="*/ 7207729 w 9366509"/>
              <a:gd name="connsiteY1" fmla="*/ 0 h 6843713"/>
              <a:gd name="connsiteX2" fmla="*/ 7728853 w 9366509"/>
              <a:gd name="connsiteY2" fmla="*/ 155329 h 6843713"/>
              <a:gd name="connsiteX3" fmla="*/ 8323783 w 9366509"/>
              <a:gd name="connsiteY3" fmla="*/ 374392 h 6843713"/>
              <a:gd name="connsiteX4" fmla="*/ 8907061 w 9366509"/>
              <a:gd name="connsiteY4" fmla="*/ 651838 h 6843713"/>
              <a:gd name="connsiteX5" fmla="*/ 9366509 w 9366509"/>
              <a:gd name="connsiteY5" fmla="*/ 893714 h 6843713"/>
              <a:gd name="connsiteX6" fmla="*/ 9366509 w 9366509"/>
              <a:gd name="connsiteY6" fmla="*/ 6843713 h 6843713"/>
              <a:gd name="connsiteX7" fmla="*/ 768249 w 9366509"/>
              <a:gd name="connsiteY7" fmla="*/ 6843713 h 6843713"/>
              <a:gd name="connsiteX8" fmla="*/ 607301 w 9366509"/>
              <a:gd name="connsiteY8" fmla="*/ 6560777 h 6843713"/>
              <a:gd name="connsiteX9" fmla="*/ 362142 w 9366509"/>
              <a:gd name="connsiteY9" fmla="*/ 6023419 h 6843713"/>
              <a:gd name="connsiteX10" fmla="*/ 179684 w 9366509"/>
              <a:gd name="connsiteY10" fmla="*/ 5425444 h 6843713"/>
              <a:gd name="connsiteX11" fmla="*/ 101216 w 9366509"/>
              <a:gd name="connsiteY11" fmla="*/ 5125898 h 6843713"/>
              <a:gd name="connsiteX12" fmla="*/ 56781 w 9366509"/>
              <a:gd name="connsiteY12" fmla="*/ 4824862 h 6843713"/>
              <a:gd name="connsiteX13" fmla="*/ 12346 w 9366509"/>
              <a:gd name="connsiteY13" fmla="*/ 4523826 h 6843713"/>
              <a:gd name="connsiteX14" fmla="*/ 0 w 9366509"/>
              <a:gd name="connsiteY14" fmla="*/ 4241811 h 6843713"/>
              <a:gd name="connsiteX15" fmla="*/ 4521 w 9366509"/>
              <a:gd name="connsiteY15" fmla="*/ 3955653 h 6843713"/>
              <a:gd name="connsiteX16" fmla="*/ 37551 w 9366509"/>
              <a:gd name="connsiteY16" fmla="*/ 3671651 h 6843713"/>
              <a:gd name="connsiteX17" fmla="*/ 74160 w 9366509"/>
              <a:gd name="connsiteY17" fmla="*/ 3404515 h 6843713"/>
              <a:gd name="connsiteX18" fmla="*/ 125842 w 9366509"/>
              <a:gd name="connsiteY18" fmla="*/ 3157143 h 6843713"/>
              <a:gd name="connsiteX19" fmla="*/ 277270 w 9366509"/>
              <a:gd name="connsiteY19" fmla="*/ 2656892 h 6843713"/>
              <a:gd name="connsiteX20" fmla="*/ 495711 w 9366509"/>
              <a:gd name="connsiteY20" fmla="*/ 2194559 h 6843713"/>
              <a:gd name="connsiteX21" fmla="*/ 760273 w 9366509"/>
              <a:gd name="connsiteY21" fmla="*/ 1747229 h 6843713"/>
              <a:gd name="connsiteX22" fmla="*/ 1075575 w 9366509"/>
              <a:gd name="connsiteY22" fmla="*/ 1355549 h 6843713"/>
              <a:gd name="connsiteX23" fmla="*/ 1423710 w 9366509"/>
              <a:gd name="connsiteY23" fmla="*/ 999879 h 6843713"/>
              <a:gd name="connsiteX24" fmla="*/ 1821693 w 9366509"/>
              <a:gd name="connsiteY24" fmla="*/ 679475 h 6843713"/>
              <a:gd name="connsiteX25" fmla="*/ 2252508 w 9366509"/>
              <a:gd name="connsiteY25" fmla="*/ 395080 h 6843713"/>
              <a:gd name="connsiteX26" fmla="*/ 2717049 w 9366509"/>
              <a:gd name="connsiteY26" fmla="*/ 167081 h 68437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9366509" h="6843713">
                <a:moveTo>
                  <a:pt x="3149894" y="0"/>
                </a:moveTo>
                <a:lnTo>
                  <a:pt x="7207729" y="0"/>
                </a:lnTo>
                <a:lnTo>
                  <a:pt x="7728853" y="155329"/>
                </a:lnTo>
                <a:lnTo>
                  <a:pt x="8323783" y="374392"/>
                </a:lnTo>
                <a:lnTo>
                  <a:pt x="8907061" y="651838"/>
                </a:lnTo>
                <a:lnTo>
                  <a:pt x="9366509" y="893714"/>
                </a:lnTo>
                <a:lnTo>
                  <a:pt x="9366509" y="6843713"/>
                </a:lnTo>
                <a:lnTo>
                  <a:pt x="768249" y="6843713"/>
                </a:lnTo>
                <a:lnTo>
                  <a:pt x="607301" y="6560777"/>
                </a:lnTo>
                <a:lnTo>
                  <a:pt x="362142" y="6023419"/>
                </a:lnTo>
                <a:lnTo>
                  <a:pt x="179684" y="5425444"/>
                </a:lnTo>
                <a:lnTo>
                  <a:pt x="101216" y="5125898"/>
                </a:lnTo>
                <a:lnTo>
                  <a:pt x="56781" y="4824862"/>
                </a:lnTo>
                <a:lnTo>
                  <a:pt x="12346" y="4523826"/>
                </a:lnTo>
                <a:lnTo>
                  <a:pt x="0" y="4241811"/>
                </a:lnTo>
                <a:lnTo>
                  <a:pt x="4521" y="3955653"/>
                </a:lnTo>
                <a:lnTo>
                  <a:pt x="37551" y="3671651"/>
                </a:lnTo>
                <a:lnTo>
                  <a:pt x="74160" y="3404515"/>
                </a:lnTo>
                <a:lnTo>
                  <a:pt x="125842" y="3157143"/>
                </a:lnTo>
                <a:lnTo>
                  <a:pt x="277270" y="2656892"/>
                </a:lnTo>
                <a:lnTo>
                  <a:pt x="495711" y="2194559"/>
                </a:lnTo>
                <a:lnTo>
                  <a:pt x="760273" y="1747229"/>
                </a:lnTo>
                <a:lnTo>
                  <a:pt x="1075575" y="1355549"/>
                </a:lnTo>
                <a:lnTo>
                  <a:pt x="1423710" y="999879"/>
                </a:lnTo>
                <a:lnTo>
                  <a:pt x="1821693" y="679475"/>
                </a:lnTo>
                <a:lnTo>
                  <a:pt x="2252508" y="395080"/>
                </a:lnTo>
                <a:lnTo>
                  <a:pt x="2717049" y="167081"/>
                </a:lnTo>
                <a:close/>
              </a:path>
            </a:pathLst>
          </a:custGeom>
          <a:solidFill>
            <a:schemeClr val="bg1">
              <a:lumMod val="95000"/>
            </a:schemeClr>
          </a:solidFill>
        </p:spPr>
        <p:txBody>
          <a:bodyPr wrap="square" anchor="ctr">
            <a:noAutofit/>
          </a:bodyPr>
          <a:lstStyle>
            <a:lvl1pPr marL="0" indent="0" algn="ctr">
              <a:buNone/>
              <a:defRPr i="1"/>
            </a:lvl1pPr>
          </a:lstStyle>
          <a:p>
            <a:r>
              <a:rPr lang="en-US" noProof="0"/>
              <a:t>Click icon to add picture</a:t>
            </a:r>
          </a:p>
        </p:txBody>
      </p:sp>
      <p:sp>
        <p:nvSpPr>
          <p:cNvPr id="4" name="Date Placeholder 3"/>
          <p:cNvSpPr>
            <a:spLocks noGrp="1"/>
          </p:cNvSpPr>
          <p:nvPr>
            <p:ph type="dt" sz="half" idx="10"/>
          </p:nvPr>
        </p:nvSpPr>
        <p:spPr/>
        <p:txBody>
          <a:bodyPr/>
          <a:lstStyle/>
          <a:p>
            <a:endParaRPr lang="en-US" noProof="0"/>
          </a:p>
        </p:txBody>
      </p:sp>
      <p:sp>
        <p:nvSpPr>
          <p:cNvPr id="6" name="Slide Number Placeholder 5"/>
          <p:cNvSpPr>
            <a:spLocks noGrp="1"/>
          </p:cNvSpPr>
          <p:nvPr userDrawn="1">
            <p:ph type="sldNum" sz="quarter" idx="12"/>
          </p:nvPr>
        </p:nvSpPr>
        <p:spPr/>
        <p:txBody>
          <a:bodyPr/>
          <a:lstStyle/>
          <a:p>
            <a:fld id="{A204E297-2C47-40A4-842B-FD18E4874900}" type="slidenum">
              <a:rPr lang="en-US" noProof="0" smtClean="0"/>
              <a:t>‹#›</a:t>
            </a:fld>
            <a:endParaRPr lang="en-US" noProof="0"/>
          </a:p>
        </p:txBody>
      </p:sp>
      <p:sp>
        <p:nvSpPr>
          <p:cNvPr id="2" name="Title 1"/>
          <p:cNvSpPr>
            <a:spLocks noGrp="1"/>
          </p:cNvSpPr>
          <p:nvPr userDrawn="1">
            <p:ph type="title"/>
          </p:nvPr>
        </p:nvSpPr>
        <p:spPr>
          <a:xfrm>
            <a:off x="298206" y="4119869"/>
            <a:ext cx="3112552" cy="2456442"/>
          </a:xfrm>
        </p:spPr>
        <p:txBody>
          <a:bodyPr/>
          <a:lstStyle>
            <a:lvl1pPr>
              <a:defRPr>
                <a:solidFill>
                  <a:schemeClr val="tx1"/>
                </a:solidFill>
              </a:defRPr>
            </a:lvl1pPr>
          </a:lstStyle>
          <a:p>
            <a:r>
              <a:rPr lang="en-US" noProof="0"/>
              <a:t>Click to edit Master title style</a:t>
            </a:r>
          </a:p>
        </p:txBody>
      </p:sp>
      <p:sp>
        <p:nvSpPr>
          <p:cNvPr id="5" name="Footer Placeholder 4"/>
          <p:cNvSpPr>
            <a:spLocks noGrp="1"/>
          </p:cNvSpPr>
          <p:nvPr userDrawn="1">
            <p:ph type="ftr" sz="quarter" idx="11"/>
          </p:nvPr>
        </p:nvSpPr>
        <p:spPr/>
        <p:txBody>
          <a:bodyPr/>
          <a:lstStyle/>
          <a:p>
            <a:endParaRPr lang="en-US" noProof="0"/>
          </a:p>
        </p:txBody>
      </p:sp>
    </p:spTree>
    <p:extLst>
      <p:ext uri="{BB962C8B-B14F-4D97-AF65-F5344CB8AC3E}">
        <p14:creationId xmlns:p14="http://schemas.microsoft.com/office/powerpoint/2010/main" val="247544977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grpSp>
        <p:nvGrpSpPr>
          <p:cNvPr id="80" name="Group 79"/>
          <p:cNvGrpSpPr/>
          <p:nvPr/>
        </p:nvGrpSpPr>
        <p:grpSpPr>
          <a:xfrm flipH="1">
            <a:off x="38100" y="0"/>
            <a:ext cx="12584114" cy="6853238"/>
            <a:chOff x="-417513" y="0"/>
            <a:chExt cx="12584114" cy="6853238"/>
          </a:xfrm>
        </p:grpSpPr>
        <p:sp>
          <p:nvSpPr>
            <p:cNvPr id="81" name="Freeform 5"/>
            <p:cNvSpPr/>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2" name="Freeform 6"/>
            <p:cNvSpPr/>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3" name="Freeform 7"/>
            <p:cNvSpPr/>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4" name="Freeform 8"/>
            <p:cNvSpPr/>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5" name="Freeform 9"/>
            <p:cNvSpPr/>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6" name="Freeform 10"/>
            <p:cNvSpPr/>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7" name="Freeform 11"/>
            <p:cNvSpPr/>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8" name="Freeform 12"/>
            <p:cNvSpPr/>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9" name="Freeform 13"/>
            <p:cNvSpPr/>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0" name="Freeform 14"/>
            <p:cNvSpPr/>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1" name="Freeform 15"/>
            <p:cNvSpPr/>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2" name="Freeform 16"/>
            <p:cNvSpPr/>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3" name="Freeform 17"/>
            <p:cNvSpPr/>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4" name="Freeform 18"/>
            <p:cNvSpPr/>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5" name="Freeform 19"/>
            <p:cNvSpPr/>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6" name="Freeform 20"/>
            <p:cNvSpPr/>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7" name="Freeform 21"/>
            <p:cNvSpPr/>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98" name="Freeform 22"/>
            <p:cNvSpPr/>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9" name="Freeform 23"/>
            <p:cNvSpPr/>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0" name="Freeform 24"/>
            <p:cNvSpPr/>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1" name="Freeform 25"/>
            <p:cNvSpPr/>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sp>
        <p:nvSpPr>
          <p:cNvPr id="6" name="Slide Number Placeholder 5"/>
          <p:cNvSpPr>
            <a:spLocks noGrp="1"/>
          </p:cNvSpPr>
          <p:nvPr userDrawn="1">
            <p:ph type="sldNum" sz="quarter" idx="12"/>
          </p:nvPr>
        </p:nvSpPr>
        <p:spPr/>
        <p:txBody>
          <a:bodyPr/>
          <a:lstStyle/>
          <a:p>
            <a:fld id="{A204E297-2C47-40A4-842B-FD18E4874900}" type="slidenum">
              <a:rPr lang="en-US" noProof="0" smtClean="0"/>
              <a:t>‹#›</a:t>
            </a:fld>
            <a:endParaRPr lang="en-US" noProof="0"/>
          </a:p>
        </p:txBody>
      </p:sp>
      <p:sp>
        <p:nvSpPr>
          <p:cNvPr id="16" name="Isosceles Triangle 15">
            <a:extLst>
              <a:ext uri="{FF2B5EF4-FFF2-40B4-BE49-F238E27FC236}">
                <a16:creationId xmlns:a16="http://schemas.microsoft.com/office/drawing/2014/main" id="{E50B9CD5-BF82-4FA5-965C-3A2910331D2B}"/>
              </a:ext>
            </a:extLst>
          </p:cNvPr>
          <p:cNvSpPr/>
          <p:nvPr userDrawn="1"/>
        </p:nvSpPr>
        <p:spPr>
          <a:xfrm rot="16786340" flipV="1">
            <a:off x="2543487" y="816217"/>
            <a:ext cx="1335707" cy="698164"/>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34" name="Freeform: Shape 33">
            <a:extLst>
              <a:ext uri="{FF2B5EF4-FFF2-40B4-BE49-F238E27FC236}">
                <a16:creationId xmlns:a16="http://schemas.microsoft.com/office/drawing/2014/main" id="{C112C725-A112-4CA5-AF43-E92C44765DAD}"/>
              </a:ext>
            </a:extLst>
          </p:cNvPr>
          <p:cNvSpPr/>
          <p:nvPr userDrawn="1"/>
        </p:nvSpPr>
        <p:spPr>
          <a:xfrm flipV="1">
            <a:off x="1" y="0"/>
            <a:ext cx="3421063" cy="2408104"/>
          </a:xfrm>
          <a:custGeom>
            <a:avLst/>
            <a:gdLst>
              <a:gd name="connsiteX0" fmla="*/ 1612831 w 4537613"/>
              <a:gd name="connsiteY0" fmla="*/ 0 h 3194050"/>
              <a:gd name="connsiteX1" fmla="*/ 1842601 w 4537613"/>
              <a:gd name="connsiteY1" fmla="*/ 4707 h 3194050"/>
              <a:gd name="connsiteX2" fmla="*/ 2072371 w 4537613"/>
              <a:gd name="connsiteY2" fmla="*/ 30596 h 3194050"/>
              <a:gd name="connsiteX3" fmla="*/ 2314109 w 4537613"/>
              <a:gd name="connsiteY3" fmla="*/ 68253 h 3194050"/>
              <a:gd name="connsiteX4" fmla="*/ 2551059 w 4537613"/>
              <a:gd name="connsiteY4" fmla="*/ 124738 h 3194050"/>
              <a:gd name="connsiteX5" fmla="*/ 2792797 w 4537613"/>
              <a:gd name="connsiteY5" fmla="*/ 192991 h 3194050"/>
              <a:gd name="connsiteX6" fmla="*/ 3029747 w 4537613"/>
              <a:gd name="connsiteY6" fmla="*/ 275365 h 3194050"/>
              <a:gd name="connsiteX7" fmla="*/ 3259517 w 4537613"/>
              <a:gd name="connsiteY7" fmla="*/ 376568 h 3194050"/>
              <a:gd name="connsiteX8" fmla="*/ 3482107 w 4537613"/>
              <a:gd name="connsiteY8" fmla="*/ 482477 h 3194050"/>
              <a:gd name="connsiteX9" fmla="*/ 3687942 w 4537613"/>
              <a:gd name="connsiteY9" fmla="*/ 607215 h 3194050"/>
              <a:gd name="connsiteX10" fmla="*/ 3879418 w 4537613"/>
              <a:gd name="connsiteY10" fmla="*/ 746074 h 3194050"/>
              <a:gd name="connsiteX11" fmla="*/ 4051745 w 4537613"/>
              <a:gd name="connsiteY11" fmla="*/ 903762 h 3194050"/>
              <a:gd name="connsiteX12" fmla="*/ 4204925 w 4537613"/>
              <a:gd name="connsiteY12" fmla="*/ 1066157 h 3194050"/>
              <a:gd name="connsiteX13" fmla="*/ 4269548 w 4537613"/>
              <a:gd name="connsiteY13" fmla="*/ 1153238 h 3194050"/>
              <a:gd name="connsiteX14" fmla="*/ 4331778 w 4537613"/>
              <a:gd name="connsiteY14" fmla="*/ 1240319 h 3194050"/>
              <a:gd name="connsiteX15" fmla="*/ 4384433 w 4537613"/>
              <a:gd name="connsiteY15" fmla="*/ 1334461 h 3194050"/>
              <a:gd name="connsiteX16" fmla="*/ 4427515 w 4537613"/>
              <a:gd name="connsiteY16" fmla="*/ 1435663 h 3194050"/>
              <a:gd name="connsiteX17" fmla="*/ 4465810 w 4537613"/>
              <a:gd name="connsiteY17" fmla="*/ 1536866 h 3194050"/>
              <a:gd name="connsiteX18" fmla="*/ 4499318 w 4537613"/>
              <a:gd name="connsiteY18" fmla="*/ 1635715 h 3194050"/>
              <a:gd name="connsiteX19" fmla="*/ 4523253 w 4537613"/>
              <a:gd name="connsiteY19" fmla="*/ 1743978 h 3194050"/>
              <a:gd name="connsiteX20" fmla="*/ 4537613 w 4537613"/>
              <a:gd name="connsiteY20" fmla="*/ 1849887 h 3194050"/>
              <a:gd name="connsiteX21" fmla="*/ 4530433 w 4537613"/>
              <a:gd name="connsiteY21" fmla="*/ 1962858 h 3194050"/>
              <a:gd name="connsiteX22" fmla="*/ 4518466 w 4537613"/>
              <a:gd name="connsiteY22" fmla="*/ 2068767 h 3194050"/>
              <a:gd name="connsiteX23" fmla="*/ 4499318 w 4537613"/>
              <a:gd name="connsiteY23" fmla="*/ 2162909 h 3194050"/>
              <a:gd name="connsiteX24" fmla="*/ 4465810 w 4537613"/>
              <a:gd name="connsiteY24" fmla="*/ 2264111 h 3194050"/>
              <a:gd name="connsiteX25" fmla="*/ 4427515 w 4537613"/>
              <a:gd name="connsiteY25" fmla="*/ 2351193 h 3194050"/>
              <a:gd name="connsiteX26" fmla="*/ 4384433 w 4537613"/>
              <a:gd name="connsiteY26" fmla="*/ 2433567 h 3194050"/>
              <a:gd name="connsiteX27" fmla="*/ 4331778 w 4537613"/>
              <a:gd name="connsiteY27" fmla="*/ 2513587 h 3194050"/>
              <a:gd name="connsiteX28" fmla="*/ 4274335 w 4537613"/>
              <a:gd name="connsiteY28" fmla="*/ 2588901 h 3194050"/>
              <a:gd name="connsiteX29" fmla="*/ 4140302 w 4537613"/>
              <a:gd name="connsiteY29" fmla="*/ 2720699 h 3194050"/>
              <a:gd name="connsiteX30" fmla="*/ 3979942 w 4537613"/>
              <a:gd name="connsiteY30" fmla="*/ 2840730 h 3194050"/>
              <a:gd name="connsiteX31" fmla="*/ 3807614 w 4537613"/>
              <a:gd name="connsiteY31" fmla="*/ 2941933 h 3194050"/>
              <a:gd name="connsiteX32" fmla="*/ 3623320 w 4537613"/>
              <a:gd name="connsiteY32" fmla="*/ 3029014 h 3194050"/>
              <a:gd name="connsiteX33" fmla="*/ 3424664 w 4537613"/>
              <a:gd name="connsiteY33" fmla="*/ 3097267 h 3194050"/>
              <a:gd name="connsiteX34" fmla="*/ 3221222 w 4537613"/>
              <a:gd name="connsiteY34" fmla="*/ 3160812 h 3194050"/>
              <a:gd name="connsiteX35" fmla="*/ 3070007 w 4537613"/>
              <a:gd name="connsiteY35" fmla="*/ 3194050 h 3194050"/>
              <a:gd name="connsiteX36" fmla="*/ 1273362 w 4537613"/>
              <a:gd name="connsiteY36" fmla="*/ 3194050 h 3194050"/>
              <a:gd name="connsiteX37" fmla="*/ 1215520 w 4537613"/>
              <a:gd name="connsiteY37" fmla="*/ 3179641 h 3194050"/>
              <a:gd name="connsiteX38" fmla="*/ 1031226 w 4537613"/>
              <a:gd name="connsiteY38" fmla="*/ 3123156 h 3194050"/>
              <a:gd name="connsiteX39" fmla="*/ 844537 w 4537613"/>
              <a:gd name="connsiteY39" fmla="*/ 3054903 h 3194050"/>
              <a:gd name="connsiteX40" fmla="*/ 667423 w 4537613"/>
              <a:gd name="connsiteY40" fmla="*/ 2979589 h 3194050"/>
              <a:gd name="connsiteX41" fmla="*/ 495095 w 4537613"/>
              <a:gd name="connsiteY41" fmla="*/ 2885448 h 3194050"/>
              <a:gd name="connsiteX42" fmla="*/ 327554 w 4537613"/>
              <a:gd name="connsiteY42" fmla="*/ 2777184 h 3194050"/>
              <a:gd name="connsiteX43" fmla="*/ 174374 w 4537613"/>
              <a:gd name="connsiteY43" fmla="*/ 2659507 h 3194050"/>
              <a:gd name="connsiteX44" fmla="*/ 33161 w 4537613"/>
              <a:gd name="connsiteY44" fmla="*/ 2527709 h 3194050"/>
              <a:gd name="connsiteX45" fmla="*/ 0 w 4537613"/>
              <a:gd name="connsiteY45" fmla="*/ 2488332 h 3194050"/>
              <a:gd name="connsiteX46" fmla="*/ 0 w 4537613"/>
              <a:gd name="connsiteY46" fmla="*/ 575618 h 3194050"/>
              <a:gd name="connsiteX47" fmla="*/ 85817 w 4537613"/>
              <a:gd name="connsiteY47" fmla="*/ 494245 h 3194050"/>
              <a:gd name="connsiteX48" fmla="*/ 231817 w 4537613"/>
              <a:gd name="connsiteY48" fmla="*/ 381275 h 3194050"/>
              <a:gd name="connsiteX49" fmla="*/ 399358 w 4537613"/>
              <a:gd name="connsiteY49" fmla="*/ 282426 h 3194050"/>
              <a:gd name="connsiteX50" fmla="*/ 576472 w 4537613"/>
              <a:gd name="connsiteY50" fmla="*/ 192991 h 3194050"/>
              <a:gd name="connsiteX51" fmla="*/ 767947 w 4537613"/>
              <a:gd name="connsiteY51" fmla="*/ 124738 h 3194050"/>
              <a:gd name="connsiteX52" fmla="*/ 973783 w 4537613"/>
              <a:gd name="connsiteY52" fmla="*/ 68253 h 3194050"/>
              <a:gd name="connsiteX53" fmla="*/ 1177225 w 4537613"/>
              <a:gd name="connsiteY53" fmla="*/ 23536 h 3194050"/>
              <a:gd name="connsiteX54" fmla="*/ 1395028 w 4537613"/>
              <a:gd name="connsiteY54" fmla="*/ 4707 h 3194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4537613" h="3194050">
                <a:moveTo>
                  <a:pt x="1612831" y="0"/>
                </a:moveTo>
                <a:lnTo>
                  <a:pt x="1842601" y="4707"/>
                </a:lnTo>
                <a:lnTo>
                  <a:pt x="2072371" y="30596"/>
                </a:lnTo>
                <a:lnTo>
                  <a:pt x="2314109" y="68253"/>
                </a:lnTo>
                <a:lnTo>
                  <a:pt x="2551059" y="124738"/>
                </a:lnTo>
                <a:lnTo>
                  <a:pt x="2792797" y="192991"/>
                </a:lnTo>
                <a:lnTo>
                  <a:pt x="3029747" y="275365"/>
                </a:lnTo>
                <a:lnTo>
                  <a:pt x="3259517" y="376568"/>
                </a:lnTo>
                <a:lnTo>
                  <a:pt x="3482107" y="482477"/>
                </a:lnTo>
                <a:lnTo>
                  <a:pt x="3687942" y="607215"/>
                </a:lnTo>
                <a:lnTo>
                  <a:pt x="3879418" y="746074"/>
                </a:lnTo>
                <a:lnTo>
                  <a:pt x="4051745" y="903762"/>
                </a:lnTo>
                <a:lnTo>
                  <a:pt x="4204925" y="1066157"/>
                </a:lnTo>
                <a:lnTo>
                  <a:pt x="4269548" y="1153238"/>
                </a:lnTo>
                <a:lnTo>
                  <a:pt x="4331778" y="1240319"/>
                </a:lnTo>
                <a:lnTo>
                  <a:pt x="4384433" y="1334461"/>
                </a:lnTo>
                <a:lnTo>
                  <a:pt x="4427515" y="1435663"/>
                </a:lnTo>
                <a:lnTo>
                  <a:pt x="4465810" y="1536866"/>
                </a:lnTo>
                <a:lnTo>
                  <a:pt x="4499318" y="1635715"/>
                </a:lnTo>
                <a:lnTo>
                  <a:pt x="4523253" y="1743978"/>
                </a:lnTo>
                <a:lnTo>
                  <a:pt x="4537613" y="1849887"/>
                </a:lnTo>
                <a:lnTo>
                  <a:pt x="4530433" y="1962858"/>
                </a:lnTo>
                <a:lnTo>
                  <a:pt x="4518466" y="2068767"/>
                </a:lnTo>
                <a:lnTo>
                  <a:pt x="4499318" y="2162909"/>
                </a:lnTo>
                <a:lnTo>
                  <a:pt x="4465810" y="2264111"/>
                </a:lnTo>
                <a:lnTo>
                  <a:pt x="4427515" y="2351193"/>
                </a:lnTo>
                <a:lnTo>
                  <a:pt x="4384433" y="2433567"/>
                </a:lnTo>
                <a:lnTo>
                  <a:pt x="4331778" y="2513587"/>
                </a:lnTo>
                <a:lnTo>
                  <a:pt x="4274335" y="2588901"/>
                </a:lnTo>
                <a:lnTo>
                  <a:pt x="4140302" y="2720699"/>
                </a:lnTo>
                <a:lnTo>
                  <a:pt x="3979942" y="2840730"/>
                </a:lnTo>
                <a:lnTo>
                  <a:pt x="3807614" y="2941933"/>
                </a:lnTo>
                <a:lnTo>
                  <a:pt x="3623320" y="3029014"/>
                </a:lnTo>
                <a:lnTo>
                  <a:pt x="3424664" y="3097267"/>
                </a:lnTo>
                <a:lnTo>
                  <a:pt x="3221222" y="3160812"/>
                </a:lnTo>
                <a:lnTo>
                  <a:pt x="3070007" y="3194050"/>
                </a:lnTo>
                <a:lnTo>
                  <a:pt x="1273362" y="3194050"/>
                </a:lnTo>
                <a:lnTo>
                  <a:pt x="1215520" y="3179641"/>
                </a:lnTo>
                <a:lnTo>
                  <a:pt x="1031226" y="3123156"/>
                </a:lnTo>
                <a:lnTo>
                  <a:pt x="844537" y="3054903"/>
                </a:lnTo>
                <a:lnTo>
                  <a:pt x="667423" y="2979589"/>
                </a:lnTo>
                <a:lnTo>
                  <a:pt x="495095" y="2885448"/>
                </a:lnTo>
                <a:lnTo>
                  <a:pt x="327554" y="2777184"/>
                </a:lnTo>
                <a:lnTo>
                  <a:pt x="174374" y="2659507"/>
                </a:lnTo>
                <a:lnTo>
                  <a:pt x="33161" y="2527709"/>
                </a:lnTo>
                <a:lnTo>
                  <a:pt x="0" y="2488332"/>
                </a:lnTo>
                <a:lnTo>
                  <a:pt x="0" y="575618"/>
                </a:lnTo>
                <a:lnTo>
                  <a:pt x="85817" y="494245"/>
                </a:lnTo>
                <a:lnTo>
                  <a:pt x="231817" y="381275"/>
                </a:lnTo>
                <a:lnTo>
                  <a:pt x="399358" y="282426"/>
                </a:lnTo>
                <a:lnTo>
                  <a:pt x="576472" y="192991"/>
                </a:lnTo>
                <a:lnTo>
                  <a:pt x="767947" y="124738"/>
                </a:lnTo>
                <a:lnTo>
                  <a:pt x="973783" y="68253"/>
                </a:lnTo>
                <a:lnTo>
                  <a:pt x="1177225" y="23536"/>
                </a:lnTo>
                <a:lnTo>
                  <a:pt x="1395028" y="4707"/>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2" name="Title 1"/>
          <p:cNvSpPr>
            <a:spLocks noGrp="1"/>
          </p:cNvSpPr>
          <p:nvPr userDrawn="1">
            <p:ph type="title"/>
          </p:nvPr>
        </p:nvSpPr>
        <p:spPr>
          <a:xfrm>
            <a:off x="30662" y="-10806"/>
            <a:ext cx="3112552" cy="2456442"/>
          </a:xfrm>
        </p:spPr>
        <p:txBody>
          <a:bodyPr/>
          <a:lstStyle>
            <a:lvl1pPr>
              <a:defRPr>
                <a:solidFill>
                  <a:schemeClr val="tx1"/>
                </a:solidFill>
              </a:defRPr>
            </a:lvl1pPr>
          </a:lstStyle>
          <a:p>
            <a:r>
              <a:rPr lang="en-US" noProof="0"/>
              <a:t>Click to edit Master title style</a:t>
            </a:r>
          </a:p>
        </p:txBody>
      </p:sp>
      <p:sp>
        <p:nvSpPr>
          <p:cNvPr id="5" name="Footer Placeholder 4"/>
          <p:cNvSpPr>
            <a:spLocks noGrp="1"/>
          </p:cNvSpPr>
          <p:nvPr userDrawn="1">
            <p:ph type="ftr" sz="quarter" idx="11"/>
          </p:nvPr>
        </p:nvSpPr>
        <p:spPr>
          <a:xfrm>
            <a:off x="800894" y="6227064"/>
            <a:ext cx="10588752" cy="320040"/>
          </a:xfrm>
        </p:spPr>
        <p:txBody>
          <a:bodyPr/>
          <a:lstStyle/>
          <a:p>
            <a:endParaRPr lang="en-US" noProof="0"/>
          </a:p>
        </p:txBody>
      </p:sp>
      <p:sp>
        <p:nvSpPr>
          <p:cNvPr id="31" name="Content Placeholder 2">
            <a:extLst>
              <a:ext uri="{FF2B5EF4-FFF2-40B4-BE49-F238E27FC236}">
                <a16:creationId xmlns:a16="http://schemas.microsoft.com/office/drawing/2014/main" id="{E62201C3-EEF2-4D1D-B8AB-52AA59DD67A4}"/>
              </a:ext>
            </a:extLst>
          </p:cNvPr>
          <p:cNvSpPr>
            <a:spLocks noGrp="1"/>
          </p:cNvSpPr>
          <p:nvPr>
            <p:ph sz="half" idx="1"/>
          </p:nvPr>
        </p:nvSpPr>
        <p:spPr>
          <a:xfrm>
            <a:off x="800894" y="2445636"/>
            <a:ext cx="4536846" cy="3580515"/>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32" name="Content Placeholder 3">
            <a:extLst>
              <a:ext uri="{FF2B5EF4-FFF2-40B4-BE49-F238E27FC236}">
                <a16:creationId xmlns:a16="http://schemas.microsoft.com/office/drawing/2014/main" id="{33663903-41DD-413B-AB8C-9F42D238C61E}"/>
              </a:ext>
            </a:extLst>
          </p:cNvPr>
          <p:cNvSpPr>
            <a:spLocks noGrp="1"/>
          </p:cNvSpPr>
          <p:nvPr>
            <p:ph sz="half" idx="13"/>
          </p:nvPr>
        </p:nvSpPr>
        <p:spPr>
          <a:xfrm>
            <a:off x="5460530" y="2445636"/>
            <a:ext cx="4536846" cy="3580515"/>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Tree>
    <p:extLst>
      <p:ext uri="{BB962C8B-B14F-4D97-AF65-F5344CB8AC3E}">
        <p14:creationId xmlns:p14="http://schemas.microsoft.com/office/powerpoint/2010/main" val="151400906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grpSp>
        <p:nvGrpSpPr>
          <p:cNvPr id="80" name="Group 79"/>
          <p:cNvGrpSpPr/>
          <p:nvPr/>
        </p:nvGrpSpPr>
        <p:grpSpPr>
          <a:xfrm flipH="1">
            <a:off x="38100" y="0"/>
            <a:ext cx="12584114" cy="6853238"/>
            <a:chOff x="-417513" y="0"/>
            <a:chExt cx="12584114" cy="6853238"/>
          </a:xfrm>
        </p:grpSpPr>
        <p:sp>
          <p:nvSpPr>
            <p:cNvPr id="81" name="Freeform 5"/>
            <p:cNvSpPr/>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2" name="Freeform 6"/>
            <p:cNvSpPr/>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3" name="Freeform 7"/>
            <p:cNvSpPr/>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4" name="Freeform 8"/>
            <p:cNvSpPr/>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5" name="Freeform 9"/>
            <p:cNvSpPr/>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6" name="Freeform 10"/>
            <p:cNvSpPr/>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7" name="Freeform 11"/>
            <p:cNvSpPr/>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8" name="Freeform 12"/>
            <p:cNvSpPr/>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9" name="Freeform 13"/>
            <p:cNvSpPr/>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0" name="Freeform 14"/>
            <p:cNvSpPr/>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1" name="Freeform 15"/>
            <p:cNvSpPr/>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2" name="Freeform 16"/>
            <p:cNvSpPr/>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3" name="Freeform 17"/>
            <p:cNvSpPr/>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4" name="Freeform 18"/>
            <p:cNvSpPr/>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5" name="Freeform 19"/>
            <p:cNvSpPr/>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6" name="Freeform 20"/>
            <p:cNvSpPr/>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7" name="Freeform 21"/>
            <p:cNvSpPr/>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98" name="Freeform 22"/>
            <p:cNvSpPr/>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9" name="Freeform 23"/>
            <p:cNvSpPr/>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0" name="Freeform 24"/>
            <p:cNvSpPr/>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1" name="Freeform 25"/>
            <p:cNvSpPr/>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sp>
        <p:nvSpPr>
          <p:cNvPr id="6" name="Slide Number Placeholder 5"/>
          <p:cNvSpPr>
            <a:spLocks noGrp="1"/>
          </p:cNvSpPr>
          <p:nvPr userDrawn="1">
            <p:ph type="sldNum" sz="quarter" idx="12"/>
          </p:nvPr>
        </p:nvSpPr>
        <p:spPr/>
        <p:txBody>
          <a:bodyPr/>
          <a:lstStyle/>
          <a:p>
            <a:fld id="{A204E297-2C47-40A4-842B-FD18E4874900}" type="slidenum">
              <a:rPr lang="en-US" noProof="0" smtClean="0"/>
              <a:t>‹#›</a:t>
            </a:fld>
            <a:endParaRPr lang="en-US" noProof="0"/>
          </a:p>
        </p:txBody>
      </p:sp>
      <p:sp>
        <p:nvSpPr>
          <p:cNvPr id="16" name="Isosceles Triangle 15">
            <a:extLst>
              <a:ext uri="{FF2B5EF4-FFF2-40B4-BE49-F238E27FC236}">
                <a16:creationId xmlns:a16="http://schemas.microsoft.com/office/drawing/2014/main" id="{E50B9CD5-BF82-4FA5-965C-3A2910331D2B}"/>
              </a:ext>
            </a:extLst>
          </p:cNvPr>
          <p:cNvSpPr/>
          <p:nvPr userDrawn="1"/>
        </p:nvSpPr>
        <p:spPr>
          <a:xfrm rot="16786340" flipV="1">
            <a:off x="2543487" y="816217"/>
            <a:ext cx="1335707" cy="698164"/>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34" name="Freeform: Shape 33">
            <a:extLst>
              <a:ext uri="{FF2B5EF4-FFF2-40B4-BE49-F238E27FC236}">
                <a16:creationId xmlns:a16="http://schemas.microsoft.com/office/drawing/2014/main" id="{C112C725-A112-4CA5-AF43-E92C44765DAD}"/>
              </a:ext>
            </a:extLst>
          </p:cNvPr>
          <p:cNvSpPr/>
          <p:nvPr userDrawn="1"/>
        </p:nvSpPr>
        <p:spPr>
          <a:xfrm flipV="1">
            <a:off x="1" y="0"/>
            <a:ext cx="3421063" cy="2408104"/>
          </a:xfrm>
          <a:custGeom>
            <a:avLst/>
            <a:gdLst>
              <a:gd name="connsiteX0" fmla="*/ 1612831 w 4537613"/>
              <a:gd name="connsiteY0" fmla="*/ 0 h 3194050"/>
              <a:gd name="connsiteX1" fmla="*/ 1842601 w 4537613"/>
              <a:gd name="connsiteY1" fmla="*/ 4707 h 3194050"/>
              <a:gd name="connsiteX2" fmla="*/ 2072371 w 4537613"/>
              <a:gd name="connsiteY2" fmla="*/ 30596 h 3194050"/>
              <a:gd name="connsiteX3" fmla="*/ 2314109 w 4537613"/>
              <a:gd name="connsiteY3" fmla="*/ 68253 h 3194050"/>
              <a:gd name="connsiteX4" fmla="*/ 2551059 w 4537613"/>
              <a:gd name="connsiteY4" fmla="*/ 124738 h 3194050"/>
              <a:gd name="connsiteX5" fmla="*/ 2792797 w 4537613"/>
              <a:gd name="connsiteY5" fmla="*/ 192991 h 3194050"/>
              <a:gd name="connsiteX6" fmla="*/ 3029747 w 4537613"/>
              <a:gd name="connsiteY6" fmla="*/ 275365 h 3194050"/>
              <a:gd name="connsiteX7" fmla="*/ 3259517 w 4537613"/>
              <a:gd name="connsiteY7" fmla="*/ 376568 h 3194050"/>
              <a:gd name="connsiteX8" fmla="*/ 3482107 w 4537613"/>
              <a:gd name="connsiteY8" fmla="*/ 482477 h 3194050"/>
              <a:gd name="connsiteX9" fmla="*/ 3687942 w 4537613"/>
              <a:gd name="connsiteY9" fmla="*/ 607215 h 3194050"/>
              <a:gd name="connsiteX10" fmla="*/ 3879418 w 4537613"/>
              <a:gd name="connsiteY10" fmla="*/ 746074 h 3194050"/>
              <a:gd name="connsiteX11" fmla="*/ 4051745 w 4537613"/>
              <a:gd name="connsiteY11" fmla="*/ 903762 h 3194050"/>
              <a:gd name="connsiteX12" fmla="*/ 4204925 w 4537613"/>
              <a:gd name="connsiteY12" fmla="*/ 1066157 h 3194050"/>
              <a:gd name="connsiteX13" fmla="*/ 4269548 w 4537613"/>
              <a:gd name="connsiteY13" fmla="*/ 1153238 h 3194050"/>
              <a:gd name="connsiteX14" fmla="*/ 4331778 w 4537613"/>
              <a:gd name="connsiteY14" fmla="*/ 1240319 h 3194050"/>
              <a:gd name="connsiteX15" fmla="*/ 4384433 w 4537613"/>
              <a:gd name="connsiteY15" fmla="*/ 1334461 h 3194050"/>
              <a:gd name="connsiteX16" fmla="*/ 4427515 w 4537613"/>
              <a:gd name="connsiteY16" fmla="*/ 1435663 h 3194050"/>
              <a:gd name="connsiteX17" fmla="*/ 4465810 w 4537613"/>
              <a:gd name="connsiteY17" fmla="*/ 1536866 h 3194050"/>
              <a:gd name="connsiteX18" fmla="*/ 4499318 w 4537613"/>
              <a:gd name="connsiteY18" fmla="*/ 1635715 h 3194050"/>
              <a:gd name="connsiteX19" fmla="*/ 4523253 w 4537613"/>
              <a:gd name="connsiteY19" fmla="*/ 1743978 h 3194050"/>
              <a:gd name="connsiteX20" fmla="*/ 4537613 w 4537613"/>
              <a:gd name="connsiteY20" fmla="*/ 1849887 h 3194050"/>
              <a:gd name="connsiteX21" fmla="*/ 4530433 w 4537613"/>
              <a:gd name="connsiteY21" fmla="*/ 1962858 h 3194050"/>
              <a:gd name="connsiteX22" fmla="*/ 4518466 w 4537613"/>
              <a:gd name="connsiteY22" fmla="*/ 2068767 h 3194050"/>
              <a:gd name="connsiteX23" fmla="*/ 4499318 w 4537613"/>
              <a:gd name="connsiteY23" fmla="*/ 2162909 h 3194050"/>
              <a:gd name="connsiteX24" fmla="*/ 4465810 w 4537613"/>
              <a:gd name="connsiteY24" fmla="*/ 2264111 h 3194050"/>
              <a:gd name="connsiteX25" fmla="*/ 4427515 w 4537613"/>
              <a:gd name="connsiteY25" fmla="*/ 2351193 h 3194050"/>
              <a:gd name="connsiteX26" fmla="*/ 4384433 w 4537613"/>
              <a:gd name="connsiteY26" fmla="*/ 2433567 h 3194050"/>
              <a:gd name="connsiteX27" fmla="*/ 4331778 w 4537613"/>
              <a:gd name="connsiteY27" fmla="*/ 2513587 h 3194050"/>
              <a:gd name="connsiteX28" fmla="*/ 4274335 w 4537613"/>
              <a:gd name="connsiteY28" fmla="*/ 2588901 h 3194050"/>
              <a:gd name="connsiteX29" fmla="*/ 4140302 w 4537613"/>
              <a:gd name="connsiteY29" fmla="*/ 2720699 h 3194050"/>
              <a:gd name="connsiteX30" fmla="*/ 3979942 w 4537613"/>
              <a:gd name="connsiteY30" fmla="*/ 2840730 h 3194050"/>
              <a:gd name="connsiteX31" fmla="*/ 3807614 w 4537613"/>
              <a:gd name="connsiteY31" fmla="*/ 2941933 h 3194050"/>
              <a:gd name="connsiteX32" fmla="*/ 3623320 w 4537613"/>
              <a:gd name="connsiteY32" fmla="*/ 3029014 h 3194050"/>
              <a:gd name="connsiteX33" fmla="*/ 3424664 w 4537613"/>
              <a:gd name="connsiteY33" fmla="*/ 3097267 h 3194050"/>
              <a:gd name="connsiteX34" fmla="*/ 3221222 w 4537613"/>
              <a:gd name="connsiteY34" fmla="*/ 3160812 h 3194050"/>
              <a:gd name="connsiteX35" fmla="*/ 3070007 w 4537613"/>
              <a:gd name="connsiteY35" fmla="*/ 3194050 h 3194050"/>
              <a:gd name="connsiteX36" fmla="*/ 1273362 w 4537613"/>
              <a:gd name="connsiteY36" fmla="*/ 3194050 h 3194050"/>
              <a:gd name="connsiteX37" fmla="*/ 1215520 w 4537613"/>
              <a:gd name="connsiteY37" fmla="*/ 3179641 h 3194050"/>
              <a:gd name="connsiteX38" fmla="*/ 1031226 w 4537613"/>
              <a:gd name="connsiteY38" fmla="*/ 3123156 h 3194050"/>
              <a:gd name="connsiteX39" fmla="*/ 844537 w 4537613"/>
              <a:gd name="connsiteY39" fmla="*/ 3054903 h 3194050"/>
              <a:gd name="connsiteX40" fmla="*/ 667423 w 4537613"/>
              <a:gd name="connsiteY40" fmla="*/ 2979589 h 3194050"/>
              <a:gd name="connsiteX41" fmla="*/ 495095 w 4537613"/>
              <a:gd name="connsiteY41" fmla="*/ 2885448 h 3194050"/>
              <a:gd name="connsiteX42" fmla="*/ 327554 w 4537613"/>
              <a:gd name="connsiteY42" fmla="*/ 2777184 h 3194050"/>
              <a:gd name="connsiteX43" fmla="*/ 174374 w 4537613"/>
              <a:gd name="connsiteY43" fmla="*/ 2659507 h 3194050"/>
              <a:gd name="connsiteX44" fmla="*/ 33161 w 4537613"/>
              <a:gd name="connsiteY44" fmla="*/ 2527709 h 3194050"/>
              <a:gd name="connsiteX45" fmla="*/ 0 w 4537613"/>
              <a:gd name="connsiteY45" fmla="*/ 2488332 h 3194050"/>
              <a:gd name="connsiteX46" fmla="*/ 0 w 4537613"/>
              <a:gd name="connsiteY46" fmla="*/ 575618 h 3194050"/>
              <a:gd name="connsiteX47" fmla="*/ 85817 w 4537613"/>
              <a:gd name="connsiteY47" fmla="*/ 494245 h 3194050"/>
              <a:gd name="connsiteX48" fmla="*/ 231817 w 4537613"/>
              <a:gd name="connsiteY48" fmla="*/ 381275 h 3194050"/>
              <a:gd name="connsiteX49" fmla="*/ 399358 w 4537613"/>
              <a:gd name="connsiteY49" fmla="*/ 282426 h 3194050"/>
              <a:gd name="connsiteX50" fmla="*/ 576472 w 4537613"/>
              <a:gd name="connsiteY50" fmla="*/ 192991 h 3194050"/>
              <a:gd name="connsiteX51" fmla="*/ 767947 w 4537613"/>
              <a:gd name="connsiteY51" fmla="*/ 124738 h 3194050"/>
              <a:gd name="connsiteX52" fmla="*/ 973783 w 4537613"/>
              <a:gd name="connsiteY52" fmla="*/ 68253 h 3194050"/>
              <a:gd name="connsiteX53" fmla="*/ 1177225 w 4537613"/>
              <a:gd name="connsiteY53" fmla="*/ 23536 h 3194050"/>
              <a:gd name="connsiteX54" fmla="*/ 1395028 w 4537613"/>
              <a:gd name="connsiteY54" fmla="*/ 4707 h 3194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4537613" h="3194050">
                <a:moveTo>
                  <a:pt x="1612831" y="0"/>
                </a:moveTo>
                <a:lnTo>
                  <a:pt x="1842601" y="4707"/>
                </a:lnTo>
                <a:lnTo>
                  <a:pt x="2072371" y="30596"/>
                </a:lnTo>
                <a:lnTo>
                  <a:pt x="2314109" y="68253"/>
                </a:lnTo>
                <a:lnTo>
                  <a:pt x="2551059" y="124738"/>
                </a:lnTo>
                <a:lnTo>
                  <a:pt x="2792797" y="192991"/>
                </a:lnTo>
                <a:lnTo>
                  <a:pt x="3029747" y="275365"/>
                </a:lnTo>
                <a:lnTo>
                  <a:pt x="3259517" y="376568"/>
                </a:lnTo>
                <a:lnTo>
                  <a:pt x="3482107" y="482477"/>
                </a:lnTo>
                <a:lnTo>
                  <a:pt x="3687942" y="607215"/>
                </a:lnTo>
                <a:lnTo>
                  <a:pt x="3879418" y="746074"/>
                </a:lnTo>
                <a:lnTo>
                  <a:pt x="4051745" y="903762"/>
                </a:lnTo>
                <a:lnTo>
                  <a:pt x="4204925" y="1066157"/>
                </a:lnTo>
                <a:lnTo>
                  <a:pt x="4269548" y="1153238"/>
                </a:lnTo>
                <a:lnTo>
                  <a:pt x="4331778" y="1240319"/>
                </a:lnTo>
                <a:lnTo>
                  <a:pt x="4384433" y="1334461"/>
                </a:lnTo>
                <a:lnTo>
                  <a:pt x="4427515" y="1435663"/>
                </a:lnTo>
                <a:lnTo>
                  <a:pt x="4465810" y="1536866"/>
                </a:lnTo>
                <a:lnTo>
                  <a:pt x="4499318" y="1635715"/>
                </a:lnTo>
                <a:lnTo>
                  <a:pt x="4523253" y="1743978"/>
                </a:lnTo>
                <a:lnTo>
                  <a:pt x="4537613" y="1849887"/>
                </a:lnTo>
                <a:lnTo>
                  <a:pt x="4530433" y="1962858"/>
                </a:lnTo>
                <a:lnTo>
                  <a:pt x="4518466" y="2068767"/>
                </a:lnTo>
                <a:lnTo>
                  <a:pt x="4499318" y="2162909"/>
                </a:lnTo>
                <a:lnTo>
                  <a:pt x="4465810" y="2264111"/>
                </a:lnTo>
                <a:lnTo>
                  <a:pt x="4427515" y="2351193"/>
                </a:lnTo>
                <a:lnTo>
                  <a:pt x="4384433" y="2433567"/>
                </a:lnTo>
                <a:lnTo>
                  <a:pt x="4331778" y="2513587"/>
                </a:lnTo>
                <a:lnTo>
                  <a:pt x="4274335" y="2588901"/>
                </a:lnTo>
                <a:lnTo>
                  <a:pt x="4140302" y="2720699"/>
                </a:lnTo>
                <a:lnTo>
                  <a:pt x="3979942" y="2840730"/>
                </a:lnTo>
                <a:lnTo>
                  <a:pt x="3807614" y="2941933"/>
                </a:lnTo>
                <a:lnTo>
                  <a:pt x="3623320" y="3029014"/>
                </a:lnTo>
                <a:lnTo>
                  <a:pt x="3424664" y="3097267"/>
                </a:lnTo>
                <a:lnTo>
                  <a:pt x="3221222" y="3160812"/>
                </a:lnTo>
                <a:lnTo>
                  <a:pt x="3070007" y="3194050"/>
                </a:lnTo>
                <a:lnTo>
                  <a:pt x="1273362" y="3194050"/>
                </a:lnTo>
                <a:lnTo>
                  <a:pt x="1215520" y="3179641"/>
                </a:lnTo>
                <a:lnTo>
                  <a:pt x="1031226" y="3123156"/>
                </a:lnTo>
                <a:lnTo>
                  <a:pt x="844537" y="3054903"/>
                </a:lnTo>
                <a:lnTo>
                  <a:pt x="667423" y="2979589"/>
                </a:lnTo>
                <a:lnTo>
                  <a:pt x="495095" y="2885448"/>
                </a:lnTo>
                <a:lnTo>
                  <a:pt x="327554" y="2777184"/>
                </a:lnTo>
                <a:lnTo>
                  <a:pt x="174374" y="2659507"/>
                </a:lnTo>
                <a:lnTo>
                  <a:pt x="33161" y="2527709"/>
                </a:lnTo>
                <a:lnTo>
                  <a:pt x="0" y="2488332"/>
                </a:lnTo>
                <a:lnTo>
                  <a:pt x="0" y="575618"/>
                </a:lnTo>
                <a:lnTo>
                  <a:pt x="85817" y="494245"/>
                </a:lnTo>
                <a:lnTo>
                  <a:pt x="231817" y="381275"/>
                </a:lnTo>
                <a:lnTo>
                  <a:pt x="399358" y="282426"/>
                </a:lnTo>
                <a:lnTo>
                  <a:pt x="576472" y="192991"/>
                </a:lnTo>
                <a:lnTo>
                  <a:pt x="767947" y="124738"/>
                </a:lnTo>
                <a:lnTo>
                  <a:pt x="973783" y="68253"/>
                </a:lnTo>
                <a:lnTo>
                  <a:pt x="1177225" y="23536"/>
                </a:lnTo>
                <a:lnTo>
                  <a:pt x="1395028" y="4707"/>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2" name="Title 1"/>
          <p:cNvSpPr>
            <a:spLocks noGrp="1"/>
          </p:cNvSpPr>
          <p:nvPr userDrawn="1">
            <p:ph type="title"/>
          </p:nvPr>
        </p:nvSpPr>
        <p:spPr>
          <a:xfrm>
            <a:off x="30662" y="-10806"/>
            <a:ext cx="3112552" cy="2456442"/>
          </a:xfrm>
        </p:spPr>
        <p:txBody>
          <a:bodyPr/>
          <a:lstStyle>
            <a:lvl1pPr>
              <a:defRPr>
                <a:solidFill>
                  <a:schemeClr val="tx1"/>
                </a:solidFill>
              </a:defRPr>
            </a:lvl1pPr>
          </a:lstStyle>
          <a:p>
            <a:r>
              <a:rPr lang="en-US" noProof="0"/>
              <a:t>Click to edit Master title style</a:t>
            </a:r>
          </a:p>
        </p:txBody>
      </p:sp>
      <p:sp>
        <p:nvSpPr>
          <p:cNvPr id="5" name="Footer Placeholder 4"/>
          <p:cNvSpPr>
            <a:spLocks noGrp="1"/>
          </p:cNvSpPr>
          <p:nvPr userDrawn="1">
            <p:ph type="ftr" sz="quarter" idx="11"/>
          </p:nvPr>
        </p:nvSpPr>
        <p:spPr>
          <a:xfrm>
            <a:off x="800894" y="6227064"/>
            <a:ext cx="10588752" cy="320040"/>
          </a:xfrm>
        </p:spPr>
        <p:txBody>
          <a:bodyPr/>
          <a:lstStyle/>
          <a:p>
            <a:endParaRPr lang="en-US" noProof="0"/>
          </a:p>
        </p:txBody>
      </p:sp>
      <p:sp>
        <p:nvSpPr>
          <p:cNvPr id="31" name="Content Placeholder 2">
            <a:extLst>
              <a:ext uri="{FF2B5EF4-FFF2-40B4-BE49-F238E27FC236}">
                <a16:creationId xmlns:a16="http://schemas.microsoft.com/office/drawing/2014/main" id="{E62201C3-EEF2-4D1D-B8AB-52AA59DD67A4}"/>
              </a:ext>
            </a:extLst>
          </p:cNvPr>
          <p:cNvSpPr>
            <a:spLocks noGrp="1"/>
          </p:cNvSpPr>
          <p:nvPr>
            <p:ph sz="half" idx="1"/>
          </p:nvPr>
        </p:nvSpPr>
        <p:spPr>
          <a:xfrm>
            <a:off x="800893" y="2621849"/>
            <a:ext cx="9195593" cy="3404302"/>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Tree>
    <p:extLst>
      <p:ext uri="{BB962C8B-B14F-4D97-AF65-F5344CB8AC3E}">
        <p14:creationId xmlns:p14="http://schemas.microsoft.com/office/powerpoint/2010/main" val="208865903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1_Comparison">
    <p:spTree>
      <p:nvGrpSpPr>
        <p:cNvPr id="1" name=""/>
        <p:cNvGrpSpPr/>
        <p:nvPr/>
      </p:nvGrpSpPr>
      <p:grpSpPr>
        <a:xfrm>
          <a:off x="0" y="0"/>
          <a:ext cx="0" cy="0"/>
          <a:chOff x="0" y="0"/>
          <a:chExt cx="0" cy="0"/>
        </a:xfrm>
      </p:grpSpPr>
      <p:grpSp>
        <p:nvGrpSpPr>
          <p:cNvPr id="80" name="Group 79"/>
          <p:cNvGrpSpPr/>
          <p:nvPr/>
        </p:nvGrpSpPr>
        <p:grpSpPr>
          <a:xfrm flipH="1">
            <a:off x="38100" y="0"/>
            <a:ext cx="12584114" cy="6853238"/>
            <a:chOff x="-417513" y="0"/>
            <a:chExt cx="12584114" cy="6853238"/>
          </a:xfrm>
        </p:grpSpPr>
        <p:sp>
          <p:nvSpPr>
            <p:cNvPr id="81" name="Freeform 5"/>
            <p:cNvSpPr/>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2" name="Freeform 6"/>
            <p:cNvSpPr/>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3" name="Freeform 7"/>
            <p:cNvSpPr/>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4" name="Freeform 8"/>
            <p:cNvSpPr/>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5" name="Freeform 9"/>
            <p:cNvSpPr/>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6" name="Freeform 10"/>
            <p:cNvSpPr/>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7" name="Freeform 11"/>
            <p:cNvSpPr/>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8" name="Freeform 12"/>
            <p:cNvSpPr/>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9" name="Freeform 13"/>
            <p:cNvSpPr/>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0" name="Freeform 14"/>
            <p:cNvSpPr/>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1" name="Freeform 15"/>
            <p:cNvSpPr/>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2" name="Freeform 16"/>
            <p:cNvSpPr/>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3" name="Freeform 17"/>
            <p:cNvSpPr/>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4" name="Freeform 18"/>
            <p:cNvSpPr/>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5" name="Freeform 19"/>
            <p:cNvSpPr/>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6" name="Freeform 20"/>
            <p:cNvSpPr/>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7" name="Freeform 21"/>
            <p:cNvSpPr/>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98" name="Freeform 22"/>
            <p:cNvSpPr/>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9" name="Freeform 23"/>
            <p:cNvSpPr/>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0" name="Freeform 24"/>
            <p:cNvSpPr/>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1" name="Freeform 25"/>
            <p:cNvSpPr/>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sp>
        <p:nvSpPr>
          <p:cNvPr id="6" name="Slide Number Placeholder 5"/>
          <p:cNvSpPr>
            <a:spLocks noGrp="1"/>
          </p:cNvSpPr>
          <p:nvPr userDrawn="1">
            <p:ph type="sldNum" sz="quarter" idx="12"/>
          </p:nvPr>
        </p:nvSpPr>
        <p:spPr/>
        <p:txBody>
          <a:bodyPr/>
          <a:lstStyle/>
          <a:p>
            <a:fld id="{A204E297-2C47-40A4-842B-FD18E4874900}" type="slidenum">
              <a:rPr lang="en-US" noProof="0" smtClean="0"/>
              <a:t>‹#›</a:t>
            </a:fld>
            <a:endParaRPr lang="en-US" noProof="0"/>
          </a:p>
        </p:txBody>
      </p:sp>
      <p:sp>
        <p:nvSpPr>
          <p:cNvPr id="16" name="Isosceles Triangle 15">
            <a:extLst>
              <a:ext uri="{FF2B5EF4-FFF2-40B4-BE49-F238E27FC236}">
                <a16:creationId xmlns:a16="http://schemas.microsoft.com/office/drawing/2014/main" id="{E50B9CD5-BF82-4FA5-965C-3A2910331D2B}"/>
              </a:ext>
            </a:extLst>
          </p:cNvPr>
          <p:cNvSpPr/>
          <p:nvPr userDrawn="1"/>
        </p:nvSpPr>
        <p:spPr>
          <a:xfrm rot="16786340" flipV="1">
            <a:off x="2543487" y="816217"/>
            <a:ext cx="1335707" cy="698164"/>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34" name="Freeform: Shape 33">
            <a:extLst>
              <a:ext uri="{FF2B5EF4-FFF2-40B4-BE49-F238E27FC236}">
                <a16:creationId xmlns:a16="http://schemas.microsoft.com/office/drawing/2014/main" id="{C112C725-A112-4CA5-AF43-E92C44765DAD}"/>
              </a:ext>
            </a:extLst>
          </p:cNvPr>
          <p:cNvSpPr/>
          <p:nvPr userDrawn="1"/>
        </p:nvSpPr>
        <p:spPr>
          <a:xfrm flipV="1">
            <a:off x="1" y="0"/>
            <a:ext cx="3421063" cy="2408104"/>
          </a:xfrm>
          <a:custGeom>
            <a:avLst/>
            <a:gdLst>
              <a:gd name="connsiteX0" fmla="*/ 1612831 w 4537613"/>
              <a:gd name="connsiteY0" fmla="*/ 0 h 3194050"/>
              <a:gd name="connsiteX1" fmla="*/ 1842601 w 4537613"/>
              <a:gd name="connsiteY1" fmla="*/ 4707 h 3194050"/>
              <a:gd name="connsiteX2" fmla="*/ 2072371 w 4537613"/>
              <a:gd name="connsiteY2" fmla="*/ 30596 h 3194050"/>
              <a:gd name="connsiteX3" fmla="*/ 2314109 w 4537613"/>
              <a:gd name="connsiteY3" fmla="*/ 68253 h 3194050"/>
              <a:gd name="connsiteX4" fmla="*/ 2551059 w 4537613"/>
              <a:gd name="connsiteY4" fmla="*/ 124738 h 3194050"/>
              <a:gd name="connsiteX5" fmla="*/ 2792797 w 4537613"/>
              <a:gd name="connsiteY5" fmla="*/ 192991 h 3194050"/>
              <a:gd name="connsiteX6" fmla="*/ 3029747 w 4537613"/>
              <a:gd name="connsiteY6" fmla="*/ 275365 h 3194050"/>
              <a:gd name="connsiteX7" fmla="*/ 3259517 w 4537613"/>
              <a:gd name="connsiteY7" fmla="*/ 376568 h 3194050"/>
              <a:gd name="connsiteX8" fmla="*/ 3482107 w 4537613"/>
              <a:gd name="connsiteY8" fmla="*/ 482477 h 3194050"/>
              <a:gd name="connsiteX9" fmla="*/ 3687942 w 4537613"/>
              <a:gd name="connsiteY9" fmla="*/ 607215 h 3194050"/>
              <a:gd name="connsiteX10" fmla="*/ 3879418 w 4537613"/>
              <a:gd name="connsiteY10" fmla="*/ 746074 h 3194050"/>
              <a:gd name="connsiteX11" fmla="*/ 4051745 w 4537613"/>
              <a:gd name="connsiteY11" fmla="*/ 903762 h 3194050"/>
              <a:gd name="connsiteX12" fmla="*/ 4204925 w 4537613"/>
              <a:gd name="connsiteY12" fmla="*/ 1066157 h 3194050"/>
              <a:gd name="connsiteX13" fmla="*/ 4269548 w 4537613"/>
              <a:gd name="connsiteY13" fmla="*/ 1153238 h 3194050"/>
              <a:gd name="connsiteX14" fmla="*/ 4331778 w 4537613"/>
              <a:gd name="connsiteY14" fmla="*/ 1240319 h 3194050"/>
              <a:gd name="connsiteX15" fmla="*/ 4384433 w 4537613"/>
              <a:gd name="connsiteY15" fmla="*/ 1334461 h 3194050"/>
              <a:gd name="connsiteX16" fmla="*/ 4427515 w 4537613"/>
              <a:gd name="connsiteY16" fmla="*/ 1435663 h 3194050"/>
              <a:gd name="connsiteX17" fmla="*/ 4465810 w 4537613"/>
              <a:gd name="connsiteY17" fmla="*/ 1536866 h 3194050"/>
              <a:gd name="connsiteX18" fmla="*/ 4499318 w 4537613"/>
              <a:gd name="connsiteY18" fmla="*/ 1635715 h 3194050"/>
              <a:gd name="connsiteX19" fmla="*/ 4523253 w 4537613"/>
              <a:gd name="connsiteY19" fmla="*/ 1743978 h 3194050"/>
              <a:gd name="connsiteX20" fmla="*/ 4537613 w 4537613"/>
              <a:gd name="connsiteY20" fmla="*/ 1849887 h 3194050"/>
              <a:gd name="connsiteX21" fmla="*/ 4530433 w 4537613"/>
              <a:gd name="connsiteY21" fmla="*/ 1962858 h 3194050"/>
              <a:gd name="connsiteX22" fmla="*/ 4518466 w 4537613"/>
              <a:gd name="connsiteY22" fmla="*/ 2068767 h 3194050"/>
              <a:gd name="connsiteX23" fmla="*/ 4499318 w 4537613"/>
              <a:gd name="connsiteY23" fmla="*/ 2162909 h 3194050"/>
              <a:gd name="connsiteX24" fmla="*/ 4465810 w 4537613"/>
              <a:gd name="connsiteY24" fmla="*/ 2264111 h 3194050"/>
              <a:gd name="connsiteX25" fmla="*/ 4427515 w 4537613"/>
              <a:gd name="connsiteY25" fmla="*/ 2351193 h 3194050"/>
              <a:gd name="connsiteX26" fmla="*/ 4384433 w 4537613"/>
              <a:gd name="connsiteY26" fmla="*/ 2433567 h 3194050"/>
              <a:gd name="connsiteX27" fmla="*/ 4331778 w 4537613"/>
              <a:gd name="connsiteY27" fmla="*/ 2513587 h 3194050"/>
              <a:gd name="connsiteX28" fmla="*/ 4274335 w 4537613"/>
              <a:gd name="connsiteY28" fmla="*/ 2588901 h 3194050"/>
              <a:gd name="connsiteX29" fmla="*/ 4140302 w 4537613"/>
              <a:gd name="connsiteY29" fmla="*/ 2720699 h 3194050"/>
              <a:gd name="connsiteX30" fmla="*/ 3979942 w 4537613"/>
              <a:gd name="connsiteY30" fmla="*/ 2840730 h 3194050"/>
              <a:gd name="connsiteX31" fmla="*/ 3807614 w 4537613"/>
              <a:gd name="connsiteY31" fmla="*/ 2941933 h 3194050"/>
              <a:gd name="connsiteX32" fmla="*/ 3623320 w 4537613"/>
              <a:gd name="connsiteY32" fmla="*/ 3029014 h 3194050"/>
              <a:gd name="connsiteX33" fmla="*/ 3424664 w 4537613"/>
              <a:gd name="connsiteY33" fmla="*/ 3097267 h 3194050"/>
              <a:gd name="connsiteX34" fmla="*/ 3221222 w 4537613"/>
              <a:gd name="connsiteY34" fmla="*/ 3160812 h 3194050"/>
              <a:gd name="connsiteX35" fmla="*/ 3070007 w 4537613"/>
              <a:gd name="connsiteY35" fmla="*/ 3194050 h 3194050"/>
              <a:gd name="connsiteX36" fmla="*/ 1273362 w 4537613"/>
              <a:gd name="connsiteY36" fmla="*/ 3194050 h 3194050"/>
              <a:gd name="connsiteX37" fmla="*/ 1215520 w 4537613"/>
              <a:gd name="connsiteY37" fmla="*/ 3179641 h 3194050"/>
              <a:gd name="connsiteX38" fmla="*/ 1031226 w 4537613"/>
              <a:gd name="connsiteY38" fmla="*/ 3123156 h 3194050"/>
              <a:gd name="connsiteX39" fmla="*/ 844537 w 4537613"/>
              <a:gd name="connsiteY39" fmla="*/ 3054903 h 3194050"/>
              <a:gd name="connsiteX40" fmla="*/ 667423 w 4537613"/>
              <a:gd name="connsiteY40" fmla="*/ 2979589 h 3194050"/>
              <a:gd name="connsiteX41" fmla="*/ 495095 w 4537613"/>
              <a:gd name="connsiteY41" fmla="*/ 2885448 h 3194050"/>
              <a:gd name="connsiteX42" fmla="*/ 327554 w 4537613"/>
              <a:gd name="connsiteY42" fmla="*/ 2777184 h 3194050"/>
              <a:gd name="connsiteX43" fmla="*/ 174374 w 4537613"/>
              <a:gd name="connsiteY43" fmla="*/ 2659507 h 3194050"/>
              <a:gd name="connsiteX44" fmla="*/ 33161 w 4537613"/>
              <a:gd name="connsiteY44" fmla="*/ 2527709 h 3194050"/>
              <a:gd name="connsiteX45" fmla="*/ 0 w 4537613"/>
              <a:gd name="connsiteY45" fmla="*/ 2488332 h 3194050"/>
              <a:gd name="connsiteX46" fmla="*/ 0 w 4537613"/>
              <a:gd name="connsiteY46" fmla="*/ 575618 h 3194050"/>
              <a:gd name="connsiteX47" fmla="*/ 85817 w 4537613"/>
              <a:gd name="connsiteY47" fmla="*/ 494245 h 3194050"/>
              <a:gd name="connsiteX48" fmla="*/ 231817 w 4537613"/>
              <a:gd name="connsiteY48" fmla="*/ 381275 h 3194050"/>
              <a:gd name="connsiteX49" fmla="*/ 399358 w 4537613"/>
              <a:gd name="connsiteY49" fmla="*/ 282426 h 3194050"/>
              <a:gd name="connsiteX50" fmla="*/ 576472 w 4537613"/>
              <a:gd name="connsiteY50" fmla="*/ 192991 h 3194050"/>
              <a:gd name="connsiteX51" fmla="*/ 767947 w 4537613"/>
              <a:gd name="connsiteY51" fmla="*/ 124738 h 3194050"/>
              <a:gd name="connsiteX52" fmla="*/ 973783 w 4537613"/>
              <a:gd name="connsiteY52" fmla="*/ 68253 h 3194050"/>
              <a:gd name="connsiteX53" fmla="*/ 1177225 w 4537613"/>
              <a:gd name="connsiteY53" fmla="*/ 23536 h 3194050"/>
              <a:gd name="connsiteX54" fmla="*/ 1395028 w 4537613"/>
              <a:gd name="connsiteY54" fmla="*/ 4707 h 3194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4537613" h="3194050">
                <a:moveTo>
                  <a:pt x="1612831" y="0"/>
                </a:moveTo>
                <a:lnTo>
                  <a:pt x="1842601" y="4707"/>
                </a:lnTo>
                <a:lnTo>
                  <a:pt x="2072371" y="30596"/>
                </a:lnTo>
                <a:lnTo>
                  <a:pt x="2314109" y="68253"/>
                </a:lnTo>
                <a:lnTo>
                  <a:pt x="2551059" y="124738"/>
                </a:lnTo>
                <a:lnTo>
                  <a:pt x="2792797" y="192991"/>
                </a:lnTo>
                <a:lnTo>
                  <a:pt x="3029747" y="275365"/>
                </a:lnTo>
                <a:lnTo>
                  <a:pt x="3259517" y="376568"/>
                </a:lnTo>
                <a:lnTo>
                  <a:pt x="3482107" y="482477"/>
                </a:lnTo>
                <a:lnTo>
                  <a:pt x="3687942" y="607215"/>
                </a:lnTo>
                <a:lnTo>
                  <a:pt x="3879418" y="746074"/>
                </a:lnTo>
                <a:lnTo>
                  <a:pt x="4051745" y="903762"/>
                </a:lnTo>
                <a:lnTo>
                  <a:pt x="4204925" y="1066157"/>
                </a:lnTo>
                <a:lnTo>
                  <a:pt x="4269548" y="1153238"/>
                </a:lnTo>
                <a:lnTo>
                  <a:pt x="4331778" y="1240319"/>
                </a:lnTo>
                <a:lnTo>
                  <a:pt x="4384433" y="1334461"/>
                </a:lnTo>
                <a:lnTo>
                  <a:pt x="4427515" y="1435663"/>
                </a:lnTo>
                <a:lnTo>
                  <a:pt x="4465810" y="1536866"/>
                </a:lnTo>
                <a:lnTo>
                  <a:pt x="4499318" y="1635715"/>
                </a:lnTo>
                <a:lnTo>
                  <a:pt x="4523253" y="1743978"/>
                </a:lnTo>
                <a:lnTo>
                  <a:pt x="4537613" y="1849887"/>
                </a:lnTo>
                <a:lnTo>
                  <a:pt x="4530433" y="1962858"/>
                </a:lnTo>
                <a:lnTo>
                  <a:pt x="4518466" y="2068767"/>
                </a:lnTo>
                <a:lnTo>
                  <a:pt x="4499318" y="2162909"/>
                </a:lnTo>
                <a:lnTo>
                  <a:pt x="4465810" y="2264111"/>
                </a:lnTo>
                <a:lnTo>
                  <a:pt x="4427515" y="2351193"/>
                </a:lnTo>
                <a:lnTo>
                  <a:pt x="4384433" y="2433567"/>
                </a:lnTo>
                <a:lnTo>
                  <a:pt x="4331778" y="2513587"/>
                </a:lnTo>
                <a:lnTo>
                  <a:pt x="4274335" y="2588901"/>
                </a:lnTo>
                <a:lnTo>
                  <a:pt x="4140302" y="2720699"/>
                </a:lnTo>
                <a:lnTo>
                  <a:pt x="3979942" y="2840730"/>
                </a:lnTo>
                <a:lnTo>
                  <a:pt x="3807614" y="2941933"/>
                </a:lnTo>
                <a:lnTo>
                  <a:pt x="3623320" y="3029014"/>
                </a:lnTo>
                <a:lnTo>
                  <a:pt x="3424664" y="3097267"/>
                </a:lnTo>
                <a:lnTo>
                  <a:pt x="3221222" y="3160812"/>
                </a:lnTo>
                <a:lnTo>
                  <a:pt x="3070007" y="3194050"/>
                </a:lnTo>
                <a:lnTo>
                  <a:pt x="1273362" y="3194050"/>
                </a:lnTo>
                <a:lnTo>
                  <a:pt x="1215520" y="3179641"/>
                </a:lnTo>
                <a:lnTo>
                  <a:pt x="1031226" y="3123156"/>
                </a:lnTo>
                <a:lnTo>
                  <a:pt x="844537" y="3054903"/>
                </a:lnTo>
                <a:lnTo>
                  <a:pt x="667423" y="2979589"/>
                </a:lnTo>
                <a:lnTo>
                  <a:pt x="495095" y="2885448"/>
                </a:lnTo>
                <a:lnTo>
                  <a:pt x="327554" y="2777184"/>
                </a:lnTo>
                <a:lnTo>
                  <a:pt x="174374" y="2659507"/>
                </a:lnTo>
                <a:lnTo>
                  <a:pt x="33161" y="2527709"/>
                </a:lnTo>
                <a:lnTo>
                  <a:pt x="0" y="2488332"/>
                </a:lnTo>
                <a:lnTo>
                  <a:pt x="0" y="575618"/>
                </a:lnTo>
                <a:lnTo>
                  <a:pt x="85817" y="494245"/>
                </a:lnTo>
                <a:lnTo>
                  <a:pt x="231817" y="381275"/>
                </a:lnTo>
                <a:lnTo>
                  <a:pt x="399358" y="282426"/>
                </a:lnTo>
                <a:lnTo>
                  <a:pt x="576472" y="192991"/>
                </a:lnTo>
                <a:lnTo>
                  <a:pt x="767947" y="124738"/>
                </a:lnTo>
                <a:lnTo>
                  <a:pt x="973783" y="68253"/>
                </a:lnTo>
                <a:lnTo>
                  <a:pt x="1177225" y="23536"/>
                </a:lnTo>
                <a:lnTo>
                  <a:pt x="1395028" y="4707"/>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2" name="Title 1"/>
          <p:cNvSpPr>
            <a:spLocks noGrp="1"/>
          </p:cNvSpPr>
          <p:nvPr userDrawn="1">
            <p:ph type="title"/>
          </p:nvPr>
        </p:nvSpPr>
        <p:spPr>
          <a:xfrm>
            <a:off x="30662" y="-10806"/>
            <a:ext cx="3112552" cy="2456442"/>
          </a:xfrm>
        </p:spPr>
        <p:txBody>
          <a:bodyPr/>
          <a:lstStyle>
            <a:lvl1pPr>
              <a:defRPr>
                <a:solidFill>
                  <a:schemeClr val="tx1"/>
                </a:solidFill>
              </a:defRPr>
            </a:lvl1pPr>
          </a:lstStyle>
          <a:p>
            <a:r>
              <a:rPr lang="en-US" noProof="0"/>
              <a:t>Click to edit Master title style</a:t>
            </a:r>
          </a:p>
        </p:txBody>
      </p:sp>
      <p:sp>
        <p:nvSpPr>
          <p:cNvPr id="5" name="Footer Placeholder 4"/>
          <p:cNvSpPr>
            <a:spLocks noGrp="1"/>
          </p:cNvSpPr>
          <p:nvPr userDrawn="1">
            <p:ph type="ftr" sz="quarter" idx="11"/>
          </p:nvPr>
        </p:nvSpPr>
        <p:spPr>
          <a:xfrm>
            <a:off x="800894" y="6227064"/>
            <a:ext cx="10588752" cy="320040"/>
          </a:xfrm>
        </p:spPr>
        <p:txBody>
          <a:bodyPr/>
          <a:lstStyle/>
          <a:p>
            <a:endParaRPr lang="en-US" noProof="0"/>
          </a:p>
        </p:txBody>
      </p:sp>
      <p:sp>
        <p:nvSpPr>
          <p:cNvPr id="33" name="Text Placeholder 2">
            <a:extLst>
              <a:ext uri="{FF2B5EF4-FFF2-40B4-BE49-F238E27FC236}">
                <a16:creationId xmlns:a16="http://schemas.microsoft.com/office/drawing/2014/main" id="{B3CED86B-1675-4502-81E2-29470C91DF88}"/>
              </a:ext>
            </a:extLst>
          </p:cNvPr>
          <p:cNvSpPr>
            <a:spLocks noGrp="1"/>
          </p:cNvSpPr>
          <p:nvPr>
            <p:ph type="body" idx="1"/>
          </p:nvPr>
        </p:nvSpPr>
        <p:spPr>
          <a:xfrm>
            <a:off x="839788" y="2218494"/>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Click to edit Master text styles</a:t>
            </a:r>
          </a:p>
        </p:txBody>
      </p:sp>
      <p:sp>
        <p:nvSpPr>
          <p:cNvPr id="35" name="Content Placeholder 3">
            <a:extLst>
              <a:ext uri="{FF2B5EF4-FFF2-40B4-BE49-F238E27FC236}">
                <a16:creationId xmlns:a16="http://schemas.microsoft.com/office/drawing/2014/main" id="{6B321C66-0786-4114-8D84-352D88D945D2}"/>
              </a:ext>
            </a:extLst>
          </p:cNvPr>
          <p:cNvSpPr>
            <a:spLocks noGrp="1"/>
          </p:cNvSpPr>
          <p:nvPr>
            <p:ph sz="half" idx="2"/>
          </p:nvPr>
        </p:nvSpPr>
        <p:spPr>
          <a:xfrm>
            <a:off x="839788" y="3047301"/>
            <a:ext cx="5157787" cy="3142362"/>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36" name="Text Placeholder 4">
            <a:extLst>
              <a:ext uri="{FF2B5EF4-FFF2-40B4-BE49-F238E27FC236}">
                <a16:creationId xmlns:a16="http://schemas.microsoft.com/office/drawing/2014/main" id="{8B189B09-DC60-4BD7-ACA7-13DDE9E0FF89}"/>
              </a:ext>
            </a:extLst>
          </p:cNvPr>
          <p:cNvSpPr>
            <a:spLocks noGrp="1"/>
          </p:cNvSpPr>
          <p:nvPr>
            <p:ph type="body" sz="quarter" idx="3"/>
          </p:nvPr>
        </p:nvSpPr>
        <p:spPr>
          <a:xfrm>
            <a:off x="6172200" y="2218494"/>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Click to edit Master text styles</a:t>
            </a:r>
          </a:p>
        </p:txBody>
      </p:sp>
      <p:sp>
        <p:nvSpPr>
          <p:cNvPr id="37" name="Content Placeholder 5">
            <a:extLst>
              <a:ext uri="{FF2B5EF4-FFF2-40B4-BE49-F238E27FC236}">
                <a16:creationId xmlns:a16="http://schemas.microsoft.com/office/drawing/2014/main" id="{719BE1EB-4126-4D9C-9A27-D8AA795B0E95}"/>
              </a:ext>
            </a:extLst>
          </p:cNvPr>
          <p:cNvSpPr>
            <a:spLocks noGrp="1"/>
          </p:cNvSpPr>
          <p:nvPr>
            <p:ph sz="quarter" idx="4"/>
          </p:nvPr>
        </p:nvSpPr>
        <p:spPr>
          <a:xfrm>
            <a:off x="6172200" y="3047301"/>
            <a:ext cx="5183188" cy="3142362"/>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Tree>
    <p:extLst>
      <p:ext uri="{BB962C8B-B14F-4D97-AF65-F5344CB8AC3E}">
        <p14:creationId xmlns:p14="http://schemas.microsoft.com/office/powerpoint/2010/main" val="14209186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1_Picture with Caption">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0C895FDC-2C4F-4DDB-8BAF-F96F3F29E496}"/>
              </a:ext>
            </a:extLst>
          </p:cNvPr>
          <p:cNvGrpSpPr/>
          <p:nvPr userDrawn="1"/>
        </p:nvGrpSpPr>
        <p:grpSpPr>
          <a:xfrm>
            <a:off x="3975193" y="1"/>
            <a:ext cx="8918389" cy="6858000"/>
            <a:chOff x="-9741005" y="76962"/>
            <a:chExt cx="8918389" cy="7010413"/>
          </a:xfrm>
        </p:grpSpPr>
        <p:sp>
          <p:nvSpPr>
            <p:cNvPr id="19" name="Freeform 5">
              <a:extLst>
                <a:ext uri="{FF2B5EF4-FFF2-40B4-BE49-F238E27FC236}">
                  <a16:creationId xmlns:a16="http://schemas.microsoft.com/office/drawing/2014/main" id="{F6F62C76-F2A2-4C4A-A2CF-7478D192F41F}"/>
                </a:ext>
              </a:extLst>
            </p:cNvPr>
            <p:cNvSpPr/>
            <p:nvPr/>
          </p:nvSpPr>
          <p:spPr bwMode="auto">
            <a:xfrm flipH="1">
              <a:off x="-9741005" y="76962"/>
              <a:ext cx="6166080" cy="70104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2" name="Freeform 8">
              <a:extLst>
                <a:ext uri="{FF2B5EF4-FFF2-40B4-BE49-F238E27FC236}">
                  <a16:creationId xmlns:a16="http://schemas.microsoft.com/office/drawing/2014/main" id="{C2FEE6D6-C66B-46A2-9717-D94CD2EEC516}"/>
                </a:ext>
              </a:extLst>
            </p:cNvPr>
            <p:cNvSpPr/>
            <p:nvPr/>
          </p:nvSpPr>
          <p:spPr bwMode="auto">
            <a:xfrm flipH="1">
              <a:off x="-9147964" y="76962"/>
              <a:ext cx="5869560" cy="70104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25" name="Freeform 11">
              <a:extLst>
                <a:ext uri="{FF2B5EF4-FFF2-40B4-BE49-F238E27FC236}">
                  <a16:creationId xmlns:a16="http://schemas.microsoft.com/office/drawing/2014/main" id="{50F8CA4D-DFF0-446B-B60D-6C59383E60CB}"/>
                </a:ext>
              </a:extLst>
            </p:cNvPr>
            <p:cNvSpPr/>
            <p:nvPr/>
          </p:nvSpPr>
          <p:spPr bwMode="auto">
            <a:xfrm flipH="1">
              <a:off x="-8869187" y="76962"/>
              <a:ext cx="5780859" cy="70104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8" name="Freeform 14">
              <a:extLst>
                <a:ext uri="{FF2B5EF4-FFF2-40B4-BE49-F238E27FC236}">
                  <a16:creationId xmlns:a16="http://schemas.microsoft.com/office/drawing/2014/main" id="{FE92DF35-F9F7-40F5-989F-13D90C622383}"/>
                </a:ext>
              </a:extLst>
            </p:cNvPr>
            <p:cNvSpPr/>
            <p:nvPr/>
          </p:nvSpPr>
          <p:spPr bwMode="auto">
            <a:xfrm flipH="1">
              <a:off x="-8268545" y="76962"/>
              <a:ext cx="5180216" cy="70104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30" name="Freeform 16">
              <a:extLst>
                <a:ext uri="{FF2B5EF4-FFF2-40B4-BE49-F238E27FC236}">
                  <a16:creationId xmlns:a16="http://schemas.microsoft.com/office/drawing/2014/main" id="{59DC02A7-D065-41E9-BB83-3E6B87C8FCDA}"/>
                </a:ext>
              </a:extLst>
            </p:cNvPr>
            <p:cNvSpPr/>
            <p:nvPr/>
          </p:nvSpPr>
          <p:spPr bwMode="auto">
            <a:xfrm flipH="1">
              <a:off x="-8065797" y="76962"/>
              <a:ext cx="5157408" cy="70104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32" name="Freeform 18">
              <a:extLst>
                <a:ext uri="{FF2B5EF4-FFF2-40B4-BE49-F238E27FC236}">
                  <a16:creationId xmlns:a16="http://schemas.microsoft.com/office/drawing/2014/main" id="{B956E204-209F-4483-A2D7-FDD5857C793A}"/>
                </a:ext>
              </a:extLst>
            </p:cNvPr>
            <p:cNvSpPr/>
            <p:nvPr/>
          </p:nvSpPr>
          <p:spPr bwMode="auto">
            <a:xfrm flipH="1">
              <a:off x="-7723660" y="76962"/>
              <a:ext cx="5461530" cy="70104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34" name="Freeform 20">
              <a:extLst>
                <a:ext uri="{FF2B5EF4-FFF2-40B4-BE49-F238E27FC236}">
                  <a16:creationId xmlns:a16="http://schemas.microsoft.com/office/drawing/2014/main" id="{63C141C1-7D94-41BC-9125-3049CE0F4262}"/>
                </a:ext>
              </a:extLst>
            </p:cNvPr>
            <p:cNvSpPr/>
            <p:nvPr/>
          </p:nvSpPr>
          <p:spPr bwMode="auto">
            <a:xfrm flipH="1">
              <a:off x="-6783414" y="76962"/>
              <a:ext cx="4338811" cy="70104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35" name="Freeform 21">
              <a:extLst>
                <a:ext uri="{FF2B5EF4-FFF2-40B4-BE49-F238E27FC236}">
                  <a16:creationId xmlns:a16="http://schemas.microsoft.com/office/drawing/2014/main" id="{DF161C9E-F9BD-426C-AC90-44428E88D146}"/>
                </a:ext>
              </a:extLst>
            </p:cNvPr>
            <p:cNvSpPr/>
            <p:nvPr/>
          </p:nvSpPr>
          <p:spPr bwMode="auto">
            <a:xfrm flipH="1">
              <a:off x="-6608545" y="76962"/>
              <a:ext cx="4701225" cy="70104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36" name="Freeform 22">
              <a:extLst>
                <a:ext uri="{FF2B5EF4-FFF2-40B4-BE49-F238E27FC236}">
                  <a16:creationId xmlns:a16="http://schemas.microsoft.com/office/drawing/2014/main" id="{5F6A9DD0-9049-4E35-AB52-2295FAD07BE0}"/>
                </a:ext>
              </a:extLst>
            </p:cNvPr>
            <p:cNvSpPr/>
            <p:nvPr userDrawn="1"/>
          </p:nvSpPr>
          <p:spPr bwMode="auto">
            <a:xfrm flipH="1">
              <a:off x="-4659626" y="76962"/>
              <a:ext cx="3837010" cy="70104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37" name="Freeform 23">
              <a:extLst>
                <a:ext uri="{FF2B5EF4-FFF2-40B4-BE49-F238E27FC236}">
                  <a16:creationId xmlns:a16="http://schemas.microsoft.com/office/drawing/2014/main" id="{844EE558-A987-4D5F-9409-50DA793C924A}"/>
                </a:ext>
              </a:extLst>
            </p:cNvPr>
            <p:cNvSpPr/>
            <p:nvPr userDrawn="1"/>
          </p:nvSpPr>
          <p:spPr bwMode="auto">
            <a:xfrm flipH="1">
              <a:off x="-4340299" y="86719"/>
              <a:ext cx="2828337" cy="3276730"/>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39" name="Freeform 25">
              <a:extLst>
                <a:ext uri="{FF2B5EF4-FFF2-40B4-BE49-F238E27FC236}">
                  <a16:creationId xmlns:a16="http://schemas.microsoft.com/office/drawing/2014/main" id="{BA0CA8CE-37BE-4004-9F24-18C47C58A73A}"/>
                </a:ext>
              </a:extLst>
            </p:cNvPr>
            <p:cNvSpPr/>
            <p:nvPr userDrawn="1"/>
          </p:nvSpPr>
          <p:spPr bwMode="auto">
            <a:xfrm flipH="1">
              <a:off x="-4005764" y="76962"/>
              <a:ext cx="2493803" cy="2283141"/>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sp>
        <p:nvSpPr>
          <p:cNvPr id="11" name="Freeform 5">
            <a:extLst>
              <a:ext uri="{FF2B5EF4-FFF2-40B4-BE49-F238E27FC236}">
                <a16:creationId xmlns:a16="http://schemas.microsoft.com/office/drawing/2014/main" id="{36060E0F-19CE-4CEB-BA56-3FDAE5648A59}"/>
              </a:ext>
            </a:extLst>
          </p:cNvPr>
          <p:cNvSpPr>
            <a:spLocks/>
          </p:cNvSpPr>
          <p:nvPr userDrawn="1"/>
        </p:nvSpPr>
        <p:spPr bwMode="auto">
          <a:xfrm>
            <a:off x="8733805" y="2029597"/>
            <a:ext cx="3372491" cy="2997562"/>
          </a:xfrm>
          <a:custGeom>
            <a:avLst/>
            <a:gdLst>
              <a:gd name="T0" fmla="*/ 11 w 2063"/>
              <a:gd name="T1" fmla="*/ 735 h 1401"/>
              <a:gd name="T2" fmla="*/ 0 w 2063"/>
              <a:gd name="T3" fmla="*/ 650 h 1401"/>
              <a:gd name="T4" fmla="*/ 3 w 2063"/>
              <a:gd name="T5" fmla="*/ 570 h 1401"/>
              <a:gd name="T6" fmla="*/ 19 w 2063"/>
              <a:gd name="T7" fmla="*/ 493 h 1401"/>
              <a:gd name="T8" fmla="*/ 59 w 2063"/>
              <a:gd name="T9" fmla="*/ 389 h 1401"/>
              <a:gd name="T10" fmla="*/ 147 w 2063"/>
              <a:gd name="T11" fmla="*/ 264 h 1401"/>
              <a:gd name="T12" fmla="*/ 264 w 2063"/>
              <a:gd name="T13" fmla="*/ 162 h 1401"/>
              <a:gd name="T14" fmla="*/ 408 w 2063"/>
              <a:gd name="T15" fmla="*/ 82 h 1401"/>
              <a:gd name="T16" fmla="*/ 574 w 2063"/>
              <a:gd name="T17" fmla="*/ 29 h 1401"/>
              <a:gd name="T18" fmla="*/ 750 w 2063"/>
              <a:gd name="T19" fmla="*/ 2 h 1401"/>
              <a:gd name="T20" fmla="*/ 937 w 2063"/>
              <a:gd name="T21" fmla="*/ 2 h 1401"/>
              <a:gd name="T22" fmla="*/ 1134 w 2063"/>
              <a:gd name="T23" fmla="*/ 29 h 1401"/>
              <a:gd name="T24" fmla="*/ 1334 w 2063"/>
              <a:gd name="T25" fmla="*/ 82 h 1401"/>
              <a:gd name="T26" fmla="*/ 1529 w 2063"/>
              <a:gd name="T27" fmla="*/ 160 h 1401"/>
              <a:gd name="T28" fmla="*/ 1708 w 2063"/>
              <a:gd name="T29" fmla="*/ 258 h 1401"/>
              <a:gd name="T30" fmla="*/ 1860 w 2063"/>
              <a:gd name="T31" fmla="*/ 384 h 1401"/>
              <a:gd name="T32" fmla="*/ 1951 w 2063"/>
              <a:gd name="T33" fmla="*/ 490 h 1401"/>
              <a:gd name="T34" fmla="*/ 1999 w 2063"/>
              <a:gd name="T35" fmla="*/ 567 h 1401"/>
              <a:gd name="T36" fmla="*/ 2033 w 2063"/>
              <a:gd name="T37" fmla="*/ 653 h 1401"/>
              <a:gd name="T38" fmla="*/ 2057 w 2063"/>
              <a:gd name="T39" fmla="*/ 741 h 1401"/>
              <a:gd name="T40" fmla="*/ 2060 w 2063"/>
              <a:gd name="T41" fmla="*/ 834 h 1401"/>
              <a:gd name="T42" fmla="*/ 2047 w 2063"/>
              <a:gd name="T43" fmla="*/ 919 h 1401"/>
              <a:gd name="T44" fmla="*/ 2017 w 2063"/>
              <a:gd name="T45" fmla="*/ 999 h 1401"/>
              <a:gd name="T46" fmla="*/ 1977 w 2063"/>
              <a:gd name="T47" fmla="*/ 1068 h 1401"/>
              <a:gd name="T48" fmla="*/ 1897 w 2063"/>
              <a:gd name="T49" fmla="*/ 1156 h 1401"/>
              <a:gd name="T50" fmla="*/ 1758 w 2063"/>
              <a:gd name="T51" fmla="*/ 1250 h 1401"/>
              <a:gd name="T52" fmla="*/ 1598 w 2063"/>
              <a:gd name="T53" fmla="*/ 1316 h 1401"/>
              <a:gd name="T54" fmla="*/ 1428 w 2063"/>
              <a:gd name="T55" fmla="*/ 1362 h 1401"/>
              <a:gd name="T56" fmla="*/ 1257 w 2063"/>
              <a:gd name="T57" fmla="*/ 1388 h 1401"/>
              <a:gd name="T58" fmla="*/ 1105 w 2063"/>
              <a:gd name="T59" fmla="*/ 1399 h 1401"/>
              <a:gd name="T60" fmla="*/ 971 w 2063"/>
              <a:gd name="T61" fmla="*/ 1399 h 1401"/>
              <a:gd name="T62" fmla="*/ 827 w 2063"/>
              <a:gd name="T63" fmla="*/ 1383 h 1401"/>
              <a:gd name="T64" fmla="*/ 675 w 2063"/>
              <a:gd name="T65" fmla="*/ 1351 h 1401"/>
              <a:gd name="T66" fmla="*/ 520 w 2063"/>
              <a:gd name="T67" fmla="*/ 1298 h 1401"/>
              <a:gd name="T68" fmla="*/ 374 w 2063"/>
              <a:gd name="T69" fmla="*/ 1226 h 1401"/>
              <a:gd name="T70" fmla="*/ 240 w 2063"/>
              <a:gd name="T71" fmla="*/ 1130 h 1401"/>
              <a:gd name="T72" fmla="*/ 128 w 2063"/>
              <a:gd name="T73" fmla="*/ 1010 h 1401"/>
              <a:gd name="T74" fmla="*/ 48 w 2063"/>
              <a:gd name="T75" fmla="*/ 863 h 14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2063" h="1401">
                <a:moveTo>
                  <a:pt x="21" y="778"/>
                </a:moveTo>
                <a:lnTo>
                  <a:pt x="11" y="735"/>
                </a:lnTo>
                <a:lnTo>
                  <a:pt x="5" y="693"/>
                </a:lnTo>
                <a:lnTo>
                  <a:pt x="0" y="650"/>
                </a:lnTo>
                <a:lnTo>
                  <a:pt x="0" y="610"/>
                </a:lnTo>
                <a:lnTo>
                  <a:pt x="3" y="570"/>
                </a:lnTo>
                <a:lnTo>
                  <a:pt x="11" y="530"/>
                </a:lnTo>
                <a:lnTo>
                  <a:pt x="19" y="493"/>
                </a:lnTo>
                <a:lnTo>
                  <a:pt x="29" y="458"/>
                </a:lnTo>
                <a:lnTo>
                  <a:pt x="59" y="389"/>
                </a:lnTo>
                <a:lnTo>
                  <a:pt x="99" y="325"/>
                </a:lnTo>
                <a:lnTo>
                  <a:pt x="147" y="264"/>
                </a:lnTo>
                <a:lnTo>
                  <a:pt x="203" y="210"/>
                </a:lnTo>
                <a:lnTo>
                  <a:pt x="264" y="162"/>
                </a:lnTo>
                <a:lnTo>
                  <a:pt x="334" y="120"/>
                </a:lnTo>
                <a:lnTo>
                  <a:pt x="408" y="82"/>
                </a:lnTo>
                <a:lnTo>
                  <a:pt x="488" y="53"/>
                </a:lnTo>
                <a:lnTo>
                  <a:pt x="574" y="29"/>
                </a:lnTo>
                <a:lnTo>
                  <a:pt x="659" y="10"/>
                </a:lnTo>
                <a:lnTo>
                  <a:pt x="750" y="2"/>
                </a:lnTo>
                <a:lnTo>
                  <a:pt x="841" y="0"/>
                </a:lnTo>
                <a:lnTo>
                  <a:pt x="937" y="2"/>
                </a:lnTo>
                <a:lnTo>
                  <a:pt x="1033" y="13"/>
                </a:lnTo>
                <a:lnTo>
                  <a:pt x="1134" y="29"/>
                </a:lnTo>
                <a:lnTo>
                  <a:pt x="1233" y="53"/>
                </a:lnTo>
                <a:lnTo>
                  <a:pt x="1334" y="82"/>
                </a:lnTo>
                <a:lnTo>
                  <a:pt x="1433" y="117"/>
                </a:lnTo>
                <a:lnTo>
                  <a:pt x="1529" y="160"/>
                </a:lnTo>
                <a:lnTo>
                  <a:pt x="1622" y="205"/>
                </a:lnTo>
                <a:lnTo>
                  <a:pt x="1708" y="258"/>
                </a:lnTo>
                <a:lnTo>
                  <a:pt x="1788" y="317"/>
                </a:lnTo>
                <a:lnTo>
                  <a:pt x="1860" y="384"/>
                </a:lnTo>
                <a:lnTo>
                  <a:pt x="1924" y="453"/>
                </a:lnTo>
                <a:lnTo>
                  <a:pt x="1951" y="490"/>
                </a:lnTo>
                <a:lnTo>
                  <a:pt x="1977" y="527"/>
                </a:lnTo>
                <a:lnTo>
                  <a:pt x="1999" y="567"/>
                </a:lnTo>
                <a:lnTo>
                  <a:pt x="2017" y="610"/>
                </a:lnTo>
                <a:lnTo>
                  <a:pt x="2033" y="653"/>
                </a:lnTo>
                <a:lnTo>
                  <a:pt x="2047" y="695"/>
                </a:lnTo>
                <a:lnTo>
                  <a:pt x="2057" y="741"/>
                </a:lnTo>
                <a:lnTo>
                  <a:pt x="2063" y="786"/>
                </a:lnTo>
                <a:lnTo>
                  <a:pt x="2060" y="834"/>
                </a:lnTo>
                <a:lnTo>
                  <a:pt x="2055" y="879"/>
                </a:lnTo>
                <a:lnTo>
                  <a:pt x="2047" y="919"/>
                </a:lnTo>
                <a:lnTo>
                  <a:pt x="2033" y="962"/>
                </a:lnTo>
                <a:lnTo>
                  <a:pt x="2017" y="999"/>
                </a:lnTo>
                <a:lnTo>
                  <a:pt x="1999" y="1034"/>
                </a:lnTo>
                <a:lnTo>
                  <a:pt x="1977" y="1068"/>
                </a:lnTo>
                <a:lnTo>
                  <a:pt x="1953" y="1100"/>
                </a:lnTo>
                <a:lnTo>
                  <a:pt x="1897" y="1156"/>
                </a:lnTo>
                <a:lnTo>
                  <a:pt x="1830" y="1207"/>
                </a:lnTo>
                <a:lnTo>
                  <a:pt x="1758" y="1250"/>
                </a:lnTo>
                <a:lnTo>
                  <a:pt x="1681" y="1287"/>
                </a:lnTo>
                <a:lnTo>
                  <a:pt x="1598" y="1316"/>
                </a:lnTo>
                <a:lnTo>
                  <a:pt x="1513" y="1343"/>
                </a:lnTo>
                <a:lnTo>
                  <a:pt x="1428" y="1362"/>
                </a:lnTo>
                <a:lnTo>
                  <a:pt x="1342" y="1377"/>
                </a:lnTo>
                <a:lnTo>
                  <a:pt x="1257" y="1388"/>
                </a:lnTo>
                <a:lnTo>
                  <a:pt x="1179" y="1396"/>
                </a:lnTo>
                <a:lnTo>
                  <a:pt x="1105" y="1399"/>
                </a:lnTo>
                <a:lnTo>
                  <a:pt x="1035" y="1401"/>
                </a:lnTo>
                <a:lnTo>
                  <a:pt x="971" y="1399"/>
                </a:lnTo>
                <a:lnTo>
                  <a:pt x="899" y="1393"/>
                </a:lnTo>
                <a:lnTo>
                  <a:pt x="827" y="1383"/>
                </a:lnTo>
                <a:lnTo>
                  <a:pt x="750" y="1370"/>
                </a:lnTo>
                <a:lnTo>
                  <a:pt x="675" y="1351"/>
                </a:lnTo>
                <a:lnTo>
                  <a:pt x="598" y="1327"/>
                </a:lnTo>
                <a:lnTo>
                  <a:pt x="520" y="1298"/>
                </a:lnTo>
                <a:lnTo>
                  <a:pt x="446" y="1266"/>
                </a:lnTo>
                <a:lnTo>
                  <a:pt x="374" y="1226"/>
                </a:lnTo>
                <a:lnTo>
                  <a:pt x="304" y="1180"/>
                </a:lnTo>
                <a:lnTo>
                  <a:pt x="240" y="1130"/>
                </a:lnTo>
                <a:lnTo>
                  <a:pt x="181" y="1074"/>
                </a:lnTo>
                <a:lnTo>
                  <a:pt x="128" y="1010"/>
                </a:lnTo>
                <a:lnTo>
                  <a:pt x="85" y="940"/>
                </a:lnTo>
                <a:lnTo>
                  <a:pt x="48" y="863"/>
                </a:lnTo>
                <a:lnTo>
                  <a:pt x="21" y="778"/>
                </a:ln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noProof="0"/>
          </a:p>
        </p:txBody>
      </p:sp>
      <p:sp>
        <p:nvSpPr>
          <p:cNvPr id="16" name="Isosceles Triangle 15">
            <a:extLst>
              <a:ext uri="{FF2B5EF4-FFF2-40B4-BE49-F238E27FC236}">
                <a16:creationId xmlns:a16="http://schemas.microsoft.com/office/drawing/2014/main" id="{E50B9CD5-BF82-4FA5-965C-3A2910331D2B}"/>
              </a:ext>
            </a:extLst>
          </p:cNvPr>
          <p:cNvSpPr/>
          <p:nvPr userDrawn="1"/>
        </p:nvSpPr>
        <p:spPr>
          <a:xfrm rot="10800000">
            <a:off x="9539001" y="4459774"/>
            <a:ext cx="1722593" cy="926028"/>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6" name="Slide Number Placeholder 5"/>
          <p:cNvSpPr>
            <a:spLocks noGrp="1"/>
          </p:cNvSpPr>
          <p:nvPr>
            <p:ph type="sldNum" sz="quarter" idx="12"/>
          </p:nvPr>
        </p:nvSpPr>
        <p:spPr/>
        <p:txBody>
          <a:bodyPr/>
          <a:lstStyle/>
          <a:p>
            <a:fld id="{A204E297-2C47-40A4-842B-FD18E4874900}" type="slidenum">
              <a:rPr lang="en-US" noProof="0" smtClean="0"/>
              <a:t>‹#›</a:t>
            </a:fld>
            <a:endParaRPr lang="en-US" noProof="0"/>
          </a:p>
        </p:txBody>
      </p:sp>
      <p:sp>
        <p:nvSpPr>
          <p:cNvPr id="2" name="Title 1"/>
          <p:cNvSpPr>
            <a:spLocks noGrp="1"/>
          </p:cNvSpPr>
          <p:nvPr userDrawn="1">
            <p:ph type="title"/>
          </p:nvPr>
        </p:nvSpPr>
        <p:spPr>
          <a:xfrm>
            <a:off x="8951262" y="2349925"/>
            <a:ext cx="2937576" cy="2456442"/>
          </a:xfrm>
        </p:spPr>
        <p:txBody>
          <a:bodyPr/>
          <a:lstStyle>
            <a:lvl1pPr>
              <a:defRPr>
                <a:solidFill>
                  <a:schemeClr val="tx1"/>
                </a:solidFill>
              </a:defRPr>
            </a:lvl1pPr>
          </a:lstStyle>
          <a:p>
            <a:r>
              <a:rPr lang="en-US" noProof="0"/>
              <a:t>Click to edit Master title style</a:t>
            </a:r>
          </a:p>
        </p:txBody>
      </p:sp>
      <p:sp>
        <p:nvSpPr>
          <p:cNvPr id="12" name="Rectangle 11">
            <a:extLst>
              <a:ext uri="{FF2B5EF4-FFF2-40B4-BE49-F238E27FC236}">
                <a16:creationId xmlns:a16="http://schemas.microsoft.com/office/drawing/2014/main" id="{6AEF0598-4986-4C3D-A0BD-127B9AD43830}"/>
              </a:ext>
            </a:extLst>
          </p:cNvPr>
          <p:cNvSpPr/>
          <p:nvPr userDrawn="1"/>
        </p:nvSpPr>
        <p:spPr>
          <a:xfrm>
            <a:off x="0" y="-677"/>
            <a:ext cx="8592786" cy="685867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4" name="Date Placeholder 3"/>
          <p:cNvSpPr>
            <a:spLocks noGrp="1"/>
          </p:cNvSpPr>
          <p:nvPr>
            <p:ph type="dt" sz="half" idx="10"/>
          </p:nvPr>
        </p:nvSpPr>
        <p:spPr/>
        <p:txBody>
          <a:bodyPr/>
          <a:lstStyle/>
          <a:p>
            <a:endParaRPr lang="en-US" noProof="0"/>
          </a:p>
        </p:txBody>
      </p:sp>
      <p:sp>
        <p:nvSpPr>
          <p:cNvPr id="5" name="Footer Placeholder 4"/>
          <p:cNvSpPr>
            <a:spLocks noGrp="1"/>
          </p:cNvSpPr>
          <p:nvPr>
            <p:ph type="ftr" sz="quarter" idx="11"/>
          </p:nvPr>
        </p:nvSpPr>
        <p:spPr/>
        <p:txBody>
          <a:bodyPr/>
          <a:lstStyle/>
          <a:p>
            <a:endParaRPr lang="en-US" noProof="0"/>
          </a:p>
        </p:txBody>
      </p:sp>
      <p:cxnSp>
        <p:nvCxnSpPr>
          <p:cNvPr id="14" name="Straight Connector 13">
            <a:extLst>
              <a:ext uri="{FF2B5EF4-FFF2-40B4-BE49-F238E27FC236}">
                <a16:creationId xmlns:a16="http://schemas.microsoft.com/office/drawing/2014/main" id="{A4314920-E619-4EFC-ABED-C6607FFDCEFC}"/>
              </a:ext>
            </a:extLst>
          </p:cNvPr>
          <p:cNvCxnSpPr>
            <a:cxnSpLocks/>
          </p:cNvCxnSpPr>
          <p:nvPr userDrawn="1"/>
        </p:nvCxnSpPr>
        <p:spPr>
          <a:xfrm>
            <a:off x="8592786" y="-677"/>
            <a:ext cx="0" cy="6858677"/>
          </a:xfrm>
          <a:prstGeom prst="line">
            <a:avLst/>
          </a:prstGeom>
          <a:ln w="1905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48" name="Freeform 5">
            <a:extLst>
              <a:ext uri="{FF2B5EF4-FFF2-40B4-BE49-F238E27FC236}">
                <a16:creationId xmlns:a16="http://schemas.microsoft.com/office/drawing/2014/main" id="{1A7CEEF1-5681-4130-870F-528E3DBED1C2}"/>
              </a:ext>
            </a:extLst>
          </p:cNvPr>
          <p:cNvSpPr>
            <a:spLocks/>
          </p:cNvSpPr>
          <p:nvPr userDrawn="1"/>
        </p:nvSpPr>
        <p:spPr bwMode="auto">
          <a:xfrm>
            <a:off x="10582987" y="1893639"/>
            <a:ext cx="1060897" cy="708455"/>
          </a:xfrm>
          <a:custGeom>
            <a:avLst/>
            <a:gdLst>
              <a:gd name="T0" fmla="*/ 11 w 2063"/>
              <a:gd name="T1" fmla="*/ 735 h 1401"/>
              <a:gd name="T2" fmla="*/ 0 w 2063"/>
              <a:gd name="T3" fmla="*/ 650 h 1401"/>
              <a:gd name="T4" fmla="*/ 3 w 2063"/>
              <a:gd name="T5" fmla="*/ 570 h 1401"/>
              <a:gd name="T6" fmla="*/ 19 w 2063"/>
              <a:gd name="T7" fmla="*/ 493 h 1401"/>
              <a:gd name="T8" fmla="*/ 59 w 2063"/>
              <a:gd name="T9" fmla="*/ 389 h 1401"/>
              <a:gd name="T10" fmla="*/ 147 w 2063"/>
              <a:gd name="T11" fmla="*/ 264 h 1401"/>
              <a:gd name="T12" fmla="*/ 264 w 2063"/>
              <a:gd name="T13" fmla="*/ 162 h 1401"/>
              <a:gd name="T14" fmla="*/ 408 w 2063"/>
              <a:gd name="T15" fmla="*/ 82 h 1401"/>
              <a:gd name="T16" fmla="*/ 574 w 2063"/>
              <a:gd name="T17" fmla="*/ 29 h 1401"/>
              <a:gd name="T18" fmla="*/ 750 w 2063"/>
              <a:gd name="T19" fmla="*/ 2 h 1401"/>
              <a:gd name="T20" fmla="*/ 937 w 2063"/>
              <a:gd name="T21" fmla="*/ 2 h 1401"/>
              <a:gd name="T22" fmla="*/ 1134 w 2063"/>
              <a:gd name="T23" fmla="*/ 29 h 1401"/>
              <a:gd name="T24" fmla="*/ 1334 w 2063"/>
              <a:gd name="T25" fmla="*/ 82 h 1401"/>
              <a:gd name="T26" fmla="*/ 1529 w 2063"/>
              <a:gd name="T27" fmla="*/ 160 h 1401"/>
              <a:gd name="T28" fmla="*/ 1708 w 2063"/>
              <a:gd name="T29" fmla="*/ 258 h 1401"/>
              <a:gd name="T30" fmla="*/ 1860 w 2063"/>
              <a:gd name="T31" fmla="*/ 384 h 1401"/>
              <a:gd name="T32" fmla="*/ 1951 w 2063"/>
              <a:gd name="T33" fmla="*/ 490 h 1401"/>
              <a:gd name="T34" fmla="*/ 1999 w 2063"/>
              <a:gd name="T35" fmla="*/ 567 h 1401"/>
              <a:gd name="T36" fmla="*/ 2033 w 2063"/>
              <a:gd name="T37" fmla="*/ 653 h 1401"/>
              <a:gd name="T38" fmla="*/ 2057 w 2063"/>
              <a:gd name="T39" fmla="*/ 741 h 1401"/>
              <a:gd name="T40" fmla="*/ 2060 w 2063"/>
              <a:gd name="T41" fmla="*/ 834 h 1401"/>
              <a:gd name="T42" fmla="*/ 2047 w 2063"/>
              <a:gd name="T43" fmla="*/ 919 h 1401"/>
              <a:gd name="T44" fmla="*/ 2017 w 2063"/>
              <a:gd name="T45" fmla="*/ 999 h 1401"/>
              <a:gd name="T46" fmla="*/ 1977 w 2063"/>
              <a:gd name="T47" fmla="*/ 1068 h 1401"/>
              <a:gd name="T48" fmla="*/ 1897 w 2063"/>
              <a:gd name="T49" fmla="*/ 1156 h 1401"/>
              <a:gd name="T50" fmla="*/ 1758 w 2063"/>
              <a:gd name="T51" fmla="*/ 1250 h 1401"/>
              <a:gd name="T52" fmla="*/ 1598 w 2063"/>
              <a:gd name="T53" fmla="*/ 1316 h 1401"/>
              <a:gd name="T54" fmla="*/ 1428 w 2063"/>
              <a:gd name="T55" fmla="*/ 1362 h 1401"/>
              <a:gd name="T56" fmla="*/ 1257 w 2063"/>
              <a:gd name="T57" fmla="*/ 1388 h 1401"/>
              <a:gd name="T58" fmla="*/ 1105 w 2063"/>
              <a:gd name="T59" fmla="*/ 1399 h 1401"/>
              <a:gd name="T60" fmla="*/ 971 w 2063"/>
              <a:gd name="T61" fmla="*/ 1399 h 1401"/>
              <a:gd name="T62" fmla="*/ 827 w 2063"/>
              <a:gd name="T63" fmla="*/ 1383 h 1401"/>
              <a:gd name="T64" fmla="*/ 675 w 2063"/>
              <a:gd name="T65" fmla="*/ 1351 h 1401"/>
              <a:gd name="T66" fmla="*/ 520 w 2063"/>
              <a:gd name="T67" fmla="*/ 1298 h 1401"/>
              <a:gd name="T68" fmla="*/ 374 w 2063"/>
              <a:gd name="T69" fmla="*/ 1226 h 1401"/>
              <a:gd name="T70" fmla="*/ 240 w 2063"/>
              <a:gd name="T71" fmla="*/ 1130 h 1401"/>
              <a:gd name="T72" fmla="*/ 128 w 2063"/>
              <a:gd name="T73" fmla="*/ 1010 h 1401"/>
              <a:gd name="T74" fmla="*/ 48 w 2063"/>
              <a:gd name="T75" fmla="*/ 863 h 14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2063" h="1401">
                <a:moveTo>
                  <a:pt x="21" y="778"/>
                </a:moveTo>
                <a:lnTo>
                  <a:pt x="11" y="735"/>
                </a:lnTo>
                <a:lnTo>
                  <a:pt x="5" y="693"/>
                </a:lnTo>
                <a:lnTo>
                  <a:pt x="0" y="650"/>
                </a:lnTo>
                <a:lnTo>
                  <a:pt x="0" y="610"/>
                </a:lnTo>
                <a:lnTo>
                  <a:pt x="3" y="570"/>
                </a:lnTo>
                <a:lnTo>
                  <a:pt x="11" y="530"/>
                </a:lnTo>
                <a:lnTo>
                  <a:pt x="19" y="493"/>
                </a:lnTo>
                <a:lnTo>
                  <a:pt x="29" y="458"/>
                </a:lnTo>
                <a:lnTo>
                  <a:pt x="59" y="389"/>
                </a:lnTo>
                <a:lnTo>
                  <a:pt x="99" y="325"/>
                </a:lnTo>
                <a:lnTo>
                  <a:pt x="147" y="264"/>
                </a:lnTo>
                <a:lnTo>
                  <a:pt x="203" y="210"/>
                </a:lnTo>
                <a:lnTo>
                  <a:pt x="264" y="162"/>
                </a:lnTo>
                <a:lnTo>
                  <a:pt x="334" y="120"/>
                </a:lnTo>
                <a:lnTo>
                  <a:pt x="408" y="82"/>
                </a:lnTo>
                <a:lnTo>
                  <a:pt x="488" y="53"/>
                </a:lnTo>
                <a:lnTo>
                  <a:pt x="574" y="29"/>
                </a:lnTo>
                <a:lnTo>
                  <a:pt x="659" y="10"/>
                </a:lnTo>
                <a:lnTo>
                  <a:pt x="750" y="2"/>
                </a:lnTo>
                <a:lnTo>
                  <a:pt x="841" y="0"/>
                </a:lnTo>
                <a:lnTo>
                  <a:pt x="937" y="2"/>
                </a:lnTo>
                <a:lnTo>
                  <a:pt x="1033" y="13"/>
                </a:lnTo>
                <a:lnTo>
                  <a:pt x="1134" y="29"/>
                </a:lnTo>
                <a:lnTo>
                  <a:pt x="1233" y="53"/>
                </a:lnTo>
                <a:lnTo>
                  <a:pt x="1334" y="82"/>
                </a:lnTo>
                <a:lnTo>
                  <a:pt x="1433" y="117"/>
                </a:lnTo>
                <a:lnTo>
                  <a:pt x="1529" y="160"/>
                </a:lnTo>
                <a:lnTo>
                  <a:pt x="1622" y="205"/>
                </a:lnTo>
                <a:lnTo>
                  <a:pt x="1708" y="258"/>
                </a:lnTo>
                <a:lnTo>
                  <a:pt x="1788" y="317"/>
                </a:lnTo>
                <a:lnTo>
                  <a:pt x="1860" y="384"/>
                </a:lnTo>
                <a:lnTo>
                  <a:pt x="1924" y="453"/>
                </a:lnTo>
                <a:lnTo>
                  <a:pt x="1951" y="490"/>
                </a:lnTo>
                <a:lnTo>
                  <a:pt x="1977" y="527"/>
                </a:lnTo>
                <a:lnTo>
                  <a:pt x="1999" y="567"/>
                </a:lnTo>
                <a:lnTo>
                  <a:pt x="2017" y="610"/>
                </a:lnTo>
                <a:lnTo>
                  <a:pt x="2033" y="653"/>
                </a:lnTo>
                <a:lnTo>
                  <a:pt x="2047" y="695"/>
                </a:lnTo>
                <a:lnTo>
                  <a:pt x="2057" y="741"/>
                </a:lnTo>
                <a:lnTo>
                  <a:pt x="2063" y="786"/>
                </a:lnTo>
                <a:lnTo>
                  <a:pt x="2060" y="834"/>
                </a:lnTo>
                <a:lnTo>
                  <a:pt x="2055" y="879"/>
                </a:lnTo>
                <a:lnTo>
                  <a:pt x="2047" y="919"/>
                </a:lnTo>
                <a:lnTo>
                  <a:pt x="2033" y="962"/>
                </a:lnTo>
                <a:lnTo>
                  <a:pt x="2017" y="999"/>
                </a:lnTo>
                <a:lnTo>
                  <a:pt x="1999" y="1034"/>
                </a:lnTo>
                <a:lnTo>
                  <a:pt x="1977" y="1068"/>
                </a:lnTo>
                <a:lnTo>
                  <a:pt x="1953" y="1100"/>
                </a:lnTo>
                <a:lnTo>
                  <a:pt x="1897" y="1156"/>
                </a:lnTo>
                <a:lnTo>
                  <a:pt x="1830" y="1207"/>
                </a:lnTo>
                <a:lnTo>
                  <a:pt x="1758" y="1250"/>
                </a:lnTo>
                <a:lnTo>
                  <a:pt x="1681" y="1287"/>
                </a:lnTo>
                <a:lnTo>
                  <a:pt x="1598" y="1316"/>
                </a:lnTo>
                <a:lnTo>
                  <a:pt x="1513" y="1343"/>
                </a:lnTo>
                <a:lnTo>
                  <a:pt x="1428" y="1362"/>
                </a:lnTo>
                <a:lnTo>
                  <a:pt x="1342" y="1377"/>
                </a:lnTo>
                <a:lnTo>
                  <a:pt x="1257" y="1388"/>
                </a:lnTo>
                <a:lnTo>
                  <a:pt x="1179" y="1396"/>
                </a:lnTo>
                <a:lnTo>
                  <a:pt x="1105" y="1399"/>
                </a:lnTo>
                <a:lnTo>
                  <a:pt x="1035" y="1401"/>
                </a:lnTo>
                <a:lnTo>
                  <a:pt x="971" y="1399"/>
                </a:lnTo>
                <a:lnTo>
                  <a:pt x="899" y="1393"/>
                </a:lnTo>
                <a:lnTo>
                  <a:pt x="827" y="1383"/>
                </a:lnTo>
                <a:lnTo>
                  <a:pt x="750" y="1370"/>
                </a:lnTo>
                <a:lnTo>
                  <a:pt x="675" y="1351"/>
                </a:lnTo>
                <a:lnTo>
                  <a:pt x="598" y="1327"/>
                </a:lnTo>
                <a:lnTo>
                  <a:pt x="520" y="1298"/>
                </a:lnTo>
                <a:lnTo>
                  <a:pt x="446" y="1266"/>
                </a:lnTo>
                <a:lnTo>
                  <a:pt x="374" y="1226"/>
                </a:lnTo>
                <a:lnTo>
                  <a:pt x="304" y="1180"/>
                </a:lnTo>
                <a:lnTo>
                  <a:pt x="240" y="1130"/>
                </a:lnTo>
                <a:lnTo>
                  <a:pt x="181" y="1074"/>
                </a:lnTo>
                <a:lnTo>
                  <a:pt x="128" y="1010"/>
                </a:lnTo>
                <a:lnTo>
                  <a:pt x="85" y="940"/>
                </a:lnTo>
                <a:lnTo>
                  <a:pt x="48" y="863"/>
                </a:lnTo>
                <a:lnTo>
                  <a:pt x="21" y="778"/>
                </a:lnTo>
                <a:close/>
              </a:path>
            </a:pathLst>
          </a:custGeom>
          <a:solidFill>
            <a:schemeClr val="tx1">
              <a:lumMod val="85000"/>
              <a:lumOff val="15000"/>
            </a:schemeClr>
          </a:solidFill>
          <a:ln>
            <a:noFill/>
          </a:ln>
        </p:spPr>
        <p:txBody>
          <a:bodyPr vert="horz" wrap="square" lIns="91440" tIns="45720" rIns="91440" bIns="45720" numCol="1" anchor="t" anchorCtr="0" compatLnSpc="1">
            <a:prstTxWarp prst="textNoShape">
              <a:avLst/>
            </a:prstTxWarp>
          </a:bodyPr>
          <a:lstStyle/>
          <a:p>
            <a:endParaRPr lang="en-US" noProof="0"/>
          </a:p>
        </p:txBody>
      </p:sp>
      <p:sp>
        <p:nvSpPr>
          <p:cNvPr id="23" name="Picture Placeholder 2">
            <a:extLst>
              <a:ext uri="{FF2B5EF4-FFF2-40B4-BE49-F238E27FC236}">
                <a16:creationId xmlns:a16="http://schemas.microsoft.com/office/drawing/2014/main" id="{D4EB48B4-8AD9-4F11-89AF-BD12EA589997}"/>
              </a:ext>
            </a:extLst>
          </p:cNvPr>
          <p:cNvSpPr>
            <a:spLocks noGrp="1"/>
          </p:cNvSpPr>
          <p:nvPr>
            <p:ph type="pic" idx="1"/>
          </p:nvPr>
        </p:nvSpPr>
        <p:spPr>
          <a:xfrm>
            <a:off x="804672" y="813816"/>
            <a:ext cx="7498080" cy="45720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noProof="0"/>
              <a:t>Click icon to add picture</a:t>
            </a:r>
          </a:p>
        </p:txBody>
      </p:sp>
      <p:sp>
        <p:nvSpPr>
          <p:cNvPr id="24" name="Text Placeholder 3">
            <a:extLst>
              <a:ext uri="{FF2B5EF4-FFF2-40B4-BE49-F238E27FC236}">
                <a16:creationId xmlns:a16="http://schemas.microsoft.com/office/drawing/2014/main" id="{D31FDF18-13E5-4AD8-9512-81D8CF8715AC}"/>
              </a:ext>
            </a:extLst>
          </p:cNvPr>
          <p:cNvSpPr>
            <a:spLocks noGrp="1"/>
          </p:cNvSpPr>
          <p:nvPr>
            <p:ph type="body" sz="half" idx="2"/>
          </p:nvPr>
        </p:nvSpPr>
        <p:spPr>
          <a:xfrm>
            <a:off x="804671" y="5385816"/>
            <a:ext cx="7498080" cy="484632"/>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noProof="0"/>
              <a:t>Click to edit Master text styles</a:t>
            </a:r>
          </a:p>
        </p:txBody>
      </p:sp>
    </p:spTree>
    <p:extLst>
      <p:ext uri="{BB962C8B-B14F-4D97-AF65-F5344CB8AC3E}">
        <p14:creationId xmlns:p14="http://schemas.microsoft.com/office/powerpoint/2010/main" val="1177976470"/>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1_Content with Caption">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0C895FDC-2C4F-4DDB-8BAF-F96F3F29E496}"/>
              </a:ext>
            </a:extLst>
          </p:cNvPr>
          <p:cNvGrpSpPr/>
          <p:nvPr userDrawn="1"/>
        </p:nvGrpSpPr>
        <p:grpSpPr>
          <a:xfrm>
            <a:off x="3975193" y="1"/>
            <a:ext cx="8918389" cy="6858000"/>
            <a:chOff x="-9741005" y="76962"/>
            <a:chExt cx="8918389" cy="7010413"/>
          </a:xfrm>
        </p:grpSpPr>
        <p:sp>
          <p:nvSpPr>
            <p:cNvPr id="19" name="Freeform 5">
              <a:extLst>
                <a:ext uri="{FF2B5EF4-FFF2-40B4-BE49-F238E27FC236}">
                  <a16:creationId xmlns:a16="http://schemas.microsoft.com/office/drawing/2014/main" id="{F6F62C76-F2A2-4C4A-A2CF-7478D192F41F}"/>
                </a:ext>
              </a:extLst>
            </p:cNvPr>
            <p:cNvSpPr/>
            <p:nvPr/>
          </p:nvSpPr>
          <p:spPr bwMode="auto">
            <a:xfrm flipH="1">
              <a:off x="-9741005" y="76962"/>
              <a:ext cx="6166080" cy="70104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2" name="Freeform 8">
              <a:extLst>
                <a:ext uri="{FF2B5EF4-FFF2-40B4-BE49-F238E27FC236}">
                  <a16:creationId xmlns:a16="http://schemas.microsoft.com/office/drawing/2014/main" id="{C2FEE6D6-C66B-46A2-9717-D94CD2EEC516}"/>
                </a:ext>
              </a:extLst>
            </p:cNvPr>
            <p:cNvSpPr/>
            <p:nvPr/>
          </p:nvSpPr>
          <p:spPr bwMode="auto">
            <a:xfrm flipH="1">
              <a:off x="-9147964" y="76962"/>
              <a:ext cx="5869560" cy="70104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25" name="Freeform 11">
              <a:extLst>
                <a:ext uri="{FF2B5EF4-FFF2-40B4-BE49-F238E27FC236}">
                  <a16:creationId xmlns:a16="http://schemas.microsoft.com/office/drawing/2014/main" id="{50F8CA4D-DFF0-446B-B60D-6C59383E60CB}"/>
                </a:ext>
              </a:extLst>
            </p:cNvPr>
            <p:cNvSpPr/>
            <p:nvPr/>
          </p:nvSpPr>
          <p:spPr bwMode="auto">
            <a:xfrm flipH="1">
              <a:off x="-8869187" y="76962"/>
              <a:ext cx="5780859" cy="70104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8" name="Freeform 14">
              <a:extLst>
                <a:ext uri="{FF2B5EF4-FFF2-40B4-BE49-F238E27FC236}">
                  <a16:creationId xmlns:a16="http://schemas.microsoft.com/office/drawing/2014/main" id="{FE92DF35-F9F7-40F5-989F-13D90C622383}"/>
                </a:ext>
              </a:extLst>
            </p:cNvPr>
            <p:cNvSpPr/>
            <p:nvPr/>
          </p:nvSpPr>
          <p:spPr bwMode="auto">
            <a:xfrm flipH="1">
              <a:off x="-8268545" y="76962"/>
              <a:ext cx="5180216" cy="70104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30" name="Freeform 16">
              <a:extLst>
                <a:ext uri="{FF2B5EF4-FFF2-40B4-BE49-F238E27FC236}">
                  <a16:creationId xmlns:a16="http://schemas.microsoft.com/office/drawing/2014/main" id="{59DC02A7-D065-41E9-BB83-3E6B87C8FCDA}"/>
                </a:ext>
              </a:extLst>
            </p:cNvPr>
            <p:cNvSpPr/>
            <p:nvPr/>
          </p:nvSpPr>
          <p:spPr bwMode="auto">
            <a:xfrm flipH="1">
              <a:off x="-8065797" y="76962"/>
              <a:ext cx="5157408" cy="70104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32" name="Freeform 18">
              <a:extLst>
                <a:ext uri="{FF2B5EF4-FFF2-40B4-BE49-F238E27FC236}">
                  <a16:creationId xmlns:a16="http://schemas.microsoft.com/office/drawing/2014/main" id="{B956E204-209F-4483-A2D7-FDD5857C793A}"/>
                </a:ext>
              </a:extLst>
            </p:cNvPr>
            <p:cNvSpPr/>
            <p:nvPr/>
          </p:nvSpPr>
          <p:spPr bwMode="auto">
            <a:xfrm flipH="1">
              <a:off x="-7723660" y="76962"/>
              <a:ext cx="5461530" cy="70104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34" name="Freeform 20">
              <a:extLst>
                <a:ext uri="{FF2B5EF4-FFF2-40B4-BE49-F238E27FC236}">
                  <a16:creationId xmlns:a16="http://schemas.microsoft.com/office/drawing/2014/main" id="{63C141C1-7D94-41BC-9125-3049CE0F4262}"/>
                </a:ext>
              </a:extLst>
            </p:cNvPr>
            <p:cNvSpPr/>
            <p:nvPr/>
          </p:nvSpPr>
          <p:spPr bwMode="auto">
            <a:xfrm flipH="1">
              <a:off x="-6783414" y="76962"/>
              <a:ext cx="4338811" cy="70104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35" name="Freeform 21">
              <a:extLst>
                <a:ext uri="{FF2B5EF4-FFF2-40B4-BE49-F238E27FC236}">
                  <a16:creationId xmlns:a16="http://schemas.microsoft.com/office/drawing/2014/main" id="{DF161C9E-F9BD-426C-AC90-44428E88D146}"/>
                </a:ext>
              </a:extLst>
            </p:cNvPr>
            <p:cNvSpPr/>
            <p:nvPr/>
          </p:nvSpPr>
          <p:spPr bwMode="auto">
            <a:xfrm flipH="1">
              <a:off x="-6608545" y="76962"/>
              <a:ext cx="4701225" cy="70104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36" name="Freeform 22">
              <a:extLst>
                <a:ext uri="{FF2B5EF4-FFF2-40B4-BE49-F238E27FC236}">
                  <a16:creationId xmlns:a16="http://schemas.microsoft.com/office/drawing/2014/main" id="{5F6A9DD0-9049-4E35-AB52-2295FAD07BE0}"/>
                </a:ext>
              </a:extLst>
            </p:cNvPr>
            <p:cNvSpPr/>
            <p:nvPr userDrawn="1"/>
          </p:nvSpPr>
          <p:spPr bwMode="auto">
            <a:xfrm flipH="1">
              <a:off x="-4659626" y="76962"/>
              <a:ext cx="3837010" cy="70104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37" name="Freeform 23">
              <a:extLst>
                <a:ext uri="{FF2B5EF4-FFF2-40B4-BE49-F238E27FC236}">
                  <a16:creationId xmlns:a16="http://schemas.microsoft.com/office/drawing/2014/main" id="{844EE558-A987-4D5F-9409-50DA793C924A}"/>
                </a:ext>
              </a:extLst>
            </p:cNvPr>
            <p:cNvSpPr/>
            <p:nvPr userDrawn="1"/>
          </p:nvSpPr>
          <p:spPr bwMode="auto">
            <a:xfrm flipH="1">
              <a:off x="-4340299" y="86719"/>
              <a:ext cx="2828337" cy="3276730"/>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39" name="Freeform 25">
              <a:extLst>
                <a:ext uri="{FF2B5EF4-FFF2-40B4-BE49-F238E27FC236}">
                  <a16:creationId xmlns:a16="http://schemas.microsoft.com/office/drawing/2014/main" id="{BA0CA8CE-37BE-4004-9F24-18C47C58A73A}"/>
                </a:ext>
              </a:extLst>
            </p:cNvPr>
            <p:cNvSpPr/>
            <p:nvPr userDrawn="1"/>
          </p:nvSpPr>
          <p:spPr bwMode="auto">
            <a:xfrm flipH="1">
              <a:off x="-4005764" y="76962"/>
              <a:ext cx="2493803" cy="2283141"/>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sp>
        <p:nvSpPr>
          <p:cNvPr id="11" name="Freeform 5">
            <a:extLst>
              <a:ext uri="{FF2B5EF4-FFF2-40B4-BE49-F238E27FC236}">
                <a16:creationId xmlns:a16="http://schemas.microsoft.com/office/drawing/2014/main" id="{36060E0F-19CE-4CEB-BA56-3FDAE5648A59}"/>
              </a:ext>
            </a:extLst>
          </p:cNvPr>
          <p:cNvSpPr>
            <a:spLocks/>
          </p:cNvSpPr>
          <p:nvPr userDrawn="1"/>
        </p:nvSpPr>
        <p:spPr bwMode="auto">
          <a:xfrm>
            <a:off x="8733805" y="2029597"/>
            <a:ext cx="3372491" cy="2997562"/>
          </a:xfrm>
          <a:custGeom>
            <a:avLst/>
            <a:gdLst>
              <a:gd name="T0" fmla="*/ 11 w 2063"/>
              <a:gd name="T1" fmla="*/ 735 h 1401"/>
              <a:gd name="T2" fmla="*/ 0 w 2063"/>
              <a:gd name="T3" fmla="*/ 650 h 1401"/>
              <a:gd name="T4" fmla="*/ 3 w 2063"/>
              <a:gd name="T5" fmla="*/ 570 h 1401"/>
              <a:gd name="T6" fmla="*/ 19 w 2063"/>
              <a:gd name="T7" fmla="*/ 493 h 1401"/>
              <a:gd name="T8" fmla="*/ 59 w 2063"/>
              <a:gd name="T9" fmla="*/ 389 h 1401"/>
              <a:gd name="T10" fmla="*/ 147 w 2063"/>
              <a:gd name="T11" fmla="*/ 264 h 1401"/>
              <a:gd name="T12" fmla="*/ 264 w 2063"/>
              <a:gd name="T13" fmla="*/ 162 h 1401"/>
              <a:gd name="T14" fmla="*/ 408 w 2063"/>
              <a:gd name="T15" fmla="*/ 82 h 1401"/>
              <a:gd name="T16" fmla="*/ 574 w 2063"/>
              <a:gd name="T17" fmla="*/ 29 h 1401"/>
              <a:gd name="T18" fmla="*/ 750 w 2063"/>
              <a:gd name="T19" fmla="*/ 2 h 1401"/>
              <a:gd name="T20" fmla="*/ 937 w 2063"/>
              <a:gd name="T21" fmla="*/ 2 h 1401"/>
              <a:gd name="T22" fmla="*/ 1134 w 2063"/>
              <a:gd name="T23" fmla="*/ 29 h 1401"/>
              <a:gd name="T24" fmla="*/ 1334 w 2063"/>
              <a:gd name="T25" fmla="*/ 82 h 1401"/>
              <a:gd name="T26" fmla="*/ 1529 w 2063"/>
              <a:gd name="T27" fmla="*/ 160 h 1401"/>
              <a:gd name="T28" fmla="*/ 1708 w 2063"/>
              <a:gd name="T29" fmla="*/ 258 h 1401"/>
              <a:gd name="T30" fmla="*/ 1860 w 2063"/>
              <a:gd name="T31" fmla="*/ 384 h 1401"/>
              <a:gd name="T32" fmla="*/ 1951 w 2063"/>
              <a:gd name="T33" fmla="*/ 490 h 1401"/>
              <a:gd name="T34" fmla="*/ 1999 w 2063"/>
              <a:gd name="T35" fmla="*/ 567 h 1401"/>
              <a:gd name="T36" fmla="*/ 2033 w 2063"/>
              <a:gd name="T37" fmla="*/ 653 h 1401"/>
              <a:gd name="T38" fmla="*/ 2057 w 2063"/>
              <a:gd name="T39" fmla="*/ 741 h 1401"/>
              <a:gd name="T40" fmla="*/ 2060 w 2063"/>
              <a:gd name="T41" fmla="*/ 834 h 1401"/>
              <a:gd name="T42" fmla="*/ 2047 w 2063"/>
              <a:gd name="T43" fmla="*/ 919 h 1401"/>
              <a:gd name="T44" fmla="*/ 2017 w 2063"/>
              <a:gd name="T45" fmla="*/ 999 h 1401"/>
              <a:gd name="T46" fmla="*/ 1977 w 2063"/>
              <a:gd name="T47" fmla="*/ 1068 h 1401"/>
              <a:gd name="T48" fmla="*/ 1897 w 2063"/>
              <a:gd name="T49" fmla="*/ 1156 h 1401"/>
              <a:gd name="T50" fmla="*/ 1758 w 2063"/>
              <a:gd name="T51" fmla="*/ 1250 h 1401"/>
              <a:gd name="T52" fmla="*/ 1598 w 2063"/>
              <a:gd name="T53" fmla="*/ 1316 h 1401"/>
              <a:gd name="T54" fmla="*/ 1428 w 2063"/>
              <a:gd name="T55" fmla="*/ 1362 h 1401"/>
              <a:gd name="T56" fmla="*/ 1257 w 2063"/>
              <a:gd name="T57" fmla="*/ 1388 h 1401"/>
              <a:gd name="T58" fmla="*/ 1105 w 2063"/>
              <a:gd name="T59" fmla="*/ 1399 h 1401"/>
              <a:gd name="T60" fmla="*/ 971 w 2063"/>
              <a:gd name="T61" fmla="*/ 1399 h 1401"/>
              <a:gd name="T62" fmla="*/ 827 w 2063"/>
              <a:gd name="T63" fmla="*/ 1383 h 1401"/>
              <a:gd name="T64" fmla="*/ 675 w 2063"/>
              <a:gd name="T65" fmla="*/ 1351 h 1401"/>
              <a:gd name="T66" fmla="*/ 520 w 2063"/>
              <a:gd name="T67" fmla="*/ 1298 h 1401"/>
              <a:gd name="T68" fmla="*/ 374 w 2063"/>
              <a:gd name="T69" fmla="*/ 1226 h 1401"/>
              <a:gd name="T70" fmla="*/ 240 w 2063"/>
              <a:gd name="T71" fmla="*/ 1130 h 1401"/>
              <a:gd name="T72" fmla="*/ 128 w 2063"/>
              <a:gd name="T73" fmla="*/ 1010 h 1401"/>
              <a:gd name="T74" fmla="*/ 48 w 2063"/>
              <a:gd name="T75" fmla="*/ 863 h 14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2063" h="1401">
                <a:moveTo>
                  <a:pt x="21" y="778"/>
                </a:moveTo>
                <a:lnTo>
                  <a:pt x="11" y="735"/>
                </a:lnTo>
                <a:lnTo>
                  <a:pt x="5" y="693"/>
                </a:lnTo>
                <a:lnTo>
                  <a:pt x="0" y="650"/>
                </a:lnTo>
                <a:lnTo>
                  <a:pt x="0" y="610"/>
                </a:lnTo>
                <a:lnTo>
                  <a:pt x="3" y="570"/>
                </a:lnTo>
                <a:lnTo>
                  <a:pt x="11" y="530"/>
                </a:lnTo>
                <a:lnTo>
                  <a:pt x="19" y="493"/>
                </a:lnTo>
                <a:lnTo>
                  <a:pt x="29" y="458"/>
                </a:lnTo>
                <a:lnTo>
                  <a:pt x="59" y="389"/>
                </a:lnTo>
                <a:lnTo>
                  <a:pt x="99" y="325"/>
                </a:lnTo>
                <a:lnTo>
                  <a:pt x="147" y="264"/>
                </a:lnTo>
                <a:lnTo>
                  <a:pt x="203" y="210"/>
                </a:lnTo>
                <a:lnTo>
                  <a:pt x="264" y="162"/>
                </a:lnTo>
                <a:lnTo>
                  <a:pt x="334" y="120"/>
                </a:lnTo>
                <a:lnTo>
                  <a:pt x="408" y="82"/>
                </a:lnTo>
                <a:lnTo>
                  <a:pt x="488" y="53"/>
                </a:lnTo>
                <a:lnTo>
                  <a:pt x="574" y="29"/>
                </a:lnTo>
                <a:lnTo>
                  <a:pt x="659" y="10"/>
                </a:lnTo>
                <a:lnTo>
                  <a:pt x="750" y="2"/>
                </a:lnTo>
                <a:lnTo>
                  <a:pt x="841" y="0"/>
                </a:lnTo>
                <a:lnTo>
                  <a:pt x="937" y="2"/>
                </a:lnTo>
                <a:lnTo>
                  <a:pt x="1033" y="13"/>
                </a:lnTo>
                <a:lnTo>
                  <a:pt x="1134" y="29"/>
                </a:lnTo>
                <a:lnTo>
                  <a:pt x="1233" y="53"/>
                </a:lnTo>
                <a:lnTo>
                  <a:pt x="1334" y="82"/>
                </a:lnTo>
                <a:lnTo>
                  <a:pt x="1433" y="117"/>
                </a:lnTo>
                <a:lnTo>
                  <a:pt x="1529" y="160"/>
                </a:lnTo>
                <a:lnTo>
                  <a:pt x="1622" y="205"/>
                </a:lnTo>
                <a:lnTo>
                  <a:pt x="1708" y="258"/>
                </a:lnTo>
                <a:lnTo>
                  <a:pt x="1788" y="317"/>
                </a:lnTo>
                <a:lnTo>
                  <a:pt x="1860" y="384"/>
                </a:lnTo>
                <a:lnTo>
                  <a:pt x="1924" y="453"/>
                </a:lnTo>
                <a:lnTo>
                  <a:pt x="1951" y="490"/>
                </a:lnTo>
                <a:lnTo>
                  <a:pt x="1977" y="527"/>
                </a:lnTo>
                <a:lnTo>
                  <a:pt x="1999" y="567"/>
                </a:lnTo>
                <a:lnTo>
                  <a:pt x="2017" y="610"/>
                </a:lnTo>
                <a:lnTo>
                  <a:pt x="2033" y="653"/>
                </a:lnTo>
                <a:lnTo>
                  <a:pt x="2047" y="695"/>
                </a:lnTo>
                <a:lnTo>
                  <a:pt x="2057" y="741"/>
                </a:lnTo>
                <a:lnTo>
                  <a:pt x="2063" y="786"/>
                </a:lnTo>
                <a:lnTo>
                  <a:pt x="2060" y="834"/>
                </a:lnTo>
                <a:lnTo>
                  <a:pt x="2055" y="879"/>
                </a:lnTo>
                <a:lnTo>
                  <a:pt x="2047" y="919"/>
                </a:lnTo>
                <a:lnTo>
                  <a:pt x="2033" y="962"/>
                </a:lnTo>
                <a:lnTo>
                  <a:pt x="2017" y="999"/>
                </a:lnTo>
                <a:lnTo>
                  <a:pt x="1999" y="1034"/>
                </a:lnTo>
                <a:lnTo>
                  <a:pt x="1977" y="1068"/>
                </a:lnTo>
                <a:lnTo>
                  <a:pt x="1953" y="1100"/>
                </a:lnTo>
                <a:lnTo>
                  <a:pt x="1897" y="1156"/>
                </a:lnTo>
                <a:lnTo>
                  <a:pt x="1830" y="1207"/>
                </a:lnTo>
                <a:lnTo>
                  <a:pt x="1758" y="1250"/>
                </a:lnTo>
                <a:lnTo>
                  <a:pt x="1681" y="1287"/>
                </a:lnTo>
                <a:lnTo>
                  <a:pt x="1598" y="1316"/>
                </a:lnTo>
                <a:lnTo>
                  <a:pt x="1513" y="1343"/>
                </a:lnTo>
                <a:lnTo>
                  <a:pt x="1428" y="1362"/>
                </a:lnTo>
                <a:lnTo>
                  <a:pt x="1342" y="1377"/>
                </a:lnTo>
                <a:lnTo>
                  <a:pt x="1257" y="1388"/>
                </a:lnTo>
                <a:lnTo>
                  <a:pt x="1179" y="1396"/>
                </a:lnTo>
                <a:lnTo>
                  <a:pt x="1105" y="1399"/>
                </a:lnTo>
                <a:lnTo>
                  <a:pt x="1035" y="1401"/>
                </a:lnTo>
                <a:lnTo>
                  <a:pt x="971" y="1399"/>
                </a:lnTo>
                <a:lnTo>
                  <a:pt x="899" y="1393"/>
                </a:lnTo>
                <a:lnTo>
                  <a:pt x="827" y="1383"/>
                </a:lnTo>
                <a:lnTo>
                  <a:pt x="750" y="1370"/>
                </a:lnTo>
                <a:lnTo>
                  <a:pt x="675" y="1351"/>
                </a:lnTo>
                <a:lnTo>
                  <a:pt x="598" y="1327"/>
                </a:lnTo>
                <a:lnTo>
                  <a:pt x="520" y="1298"/>
                </a:lnTo>
                <a:lnTo>
                  <a:pt x="446" y="1266"/>
                </a:lnTo>
                <a:lnTo>
                  <a:pt x="374" y="1226"/>
                </a:lnTo>
                <a:lnTo>
                  <a:pt x="304" y="1180"/>
                </a:lnTo>
                <a:lnTo>
                  <a:pt x="240" y="1130"/>
                </a:lnTo>
                <a:lnTo>
                  <a:pt x="181" y="1074"/>
                </a:lnTo>
                <a:lnTo>
                  <a:pt x="128" y="1010"/>
                </a:lnTo>
                <a:lnTo>
                  <a:pt x="85" y="940"/>
                </a:lnTo>
                <a:lnTo>
                  <a:pt x="48" y="863"/>
                </a:lnTo>
                <a:lnTo>
                  <a:pt x="21" y="778"/>
                </a:ln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noProof="0"/>
          </a:p>
        </p:txBody>
      </p:sp>
      <p:sp>
        <p:nvSpPr>
          <p:cNvPr id="16" name="Isosceles Triangle 15">
            <a:extLst>
              <a:ext uri="{FF2B5EF4-FFF2-40B4-BE49-F238E27FC236}">
                <a16:creationId xmlns:a16="http://schemas.microsoft.com/office/drawing/2014/main" id="{E50B9CD5-BF82-4FA5-965C-3A2910331D2B}"/>
              </a:ext>
            </a:extLst>
          </p:cNvPr>
          <p:cNvSpPr/>
          <p:nvPr userDrawn="1"/>
        </p:nvSpPr>
        <p:spPr>
          <a:xfrm rot="10800000">
            <a:off x="9539001" y="4459774"/>
            <a:ext cx="1722593" cy="926028"/>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6" name="Slide Number Placeholder 5"/>
          <p:cNvSpPr>
            <a:spLocks noGrp="1"/>
          </p:cNvSpPr>
          <p:nvPr>
            <p:ph type="sldNum" sz="quarter" idx="12"/>
          </p:nvPr>
        </p:nvSpPr>
        <p:spPr/>
        <p:txBody>
          <a:bodyPr/>
          <a:lstStyle/>
          <a:p>
            <a:fld id="{A204E297-2C47-40A4-842B-FD18E4874900}" type="slidenum">
              <a:rPr lang="en-US" noProof="0" smtClean="0"/>
              <a:t>‹#›</a:t>
            </a:fld>
            <a:endParaRPr lang="en-US" noProof="0"/>
          </a:p>
        </p:txBody>
      </p:sp>
      <p:sp>
        <p:nvSpPr>
          <p:cNvPr id="2" name="Title 1"/>
          <p:cNvSpPr>
            <a:spLocks noGrp="1"/>
          </p:cNvSpPr>
          <p:nvPr userDrawn="1">
            <p:ph type="title"/>
          </p:nvPr>
        </p:nvSpPr>
        <p:spPr>
          <a:xfrm>
            <a:off x="8951262" y="2349925"/>
            <a:ext cx="2937576" cy="2456442"/>
          </a:xfrm>
        </p:spPr>
        <p:txBody>
          <a:bodyPr/>
          <a:lstStyle>
            <a:lvl1pPr>
              <a:defRPr>
                <a:solidFill>
                  <a:schemeClr val="tx1"/>
                </a:solidFill>
              </a:defRPr>
            </a:lvl1pPr>
          </a:lstStyle>
          <a:p>
            <a:r>
              <a:rPr lang="en-US" noProof="0"/>
              <a:t>Click to edit Master title style</a:t>
            </a:r>
          </a:p>
        </p:txBody>
      </p:sp>
      <p:sp>
        <p:nvSpPr>
          <p:cNvPr id="12" name="Rectangle 11">
            <a:extLst>
              <a:ext uri="{FF2B5EF4-FFF2-40B4-BE49-F238E27FC236}">
                <a16:creationId xmlns:a16="http://schemas.microsoft.com/office/drawing/2014/main" id="{6AEF0598-4986-4C3D-A0BD-127B9AD43830}"/>
              </a:ext>
            </a:extLst>
          </p:cNvPr>
          <p:cNvSpPr/>
          <p:nvPr userDrawn="1"/>
        </p:nvSpPr>
        <p:spPr>
          <a:xfrm>
            <a:off x="0" y="-677"/>
            <a:ext cx="8592786" cy="685867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4" name="Date Placeholder 3"/>
          <p:cNvSpPr>
            <a:spLocks noGrp="1"/>
          </p:cNvSpPr>
          <p:nvPr>
            <p:ph type="dt" sz="half" idx="10"/>
          </p:nvPr>
        </p:nvSpPr>
        <p:spPr/>
        <p:txBody>
          <a:bodyPr/>
          <a:lstStyle/>
          <a:p>
            <a:endParaRPr lang="en-US" noProof="0"/>
          </a:p>
        </p:txBody>
      </p:sp>
      <p:sp>
        <p:nvSpPr>
          <p:cNvPr id="5" name="Footer Placeholder 4"/>
          <p:cNvSpPr>
            <a:spLocks noGrp="1"/>
          </p:cNvSpPr>
          <p:nvPr>
            <p:ph type="ftr" sz="quarter" idx="11"/>
          </p:nvPr>
        </p:nvSpPr>
        <p:spPr/>
        <p:txBody>
          <a:bodyPr/>
          <a:lstStyle/>
          <a:p>
            <a:endParaRPr lang="en-US" noProof="0"/>
          </a:p>
        </p:txBody>
      </p:sp>
      <p:cxnSp>
        <p:nvCxnSpPr>
          <p:cNvPr id="14" name="Straight Connector 13">
            <a:extLst>
              <a:ext uri="{FF2B5EF4-FFF2-40B4-BE49-F238E27FC236}">
                <a16:creationId xmlns:a16="http://schemas.microsoft.com/office/drawing/2014/main" id="{A4314920-E619-4EFC-ABED-C6607FFDCEFC}"/>
              </a:ext>
            </a:extLst>
          </p:cNvPr>
          <p:cNvCxnSpPr>
            <a:cxnSpLocks/>
          </p:cNvCxnSpPr>
          <p:nvPr userDrawn="1"/>
        </p:nvCxnSpPr>
        <p:spPr>
          <a:xfrm>
            <a:off x="8592786" y="-677"/>
            <a:ext cx="0" cy="6858677"/>
          </a:xfrm>
          <a:prstGeom prst="line">
            <a:avLst/>
          </a:prstGeom>
          <a:ln w="1905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48" name="Freeform 5">
            <a:extLst>
              <a:ext uri="{FF2B5EF4-FFF2-40B4-BE49-F238E27FC236}">
                <a16:creationId xmlns:a16="http://schemas.microsoft.com/office/drawing/2014/main" id="{1A7CEEF1-5681-4130-870F-528E3DBED1C2}"/>
              </a:ext>
            </a:extLst>
          </p:cNvPr>
          <p:cNvSpPr>
            <a:spLocks/>
          </p:cNvSpPr>
          <p:nvPr userDrawn="1"/>
        </p:nvSpPr>
        <p:spPr bwMode="auto">
          <a:xfrm>
            <a:off x="10582987" y="1893639"/>
            <a:ext cx="1060897" cy="708455"/>
          </a:xfrm>
          <a:custGeom>
            <a:avLst/>
            <a:gdLst>
              <a:gd name="T0" fmla="*/ 11 w 2063"/>
              <a:gd name="T1" fmla="*/ 735 h 1401"/>
              <a:gd name="T2" fmla="*/ 0 w 2063"/>
              <a:gd name="T3" fmla="*/ 650 h 1401"/>
              <a:gd name="T4" fmla="*/ 3 w 2063"/>
              <a:gd name="T5" fmla="*/ 570 h 1401"/>
              <a:gd name="T6" fmla="*/ 19 w 2063"/>
              <a:gd name="T7" fmla="*/ 493 h 1401"/>
              <a:gd name="T8" fmla="*/ 59 w 2063"/>
              <a:gd name="T9" fmla="*/ 389 h 1401"/>
              <a:gd name="T10" fmla="*/ 147 w 2063"/>
              <a:gd name="T11" fmla="*/ 264 h 1401"/>
              <a:gd name="T12" fmla="*/ 264 w 2063"/>
              <a:gd name="T13" fmla="*/ 162 h 1401"/>
              <a:gd name="T14" fmla="*/ 408 w 2063"/>
              <a:gd name="T15" fmla="*/ 82 h 1401"/>
              <a:gd name="T16" fmla="*/ 574 w 2063"/>
              <a:gd name="T17" fmla="*/ 29 h 1401"/>
              <a:gd name="T18" fmla="*/ 750 w 2063"/>
              <a:gd name="T19" fmla="*/ 2 h 1401"/>
              <a:gd name="T20" fmla="*/ 937 w 2063"/>
              <a:gd name="T21" fmla="*/ 2 h 1401"/>
              <a:gd name="T22" fmla="*/ 1134 w 2063"/>
              <a:gd name="T23" fmla="*/ 29 h 1401"/>
              <a:gd name="T24" fmla="*/ 1334 w 2063"/>
              <a:gd name="T25" fmla="*/ 82 h 1401"/>
              <a:gd name="T26" fmla="*/ 1529 w 2063"/>
              <a:gd name="T27" fmla="*/ 160 h 1401"/>
              <a:gd name="T28" fmla="*/ 1708 w 2063"/>
              <a:gd name="T29" fmla="*/ 258 h 1401"/>
              <a:gd name="T30" fmla="*/ 1860 w 2063"/>
              <a:gd name="T31" fmla="*/ 384 h 1401"/>
              <a:gd name="T32" fmla="*/ 1951 w 2063"/>
              <a:gd name="T33" fmla="*/ 490 h 1401"/>
              <a:gd name="T34" fmla="*/ 1999 w 2063"/>
              <a:gd name="T35" fmla="*/ 567 h 1401"/>
              <a:gd name="T36" fmla="*/ 2033 w 2063"/>
              <a:gd name="T37" fmla="*/ 653 h 1401"/>
              <a:gd name="T38" fmla="*/ 2057 w 2063"/>
              <a:gd name="T39" fmla="*/ 741 h 1401"/>
              <a:gd name="T40" fmla="*/ 2060 w 2063"/>
              <a:gd name="T41" fmla="*/ 834 h 1401"/>
              <a:gd name="T42" fmla="*/ 2047 w 2063"/>
              <a:gd name="T43" fmla="*/ 919 h 1401"/>
              <a:gd name="T44" fmla="*/ 2017 w 2063"/>
              <a:gd name="T45" fmla="*/ 999 h 1401"/>
              <a:gd name="T46" fmla="*/ 1977 w 2063"/>
              <a:gd name="T47" fmla="*/ 1068 h 1401"/>
              <a:gd name="T48" fmla="*/ 1897 w 2063"/>
              <a:gd name="T49" fmla="*/ 1156 h 1401"/>
              <a:gd name="T50" fmla="*/ 1758 w 2063"/>
              <a:gd name="T51" fmla="*/ 1250 h 1401"/>
              <a:gd name="T52" fmla="*/ 1598 w 2063"/>
              <a:gd name="T53" fmla="*/ 1316 h 1401"/>
              <a:gd name="T54" fmla="*/ 1428 w 2063"/>
              <a:gd name="T55" fmla="*/ 1362 h 1401"/>
              <a:gd name="T56" fmla="*/ 1257 w 2063"/>
              <a:gd name="T57" fmla="*/ 1388 h 1401"/>
              <a:gd name="T58" fmla="*/ 1105 w 2063"/>
              <a:gd name="T59" fmla="*/ 1399 h 1401"/>
              <a:gd name="T60" fmla="*/ 971 w 2063"/>
              <a:gd name="T61" fmla="*/ 1399 h 1401"/>
              <a:gd name="T62" fmla="*/ 827 w 2063"/>
              <a:gd name="T63" fmla="*/ 1383 h 1401"/>
              <a:gd name="T64" fmla="*/ 675 w 2063"/>
              <a:gd name="T65" fmla="*/ 1351 h 1401"/>
              <a:gd name="T66" fmla="*/ 520 w 2063"/>
              <a:gd name="T67" fmla="*/ 1298 h 1401"/>
              <a:gd name="T68" fmla="*/ 374 w 2063"/>
              <a:gd name="T69" fmla="*/ 1226 h 1401"/>
              <a:gd name="T70" fmla="*/ 240 w 2063"/>
              <a:gd name="T71" fmla="*/ 1130 h 1401"/>
              <a:gd name="T72" fmla="*/ 128 w 2063"/>
              <a:gd name="T73" fmla="*/ 1010 h 1401"/>
              <a:gd name="T74" fmla="*/ 48 w 2063"/>
              <a:gd name="T75" fmla="*/ 863 h 14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2063" h="1401">
                <a:moveTo>
                  <a:pt x="21" y="778"/>
                </a:moveTo>
                <a:lnTo>
                  <a:pt x="11" y="735"/>
                </a:lnTo>
                <a:lnTo>
                  <a:pt x="5" y="693"/>
                </a:lnTo>
                <a:lnTo>
                  <a:pt x="0" y="650"/>
                </a:lnTo>
                <a:lnTo>
                  <a:pt x="0" y="610"/>
                </a:lnTo>
                <a:lnTo>
                  <a:pt x="3" y="570"/>
                </a:lnTo>
                <a:lnTo>
                  <a:pt x="11" y="530"/>
                </a:lnTo>
                <a:lnTo>
                  <a:pt x="19" y="493"/>
                </a:lnTo>
                <a:lnTo>
                  <a:pt x="29" y="458"/>
                </a:lnTo>
                <a:lnTo>
                  <a:pt x="59" y="389"/>
                </a:lnTo>
                <a:lnTo>
                  <a:pt x="99" y="325"/>
                </a:lnTo>
                <a:lnTo>
                  <a:pt x="147" y="264"/>
                </a:lnTo>
                <a:lnTo>
                  <a:pt x="203" y="210"/>
                </a:lnTo>
                <a:lnTo>
                  <a:pt x="264" y="162"/>
                </a:lnTo>
                <a:lnTo>
                  <a:pt x="334" y="120"/>
                </a:lnTo>
                <a:lnTo>
                  <a:pt x="408" y="82"/>
                </a:lnTo>
                <a:lnTo>
                  <a:pt x="488" y="53"/>
                </a:lnTo>
                <a:lnTo>
                  <a:pt x="574" y="29"/>
                </a:lnTo>
                <a:lnTo>
                  <a:pt x="659" y="10"/>
                </a:lnTo>
                <a:lnTo>
                  <a:pt x="750" y="2"/>
                </a:lnTo>
                <a:lnTo>
                  <a:pt x="841" y="0"/>
                </a:lnTo>
                <a:lnTo>
                  <a:pt x="937" y="2"/>
                </a:lnTo>
                <a:lnTo>
                  <a:pt x="1033" y="13"/>
                </a:lnTo>
                <a:lnTo>
                  <a:pt x="1134" y="29"/>
                </a:lnTo>
                <a:lnTo>
                  <a:pt x="1233" y="53"/>
                </a:lnTo>
                <a:lnTo>
                  <a:pt x="1334" y="82"/>
                </a:lnTo>
                <a:lnTo>
                  <a:pt x="1433" y="117"/>
                </a:lnTo>
                <a:lnTo>
                  <a:pt x="1529" y="160"/>
                </a:lnTo>
                <a:lnTo>
                  <a:pt x="1622" y="205"/>
                </a:lnTo>
                <a:lnTo>
                  <a:pt x="1708" y="258"/>
                </a:lnTo>
                <a:lnTo>
                  <a:pt x="1788" y="317"/>
                </a:lnTo>
                <a:lnTo>
                  <a:pt x="1860" y="384"/>
                </a:lnTo>
                <a:lnTo>
                  <a:pt x="1924" y="453"/>
                </a:lnTo>
                <a:lnTo>
                  <a:pt x="1951" y="490"/>
                </a:lnTo>
                <a:lnTo>
                  <a:pt x="1977" y="527"/>
                </a:lnTo>
                <a:lnTo>
                  <a:pt x="1999" y="567"/>
                </a:lnTo>
                <a:lnTo>
                  <a:pt x="2017" y="610"/>
                </a:lnTo>
                <a:lnTo>
                  <a:pt x="2033" y="653"/>
                </a:lnTo>
                <a:lnTo>
                  <a:pt x="2047" y="695"/>
                </a:lnTo>
                <a:lnTo>
                  <a:pt x="2057" y="741"/>
                </a:lnTo>
                <a:lnTo>
                  <a:pt x="2063" y="786"/>
                </a:lnTo>
                <a:lnTo>
                  <a:pt x="2060" y="834"/>
                </a:lnTo>
                <a:lnTo>
                  <a:pt x="2055" y="879"/>
                </a:lnTo>
                <a:lnTo>
                  <a:pt x="2047" y="919"/>
                </a:lnTo>
                <a:lnTo>
                  <a:pt x="2033" y="962"/>
                </a:lnTo>
                <a:lnTo>
                  <a:pt x="2017" y="999"/>
                </a:lnTo>
                <a:lnTo>
                  <a:pt x="1999" y="1034"/>
                </a:lnTo>
                <a:lnTo>
                  <a:pt x="1977" y="1068"/>
                </a:lnTo>
                <a:lnTo>
                  <a:pt x="1953" y="1100"/>
                </a:lnTo>
                <a:lnTo>
                  <a:pt x="1897" y="1156"/>
                </a:lnTo>
                <a:lnTo>
                  <a:pt x="1830" y="1207"/>
                </a:lnTo>
                <a:lnTo>
                  <a:pt x="1758" y="1250"/>
                </a:lnTo>
                <a:lnTo>
                  <a:pt x="1681" y="1287"/>
                </a:lnTo>
                <a:lnTo>
                  <a:pt x="1598" y="1316"/>
                </a:lnTo>
                <a:lnTo>
                  <a:pt x="1513" y="1343"/>
                </a:lnTo>
                <a:lnTo>
                  <a:pt x="1428" y="1362"/>
                </a:lnTo>
                <a:lnTo>
                  <a:pt x="1342" y="1377"/>
                </a:lnTo>
                <a:lnTo>
                  <a:pt x="1257" y="1388"/>
                </a:lnTo>
                <a:lnTo>
                  <a:pt x="1179" y="1396"/>
                </a:lnTo>
                <a:lnTo>
                  <a:pt x="1105" y="1399"/>
                </a:lnTo>
                <a:lnTo>
                  <a:pt x="1035" y="1401"/>
                </a:lnTo>
                <a:lnTo>
                  <a:pt x="971" y="1399"/>
                </a:lnTo>
                <a:lnTo>
                  <a:pt x="899" y="1393"/>
                </a:lnTo>
                <a:lnTo>
                  <a:pt x="827" y="1383"/>
                </a:lnTo>
                <a:lnTo>
                  <a:pt x="750" y="1370"/>
                </a:lnTo>
                <a:lnTo>
                  <a:pt x="675" y="1351"/>
                </a:lnTo>
                <a:lnTo>
                  <a:pt x="598" y="1327"/>
                </a:lnTo>
                <a:lnTo>
                  <a:pt x="520" y="1298"/>
                </a:lnTo>
                <a:lnTo>
                  <a:pt x="446" y="1266"/>
                </a:lnTo>
                <a:lnTo>
                  <a:pt x="374" y="1226"/>
                </a:lnTo>
                <a:lnTo>
                  <a:pt x="304" y="1180"/>
                </a:lnTo>
                <a:lnTo>
                  <a:pt x="240" y="1130"/>
                </a:lnTo>
                <a:lnTo>
                  <a:pt x="181" y="1074"/>
                </a:lnTo>
                <a:lnTo>
                  <a:pt x="128" y="1010"/>
                </a:lnTo>
                <a:lnTo>
                  <a:pt x="85" y="940"/>
                </a:lnTo>
                <a:lnTo>
                  <a:pt x="48" y="863"/>
                </a:lnTo>
                <a:lnTo>
                  <a:pt x="21" y="778"/>
                </a:lnTo>
                <a:close/>
              </a:path>
            </a:pathLst>
          </a:custGeom>
          <a:solidFill>
            <a:schemeClr val="tx1">
              <a:lumMod val="85000"/>
              <a:lumOff val="15000"/>
            </a:schemeClr>
          </a:solidFill>
          <a:ln>
            <a:noFill/>
          </a:ln>
        </p:spPr>
        <p:txBody>
          <a:bodyPr vert="horz" wrap="square" lIns="91440" tIns="45720" rIns="91440" bIns="45720" numCol="1" anchor="t" anchorCtr="0" compatLnSpc="1">
            <a:prstTxWarp prst="textNoShape">
              <a:avLst/>
            </a:prstTxWarp>
          </a:bodyPr>
          <a:lstStyle/>
          <a:p>
            <a:endParaRPr lang="en-US" noProof="0"/>
          </a:p>
        </p:txBody>
      </p:sp>
      <p:sp>
        <p:nvSpPr>
          <p:cNvPr id="23" name="Content Placeholder 2">
            <a:extLst>
              <a:ext uri="{FF2B5EF4-FFF2-40B4-BE49-F238E27FC236}">
                <a16:creationId xmlns:a16="http://schemas.microsoft.com/office/drawing/2014/main" id="{FEE379EE-5441-4454-9D47-873DDEB948B8}"/>
              </a:ext>
            </a:extLst>
          </p:cNvPr>
          <p:cNvSpPr>
            <a:spLocks noGrp="1"/>
          </p:cNvSpPr>
          <p:nvPr>
            <p:ph idx="1"/>
          </p:nvPr>
        </p:nvSpPr>
        <p:spPr>
          <a:xfrm>
            <a:off x="804672" y="811782"/>
            <a:ext cx="7493278" cy="457368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24" name="Text Placeholder 3">
            <a:extLst>
              <a:ext uri="{FF2B5EF4-FFF2-40B4-BE49-F238E27FC236}">
                <a16:creationId xmlns:a16="http://schemas.microsoft.com/office/drawing/2014/main" id="{85A7519E-9093-47E3-8322-B4A5761E7D52}"/>
              </a:ext>
            </a:extLst>
          </p:cNvPr>
          <p:cNvSpPr>
            <a:spLocks noGrp="1"/>
          </p:cNvSpPr>
          <p:nvPr>
            <p:ph type="body" sz="half" idx="2"/>
          </p:nvPr>
        </p:nvSpPr>
        <p:spPr>
          <a:xfrm>
            <a:off x="802089" y="5385464"/>
            <a:ext cx="7493279" cy="48318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noProof="0"/>
              <a:t>Click to edit Master text styles</a:t>
            </a:r>
          </a:p>
        </p:txBody>
      </p:sp>
    </p:spTree>
    <p:extLst>
      <p:ext uri="{BB962C8B-B14F-4D97-AF65-F5344CB8AC3E}">
        <p14:creationId xmlns:p14="http://schemas.microsoft.com/office/powerpoint/2010/main" val="94133819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1_Blank">
    <p:spTree>
      <p:nvGrpSpPr>
        <p:cNvPr id="1" name=""/>
        <p:cNvGrpSpPr/>
        <p:nvPr/>
      </p:nvGrpSpPr>
      <p:grpSpPr>
        <a:xfrm>
          <a:off x="0" y="0"/>
          <a:ext cx="0" cy="0"/>
          <a:chOff x="0" y="0"/>
          <a:chExt cx="0" cy="0"/>
        </a:xfrm>
      </p:grpSpPr>
      <p:grpSp>
        <p:nvGrpSpPr>
          <p:cNvPr id="80" name="Group 79"/>
          <p:cNvGrpSpPr/>
          <p:nvPr/>
        </p:nvGrpSpPr>
        <p:grpSpPr>
          <a:xfrm flipH="1">
            <a:off x="38100" y="0"/>
            <a:ext cx="12584114" cy="6853238"/>
            <a:chOff x="-417513" y="0"/>
            <a:chExt cx="12584114" cy="6853238"/>
          </a:xfrm>
        </p:grpSpPr>
        <p:sp>
          <p:nvSpPr>
            <p:cNvPr id="81" name="Freeform 5"/>
            <p:cNvSpPr/>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2" name="Freeform 6"/>
            <p:cNvSpPr/>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3" name="Freeform 7"/>
            <p:cNvSpPr/>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4" name="Freeform 8"/>
            <p:cNvSpPr/>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5" name="Freeform 9"/>
            <p:cNvSpPr/>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6" name="Freeform 10"/>
            <p:cNvSpPr/>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7" name="Freeform 11"/>
            <p:cNvSpPr/>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8" name="Freeform 12"/>
            <p:cNvSpPr/>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9" name="Freeform 13"/>
            <p:cNvSpPr/>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0" name="Freeform 14"/>
            <p:cNvSpPr/>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1" name="Freeform 15"/>
            <p:cNvSpPr/>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2" name="Freeform 16"/>
            <p:cNvSpPr/>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3" name="Freeform 17"/>
            <p:cNvSpPr/>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4" name="Freeform 18"/>
            <p:cNvSpPr/>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5" name="Freeform 19"/>
            <p:cNvSpPr/>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6" name="Freeform 20"/>
            <p:cNvSpPr/>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7" name="Freeform 21"/>
            <p:cNvSpPr/>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98" name="Freeform 22"/>
            <p:cNvSpPr/>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9" name="Freeform 23"/>
            <p:cNvSpPr/>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0" name="Freeform 24"/>
            <p:cNvSpPr/>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1" name="Freeform 25"/>
            <p:cNvSpPr/>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sp>
        <p:nvSpPr>
          <p:cNvPr id="6" name="Slide Number Placeholder 5"/>
          <p:cNvSpPr>
            <a:spLocks noGrp="1"/>
          </p:cNvSpPr>
          <p:nvPr userDrawn="1">
            <p:ph type="sldNum" sz="quarter" idx="12"/>
          </p:nvPr>
        </p:nvSpPr>
        <p:spPr/>
        <p:txBody>
          <a:bodyPr/>
          <a:lstStyle/>
          <a:p>
            <a:fld id="{A204E297-2C47-40A4-842B-FD18E4874900}" type="slidenum">
              <a:rPr lang="en-US" noProof="0" smtClean="0"/>
              <a:t>‹#›</a:t>
            </a:fld>
            <a:endParaRPr lang="en-US" noProof="0"/>
          </a:p>
        </p:txBody>
      </p:sp>
      <p:sp>
        <p:nvSpPr>
          <p:cNvPr id="5" name="Footer Placeholder 4"/>
          <p:cNvSpPr>
            <a:spLocks noGrp="1"/>
          </p:cNvSpPr>
          <p:nvPr userDrawn="1">
            <p:ph type="ftr" sz="quarter" idx="11"/>
          </p:nvPr>
        </p:nvSpPr>
        <p:spPr>
          <a:xfrm>
            <a:off x="800894" y="6227064"/>
            <a:ext cx="10588752" cy="320040"/>
          </a:xfrm>
        </p:spPr>
        <p:txBody>
          <a:bodyPr/>
          <a:lstStyle/>
          <a:p>
            <a:endParaRPr lang="en-US" noProof="0"/>
          </a:p>
        </p:txBody>
      </p:sp>
    </p:spTree>
    <p:extLst>
      <p:ext uri="{BB962C8B-B14F-4D97-AF65-F5344CB8AC3E}">
        <p14:creationId xmlns:p14="http://schemas.microsoft.com/office/powerpoint/2010/main" val="3309070457"/>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itleOnly">
  <p:cSld name="1_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DAA810-4EEC-4D0F-B163-DFC963816F74}"/>
              </a:ext>
            </a:extLst>
          </p:cNvPr>
          <p:cNvSpPr>
            <a:spLocks noGrp="1"/>
          </p:cNvSpPr>
          <p:nvPr>
            <p:ph type="title"/>
          </p:nvPr>
        </p:nvSpPr>
        <p:spPr/>
        <p:txBody>
          <a:bodyPr/>
          <a:lstStyle/>
          <a:p>
            <a:r>
              <a:rPr lang="en-US"/>
              <a:t>Click to edit Master title style</a:t>
            </a:r>
            <a:endParaRPr lang="en-ZA"/>
          </a:p>
        </p:txBody>
      </p:sp>
      <p:sp>
        <p:nvSpPr>
          <p:cNvPr id="6" name="Footer Placeholder 5">
            <a:extLst>
              <a:ext uri="{FF2B5EF4-FFF2-40B4-BE49-F238E27FC236}">
                <a16:creationId xmlns:a16="http://schemas.microsoft.com/office/drawing/2014/main" id="{61FB6233-FC4F-4628-BA1D-2782F6494517}"/>
              </a:ext>
            </a:extLst>
          </p:cNvPr>
          <p:cNvSpPr>
            <a:spLocks noGrp="1"/>
          </p:cNvSpPr>
          <p:nvPr>
            <p:ph type="ftr" sz="quarter" idx="10"/>
          </p:nvPr>
        </p:nvSpPr>
        <p:spPr/>
        <p:txBody>
          <a:bodyPr/>
          <a:lstStyle/>
          <a:p>
            <a:endParaRPr lang="en-ZA"/>
          </a:p>
        </p:txBody>
      </p:sp>
      <p:sp>
        <p:nvSpPr>
          <p:cNvPr id="7" name="Slide Number Placeholder 6">
            <a:extLst>
              <a:ext uri="{FF2B5EF4-FFF2-40B4-BE49-F238E27FC236}">
                <a16:creationId xmlns:a16="http://schemas.microsoft.com/office/drawing/2014/main" id="{F4A1D367-A9C7-46F9-B78E-724D1BEC0650}"/>
              </a:ext>
            </a:extLst>
          </p:cNvPr>
          <p:cNvSpPr>
            <a:spLocks noGrp="1"/>
          </p:cNvSpPr>
          <p:nvPr>
            <p:ph type="sldNum" sz="quarter" idx="11"/>
          </p:nvPr>
        </p:nvSpPr>
        <p:spPr/>
        <p:txBody>
          <a:bodyPr/>
          <a:lstStyle/>
          <a:p>
            <a:fld id="{83ADE164-D45A-44D8-82C5-2E0962BB70DA}" type="slidenum">
              <a:rPr lang="en-ZA" smtClean="0"/>
              <a:t>‹#›</a:t>
            </a:fld>
            <a:endParaRPr lang="en-ZA"/>
          </a:p>
        </p:txBody>
      </p:sp>
    </p:spTree>
    <p:extLst>
      <p:ext uri="{BB962C8B-B14F-4D97-AF65-F5344CB8AC3E}">
        <p14:creationId xmlns:p14="http://schemas.microsoft.com/office/powerpoint/2010/main" val="1486294380"/>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B7E7A1-02F6-31A3-1049-B8407FCCEB28}"/>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3D242E05-F29E-F4DE-9567-9560FBB8490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C4583F78-2972-8926-D226-552FE525B495}"/>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FF5B9721-FF8B-E62F-87D7-73B2459BAD7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A143D40-AC0C-7F9A-8E66-23AF8E374005}"/>
              </a:ext>
            </a:extLst>
          </p:cNvPr>
          <p:cNvSpPr>
            <a:spLocks noGrp="1"/>
          </p:cNvSpPr>
          <p:nvPr>
            <p:ph type="sldNum" sz="quarter" idx="12"/>
          </p:nvPr>
        </p:nvSpPr>
        <p:spPr/>
        <p:txBody>
          <a:bodyPr/>
          <a:lstStyle/>
          <a:p>
            <a:fld id="{D76CF85B-79D7-4FF1-9C0C-32571E061842}" type="slidenum">
              <a:rPr lang="en-US" smtClean="0"/>
              <a:t>‹#›</a:t>
            </a:fld>
            <a:endParaRPr lang="en-US"/>
          </a:p>
        </p:txBody>
      </p:sp>
      <p:sp>
        <p:nvSpPr>
          <p:cNvPr id="7" name="Freeform: Shape 6" descr="Tag=AccentColor&#10;Flavor=Light&#10;Target=Fill">
            <a:extLst>
              <a:ext uri="{FF2B5EF4-FFF2-40B4-BE49-F238E27FC236}">
                <a16:creationId xmlns:a16="http://schemas.microsoft.com/office/drawing/2014/main" id="{3340C957-2DEA-35D4-35F2-FF79C6728764}"/>
              </a:ext>
            </a:extLst>
          </p:cNvPr>
          <p:cNvSpPr/>
          <p:nvPr userDrawn="1"/>
        </p:nvSpPr>
        <p:spPr>
          <a:xfrm>
            <a:off x="-1" y="0"/>
            <a:ext cx="7824084" cy="6858000"/>
          </a:xfrm>
          <a:custGeom>
            <a:avLst/>
            <a:gdLst>
              <a:gd name="connsiteX0" fmla="*/ 0 w 7534656"/>
              <a:gd name="connsiteY0" fmla="*/ 0 h 6858000"/>
              <a:gd name="connsiteX1" fmla="*/ 234679 w 7534656"/>
              <a:gd name="connsiteY1" fmla="*/ 0 h 6858000"/>
              <a:gd name="connsiteX2" fmla="*/ 2022952 w 7534656"/>
              <a:gd name="connsiteY2" fmla="*/ 0 h 6858000"/>
              <a:gd name="connsiteX3" fmla="*/ 2238233 w 7534656"/>
              <a:gd name="connsiteY3" fmla="*/ 0 h 6858000"/>
              <a:gd name="connsiteX4" fmla="*/ 3114003 w 7534656"/>
              <a:gd name="connsiteY4" fmla="*/ 0 h 6858000"/>
              <a:gd name="connsiteX5" fmla="*/ 6526057 w 7534656"/>
              <a:gd name="connsiteY5" fmla="*/ 0 h 6858000"/>
              <a:gd name="connsiteX6" fmla="*/ 6223681 w 7534656"/>
              <a:gd name="connsiteY6" fmla="*/ 110269 h 6858000"/>
              <a:gd name="connsiteX7" fmla="*/ 6267294 w 7534656"/>
              <a:gd name="connsiteY7" fmla="*/ 135168 h 6858000"/>
              <a:gd name="connsiteX8" fmla="*/ 6528964 w 7534656"/>
              <a:gd name="connsiteY8" fmla="*/ 71141 h 6858000"/>
              <a:gd name="connsiteX9" fmla="*/ 6581298 w 7534656"/>
              <a:gd name="connsiteY9" fmla="*/ 88927 h 6858000"/>
              <a:gd name="connsiteX10" fmla="*/ 6555131 w 7534656"/>
              <a:gd name="connsiteY10" fmla="*/ 163625 h 6858000"/>
              <a:gd name="connsiteX11" fmla="*/ 6441741 w 7534656"/>
              <a:gd name="connsiteY11" fmla="*/ 192082 h 6858000"/>
              <a:gd name="connsiteX12" fmla="*/ 6264386 w 7534656"/>
              <a:gd name="connsiteY12" fmla="*/ 373491 h 6858000"/>
              <a:gd name="connsiteX13" fmla="*/ 6531872 w 7534656"/>
              <a:gd name="connsiteY13" fmla="*/ 352148 h 6858000"/>
              <a:gd name="connsiteX14" fmla="*/ 6578391 w 7534656"/>
              <a:gd name="connsiteY14" fmla="*/ 394834 h 6858000"/>
              <a:gd name="connsiteX15" fmla="*/ 6595836 w 7534656"/>
              <a:gd name="connsiteY15" fmla="*/ 451747 h 6858000"/>
              <a:gd name="connsiteX16" fmla="*/ 6674337 w 7534656"/>
              <a:gd name="connsiteY16" fmla="*/ 359262 h 6858000"/>
              <a:gd name="connsiteX17" fmla="*/ 6741209 w 7534656"/>
              <a:gd name="connsiteY17" fmla="*/ 334364 h 6858000"/>
              <a:gd name="connsiteX18" fmla="*/ 6761561 w 7534656"/>
              <a:gd name="connsiteY18" fmla="*/ 416176 h 6858000"/>
              <a:gd name="connsiteX19" fmla="*/ 6700505 w 7534656"/>
              <a:gd name="connsiteY19" fmla="*/ 505101 h 6858000"/>
              <a:gd name="connsiteX20" fmla="*/ 6537687 w 7534656"/>
              <a:gd name="connsiteY20" fmla="*/ 558458 h 6858000"/>
              <a:gd name="connsiteX21" fmla="*/ 6712134 w 7534656"/>
              <a:gd name="connsiteY21" fmla="*/ 558458 h 6858000"/>
              <a:gd name="connsiteX22" fmla="*/ 6912748 w 7534656"/>
              <a:gd name="connsiteY22" fmla="*/ 522887 h 6858000"/>
              <a:gd name="connsiteX23" fmla="*/ 7124992 w 7534656"/>
              <a:gd name="connsiteY23" fmla="*/ 533558 h 6858000"/>
              <a:gd name="connsiteX24" fmla="*/ 7325607 w 7534656"/>
              <a:gd name="connsiteY24" fmla="*/ 462417 h 6858000"/>
              <a:gd name="connsiteX25" fmla="*/ 7529129 w 7534656"/>
              <a:gd name="connsiteY25" fmla="*/ 465975 h 6858000"/>
              <a:gd name="connsiteX26" fmla="*/ 6627818 w 7534656"/>
              <a:gd name="connsiteY26" fmla="*/ 910606 h 6858000"/>
              <a:gd name="connsiteX27" fmla="*/ 6671430 w 7534656"/>
              <a:gd name="connsiteY27" fmla="*/ 921277 h 6858000"/>
              <a:gd name="connsiteX28" fmla="*/ 6729579 w 7534656"/>
              <a:gd name="connsiteY28" fmla="*/ 949734 h 6858000"/>
              <a:gd name="connsiteX29" fmla="*/ 6685967 w 7534656"/>
              <a:gd name="connsiteY29" fmla="*/ 1006647 h 6858000"/>
              <a:gd name="connsiteX30" fmla="*/ 6450463 w 7534656"/>
              <a:gd name="connsiteY30" fmla="*/ 1113358 h 6858000"/>
              <a:gd name="connsiteX31" fmla="*/ 6392314 w 7534656"/>
              <a:gd name="connsiteY31" fmla="*/ 1220069 h 6858000"/>
              <a:gd name="connsiteX32" fmla="*/ 6465001 w 7534656"/>
              <a:gd name="connsiteY32" fmla="*/ 1209399 h 6858000"/>
              <a:gd name="connsiteX33" fmla="*/ 6528964 w 7534656"/>
              <a:gd name="connsiteY33" fmla="*/ 1230741 h 6858000"/>
              <a:gd name="connsiteX34" fmla="*/ 6502798 w 7534656"/>
              <a:gd name="connsiteY34" fmla="*/ 1365909 h 6858000"/>
              <a:gd name="connsiteX35" fmla="*/ 6168440 w 7534656"/>
              <a:gd name="connsiteY35" fmla="*/ 1540204 h 6858000"/>
              <a:gd name="connsiteX36" fmla="*/ 6139366 w 7534656"/>
              <a:gd name="connsiteY36" fmla="*/ 1597117 h 6858000"/>
              <a:gd name="connsiteX37" fmla="*/ 6180070 w 7534656"/>
              <a:gd name="connsiteY37" fmla="*/ 1636245 h 6858000"/>
              <a:gd name="connsiteX38" fmla="*/ 6287645 w 7534656"/>
              <a:gd name="connsiteY38" fmla="*/ 1657587 h 6858000"/>
              <a:gd name="connsiteX39" fmla="*/ 6136458 w 7534656"/>
              <a:gd name="connsiteY39" fmla="*/ 1849668 h 6858000"/>
              <a:gd name="connsiteX40" fmla="*/ 6081216 w 7534656"/>
              <a:gd name="connsiteY40" fmla="*/ 1903025 h 6858000"/>
              <a:gd name="connsiteX41" fmla="*/ 5985270 w 7534656"/>
              <a:gd name="connsiteY41" fmla="*/ 1984836 h 6858000"/>
              <a:gd name="connsiteX42" fmla="*/ 5985270 w 7534656"/>
              <a:gd name="connsiteY42" fmla="*/ 2013292 h 6858000"/>
              <a:gd name="connsiteX43" fmla="*/ 6113198 w 7534656"/>
              <a:gd name="connsiteY43" fmla="*/ 2102219 h 6858000"/>
              <a:gd name="connsiteX44" fmla="*/ 6345795 w 7534656"/>
              <a:gd name="connsiteY44" fmla="*/ 2077320 h 6858000"/>
              <a:gd name="connsiteX45" fmla="*/ 6002715 w 7534656"/>
              <a:gd name="connsiteY45" fmla="*/ 2208931 h 6858000"/>
              <a:gd name="connsiteX46" fmla="*/ 7113363 w 7534656"/>
              <a:gd name="connsiteY46" fmla="*/ 1892353 h 6858000"/>
              <a:gd name="connsiteX47" fmla="*/ 7043584 w 7534656"/>
              <a:gd name="connsiteY47" fmla="*/ 1974165 h 6858000"/>
              <a:gd name="connsiteX48" fmla="*/ 6653985 w 7534656"/>
              <a:gd name="connsiteY48" fmla="*/ 2191146 h 6858000"/>
              <a:gd name="connsiteX49" fmla="*/ 6543502 w 7534656"/>
              <a:gd name="connsiteY49" fmla="*/ 2326314 h 6858000"/>
              <a:gd name="connsiteX50" fmla="*/ 6427203 w 7534656"/>
              <a:gd name="connsiteY50" fmla="*/ 2401012 h 6858000"/>
              <a:gd name="connsiteX51" fmla="*/ 6264386 w 7534656"/>
              <a:gd name="connsiteY51" fmla="*/ 2401012 h 6858000"/>
              <a:gd name="connsiteX52" fmla="*/ 6148088 w 7534656"/>
              <a:gd name="connsiteY52" fmla="*/ 2518395 h 6858000"/>
              <a:gd name="connsiteX53" fmla="*/ 6267294 w 7534656"/>
              <a:gd name="connsiteY53" fmla="*/ 2543294 h 6858000"/>
              <a:gd name="connsiteX54" fmla="*/ 6406851 w 7534656"/>
              <a:gd name="connsiteY54" fmla="*/ 2525509 h 6858000"/>
              <a:gd name="connsiteX55" fmla="*/ 6563854 w 7534656"/>
              <a:gd name="connsiteY55" fmla="*/ 2564636 h 6858000"/>
              <a:gd name="connsiteX56" fmla="*/ 6709227 w 7534656"/>
              <a:gd name="connsiteY56" fmla="*/ 2532623 h 6858000"/>
              <a:gd name="connsiteX57" fmla="*/ 6883674 w 7534656"/>
              <a:gd name="connsiteY57" fmla="*/ 2553965 h 6858000"/>
              <a:gd name="connsiteX58" fmla="*/ 6938916 w 7534656"/>
              <a:gd name="connsiteY58" fmla="*/ 2692689 h 6858000"/>
              <a:gd name="connsiteX59" fmla="*/ 6956360 w 7534656"/>
              <a:gd name="connsiteY59" fmla="*/ 2703362 h 6858000"/>
              <a:gd name="connsiteX60" fmla="*/ 7279088 w 7534656"/>
              <a:gd name="connsiteY60" fmla="*/ 2923898 h 6858000"/>
              <a:gd name="connsiteX61" fmla="*/ 7369219 w 7534656"/>
              <a:gd name="connsiteY61" fmla="*/ 2941684 h 6858000"/>
              <a:gd name="connsiteX62" fmla="*/ 6837155 w 7534656"/>
              <a:gd name="connsiteY62" fmla="*/ 3329402 h 6858000"/>
              <a:gd name="connsiteX63" fmla="*/ 7194772 w 7534656"/>
              <a:gd name="connsiteY63" fmla="*/ 3229805 h 6858000"/>
              <a:gd name="connsiteX64" fmla="*/ 7244198 w 7534656"/>
              <a:gd name="connsiteY64" fmla="*/ 3393429 h 6858000"/>
              <a:gd name="connsiteX65" fmla="*/ 7075566 w 7534656"/>
              <a:gd name="connsiteY65" fmla="*/ 3539269 h 6858000"/>
              <a:gd name="connsiteX66" fmla="*/ 7014509 w 7534656"/>
              <a:gd name="connsiteY66" fmla="*/ 3827390 h 6858000"/>
              <a:gd name="connsiteX67" fmla="*/ 7043584 w 7534656"/>
              <a:gd name="connsiteY67" fmla="*/ 4090612 h 6858000"/>
              <a:gd name="connsiteX68" fmla="*/ 7116270 w 7534656"/>
              <a:gd name="connsiteY68" fmla="*/ 4172424 h 6858000"/>
              <a:gd name="connsiteX69" fmla="*/ 7220938 w 7534656"/>
              <a:gd name="connsiteY69" fmla="*/ 4321821 h 6858000"/>
              <a:gd name="connsiteX70" fmla="*/ 7284903 w 7534656"/>
              <a:gd name="connsiteY70" fmla="*/ 4414305 h 6858000"/>
              <a:gd name="connsiteX71" fmla="*/ 7508777 w 7534656"/>
              <a:gd name="connsiteY71" fmla="*/ 4378734 h 6858000"/>
              <a:gd name="connsiteX72" fmla="*/ 7209309 w 7534656"/>
              <a:gd name="connsiteY72" fmla="*/ 4613499 h 6858000"/>
              <a:gd name="connsiteX73" fmla="*/ 7450627 w 7534656"/>
              <a:gd name="connsiteY73" fmla="*/ 4585042 h 6858000"/>
              <a:gd name="connsiteX74" fmla="*/ 7529129 w 7534656"/>
              <a:gd name="connsiteY74" fmla="*/ 4602828 h 6858000"/>
              <a:gd name="connsiteX75" fmla="*/ 7485517 w 7534656"/>
              <a:gd name="connsiteY75" fmla="*/ 4677526 h 6858000"/>
              <a:gd name="connsiteX76" fmla="*/ 7308162 w 7534656"/>
              <a:gd name="connsiteY76" fmla="*/ 4805580 h 6858000"/>
              <a:gd name="connsiteX77" fmla="*/ 6941823 w 7534656"/>
              <a:gd name="connsiteY77" fmla="*/ 5154171 h 6858000"/>
              <a:gd name="connsiteX78" fmla="*/ 7296533 w 7534656"/>
              <a:gd name="connsiteY78" fmla="*/ 4994104 h 6858000"/>
              <a:gd name="connsiteX79" fmla="*/ 6924378 w 7534656"/>
              <a:gd name="connsiteY79" fmla="*/ 5353367 h 6858000"/>
              <a:gd name="connsiteX80" fmla="*/ 6842970 w 7534656"/>
              <a:gd name="connsiteY80" fmla="*/ 5474306 h 6858000"/>
              <a:gd name="connsiteX81" fmla="*/ 6674337 w 7534656"/>
              <a:gd name="connsiteY81" fmla="*/ 5769542 h 6858000"/>
              <a:gd name="connsiteX82" fmla="*/ 6683059 w 7534656"/>
              <a:gd name="connsiteY82" fmla="*/ 5801555 h 6858000"/>
              <a:gd name="connsiteX83" fmla="*/ 6874952 w 7534656"/>
              <a:gd name="connsiteY83" fmla="*/ 5755314 h 6858000"/>
              <a:gd name="connsiteX84" fmla="*/ 6624910 w 7534656"/>
              <a:gd name="connsiteY84" fmla="*/ 6004307 h 6858000"/>
              <a:gd name="connsiteX85" fmla="*/ 6366147 w 7534656"/>
              <a:gd name="connsiteY85" fmla="*/ 6196388 h 6858000"/>
              <a:gd name="connsiteX86" fmla="*/ 6549317 w 7534656"/>
              <a:gd name="connsiteY86" fmla="*/ 6167932 h 6858000"/>
              <a:gd name="connsiteX87" fmla="*/ 6802265 w 7534656"/>
              <a:gd name="connsiteY87" fmla="*/ 6057663 h 6858000"/>
              <a:gd name="connsiteX88" fmla="*/ 6889489 w 7534656"/>
              <a:gd name="connsiteY88" fmla="*/ 6100347 h 6858000"/>
              <a:gd name="connsiteX89" fmla="*/ 6651077 w 7534656"/>
              <a:gd name="connsiteY89" fmla="*/ 6281757 h 6858000"/>
              <a:gd name="connsiteX90" fmla="*/ 6514427 w 7534656"/>
              <a:gd name="connsiteY90" fmla="*/ 6367127 h 6858000"/>
              <a:gd name="connsiteX91" fmla="*/ 6459185 w 7534656"/>
              <a:gd name="connsiteY91" fmla="*/ 6431153 h 6858000"/>
              <a:gd name="connsiteX92" fmla="*/ 6302183 w 7534656"/>
              <a:gd name="connsiteY92" fmla="*/ 6658805 h 6858000"/>
              <a:gd name="connsiteX93" fmla="*/ 5941659 w 7534656"/>
              <a:gd name="connsiteY93" fmla="*/ 6858000 h 6858000"/>
              <a:gd name="connsiteX94" fmla="*/ 3114003 w 7534656"/>
              <a:gd name="connsiteY94" fmla="*/ 6858000 h 6858000"/>
              <a:gd name="connsiteX95" fmla="*/ 2238233 w 7534656"/>
              <a:gd name="connsiteY95" fmla="*/ 6858000 h 6858000"/>
              <a:gd name="connsiteX96" fmla="*/ 2022952 w 7534656"/>
              <a:gd name="connsiteY96" fmla="*/ 6858000 h 6858000"/>
              <a:gd name="connsiteX97" fmla="*/ 234679 w 7534656"/>
              <a:gd name="connsiteY97" fmla="*/ 6858000 h 6858000"/>
              <a:gd name="connsiteX98" fmla="*/ 0 w 7534656"/>
              <a:gd name="connsiteY98"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Lst>
            <a:rect l="l" t="t" r="r" b="b"/>
            <a:pathLst>
              <a:path w="7534656" h="6858000">
                <a:moveTo>
                  <a:pt x="0" y="0"/>
                </a:moveTo>
                <a:lnTo>
                  <a:pt x="234679" y="0"/>
                </a:lnTo>
                <a:lnTo>
                  <a:pt x="2022952" y="0"/>
                </a:lnTo>
                <a:lnTo>
                  <a:pt x="2238233" y="0"/>
                </a:lnTo>
                <a:lnTo>
                  <a:pt x="3114003" y="0"/>
                </a:lnTo>
                <a:lnTo>
                  <a:pt x="6526057" y="0"/>
                </a:lnTo>
                <a:cubicBezTo>
                  <a:pt x="6424296" y="35571"/>
                  <a:pt x="6325442" y="78255"/>
                  <a:pt x="6223681" y="110269"/>
                </a:cubicBezTo>
                <a:cubicBezTo>
                  <a:pt x="6238219" y="145839"/>
                  <a:pt x="6252756" y="138725"/>
                  <a:pt x="6267294" y="135168"/>
                </a:cubicBezTo>
                <a:cubicBezTo>
                  <a:pt x="6354517" y="120941"/>
                  <a:pt x="6444648" y="110269"/>
                  <a:pt x="6528964" y="71141"/>
                </a:cubicBezTo>
                <a:cubicBezTo>
                  <a:pt x="6549317" y="64027"/>
                  <a:pt x="6572576" y="64027"/>
                  <a:pt x="6581298" y="88927"/>
                </a:cubicBezTo>
                <a:cubicBezTo>
                  <a:pt x="6595836" y="124497"/>
                  <a:pt x="6575484" y="145839"/>
                  <a:pt x="6555131" y="163625"/>
                </a:cubicBezTo>
                <a:cubicBezTo>
                  <a:pt x="6520242" y="195638"/>
                  <a:pt x="6479538" y="188525"/>
                  <a:pt x="6441741" y="192082"/>
                </a:cubicBezTo>
                <a:cubicBezTo>
                  <a:pt x="6337073" y="209867"/>
                  <a:pt x="6287645" y="259665"/>
                  <a:pt x="6264386" y="373491"/>
                </a:cubicBezTo>
                <a:cubicBezTo>
                  <a:pt x="6354517" y="327250"/>
                  <a:pt x="6444648" y="384162"/>
                  <a:pt x="6531872" y="352148"/>
                </a:cubicBezTo>
                <a:cubicBezTo>
                  <a:pt x="6555131" y="345034"/>
                  <a:pt x="6590021" y="355706"/>
                  <a:pt x="6578391" y="394834"/>
                </a:cubicBezTo>
                <a:cubicBezTo>
                  <a:pt x="6566762" y="430405"/>
                  <a:pt x="6528964" y="458860"/>
                  <a:pt x="6595836" y="451747"/>
                </a:cubicBezTo>
                <a:cubicBezTo>
                  <a:pt x="6645263" y="448189"/>
                  <a:pt x="6659800" y="405504"/>
                  <a:pt x="6674337" y="359262"/>
                </a:cubicBezTo>
                <a:cubicBezTo>
                  <a:pt x="6685967" y="334364"/>
                  <a:pt x="6717949" y="320135"/>
                  <a:pt x="6741209" y="334364"/>
                </a:cubicBezTo>
                <a:cubicBezTo>
                  <a:pt x="6770283" y="348592"/>
                  <a:pt x="6761561" y="387720"/>
                  <a:pt x="6761561" y="416176"/>
                </a:cubicBezTo>
                <a:cubicBezTo>
                  <a:pt x="6764469" y="469532"/>
                  <a:pt x="6741209" y="494431"/>
                  <a:pt x="6700505" y="505101"/>
                </a:cubicBezTo>
                <a:cubicBezTo>
                  <a:pt x="6651077" y="519330"/>
                  <a:pt x="6601651" y="537116"/>
                  <a:pt x="6537687" y="558458"/>
                </a:cubicBezTo>
                <a:cubicBezTo>
                  <a:pt x="6607466" y="594028"/>
                  <a:pt x="6659800" y="586915"/>
                  <a:pt x="6712134" y="558458"/>
                </a:cubicBezTo>
                <a:cubicBezTo>
                  <a:pt x="6776098" y="526444"/>
                  <a:pt x="6860414" y="483759"/>
                  <a:pt x="6912748" y="522887"/>
                </a:cubicBezTo>
                <a:cubicBezTo>
                  <a:pt x="6991249" y="579800"/>
                  <a:pt x="7055213" y="544229"/>
                  <a:pt x="7124992" y="533558"/>
                </a:cubicBezTo>
                <a:cubicBezTo>
                  <a:pt x="7270366" y="512216"/>
                  <a:pt x="7180234" y="480203"/>
                  <a:pt x="7325607" y="462417"/>
                </a:cubicBezTo>
                <a:cubicBezTo>
                  <a:pt x="7383756" y="455303"/>
                  <a:pt x="7444813" y="426847"/>
                  <a:pt x="7529129" y="465975"/>
                </a:cubicBezTo>
                <a:cubicBezTo>
                  <a:pt x="7148252" y="672284"/>
                  <a:pt x="6967990" y="658055"/>
                  <a:pt x="6627818" y="910606"/>
                </a:cubicBezTo>
                <a:cubicBezTo>
                  <a:pt x="6642355" y="935506"/>
                  <a:pt x="6656892" y="924835"/>
                  <a:pt x="6671430" y="921277"/>
                </a:cubicBezTo>
                <a:cubicBezTo>
                  <a:pt x="6694689" y="917720"/>
                  <a:pt x="6723764" y="903491"/>
                  <a:pt x="6729579" y="949734"/>
                </a:cubicBezTo>
                <a:cubicBezTo>
                  <a:pt x="6732487" y="985305"/>
                  <a:pt x="6715041" y="1003089"/>
                  <a:pt x="6685967" y="1006647"/>
                </a:cubicBezTo>
                <a:cubicBezTo>
                  <a:pt x="6601651" y="1020875"/>
                  <a:pt x="6526057" y="1070674"/>
                  <a:pt x="6450463" y="1113358"/>
                </a:cubicBezTo>
                <a:cubicBezTo>
                  <a:pt x="6415574" y="1131144"/>
                  <a:pt x="6377777" y="1156043"/>
                  <a:pt x="6392314" y="1220069"/>
                </a:cubicBezTo>
                <a:cubicBezTo>
                  <a:pt x="6421388" y="1237855"/>
                  <a:pt x="6441741" y="1212955"/>
                  <a:pt x="6465001" y="1209399"/>
                </a:cubicBezTo>
                <a:cubicBezTo>
                  <a:pt x="6488260" y="1205842"/>
                  <a:pt x="6543502" y="1220069"/>
                  <a:pt x="6528964" y="1230741"/>
                </a:cubicBezTo>
                <a:cubicBezTo>
                  <a:pt x="6462093" y="1269868"/>
                  <a:pt x="6584206" y="1365909"/>
                  <a:pt x="6502798" y="1365909"/>
                </a:cubicBezTo>
                <a:cubicBezTo>
                  <a:pt x="6369055" y="1365909"/>
                  <a:pt x="6296368" y="1536647"/>
                  <a:pt x="6168440" y="1540204"/>
                </a:cubicBezTo>
                <a:cubicBezTo>
                  <a:pt x="6148088" y="1540204"/>
                  <a:pt x="6139366" y="1572219"/>
                  <a:pt x="6139366" y="1597117"/>
                </a:cubicBezTo>
                <a:cubicBezTo>
                  <a:pt x="6139366" y="1629132"/>
                  <a:pt x="6159717" y="1632688"/>
                  <a:pt x="6180070" y="1636245"/>
                </a:cubicBezTo>
                <a:cubicBezTo>
                  <a:pt x="6212052" y="1639802"/>
                  <a:pt x="6246941" y="1597117"/>
                  <a:pt x="6287645" y="1657587"/>
                </a:cubicBezTo>
                <a:cubicBezTo>
                  <a:pt x="6212052" y="1693158"/>
                  <a:pt x="6133551" y="1728729"/>
                  <a:pt x="6136458" y="1849668"/>
                </a:cubicBezTo>
                <a:cubicBezTo>
                  <a:pt x="6136458" y="1881683"/>
                  <a:pt x="6104476" y="1895910"/>
                  <a:pt x="6081216" y="1903025"/>
                </a:cubicBezTo>
                <a:cubicBezTo>
                  <a:pt x="6040512" y="1917252"/>
                  <a:pt x="6008530" y="1938595"/>
                  <a:pt x="5985270" y="1984836"/>
                </a:cubicBezTo>
                <a:cubicBezTo>
                  <a:pt x="5985270" y="1995507"/>
                  <a:pt x="5985270" y="2002622"/>
                  <a:pt x="5985270" y="2013292"/>
                </a:cubicBezTo>
                <a:cubicBezTo>
                  <a:pt x="5991085" y="2123562"/>
                  <a:pt x="6049234" y="2120004"/>
                  <a:pt x="6113198" y="2102219"/>
                </a:cubicBezTo>
                <a:cubicBezTo>
                  <a:pt x="6188792" y="2080877"/>
                  <a:pt x="6264386" y="2038192"/>
                  <a:pt x="6345795" y="2077320"/>
                </a:cubicBezTo>
                <a:cubicBezTo>
                  <a:pt x="6232404" y="2130676"/>
                  <a:pt x="6107384" y="2134233"/>
                  <a:pt x="6002715" y="2208931"/>
                </a:cubicBezTo>
                <a:cubicBezTo>
                  <a:pt x="6392314" y="2223159"/>
                  <a:pt x="6735394" y="1984836"/>
                  <a:pt x="7113363" y="1892353"/>
                </a:cubicBezTo>
                <a:cubicBezTo>
                  <a:pt x="7101733" y="1952823"/>
                  <a:pt x="7069751" y="1967051"/>
                  <a:pt x="7043584" y="1974165"/>
                </a:cubicBezTo>
                <a:cubicBezTo>
                  <a:pt x="6904026" y="2020407"/>
                  <a:pt x="6781913" y="2112891"/>
                  <a:pt x="6653985" y="2191146"/>
                </a:cubicBezTo>
                <a:cubicBezTo>
                  <a:pt x="6601651" y="2223159"/>
                  <a:pt x="6563854" y="2258731"/>
                  <a:pt x="6543502" y="2326314"/>
                </a:cubicBezTo>
                <a:cubicBezTo>
                  <a:pt x="6526057" y="2390340"/>
                  <a:pt x="6491167" y="2418796"/>
                  <a:pt x="6427203" y="2401012"/>
                </a:cubicBezTo>
                <a:cubicBezTo>
                  <a:pt x="6374869" y="2386784"/>
                  <a:pt x="6319627" y="2393898"/>
                  <a:pt x="6264386" y="2401012"/>
                </a:cubicBezTo>
                <a:cubicBezTo>
                  <a:pt x="6203330" y="2408126"/>
                  <a:pt x="6133551" y="2479267"/>
                  <a:pt x="6148088" y="2518395"/>
                </a:cubicBezTo>
                <a:cubicBezTo>
                  <a:pt x="6177162" y="2582422"/>
                  <a:pt x="6226589" y="2550408"/>
                  <a:pt x="6267294" y="2543294"/>
                </a:cubicBezTo>
                <a:cubicBezTo>
                  <a:pt x="6316720" y="2536181"/>
                  <a:pt x="6406851" y="2518395"/>
                  <a:pt x="6406851" y="2525509"/>
                </a:cubicBezTo>
                <a:cubicBezTo>
                  <a:pt x="6438834" y="2685576"/>
                  <a:pt x="6511520" y="2564636"/>
                  <a:pt x="6563854" y="2564636"/>
                </a:cubicBezTo>
                <a:cubicBezTo>
                  <a:pt x="6613281" y="2564636"/>
                  <a:pt x="6662707" y="2546851"/>
                  <a:pt x="6709227" y="2532623"/>
                </a:cubicBezTo>
                <a:cubicBezTo>
                  <a:pt x="6770283" y="2514837"/>
                  <a:pt x="6825524" y="2546851"/>
                  <a:pt x="6883674" y="2553965"/>
                </a:cubicBezTo>
                <a:cubicBezTo>
                  <a:pt x="6936008" y="2561080"/>
                  <a:pt x="6906934" y="2653563"/>
                  <a:pt x="6938916" y="2692689"/>
                </a:cubicBezTo>
                <a:cubicBezTo>
                  <a:pt x="6944730" y="2703362"/>
                  <a:pt x="6950545" y="2703362"/>
                  <a:pt x="6956360" y="2703362"/>
                </a:cubicBezTo>
                <a:cubicBezTo>
                  <a:pt x="6973805" y="2980812"/>
                  <a:pt x="7279088" y="2913227"/>
                  <a:pt x="7279088" y="2923898"/>
                </a:cubicBezTo>
                <a:cubicBezTo>
                  <a:pt x="7305255" y="2941684"/>
                  <a:pt x="7337237" y="2899000"/>
                  <a:pt x="7369219" y="2941684"/>
                </a:cubicBezTo>
                <a:cubicBezTo>
                  <a:pt x="7232569" y="3137322"/>
                  <a:pt x="7023231" y="3183563"/>
                  <a:pt x="6837155" y="3329402"/>
                </a:cubicBezTo>
                <a:cubicBezTo>
                  <a:pt x="6991249" y="3379202"/>
                  <a:pt x="7081381" y="3208463"/>
                  <a:pt x="7194772" y="3229805"/>
                </a:cubicBezTo>
                <a:cubicBezTo>
                  <a:pt x="7250013" y="3283162"/>
                  <a:pt x="7084288" y="3368530"/>
                  <a:pt x="7244198" y="3393429"/>
                </a:cubicBezTo>
                <a:cubicBezTo>
                  <a:pt x="7174420" y="3439672"/>
                  <a:pt x="7124992" y="3485914"/>
                  <a:pt x="7075566" y="3539269"/>
                </a:cubicBezTo>
                <a:cubicBezTo>
                  <a:pt x="6991249" y="3635309"/>
                  <a:pt x="6973805" y="3699337"/>
                  <a:pt x="7014509" y="3827390"/>
                </a:cubicBezTo>
                <a:cubicBezTo>
                  <a:pt x="7040677" y="3912759"/>
                  <a:pt x="7078473" y="3991015"/>
                  <a:pt x="7043584" y="4090612"/>
                </a:cubicBezTo>
                <a:cubicBezTo>
                  <a:pt x="7020324" y="4158196"/>
                  <a:pt x="7029047" y="4204438"/>
                  <a:pt x="7116270" y="4172424"/>
                </a:cubicBezTo>
                <a:cubicBezTo>
                  <a:pt x="7209309" y="4140411"/>
                  <a:pt x="7244198" y="4200882"/>
                  <a:pt x="7220938" y="4321821"/>
                </a:cubicBezTo>
                <a:cubicBezTo>
                  <a:pt x="7206402" y="4400076"/>
                  <a:pt x="7220938" y="4424975"/>
                  <a:pt x="7284903" y="4414305"/>
                </a:cubicBezTo>
                <a:cubicBezTo>
                  <a:pt x="7354681" y="4403633"/>
                  <a:pt x="7421553" y="4353835"/>
                  <a:pt x="7508777" y="4378734"/>
                </a:cubicBezTo>
                <a:cubicBezTo>
                  <a:pt x="7438998" y="4521016"/>
                  <a:pt x="7290717" y="4478331"/>
                  <a:pt x="7209309" y="4613499"/>
                </a:cubicBezTo>
                <a:cubicBezTo>
                  <a:pt x="7305255" y="4613499"/>
                  <a:pt x="7380849" y="4613499"/>
                  <a:pt x="7450627" y="4585042"/>
                </a:cubicBezTo>
                <a:cubicBezTo>
                  <a:pt x="7479702" y="4574373"/>
                  <a:pt x="7511684" y="4560144"/>
                  <a:pt x="7529129" y="4602828"/>
                </a:cubicBezTo>
                <a:cubicBezTo>
                  <a:pt x="7549482" y="4652628"/>
                  <a:pt x="7508777" y="4670412"/>
                  <a:pt x="7485517" y="4677526"/>
                </a:cubicBezTo>
                <a:cubicBezTo>
                  <a:pt x="7418645" y="4702425"/>
                  <a:pt x="7366312" y="4759339"/>
                  <a:pt x="7308162" y="4805580"/>
                </a:cubicBezTo>
                <a:cubicBezTo>
                  <a:pt x="7183142" y="4905177"/>
                  <a:pt x="7046491" y="4990547"/>
                  <a:pt x="6941823" y="5154171"/>
                </a:cubicBezTo>
                <a:cubicBezTo>
                  <a:pt x="7072659" y="5111487"/>
                  <a:pt x="7171512" y="5011889"/>
                  <a:pt x="7296533" y="4994104"/>
                </a:cubicBezTo>
                <a:cubicBezTo>
                  <a:pt x="7188956" y="5143500"/>
                  <a:pt x="7052306" y="5243097"/>
                  <a:pt x="6924378" y="5353367"/>
                </a:cubicBezTo>
                <a:cubicBezTo>
                  <a:pt x="6886581" y="5385379"/>
                  <a:pt x="6848784" y="5406721"/>
                  <a:pt x="6842970" y="5474306"/>
                </a:cubicBezTo>
                <a:cubicBezTo>
                  <a:pt x="6825524" y="5605917"/>
                  <a:pt x="6779006" y="5712629"/>
                  <a:pt x="6674337" y="5769542"/>
                </a:cubicBezTo>
                <a:cubicBezTo>
                  <a:pt x="6674337" y="5769542"/>
                  <a:pt x="6680152" y="5790884"/>
                  <a:pt x="6683059" y="5801555"/>
                </a:cubicBezTo>
                <a:cubicBezTo>
                  <a:pt x="6747024" y="5805112"/>
                  <a:pt x="6796450" y="5726858"/>
                  <a:pt x="6874952" y="5755314"/>
                </a:cubicBezTo>
                <a:cubicBezTo>
                  <a:pt x="6796450" y="5862025"/>
                  <a:pt x="6732487" y="5954508"/>
                  <a:pt x="6624910" y="6004307"/>
                </a:cubicBezTo>
                <a:cubicBezTo>
                  <a:pt x="6537687" y="6043434"/>
                  <a:pt x="6430111" y="6068335"/>
                  <a:pt x="6366147" y="6196388"/>
                </a:cubicBezTo>
                <a:cubicBezTo>
                  <a:pt x="6438834" y="6221287"/>
                  <a:pt x="6494075" y="6189274"/>
                  <a:pt x="6549317" y="6167932"/>
                </a:cubicBezTo>
                <a:cubicBezTo>
                  <a:pt x="6633633" y="6132361"/>
                  <a:pt x="6717949" y="6093234"/>
                  <a:pt x="6802265" y="6057663"/>
                </a:cubicBezTo>
                <a:cubicBezTo>
                  <a:pt x="6834248" y="6043434"/>
                  <a:pt x="6869137" y="6036320"/>
                  <a:pt x="6889489" y="6100347"/>
                </a:cubicBezTo>
                <a:cubicBezTo>
                  <a:pt x="6781913" y="6114575"/>
                  <a:pt x="6717949" y="6199945"/>
                  <a:pt x="6651077" y="6281757"/>
                </a:cubicBezTo>
                <a:cubicBezTo>
                  <a:pt x="6613281" y="6327999"/>
                  <a:pt x="6581298" y="6388469"/>
                  <a:pt x="6514427" y="6367127"/>
                </a:cubicBezTo>
                <a:cubicBezTo>
                  <a:pt x="6479538" y="6356456"/>
                  <a:pt x="6456278" y="6388469"/>
                  <a:pt x="6459185" y="6431153"/>
                </a:cubicBezTo>
                <a:cubicBezTo>
                  <a:pt x="6473723" y="6580550"/>
                  <a:pt x="6389406" y="6630349"/>
                  <a:pt x="6302183" y="6658805"/>
                </a:cubicBezTo>
                <a:cubicBezTo>
                  <a:pt x="6174255" y="6701489"/>
                  <a:pt x="6060864" y="6786859"/>
                  <a:pt x="5941659" y="6858000"/>
                </a:cubicBezTo>
                <a:lnTo>
                  <a:pt x="3114003" y="6858000"/>
                </a:lnTo>
                <a:lnTo>
                  <a:pt x="2238233" y="6858000"/>
                </a:lnTo>
                <a:lnTo>
                  <a:pt x="2022952" y="6858000"/>
                </a:lnTo>
                <a:lnTo>
                  <a:pt x="234679" y="6858000"/>
                </a:lnTo>
                <a:lnTo>
                  <a:pt x="0" y="685800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Tree>
    <p:extLst>
      <p:ext uri="{BB962C8B-B14F-4D97-AF65-F5344CB8AC3E}">
        <p14:creationId xmlns:p14="http://schemas.microsoft.com/office/powerpoint/2010/main" val="499244167"/>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D54F78-8823-8A07-A9BA-41015F73350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C934645-6EFB-F9B5-9EE2-E9FC840B4239}"/>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08CC397-7676-D03C-4EF4-16EA81250F32}"/>
              </a:ext>
            </a:extLst>
          </p:cNvPr>
          <p:cNvSpPr>
            <a:spLocks noGrp="1"/>
          </p:cNvSpPr>
          <p:nvPr>
            <p:ph type="dt" sz="half" idx="10"/>
          </p:nvPr>
        </p:nvSpPr>
        <p:spPr/>
        <p:txBody>
          <a:bodyPr/>
          <a:lstStyle/>
          <a:p>
            <a:endParaRPr lang="en-US" dirty="0"/>
          </a:p>
        </p:txBody>
      </p:sp>
      <p:sp>
        <p:nvSpPr>
          <p:cNvPr id="5" name="Footer Placeholder 4">
            <a:extLst>
              <a:ext uri="{FF2B5EF4-FFF2-40B4-BE49-F238E27FC236}">
                <a16:creationId xmlns:a16="http://schemas.microsoft.com/office/drawing/2014/main" id="{EBE2AF46-557B-244C-65E5-2B4270FF8AEB}"/>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A2D7C56F-7D70-B59A-19BC-FC445E9D3BA5}"/>
              </a:ext>
            </a:extLst>
          </p:cNvPr>
          <p:cNvSpPr>
            <a:spLocks noGrp="1"/>
          </p:cNvSpPr>
          <p:nvPr>
            <p:ph type="sldNum" sz="quarter" idx="12"/>
          </p:nvPr>
        </p:nvSpPr>
        <p:spPr/>
        <p:txBody>
          <a:bodyPr/>
          <a:lstStyle/>
          <a:p>
            <a:fld id="{B9713C8C-8E70-45D5-AE59-23E60168254E}" type="slidenum">
              <a:rPr lang="en-US" smtClean="0"/>
              <a:t>‹#›</a:t>
            </a:fld>
            <a:endParaRPr lang="en-US" dirty="0"/>
          </a:p>
        </p:txBody>
      </p:sp>
    </p:spTree>
    <p:extLst>
      <p:ext uri="{BB962C8B-B14F-4D97-AF65-F5344CB8AC3E}">
        <p14:creationId xmlns:p14="http://schemas.microsoft.com/office/powerpoint/2010/main" val="65013248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484311" y="685800"/>
            <a:ext cx="10018713" cy="1752599"/>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484312" y="2666999"/>
            <a:ext cx="4895055" cy="3124201"/>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607967" y="2667000"/>
            <a:ext cx="4895056" cy="3124200"/>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0056C5-FF74-F796-112D-28FCD86CD3F5}"/>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15A925D7-0369-8CBD-4E1D-A4334C697B5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11769DCD-630D-FE26-24F7-B87DF14502DC}"/>
              </a:ext>
            </a:extLst>
          </p:cNvPr>
          <p:cNvSpPr>
            <a:spLocks noGrp="1"/>
          </p:cNvSpPr>
          <p:nvPr>
            <p:ph type="dt" sz="half" idx="10"/>
          </p:nvPr>
        </p:nvSpPr>
        <p:spPr/>
        <p:txBody>
          <a:bodyPr/>
          <a:lstStyle/>
          <a:p>
            <a:endParaRPr lang="en-US" dirty="0"/>
          </a:p>
        </p:txBody>
      </p:sp>
      <p:sp>
        <p:nvSpPr>
          <p:cNvPr id="5" name="Footer Placeholder 4">
            <a:extLst>
              <a:ext uri="{FF2B5EF4-FFF2-40B4-BE49-F238E27FC236}">
                <a16:creationId xmlns:a16="http://schemas.microsoft.com/office/drawing/2014/main" id="{EF17BC87-3063-9418-08DB-D5C76E25541B}"/>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002E6481-5945-CBAF-19C9-FF6BA515CC97}"/>
              </a:ext>
            </a:extLst>
          </p:cNvPr>
          <p:cNvSpPr>
            <a:spLocks noGrp="1"/>
          </p:cNvSpPr>
          <p:nvPr>
            <p:ph type="sldNum" sz="quarter" idx="12"/>
          </p:nvPr>
        </p:nvSpPr>
        <p:spPr/>
        <p:txBody>
          <a:bodyPr/>
          <a:lstStyle/>
          <a:p>
            <a:fld id="{B9713C8C-8E70-45D5-AE59-23E60168254E}" type="slidenum">
              <a:rPr lang="en-US" smtClean="0"/>
              <a:t>‹#›</a:t>
            </a:fld>
            <a:endParaRPr lang="en-US" dirty="0"/>
          </a:p>
        </p:txBody>
      </p:sp>
    </p:spTree>
    <p:extLst>
      <p:ext uri="{BB962C8B-B14F-4D97-AF65-F5344CB8AC3E}">
        <p14:creationId xmlns:p14="http://schemas.microsoft.com/office/powerpoint/2010/main" val="1404006763"/>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A6E45A-1A63-0223-C950-CD0AB805633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1710AF2-D2A9-496A-2732-01F04126F1A1}"/>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01DE2961-D647-72DE-2C9A-D2E23E196B9B}"/>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ECFAE71F-F37D-FD41-6744-DB18EC20ACE1}"/>
              </a:ext>
            </a:extLst>
          </p:cNvPr>
          <p:cNvSpPr>
            <a:spLocks noGrp="1"/>
          </p:cNvSpPr>
          <p:nvPr>
            <p:ph type="dt" sz="half" idx="10"/>
          </p:nvPr>
        </p:nvSpPr>
        <p:spPr/>
        <p:txBody>
          <a:bodyPr/>
          <a:lstStyle/>
          <a:p>
            <a:endParaRPr lang="en-US" dirty="0"/>
          </a:p>
        </p:txBody>
      </p:sp>
      <p:sp>
        <p:nvSpPr>
          <p:cNvPr id="6" name="Footer Placeholder 5">
            <a:extLst>
              <a:ext uri="{FF2B5EF4-FFF2-40B4-BE49-F238E27FC236}">
                <a16:creationId xmlns:a16="http://schemas.microsoft.com/office/drawing/2014/main" id="{11066B0C-3897-DAEC-FF36-A2C0C6E9584B}"/>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B3C938BB-53D7-1CB9-0BF9-D10A2048F2B2}"/>
              </a:ext>
            </a:extLst>
          </p:cNvPr>
          <p:cNvSpPr>
            <a:spLocks noGrp="1"/>
          </p:cNvSpPr>
          <p:nvPr>
            <p:ph type="sldNum" sz="quarter" idx="12"/>
          </p:nvPr>
        </p:nvSpPr>
        <p:spPr/>
        <p:txBody>
          <a:bodyPr/>
          <a:lstStyle/>
          <a:p>
            <a:fld id="{B9713C8C-8E70-45D5-AE59-23E60168254E}" type="slidenum">
              <a:rPr lang="en-US" smtClean="0"/>
              <a:t>‹#›</a:t>
            </a:fld>
            <a:endParaRPr lang="en-US" dirty="0"/>
          </a:p>
        </p:txBody>
      </p:sp>
    </p:spTree>
    <p:extLst>
      <p:ext uri="{BB962C8B-B14F-4D97-AF65-F5344CB8AC3E}">
        <p14:creationId xmlns:p14="http://schemas.microsoft.com/office/powerpoint/2010/main" val="1962275020"/>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8D95A5-E17A-717F-DC43-56D4B048D422}"/>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43CCD87E-09FE-25C0-54CD-5DFC3AAEF7A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E218E5A2-F28B-ECBC-5313-059DF899F476}"/>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134E16CE-09E3-83AC-1468-41EDF23ECA5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032D8B18-E694-3FB3-D5E7-284ACD9606F8}"/>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FAD057C7-F3EF-2AB3-59B9-E18DC0F1FFFD}"/>
              </a:ext>
            </a:extLst>
          </p:cNvPr>
          <p:cNvSpPr>
            <a:spLocks noGrp="1"/>
          </p:cNvSpPr>
          <p:nvPr>
            <p:ph type="dt" sz="half" idx="10"/>
          </p:nvPr>
        </p:nvSpPr>
        <p:spPr/>
        <p:txBody>
          <a:bodyPr/>
          <a:lstStyle/>
          <a:p>
            <a:endParaRPr lang="en-US" dirty="0"/>
          </a:p>
        </p:txBody>
      </p:sp>
      <p:sp>
        <p:nvSpPr>
          <p:cNvPr id="8" name="Footer Placeholder 7">
            <a:extLst>
              <a:ext uri="{FF2B5EF4-FFF2-40B4-BE49-F238E27FC236}">
                <a16:creationId xmlns:a16="http://schemas.microsoft.com/office/drawing/2014/main" id="{7EA2FAC0-B9DC-E3EE-2AB9-E4187336311D}"/>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EBAFCE47-831B-24D7-B63F-96D66FCC3394}"/>
              </a:ext>
            </a:extLst>
          </p:cNvPr>
          <p:cNvSpPr>
            <a:spLocks noGrp="1"/>
          </p:cNvSpPr>
          <p:nvPr>
            <p:ph type="sldNum" sz="quarter" idx="12"/>
          </p:nvPr>
        </p:nvSpPr>
        <p:spPr/>
        <p:txBody>
          <a:bodyPr/>
          <a:lstStyle/>
          <a:p>
            <a:fld id="{B9713C8C-8E70-45D5-AE59-23E60168254E}" type="slidenum">
              <a:rPr lang="en-US" smtClean="0"/>
              <a:t>‹#›</a:t>
            </a:fld>
            <a:endParaRPr lang="en-US" dirty="0"/>
          </a:p>
        </p:txBody>
      </p:sp>
    </p:spTree>
    <p:extLst>
      <p:ext uri="{BB962C8B-B14F-4D97-AF65-F5344CB8AC3E}">
        <p14:creationId xmlns:p14="http://schemas.microsoft.com/office/powerpoint/2010/main" val="3728241387"/>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E98B0D-CD9B-DAD2-2D0A-D5DBED9F2B60}"/>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70FC250C-2ABB-EC04-87BD-F65D3556A98E}"/>
              </a:ext>
            </a:extLst>
          </p:cNvPr>
          <p:cNvSpPr>
            <a:spLocks noGrp="1"/>
          </p:cNvSpPr>
          <p:nvPr>
            <p:ph type="dt" sz="half" idx="10"/>
          </p:nvPr>
        </p:nvSpPr>
        <p:spPr/>
        <p:txBody>
          <a:bodyPr/>
          <a:lstStyle/>
          <a:p>
            <a:endParaRPr lang="en-US" dirty="0"/>
          </a:p>
        </p:txBody>
      </p:sp>
      <p:sp>
        <p:nvSpPr>
          <p:cNvPr id="4" name="Footer Placeholder 3">
            <a:extLst>
              <a:ext uri="{FF2B5EF4-FFF2-40B4-BE49-F238E27FC236}">
                <a16:creationId xmlns:a16="http://schemas.microsoft.com/office/drawing/2014/main" id="{5B3EDAFD-C3C3-45DF-1DE6-9E54F445143D}"/>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7D7AC526-C2B9-BED7-E2B0-B7A3F0BB2642}"/>
              </a:ext>
            </a:extLst>
          </p:cNvPr>
          <p:cNvSpPr>
            <a:spLocks noGrp="1"/>
          </p:cNvSpPr>
          <p:nvPr>
            <p:ph type="sldNum" sz="quarter" idx="12"/>
          </p:nvPr>
        </p:nvSpPr>
        <p:spPr/>
        <p:txBody>
          <a:bodyPr/>
          <a:lstStyle/>
          <a:p>
            <a:fld id="{B9713C8C-8E70-45D5-AE59-23E60168254E}" type="slidenum">
              <a:rPr lang="en-US" smtClean="0"/>
              <a:t>‹#›</a:t>
            </a:fld>
            <a:endParaRPr lang="en-US" dirty="0"/>
          </a:p>
        </p:txBody>
      </p:sp>
    </p:spTree>
    <p:extLst>
      <p:ext uri="{BB962C8B-B14F-4D97-AF65-F5344CB8AC3E}">
        <p14:creationId xmlns:p14="http://schemas.microsoft.com/office/powerpoint/2010/main" val="1306845545"/>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7C79473-6E3B-95A7-0B95-F84FF0A57FDB}"/>
              </a:ext>
            </a:extLst>
          </p:cNvPr>
          <p:cNvSpPr>
            <a:spLocks noGrp="1"/>
          </p:cNvSpPr>
          <p:nvPr>
            <p:ph type="dt" sz="half" idx="10"/>
          </p:nvPr>
        </p:nvSpPr>
        <p:spPr/>
        <p:txBody>
          <a:bodyPr/>
          <a:lstStyle/>
          <a:p>
            <a:endParaRPr lang="en-US" dirty="0"/>
          </a:p>
        </p:txBody>
      </p:sp>
      <p:sp>
        <p:nvSpPr>
          <p:cNvPr id="3" name="Footer Placeholder 2">
            <a:extLst>
              <a:ext uri="{FF2B5EF4-FFF2-40B4-BE49-F238E27FC236}">
                <a16:creationId xmlns:a16="http://schemas.microsoft.com/office/drawing/2014/main" id="{35B4A9C7-00E5-F01F-A281-2F6FFC8282B2}"/>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11EA72E9-C4B2-D33F-D4C1-A078046DF835}"/>
              </a:ext>
            </a:extLst>
          </p:cNvPr>
          <p:cNvSpPr>
            <a:spLocks noGrp="1"/>
          </p:cNvSpPr>
          <p:nvPr>
            <p:ph type="sldNum" sz="quarter" idx="12"/>
          </p:nvPr>
        </p:nvSpPr>
        <p:spPr/>
        <p:txBody>
          <a:bodyPr/>
          <a:lstStyle/>
          <a:p>
            <a:fld id="{B9713C8C-8E70-45D5-AE59-23E60168254E}" type="slidenum">
              <a:rPr lang="en-US" smtClean="0"/>
              <a:t>‹#›</a:t>
            </a:fld>
            <a:endParaRPr lang="en-US" dirty="0"/>
          </a:p>
        </p:txBody>
      </p:sp>
    </p:spTree>
    <p:extLst>
      <p:ext uri="{BB962C8B-B14F-4D97-AF65-F5344CB8AC3E}">
        <p14:creationId xmlns:p14="http://schemas.microsoft.com/office/powerpoint/2010/main" val="4203646823"/>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DFF495-914F-3CBF-1039-E5A7556C045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C66A2B4E-3FF0-B429-F4B2-3D187A13BA2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29829EBA-290A-677A-3A47-08B340B3112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58B06A3-136E-8F6E-2484-57BF0C4112FA}"/>
              </a:ext>
            </a:extLst>
          </p:cNvPr>
          <p:cNvSpPr>
            <a:spLocks noGrp="1"/>
          </p:cNvSpPr>
          <p:nvPr>
            <p:ph type="dt" sz="half" idx="10"/>
          </p:nvPr>
        </p:nvSpPr>
        <p:spPr/>
        <p:txBody>
          <a:bodyPr/>
          <a:lstStyle/>
          <a:p>
            <a:endParaRPr lang="en-US" dirty="0"/>
          </a:p>
        </p:txBody>
      </p:sp>
      <p:sp>
        <p:nvSpPr>
          <p:cNvPr id="6" name="Footer Placeholder 5">
            <a:extLst>
              <a:ext uri="{FF2B5EF4-FFF2-40B4-BE49-F238E27FC236}">
                <a16:creationId xmlns:a16="http://schemas.microsoft.com/office/drawing/2014/main" id="{96094755-64AA-405D-27FC-2120B1910206}"/>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BCEFB5AC-B0CA-6395-4ED3-83964D8C6EB7}"/>
              </a:ext>
            </a:extLst>
          </p:cNvPr>
          <p:cNvSpPr>
            <a:spLocks noGrp="1"/>
          </p:cNvSpPr>
          <p:nvPr>
            <p:ph type="sldNum" sz="quarter" idx="12"/>
          </p:nvPr>
        </p:nvSpPr>
        <p:spPr/>
        <p:txBody>
          <a:bodyPr/>
          <a:lstStyle/>
          <a:p>
            <a:fld id="{B9713C8C-8E70-45D5-AE59-23E60168254E}" type="slidenum">
              <a:rPr lang="en-US" smtClean="0"/>
              <a:t>‹#›</a:t>
            </a:fld>
            <a:endParaRPr lang="en-US" dirty="0"/>
          </a:p>
        </p:txBody>
      </p:sp>
    </p:spTree>
    <p:extLst>
      <p:ext uri="{BB962C8B-B14F-4D97-AF65-F5344CB8AC3E}">
        <p14:creationId xmlns:p14="http://schemas.microsoft.com/office/powerpoint/2010/main" val="2128307542"/>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2D528B-A1A9-15DD-2861-9204E667D57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C7C58577-B2B8-AD60-1D0B-3541039E378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38D4F568-560E-820A-5D2F-622F4B21C83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C516B2B-4A11-FD82-50F4-CB679B30926D}"/>
              </a:ext>
            </a:extLst>
          </p:cNvPr>
          <p:cNvSpPr>
            <a:spLocks noGrp="1"/>
          </p:cNvSpPr>
          <p:nvPr>
            <p:ph type="dt" sz="half" idx="10"/>
          </p:nvPr>
        </p:nvSpPr>
        <p:spPr/>
        <p:txBody>
          <a:bodyPr/>
          <a:lstStyle/>
          <a:p>
            <a:endParaRPr lang="en-US" dirty="0"/>
          </a:p>
        </p:txBody>
      </p:sp>
      <p:sp>
        <p:nvSpPr>
          <p:cNvPr id="6" name="Footer Placeholder 5">
            <a:extLst>
              <a:ext uri="{FF2B5EF4-FFF2-40B4-BE49-F238E27FC236}">
                <a16:creationId xmlns:a16="http://schemas.microsoft.com/office/drawing/2014/main" id="{0C063490-068B-319F-D128-C149C349F43D}"/>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E8A975A5-346B-DDEF-DBF6-8F104B461A43}"/>
              </a:ext>
            </a:extLst>
          </p:cNvPr>
          <p:cNvSpPr>
            <a:spLocks noGrp="1"/>
          </p:cNvSpPr>
          <p:nvPr>
            <p:ph type="sldNum" sz="quarter" idx="12"/>
          </p:nvPr>
        </p:nvSpPr>
        <p:spPr/>
        <p:txBody>
          <a:bodyPr/>
          <a:lstStyle/>
          <a:p>
            <a:fld id="{B9713C8C-8E70-45D5-AE59-23E60168254E}" type="slidenum">
              <a:rPr lang="en-US" smtClean="0"/>
              <a:t>‹#›</a:t>
            </a:fld>
            <a:endParaRPr lang="en-US" dirty="0"/>
          </a:p>
        </p:txBody>
      </p:sp>
    </p:spTree>
    <p:extLst>
      <p:ext uri="{BB962C8B-B14F-4D97-AF65-F5344CB8AC3E}">
        <p14:creationId xmlns:p14="http://schemas.microsoft.com/office/powerpoint/2010/main" val="1242625144"/>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6F85CA-F201-E9FA-38D2-6DD3A8F3F68F}"/>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0291B468-5F6D-3686-B471-61F6E1E527E8}"/>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C5C1C1A-8EEE-72E0-E162-936F72D61D22}"/>
              </a:ext>
            </a:extLst>
          </p:cNvPr>
          <p:cNvSpPr>
            <a:spLocks noGrp="1"/>
          </p:cNvSpPr>
          <p:nvPr>
            <p:ph type="dt" sz="half" idx="10"/>
          </p:nvPr>
        </p:nvSpPr>
        <p:spPr/>
        <p:txBody>
          <a:bodyPr/>
          <a:lstStyle/>
          <a:p>
            <a:endParaRPr lang="en-US" dirty="0"/>
          </a:p>
        </p:txBody>
      </p:sp>
      <p:sp>
        <p:nvSpPr>
          <p:cNvPr id="5" name="Footer Placeholder 4">
            <a:extLst>
              <a:ext uri="{FF2B5EF4-FFF2-40B4-BE49-F238E27FC236}">
                <a16:creationId xmlns:a16="http://schemas.microsoft.com/office/drawing/2014/main" id="{B87A62BF-CEB9-DFA7-9C5A-45CF052C3265}"/>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15A17514-645C-28C6-6C02-8C62F67E9EA1}"/>
              </a:ext>
            </a:extLst>
          </p:cNvPr>
          <p:cNvSpPr>
            <a:spLocks noGrp="1"/>
          </p:cNvSpPr>
          <p:nvPr>
            <p:ph type="sldNum" sz="quarter" idx="12"/>
          </p:nvPr>
        </p:nvSpPr>
        <p:spPr/>
        <p:txBody>
          <a:bodyPr/>
          <a:lstStyle/>
          <a:p>
            <a:fld id="{B9713C8C-8E70-45D5-AE59-23E60168254E}" type="slidenum">
              <a:rPr lang="en-US" smtClean="0"/>
              <a:t>‹#›</a:t>
            </a:fld>
            <a:endParaRPr lang="en-US" dirty="0"/>
          </a:p>
        </p:txBody>
      </p:sp>
    </p:spTree>
    <p:extLst>
      <p:ext uri="{BB962C8B-B14F-4D97-AF65-F5344CB8AC3E}">
        <p14:creationId xmlns:p14="http://schemas.microsoft.com/office/powerpoint/2010/main" val="875322278"/>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7EF11A2-C4EB-A839-55DD-F0B036EBE897}"/>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8D7C0DB7-D164-1D62-11B1-32ED9847670A}"/>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7EB02E7-2441-2B2C-C41C-711F3EB3DDCD}"/>
              </a:ext>
            </a:extLst>
          </p:cNvPr>
          <p:cNvSpPr>
            <a:spLocks noGrp="1"/>
          </p:cNvSpPr>
          <p:nvPr>
            <p:ph type="dt" sz="half" idx="10"/>
          </p:nvPr>
        </p:nvSpPr>
        <p:spPr/>
        <p:txBody>
          <a:bodyPr/>
          <a:lstStyle/>
          <a:p>
            <a:endParaRPr lang="en-US" dirty="0"/>
          </a:p>
        </p:txBody>
      </p:sp>
      <p:sp>
        <p:nvSpPr>
          <p:cNvPr id="5" name="Footer Placeholder 4">
            <a:extLst>
              <a:ext uri="{FF2B5EF4-FFF2-40B4-BE49-F238E27FC236}">
                <a16:creationId xmlns:a16="http://schemas.microsoft.com/office/drawing/2014/main" id="{081796F2-AB24-BED9-C377-99E98FBF839F}"/>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25297C04-9561-C305-C7E6-D83FEC187DDF}"/>
              </a:ext>
            </a:extLst>
          </p:cNvPr>
          <p:cNvSpPr>
            <a:spLocks noGrp="1"/>
          </p:cNvSpPr>
          <p:nvPr>
            <p:ph type="sldNum" sz="quarter" idx="12"/>
          </p:nvPr>
        </p:nvSpPr>
        <p:spPr/>
        <p:txBody>
          <a:bodyPr/>
          <a:lstStyle/>
          <a:p>
            <a:fld id="{B9713C8C-8E70-45D5-AE59-23E60168254E}" type="slidenum">
              <a:rPr lang="en-US" smtClean="0"/>
              <a:t>‹#›</a:t>
            </a:fld>
            <a:endParaRPr lang="en-US" dirty="0"/>
          </a:p>
        </p:txBody>
      </p:sp>
    </p:spTree>
    <p:extLst>
      <p:ext uri="{BB962C8B-B14F-4D97-AF65-F5344CB8AC3E}">
        <p14:creationId xmlns:p14="http://schemas.microsoft.com/office/powerpoint/2010/main" val="638683416"/>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userDrawn="1">
  <p:cSld name="Title and Content with 4 pictures">
    <p:spTree>
      <p:nvGrpSpPr>
        <p:cNvPr id="1" name=""/>
        <p:cNvGrpSpPr/>
        <p:nvPr/>
      </p:nvGrpSpPr>
      <p:grpSpPr>
        <a:xfrm>
          <a:off x="0" y="0"/>
          <a:ext cx="0" cy="0"/>
          <a:chOff x="0" y="0"/>
          <a:chExt cx="0" cy="0"/>
        </a:xfrm>
      </p:grpSpPr>
      <p:sp>
        <p:nvSpPr>
          <p:cNvPr id="24" name="Picture Placeholder 23">
            <a:extLst>
              <a:ext uri="{FF2B5EF4-FFF2-40B4-BE49-F238E27FC236}">
                <a16:creationId xmlns:a16="http://schemas.microsoft.com/office/drawing/2014/main" id="{937CBE76-8748-4DE8-9D86-5B90AA038146}"/>
              </a:ext>
            </a:extLst>
          </p:cNvPr>
          <p:cNvSpPr>
            <a:spLocks noGrp="1"/>
          </p:cNvSpPr>
          <p:nvPr>
            <p:ph type="pic" sz="quarter" idx="15"/>
          </p:nvPr>
        </p:nvSpPr>
        <p:spPr>
          <a:xfrm>
            <a:off x="4726728" y="3802958"/>
            <a:ext cx="4228282" cy="3055043"/>
          </a:xfrm>
          <a:custGeom>
            <a:avLst/>
            <a:gdLst>
              <a:gd name="connsiteX0" fmla="*/ 638975 w 4228282"/>
              <a:gd name="connsiteY0" fmla="*/ 0 h 3055043"/>
              <a:gd name="connsiteX1" fmla="*/ 4228282 w 4228282"/>
              <a:gd name="connsiteY1" fmla="*/ 0 h 3055043"/>
              <a:gd name="connsiteX2" fmla="*/ 4228282 w 4228282"/>
              <a:gd name="connsiteY2" fmla="*/ 3055043 h 3055043"/>
              <a:gd name="connsiteX3" fmla="*/ 1946893 w 4228282"/>
              <a:gd name="connsiteY3" fmla="*/ 3055043 h 3055043"/>
              <a:gd name="connsiteX4" fmla="*/ 1506276 w 4228282"/>
              <a:gd name="connsiteY4" fmla="*/ 2855018 h 3055043"/>
              <a:gd name="connsiteX5" fmla="*/ 1314394 w 4228282"/>
              <a:gd name="connsiteY5" fmla="*/ 2626417 h 3055043"/>
              <a:gd name="connsiteX6" fmla="*/ 1246880 w 4228282"/>
              <a:gd name="connsiteY6" fmla="*/ 2562124 h 3055043"/>
              <a:gd name="connsiteX7" fmla="*/ 1079872 w 4228282"/>
              <a:gd name="connsiteY7" fmla="*/ 2476399 h 3055043"/>
              <a:gd name="connsiteX8" fmla="*/ 788495 w 4228282"/>
              <a:gd name="connsiteY8" fmla="*/ 2294233 h 3055043"/>
              <a:gd name="connsiteX9" fmla="*/ 895097 w 4228282"/>
              <a:gd name="connsiteY9" fmla="*/ 2251371 h 3055043"/>
              <a:gd name="connsiteX10" fmla="*/ 1204239 w 4228282"/>
              <a:gd name="connsiteY10" fmla="*/ 2362099 h 3055043"/>
              <a:gd name="connsiteX11" fmla="*/ 1428102 w 4228282"/>
              <a:gd name="connsiteY11" fmla="*/ 2390674 h 3055043"/>
              <a:gd name="connsiteX12" fmla="*/ 1111852 w 4228282"/>
              <a:gd name="connsiteY12" fmla="*/ 2197793 h 3055043"/>
              <a:gd name="connsiteX13" fmla="*/ 806262 w 4228282"/>
              <a:gd name="connsiteY13" fmla="*/ 1947762 h 3055043"/>
              <a:gd name="connsiteX14" fmla="*/ 1040785 w 4228282"/>
              <a:gd name="connsiteY14" fmla="*/ 1994196 h 3055043"/>
              <a:gd name="connsiteX15" fmla="*/ 1051445 w 4228282"/>
              <a:gd name="connsiteY15" fmla="*/ 1962049 h 3055043"/>
              <a:gd name="connsiteX16" fmla="*/ 845349 w 4228282"/>
              <a:gd name="connsiteY16" fmla="*/ 1665583 h 3055043"/>
              <a:gd name="connsiteX17" fmla="*/ 745855 w 4228282"/>
              <a:gd name="connsiteY17" fmla="*/ 1544140 h 3055043"/>
              <a:gd name="connsiteX18" fmla="*/ 291024 w 4228282"/>
              <a:gd name="connsiteY18" fmla="*/ 1183381 h 3055043"/>
              <a:gd name="connsiteX19" fmla="*/ 724535 w 4228282"/>
              <a:gd name="connsiteY19" fmla="*/ 1344115 h 3055043"/>
              <a:gd name="connsiteX20" fmla="*/ 276811 w 4228282"/>
              <a:gd name="connsiteY20" fmla="*/ 994071 h 3055043"/>
              <a:gd name="connsiteX21" fmla="*/ 60055 w 4228282"/>
              <a:gd name="connsiteY21" fmla="*/ 865484 h 3055043"/>
              <a:gd name="connsiteX22" fmla="*/ 6755 w 4228282"/>
              <a:gd name="connsiteY22" fmla="*/ 790474 h 3055043"/>
              <a:gd name="connsiteX23" fmla="*/ 102696 w 4228282"/>
              <a:gd name="connsiteY23" fmla="*/ 772614 h 3055043"/>
              <a:gd name="connsiteX24" fmla="*/ 397625 w 4228282"/>
              <a:gd name="connsiteY24" fmla="*/ 801190 h 3055043"/>
              <a:gd name="connsiteX25" fmla="*/ 31628 w 4228282"/>
              <a:gd name="connsiteY25" fmla="*/ 565446 h 3055043"/>
              <a:gd name="connsiteX26" fmla="*/ 305237 w 4228282"/>
              <a:gd name="connsiteY26" fmla="*/ 601165 h 3055043"/>
              <a:gd name="connsiteX27" fmla="*/ 383412 w 4228282"/>
              <a:gd name="connsiteY27" fmla="*/ 508296 h 3055043"/>
              <a:gd name="connsiteX28" fmla="*/ 511333 w 4228282"/>
              <a:gd name="connsiteY28" fmla="*/ 358278 h 3055043"/>
              <a:gd name="connsiteX29" fmla="*/ 600167 w 4228282"/>
              <a:gd name="connsiteY29" fmla="*/ 276124 h 3055043"/>
              <a:gd name="connsiteX30" fmla="*/ 635701 w 4228282"/>
              <a:gd name="connsiteY30" fmla="*/ 11805 h 3055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4228282" h="3055043">
                <a:moveTo>
                  <a:pt x="638975" y="0"/>
                </a:moveTo>
                <a:lnTo>
                  <a:pt x="4228282" y="0"/>
                </a:lnTo>
                <a:lnTo>
                  <a:pt x="4228282" y="3055043"/>
                </a:lnTo>
                <a:lnTo>
                  <a:pt x="1946893" y="3055043"/>
                </a:lnTo>
                <a:cubicBezTo>
                  <a:pt x="1801205" y="2983605"/>
                  <a:pt x="1662624" y="2897880"/>
                  <a:pt x="1506276" y="2855018"/>
                </a:cubicBezTo>
                <a:cubicBezTo>
                  <a:pt x="1399675" y="2826443"/>
                  <a:pt x="1296627" y="2776437"/>
                  <a:pt x="1314394" y="2626417"/>
                </a:cubicBezTo>
                <a:cubicBezTo>
                  <a:pt x="1317947" y="2583555"/>
                  <a:pt x="1289520" y="2551409"/>
                  <a:pt x="1246880" y="2562124"/>
                </a:cubicBezTo>
                <a:cubicBezTo>
                  <a:pt x="1165153" y="2583555"/>
                  <a:pt x="1126065" y="2522833"/>
                  <a:pt x="1079872" y="2476399"/>
                </a:cubicBezTo>
                <a:cubicBezTo>
                  <a:pt x="998144" y="2394247"/>
                  <a:pt x="919970" y="2308520"/>
                  <a:pt x="788495" y="2294233"/>
                </a:cubicBezTo>
                <a:cubicBezTo>
                  <a:pt x="813369" y="2229939"/>
                  <a:pt x="856009" y="2237083"/>
                  <a:pt x="895097" y="2251371"/>
                </a:cubicBezTo>
                <a:cubicBezTo>
                  <a:pt x="998144" y="2287090"/>
                  <a:pt x="1101192" y="2326380"/>
                  <a:pt x="1204239" y="2362099"/>
                </a:cubicBezTo>
                <a:cubicBezTo>
                  <a:pt x="1271754" y="2383530"/>
                  <a:pt x="1339267" y="2415677"/>
                  <a:pt x="1428102" y="2390674"/>
                </a:cubicBezTo>
                <a:cubicBezTo>
                  <a:pt x="1349928" y="2262087"/>
                  <a:pt x="1218453" y="2237083"/>
                  <a:pt x="1111852" y="2197793"/>
                </a:cubicBezTo>
                <a:cubicBezTo>
                  <a:pt x="980377" y="2147787"/>
                  <a:pt x="902203" y="2054918"/>
                  <a:pt x="806262" y="1947762"/>
                </a:cubicBezTo>
                <a:cubicBezTo>
                  <a:pt x="902203" y="1919187"/>
                  <a:pt x="962610" y="1997768"/>
                  <a:pt x="1040785" y="1994196"/>
                </a:cubicBezTo>
                <a:cubicBezTo>
                  <a:pt x="1044338" y="1983480"/>
                  <a:pt x="1051445" y="1962049"/>
                  <a:pt x="1051445" y="1962049"/>
                </a:cubicBezTo>
                <a:cubicBezTo>
                  <a:pt x="923523" y="1904899"/>
                  <a:pt x="866670" y="1797743"/>
                  <a:pt x="845349" y="1665583"/>
                </a:cubicBezTo>
                <a:cubicBezTo>
                  <a:pt x="838243" y="1597718"/>
                  <a:pt x="792049" y="1576287"/>
                  <a:pt x="745855" y="1544140"/>
                </a:cubicBezTo>
                <a:cubicBezTo>
                  <a:pt x="589507" y="1433411"/>
                  <a:pt x="422499" y="1333399"/>
                  <a:pt x="291024" y="1183381"/>
                </a:cubicBezTo>
                <a:cubicBezTo>
                  <a:pt x="443819" y="1201239"/>
                  <a:pt x="564633" y="1301252"/>
                  <a:pt x="724535" y="1344115"/>
                </a:cubicBezTo>
                <a:cubicBezTo>
                  <a:pt x="596614" y="1179808"/>
                  <a:pt x="429605" y="1094083"/>
                  <a:pt x="276811" y="994071"/>
                </a:cubicBezTo>
                <a:cubicBezTo>
                  <a:pt x="205743" y="947637"/>
                  <a:pt x="141783" y="890486"/>
                  <a:pt x="60055" y="865484"/>
                </a:cubicBezTo>
                <a:cubicBezTo>
                  <a:pt x="31628" y="858340"/>
                  <a:pt x="-18119" y="840481"/>
                  <a:pt x="6755" y="790474"/>
                </a:cubicBezTo>
                <a:cubicBezTo>
                  <a:pt x="28075" y="747612"/>
                  <a:pt x="67162" y="761900"/>
                  <a:pt x="102696" y="772614"/>
                </a:cubicBezTo>
                <a:cubicBezTo>
                  <a:pt x="187976" y="801190"/>
                  <a:pt x="280364" y="801190"/>
                  <a:pt x="397625" y="801190"/>
                </a:cubicBezTo>
                <a:cubicBezTo>
                  <a:pt x="298131" y="665458"/>
                  <a:pt x="116909" y="708321"/>
                  <a:pt x="31628" y="565446"/>
                </a:cubicBezTo>
                <a:cubicBezTo>
                  <a:pt x="138229" y="540444"/>
                  <a:pt x="219957" y="590450"/>
                  <a:pt x="305237" y="601165"/>
                </a:cubicBezTo>
                <a:cubicBezTo>
                  <a:pt x="383412" y="611881"/>
                  <a:pt x="401178" y="586877"/>
                  <a:pt x="383412" y="508296"/>
                </a:cubicBezTo>
                <a:cubicBezTo>
                  <a:pt x="354985" y="386853"/>
                  <a:pt x="397625" y="326130"/>
                  <a:pt x="511333" y="358278"/>
                </a:cubicBezTo>
                <a:cubicBezTo>
                  <a:pt x="617934" y="390424"/>
                  <a:pt x="628594" y="343990"/>
                  <a:pt x="600167" y="276124"/>
                </a:cubicBezTo>
                <a:cubicBezTo>
                  <a:pt x="557527" y="176112"/>
                  <a:pt x="603720" y="97531"/>
                  <a:pt x="635701" y="11805"/>
                </a:cubicBezTo>
                <a:close/>
              </a:path>
            </a:pathLst>
          </a:custGeom>
        </p:spPr>
        <p:txBody>
          <a:bodyPr wrap="square" anchor="ctr">
            <a:noAutofit/>
          </a:bodyPr>
          <a:lstStyle>
            <a:lvl1pPr algn="ctr">
              <a:buNone/>
              <a:defRPr/>
            </a:lvl1pPr>
          </a:lstStyle>
          <a:p>
            <a:r>
              <a:rPr lang="en-US"/>
              <a:t>Click icon to add picture</a:t>
            </a:r>
            <a:endParaRPr lang="en-US" dirty="0"/>
          </a:p>
        </p:txBody>
      </p:sp>
      <p:sp>
        <p:nvSpPr>
          <p:cNvPr id="23" name="Picture Placeholder 22">
            <a:extLst>
              <a:ext uri="{FF2B5EF4-FFF2-40B4-BE49-F238E27FC236}">
                <a16:creationId xmlns:a16="http://schemas.microsoft.com/office/drawing/2014/main" id="{EC743229-7365-4C8C-94FD-35B3ABABBB69}"/>
              </a:ext>
            </a:extLst>
          </p:cNvPr>
          <p:cNvSpPr>
            <a:spLocks noGrp="1"/>
          </p:cNvSpPr>
          <p:nvPr>
            <p:ph type="pic" sz="quarter" idx="16"/>
          </p:nvPr>
        </p:nvSpPr>
        <p:spPr>
          <a:xfrm>
            <a:off x="4726375" y="0"/>
            <a:ext cx="4228635" cy="3694372"/>
          </a:xfrm>
          <a:custGeom>
            <a:avLst/>
            <a:gdLst>
              <a:gd name="connsiteX0" fmla="*/ 1225911 w 4228635"/>
              <a:gd name="connsiteY0" fmla="*/ 0 h 3694372"/>
              <a:gd name="connsiteX1" fmla="*/ 4228635 w 4228635"/>
              <a:gd name="connsiteY1" fmla="*/ 0 h 3694372"/>
              <a:gd name="connsiteX2" fmla="*/ 4228635 w 4228635"/>
              <a:gd name="connsiteY2" fmla="*/ 3694372 h 3694372"/>
              <a:gd name="connsiteX3" fmla="*/ 649353 w 4228635"/>
              <a:gd name="connsiteY3" fmla="*/ 3694372 h 3694372"/>
              <a:gd name="connsiteX4" fmla="*/ 648934 w 4228635"/>
              <a:gd name="connsiteY4" fmla="*/ 3686621 h 3694372"/>
              <a:gd name="connsiteX5" fmla="*/ 554325 w 4228635"/>
              <a:gd name="connsiteY5" fmla="*/ 3554015 h 3694372"/>
              <a:gd name="connsiteX6" fmla="*/ 348230 w 4228635"/>
              <a:gd name="connsiteY6" fmla="*/ 3407569 h 3694372"/>
              <a:gd name="connsiteX7" fmla="*/ 408637 w 4228635"/>
              <a:gd name="connsiteY7" fmla="*/ 3243263 h 3694372"/>
              <a:gd name="connsiteX8" fmla="*/ 845701 w 4228635"/>
              <a:gd name="connsiteY8" fmla="*/ 3343275 h 3694372"/>
              <a:gd name="connsiteX9" fmla="*/ 195435 w 4228635"/>
              <a:gd name="connsiteY9" fmla="*/ 2953940 h 3694372"/>
              <a:gd name="connsiteX10" fmla="*/ 305589 w 4228635"/>
              <a:gd name="connsiteY10" fmla="*/ 2936081 h 3694372"/>
              <a:gd name="connsiteX11" fmla="*/ 700013 w 4228635"/>
              <a:gd name="connsiteY11" fmla="*/ 2714625 h 3694372"/>
              <a:gd name="connsiteX12" fmla="*/ 721333 w 4228635"/>
              <a:gd name="connsiteY12" fmla="*/ 2703909 h 3694372"/>
              <a:gd name="connsiteX13" fmla="*/ 788847 w 4228635"/>
              <a:gd name="connsiteY13" fmla="*/ 2564606 h 3694372"/>
              <a:gd name="connsiteX14" fmla="*/ 1002049 w 4228635"/>
              <a:gd name="connsiteY14" fmla="*/ 2543175 h 3694372"/>
              <a:gd name="connsiteX15" fmla="*/ 1179718 w 4228635"/>
              <a:gd name="connsiteY15" fmla="*/ 2575322 h 3694372"/>
              <a:gd name="connsiteX16" fmla="*/ 1371600 w 4228635"/>
              <a:gd name="connsiteY16" fmla="*/ 2536031 h 3694372"/>
              <a:gd name="connsiteX17" fmla="*/ 1542161 w 4228635"/>
              <a:gd name="connsiteY17" fmla="*/ 2553891 h 3694372"/>
              <a:gd name="connsiteX18" fmla="*/ 1687849 w 4228635"/>
              <a:gd name="connsiteY18" fmla="*/ 2528888 h 3694372"/>
              <a:gd name="connsiteX19" fmla="*/ 1545714 w 4228635"/>
              <a:gd name="connsiteY19" fmla="*/ 2411015 h 3694372"/>
              <a:gd name="connsiteX20" fmla="*/ 1346726 w 4228635"/>
              <a:gd name="connsiteY20" fmla="*/ 2411015 h 3694372"/>
              <a:gd name="connsiteX21" fmla="*/ 1204591 w 4228635"/>
              <a:gd name="connsiteY21" fmla="*/ 2336007 h 3694372"/>
              <a:gd name="connsiteX22" fmla="*/ 1069563 w 4228635"/>
              <a:gd name="connsiteY22" fmla="*/ 2200275 h 3694372"/>
              <a:gd name="connsiteX23" fmla="*/ 593412 w 4228635"/>
              <a:gd name="connsiteY23" fmla="*/ 1982390 h 3694372"/>
              <a:gd name="connsiteX24" fmla="*/ 508131 w 4228635"/>
              <a:gd name="connsiteY24" fmla="*/ 1900238 h 3694372"/>
              <a:gd name="connsiteX25" fmla="*/ 1865518 w 4228635"/>
              <a:gd name="connsiteY25" fmla="*/ 2218135 h 3694372"/>
              <a:gd name="connsiteX26" fmla="*/ 1446220 w 4228635"/>
              <a:gd name="connsiteY26" fmla="*/ 2085975 h 3694372"/>
              <a:gd name="connsiteX27" fmla="*/ 1730490 w 4228635"/>
              <a:gd name="connsiteY27" fmla="*/ 2110978 h 3694372"/>
              <a:gd name="connsiteX28" fmla="*/ 1886838 w 4228635"/>
              <a:gd name="connsiteY28" fmla="*/ 2021681 h 3694372"/>
              <a:gd name="connsiteX29" fmla="*/ 1886838 w 4228635"/>
              <a:gd name="connsiteY29" fmla="*/ 1993106 h 3694372"/>
              <a:gd name="connsiteX30" fmla="*/ 1769577 w 4228635"/>
              <a:gd name="connsiteY30" fmla="*/ 1910953 h 3694372"/>
              <a:gd name="connsiteX31" fmla="*/ 1702063 w 4228635"/>
              <a:gd name="connsiteY31" fmla="*/ 1857375 h 3694372"/>
              <a:gd name="connsiteX32" fmla="*/ 1517288 w 4228635"/>
              <a:gd name="connsiteY32" fmla="*/ 1664493 h 3694372"/>
              <a:gd name="connsiteX33" fmla="*/ 1648762 w 4228635"/>
              <a:gd name="connsiteY33" fmla="*/ 1643062 h 3694372"/>
              <a:gd name="connsiteX34" fmla="*/ 1698509 w 4228635"/>
              <a:gd name="connsiteY34" fmla="*/ 1603772 h 3694372"/>
              <a:gd name="connsiteX35" fmla="*/ 1662976 w 4228635"/>
              <a:gd name="connsiteY35" fmla="*/ 1546622 h 3694372"/>
              <a:gd name="connsiteX36" fmla="*/ 1254338 w 4228635"/>
              <a:gd name="connsiteY36" fmla="*/ 1371600 h 3694372"/>
              <a:gd name="connsiteX37" fmla="*/ 1222358 w 4228635"/>
              <a:gd name="connsiteY37" fmla="*/ 1235869 h 3694372"/>
              <a:gd name="connsiteX38" fmla="*/ 1300532 w 4228635"/>
              <a:gd name="connsiteY38" fmla="*/ 1214437 h 3694372"/>
              <a:gd name="connsiteX39" fmla="*/ 1389366 w 4228635"/>
              <a:gd name="connsiteY39" fmla="*/ 1225153 h 3694372"/>
              <a:gd name="connsiteX40" fmla="*/ 1318299 w 4228635"/>
              <a:gd name="connsiteY40" fmla="*/ 1117997 h 3694372"/>
              <a:gd name="connsiteX41" fmla="*/ 1030476 w 4228635"/>
              <a:gd name="connsiteY41" fmla="*/ 1010841 h 3694372"/>
              <a:gd name="connsiteX42" fmla="*/ 977176 w 4228635"/>
              <a:gd name="connsiteY42" fmla="*/ 953690 h 3694372"/>
              <a:gd name="connsiteX43" fmla="*/ 1048243 w 4228635"/>
              <a:gd name="connsiteY43" fmla="*/ 925115 h 3694372"/>
              <a:gd name="connsiteX44" fmla="*/ 1101544 w 4228635"/>
              <a:gd name="connsiteY44" fmla="*/ 914400 h 3694372"/>
              <a:gd name="connsiteX45" fmla="*/ 0 w 4228635"/>
              <a:gd name="connsiteY45" fmla="*/ 467915 h 3694372"/>
              <a:gd name="connsiteX46" fmla="*/ 248735 w 4228635"/>
              <a:gd name="connsiteY46" fmla="*/ 464344 h 3694372"/>
              <a:gd name="connsiteX47" fmla="*/ 493918 w 4228635"/>
              <a:gd name="connsiteY47" fmla="*/ 535781 h 3694372"/>
              <a:gd name="connsiteX48" fmla="*/ 753314 w 4228635"/>
              <a:gd name="connsiteY48" fmla="*/ 525066 h 3694372"/>
              <a:gd name="connsiteX49" fmla="*/ 998496 w 4228635"/>
              <a:gd name="connsiteY49" fmla="*/ 560785 h 3694372"/>
              <a:gd name="connsiteX50" fmla="*/ 1211698 w 4228635"/>
              <a:gd name="connsiteY50" fmla="*/ 560785 h 3694372"/>
              <a:gd name="connsiteX51" fmla="*/ 1012709 w 4228635"/>
              <a:gd name="connsiteY51" fmla="*/ 507206 h 3694372"/>
              <a:gd name="connsiteX52" fmla="*/ 938089 w 4228635"/>
              <a:gd name="connsiteY52" fmla="*/ 417909 h 3694372"/>
              <a:gd name="connsiteX53" fmla="*/ 962962 w 4228635"/>
              <a:gd name="connsiteY53" fmla="*/ 335757 h 3694372"/>
              <a:gd name="connsiteX54" fmla="*/ 1044690 w 4228635"/>
              <a:gd name="connsiteY54" fmla="*/ 360759 h 3694372"/>
              <a:gd name="connsiteX55" fmla="*/ 1140631 w 4228635"/>
              <a:gd name="connsiteY55" fmla="*/ 453629 h 3694372"/>
              <a:gd name="connsiteX56" fmla="*/ 1161951 w 4228635"/>
              <a:gd name="connsiteY56" fmla="*/ 396478 h 3694372"/>
              <a:gd name="connsiteX57" fmla="*/ 1218805 w 4228635"/>
              <a:gd name="connsiteY57" fmla="*/ 353615 h 3694372"/>
              <a:gd name="connsiteX58" fmla="*/ 1545714 w 4228635"/>
              <a:gd name="connsiteY58" fmla="*/ 375047 h 3694372"/>
              <a:gd name="connsiteX59" fmla="*/ 1328959 w 4228635"/>
              <a:gd name="connsiteY59" fmla="*/ 192881 h 3694372"/>
              <a:gd name="connsiteX60" fmla="*/ 1190378 w 4228635"/>
              <a:gd name="connsiteY60" fmla="*/ 164306 h 3694372"/>
              <a:gd name="connsiteX61" fmla="*/ 1158398 w 4228635"/>
              <a:gd name="connsiteY61" fmla="*/ 89297 h 3694372"/>
              <a:gd name="connsiteX62" fmla="*/ 1222358 w 4228635"/>
              <a:gd name="connsiteY62" fmla="*/ 71437 h 3694372"/>
              <a:gd name="connsiteX63" fmla="*/ 1542161 w 4228635"/>
              <a:gd name="connsiteY63" fmla="*/ 135731 h 3694372"/>
              <a:gd name="connsiteX64" fmla="*/ 1595462 w 4228635"/>
              <a:gd name="connsiteY64" fmla="*/ 110728 h 3694372"/>
              <a:gd name="connsiteX65" fmla="*/ 1225911 w 4228635"/>
              <a:gd name="connsiteY65" fmla="*/ 0 h 36943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4228635" h="3694372">
                <a:moveTo>
                  <a:pt x="1225911" y="0"/>
                </a:moveTo>
                <a:lnTo>
                  <a:pt x="4228635" y="0"/>
                </a:lnTo>
                <a:lnTo>
                  <a:pt x="4228635" y="3694372"/>
                </a:lnTo>
                <a:lnTo>
                  <a:pt x="649353" y="3694372"/>
                </a:lnTo>
                <a:lnTo>
                  <a:pt x="648934" y="3686621"/>
                </a:lnTo>
                <a:cubicBezTo>
                  <a:pt x="636941" y="3642419"/>
                  <a:pt x="605849" y="3602236"/>
                  <a:pt x="554325" y="3554015"/>
                </a:cubicBezTo>
                <a:cubicBezTo>
                  <a:pt x="493918" y="3500438"/>
                  <a:pt x="433510" y="3454003"/>
                  <a:pt x="348230" y="3407569"/>
                </a:cubicBezTo>
                <a:cubicBezTo>
                  <a:pt x="543665" y="3382565"/>
                  <a:pt x="341123" y="3296841"/>
                  <a:pt x="408637" y="3243263"/>
                </a:cubicBezTo>
                <a:cubicBezTo>
                  <a:pt x="547218" y="3221831"/>
                  <a:pt x="657373" y="3393282"/>
                  <a:pt x="845701" y="3343275"/>
                </a:cubicBezTo>
                <a:cubicBezTo>
                  <a:pt x="618286" y="3196828"/>
                  <a:pt x="362443" y="3150393"/>
                  <a:pt x="195435" y="2953940"/>
                </a:cubicBezTo>
                <a:cubicBezTo>
                  <a:pt x="234522" y="2911078"/>
                  <a:pt x="273609" y="2953940"/>
                  <a:pt x="305589" y="2936081"/>
                </a:cubicBezTo>
                <a:cubicBezTo>
                  <a:pt x="305589" y="2925365"/>
                  <a:pt x="678693" y="2993232"/>
                  <a:pt x="700013" y="2714625"/>
                </a:cubicBezTo>
                <a:cubicBezTo>
                  <a:pt x="707120" y="2714625"/>
                  <a:pt x="714227" y="2714625"/>
                  <a:pt x="721333" y="2703909"/>
                </a:cubicBezTo>
                <a:cubicBezTo>
                  <a:pt x="760420" y="2664619"/>
                  <a:pt x="724887" y="2571750"/>
                  <a:pt x="788847" y="2564606"/>
                </a:cubicBezTo>
                <a:cubicBezTo>
                  <a:pt x="859915" y="2557462"/>
                  <a:pt x="927429" y="2525315"/>
                  <a:pt x="1002049" y="2543175"/>
                </a:cubicBezTo>
                <a:cubicBezTo>
                  <a:pt x="1058903" y="2557462"/>
                  <a:pt x="1119310" y="2575322"/>
                  <a:pt x="1179718" y="2575322"/>
                </a:cubicBezTo>
                <a:cubicBezTo>
                  <a:pt x="1243678" y="2575322"/>
                  <a:pt x="1332512" y="2696766"/>
                  <a:pt x="1371600" y="2536031"/>
                </a:cubicBezTo>
                <a:cubicBezTo>
                  <a:pt x="1371600" y="2528888"/>
                  <a:pt x="1481754" y="2546747"/>
                  <a:pt x="1542161" y="2553891"/>
                </a:cubicBezTo>
                <a:cubicBezTo>
                  <a:pt x="1591908" y="2561035"/>
                  <a:pt x="1652316" y="2593181"/>
                  <a:pt x="1687849" y="2528888"/>
                </a:cubicBezTo>
                <a:cubicBezTo>
                  <a:pt x="1705616" y="2489596"/>
                  <a:pt x="1620335" y="2418159"/>
                  <a:pt x="1545714" y="2411015"/>
                </a:cubicBezTo>
                <a:cubicBezTo>
                  <a:pt x="1478201" y="2403872"/>
                  <a:pt x="1410687" y="2396728"/>
                  <a:pt x="1346726" y="2411015"/>
                </a:cubicBezTo>
                <a:cubicBezTo>
                  <a:pt x="1268552" y="2428875"/>
                  <a:pt x="1225911" y="2400300"/>
                  <a:pt x="1204591" y="2336007"/>
                </a:cubicBezTo>
                <a:cubicBezTo>
                  <a:pt x="1179718" y="2268141"/>
                  <a:pt x="1133524" y="2232422"/>
                  <a:pt x="1069563" y="2200275"/>
                </a:cubicBezTo>
                <a:cubicBezTo>
                  <a:pt x="913215" y="2121694"/>
                  <a:pt x="763974" y="2028825"/>
                  <a:pt x="593412" y="1982390"/>
                </a:cubicBezTo>
                <a:cubicBezTo>
                  <a:pt x="561432" y="1975246"/>
                  <a:pt x="522345" y="1960959"/>
                  <a:pt x="508131" y="1900238"/>
                </a:cubicBezTo>
                <a:cubicBezTo>
                  <a:pt x="970069" y="1993106"/>
                  <a:pt x="1389366" y="2232422"/>
                  <a:pt x="1865518" y="2218135"/>
                </a:cubicBezTo>
                <a:cubicBezTo>
                  <a:pt x="1737596" y="2143125"/>
                  <a:pt x="1584802" y="2139554"/>
                  <a:pt x="1446220" y="2085975"/>
                </a:cubicBezTo>
                <a:cubicBezTo>
                  <a:pt x="1545714" y="2046685"/>
                  <a:pt x="1638102" y="2089547"/>
                  <a:pt x="1730490" y="2110978"/>
                </a:cubicBezTo>
                <a:cubicBezTo>
                  <a:pt x="1808664" y="2128837"/>
                  <a:pt x="1879731" y="2132410"/>
                  <a:pt x="1886838" y="2021681"/>
                </a:cubicBezTo>
                <a:cubicBezTo>
                  <a:pt x="1886838" y="2010965"/>
                  <a:pt x="1886838" y="2003821"/>
                  <a:pt x="1886838" y="1993106"/>
                </a:cubicBezTo>
                <a:cubicBezTo>
                  <a:pt x="1858411" y="1946672"/>
                  <a:pt x="1819324" y="1925240"/>
                  <a:pt x="1769577" y="1910953"/>
                </a:cubicBezTo>
                <a:cubicBezTo>
                  <a:pt x="1741150" y="1903809"/>
                  <a:pt x="1702063" y="1889522"/>
                  <a:pt x="1702063" y="1857375"/>
                </a:cubicBezTo>
                <a:cubicBezTo>
                  <a:pt x="1705616" y="1735931"/>
                  <a:pt x="1609675" y="1700212"/>
                  <a:pt x="1517288" y="1664493"/>
                </a:cubicBezTo>
                <a:cubicBezTo>
                  <a:pt x="1567035" y="1603772"/>
                  <a:pt x="1609675" y="1646635"/>
                  <a:pt x="1648762" y="1643062"/>
                </a:cubicBezTo>
                <a:cubicBezTo>
                  <a:pt x="1673636" y="1639491"/>
                  <a:pt x="1698509" y="1635919"/>
                  <a:pt x="1698509" y="1603772"/>
                </a:cubicBezTo>
                <a:cubicBezTo>
                  <a:pt x="1698509" y="1578769"/>
                  <a:pt x="1687849" y="1546622"/>
                  <a:pt x="1662976" y="1546622"/>
                </a:cubicBezTo>
                <a:cubicBezTo>
                  <a:pt x="1506628" y="1543050"/>
                  <a:pt x="1417793" y="1371600"/>
                  <a:pt x="1254338" y="1371600"/>
                </a:cubicBezTo>
                <a:cubicBezTo>
                  <a:pt x="1154844" y="1371600"/>
                  <a:pt x="1304086" y="1275159"/>
                  <a:pt x="1222358" y="1235869"/>
                </a:cubicBezTo>
                <a:cubicBezTo>
                  <a:pt x="1204591" y="1225153"/>
                  <a:pt x="1272105" y="1210866"/>
                  <a:pt x="1300532" y="1214437"/>
                </a:cubicBezTo>
                <a:cubicBezTo>
                  <a:pt x="1328959" y="1218009"/>
                  <a:pt x="1353833" y="1243013"/>
                  <a:pt x="1389366" y="1225153"/>
                </a:cubicBezTo>
                <a:cubicBezTo>
                  <a:pt x="1407133" y="1160860"/>
                  <a:pt x="1360939" y="1135856"/>
                  <a:pt x="1318299" y="1117997"/>
                </a:cubicBezTo>
                <a:cubicBezTo>
                  <a:pt x="1225911" y="1075135"/>
                  <a:pt x="1133524" y="1025129"/>
                  <a:pt x="1030476" y="1010841"/>
                </a:cubicBezTo>
                <a:cubicBezTo>
                  <a:pt x="994943" y="1007269"/>
                  <a:pt x="973622" y="989409"/>
                  <a:pt x="977176" y="953690"/>
                </a:cubicBezTo>
                <a:cubicBezTo>
                  <a:pt x="984282" y="907256"/>
                  <a:pt x="1019816" y="921544"/>
                  <a:pt x="1048243" y="925115"/>
                </a:cubicBezTo>
                <a:cubicBezTo>
                  <a:pt x="1066010" y="928688"/>
                  <a:pt x="1083777" y="939403"/>
                  <a:pt x="1101544" y="914400"/>
                </a:cubicBezTo>
                <a:cubicBezTo>
                  <a:pt x="685800" y="660797"/>
                  <a:pt x="465491" y="675085"/>
                  <a:pt x="0" y="467915"/>
                </a:cubicBezTo>
                <a:cubicBezTo>
                  <a:pt x="103047" y="428625"/>
                  <a:pt x="177668" y="457200"/>
                  <a:pt x="248735" y="464344"/>
                </a:cubicBezTo>
                <a:cubicBezTo>
                  <a:pt x="426404" y="482203"/>
                  <a:pt x="316249" y="514350"/>
                  <a:pt x="493918" y="535781"/>
                </a:cubicBezTo>
                <a:cubicBezTo>
                  <a:pt x="579199" y="546497"/>
                  <a:pt x="657373" y="582216"/>
                  <a:pt x="753314" y="525066"/>
                </a:cubicBezTo>
                <a:cubicBezTo>
                  <a:pt x="817274" y="485775"/>
                  <a:pt x="920322" y="528637"/>
                  <a:pt x="998496" y="560785"/>
                </a:cubicBezTo>
                <a:cubicBezTo>
                  <a:pt x="1062457" y="589360"/>
                  <a:pt x="1126417" y="596503"/>
                  <a:pt x="1211698" y="560785"/>
                </a:cubicBezTo>
                <a:cubicBezTo>
                  <a:pt x="1133524" y="539354"/>
                  <a:pt x="1073117" y="521494"/>
                  <a:pt x="1012709" y="507206"/>
                </a:cubicBezTo>
                <a:cubicBezTo>
                  <a:pt x="962962" y="496491"/>
                  <a:pt x="934535" y="471488"/>
                  <a:pt x="938089" y="417909"/>
                </a:cubicBezTo>
                <a:cubicBezTo>
                  <a:pt x="938089" y="389334"/>
                  <a:pt x="927429" y="350044"/>
                  <a:pt x="962962" y="335757"/>
                </a:cubicBezTo>
                <a:cubicBezTo>
                  <a:pt x="991389" y="321469"/>
                  <a:pt x="1030476" y="335757"/>
                  <a:pt x="1044690" y="360759"/>
                </a:cubicBezTo>
                <a:cubicBezTo>
                  <a:pt x="1062457" y="407194"/>
                  <a:pt x="1080223" y="450056"/>
                  <a:pt x="1140631" y="453629"/>
                </a:cubicBezTo>
                <a:cubicBezTo>
                  <a:pt x="1222358" y="460771"/>
                  <a:pt x="1176164" y="432197"/>
                  <a:pt x="1161951" y="396478"/>
                </a:cubicBezTo>
                <a:cubicBezTo>
                  <a:pt x="1147737" y="357188"/>
                  <a:pt x="1190378" y="346472"/>
                  <a:pt x="1218805" y="353615"/>
                </a:cubicBezTo>
                <a:cubicBezTo>
                  <a:pt x="1325406" y="385763"/>
                  <a:pt x="1435560" y="328613"/>
                  <a:pt x="1545714" y="375047"/>
                </a:cubicBezTo>
                <a:cubicBezTo>
                  <a:pt x="1517288" y="260747"/>
                  <a:pt x="1456880" y="210741"/>
                  <a:pt x="1328959" y="192881"/>
                </a:cubicBezTo>
                <a:cubicBezTo>
                  <a:pt x="1282765" y="189310"/>
                  <a:pt x="1233018" y="196453"/>
                  <a:pt x="1190378" y="164306"/>
                </a:cubicBezTo>
                <a:cubicBezTo>
                  <a:pt x="1165504" y="146447"/>
                  <a:pt x="1140631" y="125016"/>
                  <a:pt x="1158398" y="89297"/>
                </a:cubicBezTo>
                <a:cubicBezTo>
                  <a:pt x="1169058" y="64294"/>
                  <a:pt x="1197484" y="64294"/>
                  <a:pt x="1222358" y="71437"/>
                </a:cubicBezTo>
                <a:cubicBezTo>
                  <a:pt x="1325406" y="110728"/>
                  <a:pt x="1435560" y="121444"/>
                  <a:pt x="1542161" y="135731"/>
                </a:cubicBezTo>
                <a:cubicBezTo>
                  <a:pt x="1559928" y="139303"/>
                  <a:pt x="1577695" y="146447"/>
                  <a:pt x="1595462" y="110728"/>
                </a:cubicBezTo>
                <a:cubicBezTo>
                  <a:pt x="1471094" y="78581"/>
                  <a:pt x="1350279" y="35719"/>
                  <a:pt x="1225911" y="0"/>
                </a:cubicBezTo>
                <a:close/>
              </a:path>
            </a:pathLst>
          </a:custGeom>
        </p:spPr>
        <p:txBody>
          <a:bodyPr wrap="square" anchor="ctr">
            <a:noAutofit/>
          </a:bodyPr>
          <a:lstStyle>
            <a:lvl1pPr algn="ctr">
              <a:buNone/>
              <a:defRPr/>
            </a:lvl1pPr>
          </a:lstStyle>
          <a:p>
            <a:r>
              <a:rPr lang="en-US"/>
              <a:t>Click icon to add picture</a:t>
            </a:r>
            <a:endParaRPr lang="en-US" dirty="0"/>
          </a:p>
        </p:txBody>
      </p:sp>
      <p:sp>
        <p:nvSpPr>
          <p:cNvPr id="2" name="Title 1">
            <a:extLst>
              <a:ext uri="{FF2B5EF4-FFF2-40B4-BE49-F238E27FC236}">
                <a16:creationId xmlns:a16="http://schemas.microsoft.com/office/drawing/2014/main" id="{26030E26-A86A-417A-AA64-699AA8DD3DA5}"/>
              </a:ext>
            </a:extLst>
          </p:cNvPr>
          <p:cNvSpPr>
            <a:spLocks noGrp="1"/>
          </p:cNvSpPr>
          <p:nvPr>
            <p:ph type="title"/>
          </p:nvPr>
        </p:nvSpPr>
        <p:spPr>
          <a:xfrm>
            <a:off x="838200" y="365125"/>
            <a:ext cx="3200400" cy="2103436"/>
          </a:xfrm>
        </p:spPr>
        <p:txBody>
          <a:bodyPr>
            <a:normAutofit/>
          </a:bodyPr>
          <a:lstStyle>
            <a:lvl1pPr>
              <a:defRPr sz="40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D19CF97E-0E6E-41E9-B75B-0371E744D1E8}"/>
              </a:ext>
            </a:extLst>
          </p:cNvPr>
          <p:cNvSpPr>
            <a:spLocks noGrp="1"/>
          </p:cNvSpPr>
          <p:nvPr>
            <p:ph idx="1"/>
          </p:nvPr>
        </p:nvSpPr>
        <p:spPr>
          <a:xfrm>
            <a:off x="838200" y="2643186"/>
            <a:ext cx="3816096" cy="3529014"/>
          </a:xfrm>
        </p:spPr>
        <p:txBody>
          <a:bodyPr/>
          <a:lstStyle>
            <a:lvl1pPr marL="0" indent="0">
              <a:buNone/>
              <a:defRPr sz="2000"/>
            </a:lvl1pPr>
            <a:lvl2pPr marL="228600">
              <a:defRPr/>
            </a:lvl2pPr>
            <a:lvl3pPr marL="457200">
              <a:defRPr/>
            </a:lvl3pPr>
            <a:lvl4pPr marL="685800">
              <a:defRPr/>
            </a:lvl4pPr>
          </a:lstStyle>
          <a:p>
            <a:pPr lvl="0"/>
            <a:r>
              <a:rPr lang="en-US"/>
              <a:t>Click to edit Master text styles</a:t>
            </a:r>
          </a:p>
          <a:p>
            <a:pPr lvl="1"/>
            <a:r>
              <a:rPr lang="en-US"/>
              <a:t>Second level</a:t>
            </a:r>
          </a:p>
          <a:p>
            <a:pPr lvl="2"/>
            <a:r>
              <a:rPr lang="en-US"/>
              <a:t>Third level</a:t>
            </a:r>
          </a:p>
          <a:p>
            <a:pPr lvl="3"/>
            <a:r>
              <a:rPr lang="en-US"/>
              <a:t>Fourth level</a:t>
            </a:r>
          </a:p>
        </p:txBody>
      </p:sp>
      <p:sp>
        <p:nvSpPr>
          <p:cNvPr id="5" name="Footer Placeholder 4">
            <a:extLst>
              <a:ext uri="{FF2B5EF4-FFF2-40B4-BE49-F238E27FC236}">
                <a16:creationId xmlns:a16="http://schemas.microsoft.com/office/drawing/2014/main" id="{36E618F2-3B8E-4449-91E7-F8AA4960938F}"/>
              </a:ext>
            </a:extLst>
          </p:cNvPr>
          <p:cNvSpPr>
            <a:spLocks noGrp="1"/>
          </p:cNvSpPr>
          <p:nvPr>
            <p:ph type="ftr" sz="quarter" idx="11"/>
          </p:nvPr>
        </p:nvSpPr>
        <p:spPr>
          <a:xfrm>
            <a:off x="838200" y="6356350"/>
            <a:ext cx="4114800" cy="365125"/>
          </a:xfrm>
        </p:spPr>
        <p:txBody>
          <a:bodyPr/>
          <a:lstStyle>
            <a:lvl1pPr algn="l">
              <a:defRPr/>
            </a:lvl1pPr>
          </a:lstStyle>
          <a:p>
            <a:pPr algn="l"/>
            <a:endParaRPr lang="en-US" dirty="0"/>
          </a:p>
        </p:txBody>
      </p:sp>
      <p:sp>
        <p:nvSpPr>
          <p:cNvPr id="19" name="Picture Placeholder 18">
            <a:extLst>
              <a:ext uri="{FF2B5EF4-FFF2-40B4-BE49-F238E27FC236}">
                <a16:creationId xmlns:a16="http://schemas.microsoft.com/office/drawing/2014/main" id="{EA8AF96E-CB82-45CC-9B91-E49970478495}"/>
              </a:ext>
            </a:extLst>
          </p:cNvPr>
          <p:cNvSpPr>
            <a:spLocks noGrp="1"/>
          </p:cNvSpPr>
          <p:nvPr>
            <p:ph type="pic" sz="quarter" idx="13"/>
          </p:nvPr>
        </p:nvSpPr>
        <p:spPr>
          <a:xfrm>
            <a:off x="9082087" y="0"/>
            <a:ext cx="3109415" cy="3694372"/>
          </a:xfrm>
        </p:spPr>
        <p:txBody>
          <a:bodyPr anchor="ctr"/>
          <a:lstStyle>
            <a:lvl1pPr algn="ctr">
              <a:buNone/>
              <a:defRPr/>
            </a:lvl1pPr>
          </a:lstStyle>
          <a:p>
            <a:r>
              <a:rPr lang="en-US"/>
              <a:t>Click icon to add picture</a:t>
            </a:r>
            <a:endParaRPr lang="en-US" dirty="0"/>
          </a:p>
        </p:txBody>
      </p:sp>
      <p:sp>
        <p:nvSpPr>
          <p:cNvPr id="20" name="Picture Placeholder 18">
            <a:extLst>
              <a:ext uri="{FF2B5EF4-FFF2-40B4-BE49-F238E27FC236}">
                <a16:creationId xmlns:a16="http://schemas.microsoft.com/office/drawing/2014/main" id="{6EEC573A-93BD-45DD-B03E-E2F5E00942F2}"/>
              </a:ext>
            </a:extLst>
          </p:cNvPr>
          <p:cNvSpPr>
            <a:spLocks noGrp="1"/>
          </p:cNvSpPr>
          <p:nvPr>
            <p:ph type="pic" sz="quarter" idx="14"/>
          </p:nvPr>
        </p:nvSpPr>
        <p:spPr>
          <a:xfrm>
            <a:off x="9081588" y="3802957"/>
            <a:ext cx="3109415" cy="3055044"/>
          </a:xfrm>
        </p:spPr>
        <p:txBody>
          <a:bodyPr anchor="ctr"/>
          <a:lstStyle>
            <a:lvl1pPr algn="ctr">
              <a:buNone/>
              <a:defRPr/>
            </a:lvl1pPr>
          </a:lstStyle>
          <a:p>
            <a:r>
              <a:rPr lang="en-US"/>
              <a:t>Click icon to add picture</a:t>
            </a:r>
            <a:endParaRPr lang="en-US" dirty="0"/>
          </a:p>
        </p:txBody>
      </p:sp>
    </p:spTree>
    <p:extLst>
      <p:ext uri="{BB962C8B-B14F-4D97-AF65-F5344CB8AC3E}">
        <p14:creationId xmlns:p14="http://schemas.microsoft.com/office/powerpoint/2010/main" val="354361477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772179" y="2658533"/>
            <a:ext cx="4607188" cy="576262"/>
          </a:xfrm>
        </p:spPr>
        <p:txBody>
          <a:bodyPr anchor="b">
            <a:noAutofit/>
          </a:bodyPr>
          <a:lstStyle>
            <a:lvl1pPr marL="0" indent="0">
              <a:buNone/>
              <a:defRPr sz="2800" b="0">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484311" y="3335337"/>
            <a:ext cx="4895056" cy="2455862"/>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880487" y="2667000"/>
            <a:ext cx="4622537" cy="576262"/>
          </a:xfrm>
        </p:spPr>
        <p:txBody>
          <a:bodyPr anchor="b">
            <a:noAutofit/>
          </a:bodyPr>
          <a:lstStyle>
            <a:lvl1pPr marL="0" indent="0">
              <a:buNone/>
              <a:defRPr sz="2800" b="0">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607967" y="3335337"/>
            <a:ext cx="4895056" cy="2455862"/>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userDrawn="1">
  <p:cSld name="Segue">
    <p:spTree>
      <p:nvGrpSpPr>
        <p:cNvPr id="1" name=""/>
        <p:cNvGrpSpPr/>
        <p:nvPr/>
      </p:nvGrpSpPr>
      <p:grpSpPr>
        <a:xfrm>
          <a:off x="0" y="0"/>
          <a:ext cx="0" cy="0"/>
          <a:chOff x="0" y="0"/>
          <a:chExt cx="0" cy="0"/>
        </a:xfrm>
      </p:grpSpPr>
      <p:sp>
        <p:nvSpPr>
          <p:cNvPr id="9" name="Freeform: Shape 8" descr="Tag=AccentColor&#10;Flavor=Light&#10;Target=Fill">
            <a:extLst>
              <a:ext uri="{FF2B5EF4-FFF2-40B4-BE49-F238E27FC236}">
                <a16:creationId xmlns:a16="http://schemas.microsoft.com/office/drawing/2014/main" id="{1531EA5B-7FC1-4088-B6D5-4395F4C1F3C8}"/>
              </a:ext>
            </a:extLst>
          </p:cNvPr>
          <p:cNvSpPr/>
          <p:nvPr userDrawn="1"/>
        </p:nvSpPr>
        <p:spPr>
          <a:xfrm>
            <a:off x="380990" y="1327050"/>
            <a:ext cx="6079676" cy="4114233"/>
          </a:xfrm>
          <a:custGeom>
            <a:avLst/>
            <a:gdLst>
              <a:gd name="connsiteX0" fmla="*/ 1164045 w 7323233"/>
              <a:gd name="connsiteY0" fmla="*/ 25 h 5835507"/>
              <a:gd name="connsiteX1" fmla="*/ 1213723 w 7323233"/>
              <a:gd name="connsiteY1" fmla="*/ 8385 h 5835507"/>
              <a:gd name="connsiteX2" fmla="*/ 2251656 w 7323233"/>
              <a:gd name="connsiteY2" fmla="*/ 138318 h 5835507"/>
              <a:gd name="connsiteX3" fmla="*/ 3226534 w 7323233"/>
              <a:gd name="connsiteY3" fmla="*/ 205194 h 5835507"/>
              <a:gd name="connsiteX4" fmla="*/ 4404335 w 7323233"/>
              <a:gd name="connsiteY4" fmla="*/ 316784 h 5835507"/>
              <a:gd name="connsiteX5" fmla="*/ 5225968 w 7323233"/>
              <a:gd name="connsiteY5" fmla="*/ 350415 h 5835507"/>
              <a:gd name="connsiteX6" fmla="*/ 5266859 w 7323233"/>
              <a:gd name="connsiteY6" fmla="*/ 348884 h 5835507"/>
              <a:gd name="connsiteX7" fmla="*/ 5685318 w 7323233"/>
              <a:gd name="connsiteY7" fmla="*/ 399712 h 5835507"/>
              <a:gd name="connsiteX8" fmla="*/ 5411315 w 7323233"/>
              <a:gd name="connsiteY8" fmla="*/ 618305 h 5835507"/>
              <a:gd name="connsiteX9" fmla="*/ 5805698 w 7323233"/>
              <a:gd name="connsiteY9" fmla="*/ 721868 h 5835507"/>
              <a:gd name="connsiteX10" fmla="*/ 6188997 w 7323233"/>
              <a:gd name="connsiteY10" fmla="*/ 868233 h 5835507"/>
              <a:gd name="connsiteX11" fmla="*/ 6261225 w 7323233"/>
              <a:gd name="connsiteY11" fmla="*/ 928614 h 5835507"/>
              <a:gd name="connsiteX12" fmla="*/ 6858533 w 7323233"/>
              <a:gd name="connsiteY12" fmla="*/ 1323379 h 5835507"/>
              <a:gd name="connsiteX13" fmla="*/ 6744269 w 7323233"/>
              <a:gd name="connsiteY13" fmla="*/ 1407072 h 5835507"/>
              <a:gd name="connsiteX14" fmla="*/ 6956365 w 7323233"/>
              <a:gd name="connsiteY14" fmla="*/ 1507197 h 5835507"/>
              <a:gd name="connsiteX15" fmla="*/ 7004134 w 7323233"/>
              <a:gd name="connsiteY15" fmla="*/ 1549234 h 5835507"/>
              <a:gd name="connsiteX16" fmla="*/ 6963627 w 7323233"/>
              <a:gd name="connsiteY16" fmla="*/ 1599678 h 5835507"/>
              <a:gd name="connsiteX17" fmla="*/ 6875731 w 7323233"/>
              <a:gd name="connsiteY17" fmla="*/ 1634837 h 5835507"/>
              <a:gd name="connsiteX18" fmla="*/ 6759175 w 7323233"/>
              <a:gd name="connsiteY18" fmla="*/ 1723878 h 5835507"/>
              <a:gd name="connsiteX19" fmla="*/ 6763759 w 7323233"/>
              <a:gd name="connsiteY19" fmla="*/ 1793431 h 5835507"/>
              <a:gd name="connsiteX20" fmla="*/ 6832931 w 7323233"/>
              <a:gd name="connsiteY20" fmla="*/ 1919543 h 5835507"/>
              <a:gd name="connsiteX21" fmla="*/ 6728984 w 7323233"/>
              <a:gd name="connsiteY21" fmla="*/ 2051386 h 5835507"/>
              <a:gd name="connsiteX22" fmla="*/ 6675481 w 7323233"/>
              <a:gd name="connsiteY22" fmla="*/ 2090365 h 5835507"/>
              <a:gd name="connsiteX23" fmla="*/ 6778665 w 7323233"/>
              <a:gd name="connsiteY23" fmla="*/ 2103740 h 5835507"/>
              <a:gd name="connsiteX24" fmla="*/ 6814587 w 7323233"/>
              <a:gd name="connsiteY24" fmla="*/ 2158771 h 5835507"/>
              <a:gd name="connsiteX25" fmla="*/ 6830637 w 7323233"/>
              <a:gd name="connsiteY25" fmla="*/ 2186286 h 5835507"/>
              <a:gd name="connsiteX26" fmla="*/ 6928087 w 7323233"/>
              <a:gd name="connsiteY26" fmla="*/ 2358639 h 5835507"/>
              <a:gd name="connsiteX27" fmla="*/ 6911653 w 7323233"/>
              <a:gd name="connsiteY27" fmla="*/ 2406789 h 5835507"/>
              <a:gd name="connsiteX28" fmla="*/ 6749237 w 7323233"/>
              <a:gd name="connsiteY28" fmla="*/ 2639522 h 5835507"/>
              <a:gd name="connsiteX29" fmla="*/ 6921971 w 7323233"/>
              <a:gd name="connsiteY29" fmla="*/ 2704488 h 5835507"/>
              <a:gd name="connsiteX30" fmla="*/ 6932290 w 7323233"/>
              <a:gd name="connsiteY30" fmla="*/ 2814548 h 5835507"/>
              <a:gd name="connsiteX31" fmla="*/ 7020186 w 7323233"/>
              <a:gd name="connsiteY31" fmla="*/ 2937603 h 5835507"/>
              <a:gd name="connsiteX32" fmla="*/ 7213555 w 7323233"/>
              <a:gd name="connsiteY32" fmla="*/ 3110719 h 5835507"/>
              <a:gd name="connsiteX33" fmla="*/ 7323233 w 7323233"/>
              <a:gd name="connsiteY33" fmla="*/ 3226893 h 5835507"/>
              <a:gd name="connsiteX34" fmla="*/ 7134067 w 7323233"/>
              <a:gd name="connsiteY34" fmla="*/ 3257847 h 5835507"/>
              <a:gd name="connsiteX35" fmla="*/ 7104643 w 7323233"/>
              <a:gd name="connsiteY35" fmla="*/ 3275809 h 5835507"/>
              <a:gd name="connsiteX36" fmla="*/ 7127189 w 7323233"/>
              <a:gd name="connsiteY36" fmla="*/ 3336953 h 5835507"/>
              <a:gd name="connsiteX37" fmla="*/ 7157379 w 7323233"/>
              <a:gd name="connsiteY37" fmla="*/ 3397718 h 5835507"/>
              <a:gd name="connsiteX38" fmla="*/ 7136361 w 7323233"/>
              <a:gd name="connsiteY38" fmla="*/ 3445487 h 5835507"/>
              <a:gd name="connsiteX39" fmla="*/ 6988849 w 7323233"/>
              <a:gd name="connsiteY39" fmla="*/ 3652233 h 5835507"/>
              <a:gd name="connsiteX40" fmla="*/ 6867705 w 7323233"/>
              <a:gd name="connsiteY40" fmla="*/ 3734395 h 5835507"/>
              <a:gd name="connsiteX41" fmla="*/ 6591791 w 7323233"/>
              <a:gd name="connsiteY41" fmla="*/ 4107760 h 5835507"/>
              <a:gd name="connsiteX42" fmla="*/ 6505041 w 7323233"/>
              <a:gd name="connsiteY42" fmla="*/ 4228904 h 5835507"/>
              <a:gd name="connsiteX43" fmla="*/ 6569243 w 7323233"/>
              <a:gd name="connsiteY43" fmla="*/ 4271704 h 5835507"/>
              <a:gd name="connsiteX44" fmla="*/ 6446188 w 7323233"/>
              <a:gd name="connsiteY44" fmla="*/ 4398582 h 5835507"/>
              <a:gd name="connsiteX45" fmla="*/ 6301351 w 7323233"/>
              <a:gd name="connsiteY45" fmla="*/ 4539595 h 5835507"/>
              <a:gd name="connsiteX46" fmla="*/ 6263519 w 7323233"/>
              <a:gd name="connsiteY46" fmla="*/ 4577047 h 5835507"/>
              <a:gd name="connsiteX47" fmla="*/ 3277744 w 7323233"/>
              <a:gd name="connsiteY47" fmla="*/ 5834336 h 5835507"/>
              <a:gd name="connsiteX48" fmla="*/ 2490505 w 7323233"/>
              <a:gd name="connsiteY48" fmla="*/ 5648992 h 5835507"/>
              <a:gd name="connsiteX49" fmla="*/ 2179046 w 7323233"/>
              <a:gd name="connsiteY49" fmla="*/ 5504920 h 5835507"/>
              <a:gd name="connsiteX50" fmla="*/ 1780078 w 7323233"/>
              <a:gd name="connsiteY50" fmla="*/ 5273715 h 5835507"/>
              <a:gd name="connsiteX51" fmla="*/ 1353592 w 7323233"/>
              <a:gd name="connsiteY51" fmla="*/ 5087606 h 5835507"/>
              <a:gd name="connsiteX52" fmla="*/ 1208373 w 7323233"/>
              <a:gd name="connsiteY52" fmla="*/ 4917165 h 5835507"/>
              <a:gd name="connsiteX53" fmla="*/ 1157548 w 7323233"/>
              <a:gd name="connsiteY53" fmla="*/ 4869396 h 5835507"/>
              <a:gd name="connsiteX54" fmla="*/ 1030289 w 7323233"/>
              <a:gd name="connsiteY54" fmla="*/ 4807103 h 5835507"/>
              <a:gd name="connsiteX55" fmla="*/ 808258 w 7323233"/>
              <a:gd name="connsiteY55" fmla="*/ 4672585 h 5835507"/>
              <a:gd name="connsiteX56" fmla="*/ 889658 w 7323233"/>
              <a:gd name="connsiteY56" fmla="*/ 4642013 h 5835507"/>
              <a:gd name="connsiteX57" fmla="*/ 1123917 w 7323233"/>
              <a:gd name="connsiteY57" fmla="*/ 4723412 h 5835507"/>
              <a:gd name="connsiteX58" fmla="*/ 1294360 w 7323233"/>
              <a:gd name="connsiteY58" fmla="*/ 4745194 h 5835507"/>
              <a:gd name="connsiteX59" fmla="*/ 1054367 w 7323233"/>
              <a:gd name="connsiteY59" fmla="*/ 4603034 h 5835507"/>
              <a:gd name="connsiteX60" fmla="*/ 822015 w 7323233"/>
              <a:gd name="connsiteY60" fmla="*/ 4418070 h 5835507"/>
              <a:gd name="connsiteX61" fmla="*/ 1001246 w 7323233"/>
              <a:gd name="connsiteY61" fmla="*/ 4453610 h 5835507"/>
              <a:gd name="connsiteX62" fmla="*/ 1008889 w 7323233"/>
              <a:gd name="connsiteY62" fmla="*/ 4428770 h 5835507"/>
              <a:gd name="connsiteX63" fmla="*/ 853733 w 7323233"/>
              <a:gd name="connsiteY63" fmla="*/ 4208648 h 5835507"/>
              <a:gd name="connsiteX64" fmla="*/ 776921 w 7323233"/>
              <a:gd name="connsiteY64" fmla="*/ 4119989 h 5835507"/>
              <a:gd name="connsiteX65" fmla="*/ 431453 w 7323233"/>
              <a:gd name="connsiteY65" fmla="*/ 3852864 h 5835507"/>
              <a:gd name="connsiteX66" fmla="*/ 759342 w 7323233"/>
              <a:gd name="connsiteY66" fmla="*/ 3972095 h 5835507"/>
              <a:gd name="connsiteX67" fmla="*/ 420753 w 7323233"/>
              <a:gd name="connsiteY67" fmla="*/ 3712230 h 5835507"/>
              <a:gd name="connsiteX68" fmla="*/ 256425 w 7323233"/>
              <a:gd name="connsiteY68" fmla="*/ 3616309 h 5835507"/>
              <a:gd name="connsiteX69" fmla="*/ 214772 w 7323233"/>
              <a:gd name="connsiteY69" fmla="*/ 3559749 h 5835507"/>
              <a:gd name="connsiteX70" fmla="*/ 287762 w 7323233"/>
              <a:gd name="connsiteY70" fmla="*/ 3547521 h 5835507"/>
              <a:gd name="connsiteX71" fmla="*/ 511706 w 7323233"/>
              <a:gd name="connsiteY71" fmla="*/ 3569305 h 5835507"/>
              <a:gd name="connsiteX72" fmla="*/ 235409 w 7323233"/>
              <a:gd name="connsiteY72" fmla="*/ 3394659 h 5835507"/>
              <a:gd name="connsiteX73" fmla="*/ 442537 w 7323233"/>
              <a:gd name="connsiteY73" fmla="*/ 3421409 h 5835507"/>
              <a:gd name="connsiteX74" fmla="*/ 502152 w 7323233"/>
              <a:gd name="connsiteY74" fmla="*/ 3352622 h 5835507"/>
              <a:gd name="connsiteX75" fmla="*/ 598455 w 7323233"/>
              <a:gd name="connsiteY75" fmla="*/ 3241415 h 5835507"/>
              <a:gd name="connsiteX76" fmla="*/ 664949 w 7323233"/>
              <a:gd name="connsiteY76" fmla="*/ 3179506 h 5835507"/>
              <a:gd name="connsiteX77" fmla="*/ 692846 w 7323233"/>
              <a:gd name="connsiteY77" fmla="*/ 2984607 h 5835507"/>
              <a:gd name="connsiteX78" fmla="*/ 635524 w 7323233"/>
              <a:gd name="connsiteY78" fmla="*/ 2771366 h 5835507"/>
              <a:gd name="connsiteX79" fmla="*/ 480368 w 7323233"/>
              <a:gd name="connsiteY79" fmla="*/ 2663598 h 5835507"/>
              <a:gd name="connsiteX80" fmla="*/ 525081 w 7323233"/>
              <a:gd name="connsiteY80" fmla="*/ 2542454 h 5835507"/>
              <a:gd name="connsiteX81" fmla="*/ 855264 w 7323233"/>
              <a:gd name="connsiteY81" fmla="*/ 2615829 h 5835507"/>
              <a:gd name="connsiteX82" fmla="*/ 361137 w 7323233"/>
              <a:gd name="connsiteY82" fmla="*/ 2327301 h 5835507"/>
              <a:gd name="connsiteX83" fmla="*/ 444065 w 7323233"/>
              <a:gd name="connsiteY83" fmla="*/ 2312780 h 5835507"/>
              <a:gd name="connsiteX84" fmla="*/ 440625 w 7323233"/>
              <a:gd name="connsiteY84" fmla="*/ 2290233 h 5835507"/>
              <a:gd name="connsiteX85" fmla="*/ 445975 w 7323233"/>
              <a:gd name="connsiteY85" fmla="*/ 2151509 h 5835507"/>
              <a:gd name="connsiteX86" fmla="*/ 459734 w 7323233"/>
              <a:gd name="connsiteY86" fmla="*/ 2087690 h 5835507"/>
              <a:gd name="connsiteX87" fmla="*/ 437950 w 7323233"/>
              <a:gd name="connsiteY87" fmla="*/ 2014315 h 5835507"/>
              <a:gd name="connsiteX88" fmla="*/ 808640 w 7323233"/>
              <a:gd name="connsiteY88" fmla="*/ 2042977 h 5835507"/>
              <a:gd name="connsiteX89" fmla="*/ 969908 w 7323233"/>
              <a:gd name="connsiteY89" fmla="*/ 2026162 h 5835507"/>
              <a:gd name="connsiteX90" fmla="*/ 1251176 w 7323233"/>
              <a:gd name="connsiteY90" fmla="*/ 2021577 h 5835507"/>
              <a:gd name="connsiteX91" fmla="*/ 1381491 w 7323233"/>
              <a:gd name="connsiteY91" fmla="*/ 2035718 h 5835507"/>
              <a:gd name="connsiteX92" fmla="*/ 1492697 w 7323233"/>
              <a:gd name="connsiteY92" fmla="*/ 2017374 h 5835507"/>
              <a:gd name="connsiteX93" fmla="*/ 1386076 w 7323233"/>
              <a:gd name="connsiteY93" fmla="*/ 1931006 h 5835507"/>
              <a:gd name="connsiteX94" fmla="*/ 1235889 w 7323233"/>
              <a:gd name="connsiteY94" fmla="*/ 1932153 h 5835507"/>
              <a:gd name="connsiteX95" fmla="*/ 1128886 w 7323233"/>
              <a:gd name="connsiteY95" fmla="*/ 1875977 h 5835507"/>
              <a:gd name="connsiteX96" fmla="*/ 1026851 w 7323233"/>
              <a:gd name="connsiteY96" fmla="*/ 1774322 h 5835507"/>
              <a:gd name="connsiteX97" fmla="*/ 666861 w 7323233"/>
              <a:gd name="connsiteY97" fmla="*/ 1612290 h 5835507"/>
              <a:gd name="connsiteX98" fmla="*/ 601130 w 7323233"/>
              <a:gd name="connsiteY98" fmla="*/ 1550762 h 5835507"/>
              <a:gd name="connsiteX99" fmla="*/ 1630272 w 7323233"/>
              <a:gd name="connsiteY99" fmla="*/ 1785787 h 5835507"/>
              <a:gd name="connsiteX100" fmla="*/ 1312320 w 7323233"/>
              <a:gd name="connsiteY100" fmla="*/ 1687191 h 5835507"/>
              <a:gd name="connsiteX101" fmla="*/ 1527473 w 7323233"/>
              <a:gd name="connsiteY101" fmla="*/ 1705153 h 5835507"/>
              <a:gd name="connsiteX102" fmla="*/ 1646706 w 7323233"/>
              <a:gd name="connsiteY102" fmla="*/ 1639040 h 5835507"/>
              <a:gd name="connsiteX103" fmla="*/ 1645178 w 7323233"/>
              <a:gd name="connsiteY103" fmla="*/ 1620315 h 5835507"/>
              <a:gd name="connsiteX104" fmla="*/ 1557663 w 7323233"/>
              <a:gd name="connsiteY104" fmla="*/ 1558787 h 5835507"/>
              <a:gd name="connsiteX105" fmla="*/ 1506454 w 7323233"/>
              <a:gd name="connsiteY105" fmla="*/ 1519044 h 5835507"/>
              <a:gd name="connsiteX106" fmla="*/ 1366204 w 7323233"/>
              <a:gd name="connsiteY106" fmla="*/ 1375735 h 5835507"/>
              <a:gd name="connsiteX107" fmla="*/ 1466329 w 7323233"/>
              <a:gd name="connsiteY107" fmla="*/ 1360450 h 5835507"/>
              <a:gd name="connsiteX108" fmla="*/ 1503397 w 7323233"/>
              <a:gd name="connsiteY108" fmla="*/ 1330641 h 5835507"/>
              <a:gd name="connsiteX109" fmla="*/ 1475501 w 7323233"/>
              <a:gd name="connsiteY109" fmla="*/ 1288604 h 5835507"/>
              <a:gd name="connsiteX110" fmla="*/ 1165573 w 7323233"/>
              <a:gd name="connsiteY110" fmla="*/ 1159435 h 5835507"/>
              <a:gd name="connsiteX111" fmla="*/ 1141498 w 7323233"/>
              <a:gd name="connsiteY111" fmla="*/ 1059311 h 5835507"/>
              <a:gd name="connsiteX112" fmla="*/ 1199585 w 7323233"/>
              <a:gd name="connsiteY112" fmla="*/ 1044407 h 5835507"/>
              <a:gd name="connsiteX113" fmla="*/ 1267226 w 7323233"/>
              <a:gd name="connsiteY113" fmla="*/ 1051286 h 5835507"/>
              <a:gd name="connsiteX114" fmla="*/ 1213342 w 7323233"/>
              <a:gd name="connsiteY114" fmla="*/ 972561 h 5835507"/>
              <a:gd name="connsiteX115" fmla="*/ 993986 w 7323233"/>
              <a:gd name="connsiteY115" fmla="*/ 893073 h 5835507"/>
              <a:gd name="connsiteX116" fmla="*/ 1047486 w 7323233"/>
              <a:gd name="connsiteY116" fmla="*/ 820083 h 5835507"/>
              <a:gd name="connsiteX117" fmla="*/ 0 w 7323233"/>
              <a:gd name="connsiteY117" fmla="*/ 488371 h 5835507"/>
              <a:gd name="connsiteX118" fmla="*/ 188403 w 7323233"/>
              <a:gd name="connsiteY118" fmla="*/ 484933 h 5835507"/>
              <a:gd name="connsiteX119" fmla="*/ 584315 w 7323233"/>
              <a:gd name="connsiteY119" fmla="*/ 534230 h 5835507"/>
              <a:gd name="connsiteX120" fmla="*/ 782271 w 7323233"/>
              <a:gd name="connsiteY120" fmla="*/ 525824 h 5835507"/>
              <a:gd name="connsiteX121" fmla="*/ 967998 w 7323233"/>
              <a:gd name="connsiteY121" fmla="*/ 552574 h 5835507"/>
              <a:gd name="connsiteX122" fmla="*/ 1129651 w 7323233"/>
              <a:gd name="connsiteY122" fmla="*/ 552574 h 5835507"/>
              <a:gd name="connsiteX123" fmla="*/ 978317 w 7323233"/>
              <a:gd name="connsiteY123" fmla="*/ 513593 h 5835507"/>
              <a:gd name="connsiteX124" fmla="*/ 1074620 w 7323233"/>
              <a:gd name="connsiteY124" fmla="*/ 478818 h 5835507"/>
              <a:gd name="connsiteX125" fmla="*/ 1091435 w 7323233"/>
              <a:gd name="connsiteY125" fmla="*/ 436781 h 5835507"/>
              <a:gd name="connsiteX126" fmla="*/ 1135383 w 7323233"/>
              <a:gd name="connsiteY126" fmla="*/ 404296 h 5835507"/>
              <a:gd name="connsiteX127" fmla="*/ 1384166 w 7323233"/>
              <a:gd name="connsiteY127" fmla="*/ 420349 h 5835507"/>
              <a:gd name="connsiteX128" fmla="*/ 1219839 w 7323233"/>
              <a:gd name="connsiteY128" fmla="*/ 286593 h 5835507"/>
              <a:gd name="connsiteX129" fmla="*/ 1114364 w 7323233"/>
              <a:gd name="connsiteY129" fmla="*/ 264428 h 5835507"/>
              <a:gd name="connsiteX130" fmla="*/ 1090289 w 7323233"/>
              <a:gd name="connsiteY130" fmla="*/ 207487 h 5835507"/>
              <a:gd name="connsiteX131" fmla="*/ 1139204 w 7323233"/>
              <a:gd name="connsiteY131" fmla="*/ 195259 h 5835507"/>
              <a:gd name="connsiteX132" fmla="*/ 1382254 w 7323233"/>
              <a:gd name="connsiteY132" fmla="*/ 242265 h 5835507"/>
              <a:gd name="connsiteX133" fmla="*/ 1423145 w 7323233"/>
              <a:gd name="connsiteY133" fmla="*/ 223537 h 5835507"/>
              <a:gd name="connsiteX134" fmla="*/ 965705 w 7323233"/>
              <a:gd name="connsiteY134" fmla="*/ 102013 h 5835507"/>
              <a:gd name="connsiteX135" fmla="*/ 972586 w 7323233"/>
              <a:gd name="connsiteY135" fmla="*/ 69912 h 5835507"/>
              <a:gd name="connsiteX136" fmla="*/ 1375376 w 7323233"/>
              <a:gd name="connsiteY136" fmla="*/ 119593 h 5835507"/>
              <a:gd name="connsiteX137" fmla="*/ 1117804 w 7323233"/>
              <a:gd name="connsiteY137" fmla="*/ 25200 h 5835507"/>
              <a:gd name="connsiteX138" fmla="*/ 1164045 w 7323233"/>
              <a:gd name="connsiteY138" fmla="*/ 25 h 58355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Lst>
            <a:rect l="l" t="t" r="r" b="b"/>
            <a:pathLst>
              <a:path w="7323233" h="5835507">
                <a:moveTo>
                  <a:pt x="1164045" y="25"/>
                </a:moveTo>
                <a:cubicBezTo>
                  <a:pt x="1180764" y="455"/>
                  <a:pt x="1198056" y="6474"/>
                  <a:pt x="1213723" y="8385"/>
                </a:cubicBezTo>
                <a:cubicBezTo>
                  <a:pt x="1559575" y="51187"/>
                  <a:pt x="1905425" y="97428"/>
                  <a:pt x="2251656" y="138318"/>
                </a:cubicBezTo>
                <a:cubicBezTo>
                  <a:pt x="2575343" y="176534"/>
                  <a:pt x="2901320" y="185322"/>
                  <a:pt x="3226534" y="205194"/>
                </a:cubicBezTo>
                <a:cubicBezTo>
                  <a:pt x="3620153" y="229271"/>
                  <a:pt x="4013008" y="263284"/>
                  <a:pt x="4404335" y="316784"/>
                </a:cubicBezTo>
                <a:cubicBezTo>
                  <a:pt x="4676048" y="354236"/>
                  <a:pt x="4950435" y="380221"/>
                  <a:pt x="5225968" y="350415"/>
                </a:cubicBezTo>
                <a:cubicBezTo>
                  <a:pt x="5239725" y="348884"/>
                  <a:pt x="5255394" y="343918"/>
                  <a:pt x="5266859" y="348884"/>
                </a:cubicBezTo>
                <a:cubicBezTo>
                  <a:pt x="5400614" y="404680"/>
                  <a:pt x="5546596" y="364553"/>
                  <a:pt x="5685318" y="399712"/>
                </a:cubicBezTo>
                <a:cubicBezTo>
                  <a:pt x="5649777" y="535377"/>
                  <a:pt x="5497299" y="524293"/>
                  <a:pt x="5411315" y="618305"/>
                </a:cubicBezTo>
                <a:cubicBezTo>
                  <a:pt x="5551565" y="655755"/>
                  <a:pt x="5677676" y="693589"/>
                  <a:pt x="5805698" y="721868"/>
                </a:cubicBezTo>
                <a:cubicBezTo>
                  <a:pt x="5941363" y="751677"/>
                  <a:pt x="6056391" y="832311"/>
                  <a:pt x="6188997" y="868233"/>
                </a:cubicBezTo>
                <a:cubicBezTo>
                  <a:pt x="6217279" y="875876"/>
                  <a:pt x="6251291" y="902627"/>
                  <a:pt x="6261225" y="928614"/>
                </a:cubicBezTo>
                <a:cubicBezTo>
                  <a:pt x="6293326" y="1012688"/>
                  <a:pt x="6934199" y="1248479"/>
                  <a:pt x="6858533" y="1323379"/>
                </a:cubicBezTo>
                <a:cubicBezTo>
                  <a:pt x="6827197" y="1354335"/>
                  <a:pt x="6786687" y="1376500"/>
                  <a:pt x="6744269" y="1407072"/>
                </a:cubicBezTo>
                <a:cubicBezTo>
                  <a:pt x="6808090" y="1464778"/>
                  <a:pt x="6879934" y="1490000"/>
                  <a:pt x="6956365" y="1507197"/>
                </a:cubicBezTo>
                <a:cubicBezTo>
                  <a:pt x="6979295" y="1512547"/>
                  <a:pt x="7001843" y="1523247"/>
                  <a:pt x="7004134" y="1549234"/>
                </a:cubicBezTo>
                <a:cubicBezTo>
                  <a:pt x="7006427" y="1576366"/>
                  <a:pt x="6983115" y="1587066"/>
                  <a:pt x="6963627" y="1599678"/>
                </a:cubicBezTo>
                <a:cubicBezTo>
                  <a:pt x="6936493" y="1617256"/>
                  <a:pt x="6910125" y="1632543"/>
                  <a:pt x="6875731" y="1634837"/>
                </a:cubicBezTo>
                <a:cubicBezTo>
                  <a:pt x="6819171" y="1638275"/>
                  <a:pt x="6792040" y="1687191"/>
                  <a:pt x="6759175" y="1723878"/>
                </a:cubicBezTo>
                <a:cubicBezTo>
                  <a:pt x="6740831" y="1744515"/>
                  <a:pt x="6731659" y="1786169"/>
                  <a:pt x="6763759" y="1793431"/>
                </a:cubicBezTo>
                <a:cubicBezTo>
                  <a:pt x="6840955" y="1811009"/>
                  <a:pt x="6834840" y="1861837"/>
                  <a:pt x="6832931" y="1919543"/>
                </a:cubicBezTo>
                <a:cubicBezTo>
                  <a:pt x="6830255" y="1991005"/>
                  <a:pt x="6784777" y="2023871"/>
                  <a:pt x="6728984" y="2051386"/>
                </a:cubicBezTo>
                <a:cubicBezTo>
                  <a:pt x="6709875" y="2060939"/>
                  <a:pt x="6682743" y="2060556"/>
                  <a:pt x="6675481" y="2090365"/>
                </a:cubicBezTo>
                <a:cubicBezTo>
                  <a:pt x="6706819" y="2118645"/>
                  <a:pt x="6745034" y="2095715"/>
                  <a:pt x="6778665" y="2103740"/>
                </a:cubicBezTo>
                <a:cubicBezTo>
                  <a:pt x="6806561" y="2110237"/>
                  <a:pt x="6852802" y="2106799"/>
                  <a:pt x="6814587" y="2158771"/>
                </a:cubicBezTo>
                <a:cubicBezTo>
                  <a:pt x="6803503" y="2173674"/>
                  <a:pt x="6816497" y="2185139"/>
                  <a:pt x="6830637" y="2186286"/>
                </a:cubicBezTo>
                <a:cubicBezTo>
                  <a:pt x="6943755" y="2198133"/>
                  <a:pt x="6891781" y="2303226"/>
                  <a:pt x="6928087" y="2358639"/>
                </a:cubicBezTo>
                <a:cubicBezTo>
                  <a:pt x="6938021" y="2373923"/>
                  <a:pt x="6927321" y="2400292"/>
                  <a:pt x="6911653" y="2406789"/>
                </a:cubicBezTo>
                <a:cubicBezTo>
                  <a:pt x="6811528" y="2449592"/>
                  <a:pt x="6797771" y="2551626"/>
                  <a:pt x="6749237" y="2639522"/>
                </a:cubicBezTo>
                <a:cubicBezTo>
                  <a:pt x="6801975" y="2674298"/>
                  <a:pt x="6865031" y="2681941"/>
                  <a:pt x="6921971" y="2704488"/>
                </a:cubicBezTo>
                <a:cubicBezTo>
                  <a:pt x="6981205" y="2728182"/>
                  <a:pt x="6981205" y="2745760"/>
                  <a:pt x="6932290" y="2814548"/>
                </a:cubicBezTo>
                <a:cubicBezTo>
                  <a:pt x="7059546" y="2829453"/>
                  <a:pt x="7059546" y="2829453"/>
                  <a:pt x="7020186" y="2937603"/>
                </a:cubicBezTo>
                <a:cubicBezTo>
                  <a:pt x="7126808" y="2947538"/>
                  <a:pt x="7197123" y="2998747"/>
                  <a:pt x="7213555" y="3110719"/>
                </a:cubicBezTo>
                <a:cubicBezTo>
                  <a:pt x="7221580" y="3164984"/>
                  <a:pt x="7269733" y="3190588"/>
                  <a:pt x="7323233" y="3226893"/>
                </a:cubicBezTo>
                <a:cubicBezTo>
                  <a:pt x="7256739" y="3262053"/>
                  <a:pt x="7211645" y="3335425"/>
                  <a:pt x="7134067" y="3257847"/>
                </a:cubicBezTo>
                <a:cubicBezTo>
                  <a:pt x="7105789" y="3229569"/>
                  <a:pt x="7108462" y="3265491"/>
                  <a:pt x="7104643" y="3275809"/>
                </a:cubicBezTo>
                <a:cubicBezTo>
                  <a:pt x="7095471" y="3301031"/>
                  <a:pt x="7114577" y="3317846"/>
                  <a:pt x="7127189" y="3336953"/>
                </a:cubicBezTo>
                <a:cubicBezTo>
                  <a:pt x="7139417" y="3356062"/>
                  <a:pt x="7153939" y="3376315"/>
                  <a:pt x="7157379" y="3397718"/>
                </a:cubicBezTo>
                <a:cubicBezTo>
                  <a:pt x="7159671" y="3412621"/>
                  <a:pt x="7148589" y="3434403"/>
                  <a:pt x="7136361" y="3445487"/>
                </a:cubicBezTo>
                <a:cubicBezTo>
                  <a:pt x="7072159" y="3503956"/>
                  <a:pt x="7110374" y="3635418"/>
                  <a:pt x="6988849" y="3652233"/>
                </a:cubicBezTo>
                <a:cubicBezTo>
                  <a:pt x="6934199" y="3659874"/>
                  <a:pt x="6907831" y="3708027"/>
                  <a:pt x="6867705" y="3734395"/>
                </a:cubicBezTo>
                <a:cubicBezTo>
                  <a:pt x="6728219" y="3826495"/>
                  <a:pt x="6634972" y="3944964"/>
                  <a:pt x="6591791" y="4107760"/>
                </a:cubicBezTo>
                <a:cubicBezTo>
                  <a:pt x="6579943" y="4152854"/>
                  <a:pt x="6534466" y="4189160"/>
                  <a:pt x="6505041" y="4228904"/>
                </a:cubicBezTo>
                <a:cubicBezTo>
                  <a:pt x="6519181" y="4257948"/>
                  <a:pt x="6596375" y="4195273"/>
                  <a:pt x="6569243" y="4271704"/>
                </a:cubicBezTo>
                <a:cubicBezTo>
                  <a:pt x="6548606" y="4329029"/>
                  <a:pt x="6495869" y="4364569"/>
                  <a:pt x="6446188" y="4398582"/>
                </a:cubicBezTo>
                <a:cubicBezTo>
                  <a:pt x="6389629" y="4437179"/>
                  <a:pt x="6326957" y="4468132"/>
                  <a:pt x="6301351" y="4539595"/>
                </a:cubicBezTo>
                <a:cubicBezTo>
                  <a:pt x="6296001" y="4554882"/>
                  <a:pt x="6278804" y="4570932"/>
                  <a:pt x="6263519" y="4577047"/>
                </a:cubicBezTo>
                <a:cubicBezTo>
                  <a:pt x="5466343" y="5834719"/>
                  <a:pt x="3503978" y="5843126"/>
                  <a:pt x="3277744" y="5834336"/>
                </a:cubicBezTo>
                <a:cubicBezTo>
                  <a:pt x="3003739" y="5823254"/>
                  <a:pt x="2744636" y="5745676"/>
                  <a:pt x="2490505" y="5648992"/>
                </a:cubicBezTo>
                <a:cubicBezTo>
                  <a:pt x="2383118" y="5608101"/>
                  <a:pt x="2283377" y="5550014"/>
                  <a:pt x="2179046" y="5504920"/>
                </a:cubicBezTo>
                <a:cubicBezTo>
                  <a:pt x="2034975" y="5442627"/>
                  <a:pt x="1923768" y="5323777"/>
                  <a:pt x="1780078" y="5273715"/>
                </a:cubicBezTo>
                <a:cubicBezTo>
                  <a:pt x="1632184" y="5222124"/>
                  <a:pt x="1505691" y="5127731"/>
                  <a:pt x="1353592" y="5087606"/>
                </a:cubicBezTo>
                <a:cubicBezTo>
                  <a:pt x="1273341" y="5066205"/>
                  <a:pt x="1195763" y="5027608"/>
                  <a:pt x="1208373" y="4917165"/>
                </a:cubicBezTo>
                <a:cubicBezTo>
                  <a:pt x="1211813" y="4885828"/>
                  <a:pt x="1190795" y="4860224"/>
                  <a:pt x="1157548" y="4869396"/>
                </a:cubicBezTo>
                <a:cubicBezTo>
                  <a:pt x="1094110" y="4886593"/>
                  <a:pt x="1065448" y="4841115"/>
                  <a:pt x="1030289" y="4807103"/>
                </a:cubicBezTo>
                <a:cubicBezTo>
                  <a:pt x="967617" y="4746725"/>
                  <a:pt x="908001" y="4682522"/>
                  <a:pt x="808258" y="4672585"/>
                </a:cubicBezTo>
                <a:cubicBezTo>
                  <a:pt x="827365" y="4625197"/>
                  <a:pt x="859849" y="4632078"/>
                  <a:pt x="889658" y="4642013"/>
                </a:cubicBezTo>
                <a:cubicBezTo>
                  <a:pt x="967998" y="4668000"/>
                  <a:pt x="1045576" y="4697425"/>
                  <a:pt x="1123917" y="4723412"/>
                </a:cubicBezTo>
                <a:cubicBezTo>
                  <a:pt x="1175126" y="4740228"/>
                  <a:pt x="1225954" y="4763921"/>
                  <a:pt x="1294360" y="4745194"/>
                </a:cubicBezTo>
                <a:cubicBezTo>
                  <a:pt x="1235507" y="4649656"/>
                  <a:pt x="1135383" y="4632459"/>
                  <a:pt x="1054367" y="4603034"/>
                </a:cubicBezTo>
                <a:cubicBezTo>
                  <a:pt x="953095" y="4565966"/>
                  <a:pt x="893480" y="4496029"/>
                  <a:pt x="822015" y="4418070"/>
                </a:cubicBezTo>
                <a:cubicBezTo>
                  <a:pt x="896536" y="4399344"/>
                  <a:pt x="942777" y="4456669"/>
                  <a:pt x="1001246" y="4453610"/>
                </a:cubicBezTo>
                <a:cubicBezTo>
                  <a:pt x="1004304" y="4443675"/>
                  <a:pt x="1009654" y="4429153"/>
                  <a:pt x="1008889" y="4428770"/>
                </a:cubicBezTo>
                <a:cubicBezTo>
                  <a:pt x="913351" y="4385969"/>
                  <a:pt x="868639" y="4305717"/>
                  <a:pt x="853733" y="4208648"/>
                </a:cubicBezTo>
                <a:cubicBezTo>
                  <a:pt x="846092" y="4158588"/>
                  <a:pt x="811315" y="4142920"/>
                  <a:pt x="776921" y="4119989"/>
                </a:cubicBezTo>
                <a:cubicBezTo>
                  <a:pt x="656924" y="4038591"/>
                  <a:pt x="530049" y="3964835"/>
                  <a:pt x="431453" y="3852864"/>
                </a:cubicBezTo>
                <a:cubicBezTo>
                  <a:pt x="545336" y="3867767"/>
                  <a:pt x="636671" y="3940758"/>
                  <a:pt x="759342" y="3972095"/>
                </a:cubicBezTo>
                <a:cubicBezTo>
                  <a:pt x="661893" y="3849042"/>
                  <a:pt x="535781" y="3786751"/>
                  <a:pt x="420753" y="3712230"/>
                </a:cubicBezTo>
                <a:cubicBezTo>
                  <a:pt x="368397" y="3678218"/>
                  <a:pt x="319865" y="3634652"/>
                  <a:pt x="256425" y="3616309"/>
                </a:cubicBezTo>
                <a:cubicBezTo>
                  <a:pt x="233878" y="3609812"/>
                  <a:pt x="196810" y="3596055"/>
                  <a:pt x="214772" y="3559749"/>
                </a:cubicBezTo>
                <a:cubicBezTo>
                  <a:pt x="230057" y="3529561"/>
                  <a:pt x="260247" y="3538731"/>
                  <a:pt x="287762" y="3547521"/>
                </a:cubicBezTo>
                <a:cubicBezTo>
                  <a:pt x="353875" y="3569305"/>
                  <a:pt x="422281" y="3569687"/>
                  <a:pt x="511706" y="3569305"/>
                </a:cubicBezTo>
                <a:cubicBezTo>
                  <a:pt x="436803" y="3469562"/>
                  <a:pt x="299609" y="3499371"/>
                  <a:pt x="235409" y="3394659"/>
                </a:cubicBezTo>
                <a:cubicBezTo>
                  <a:pt x="315659" y="3376315"/>
                  <a:pt x="377569" y="3414149"/>
                  <a:pt x="442537" y="3421409"/>
                </a:cubicBezTo>
                <a:cubicBezTo>
                  <a:pt x="501387" y="3427906"/>
                  <a:pt x="515909" y="3410328"/>
                  <a:pt x="502152" y="3352622"/>
                </a:cubicBezTo>
                <a:cubicBezTo>
                  <a:pt x="480752" y="3262815"/>
                  <a:pt x="512852" y="3216956"/>
                  <a:pt x="598455" y="3241415"/>
                </a:cubicBezTo>
                <a:cubicBezTo>
                  <a:pt x="677943" y="3264344"/>
                  <a:pt x="686349" y="3230715"/>
                  <a:pt x="664949" y="3179506"/>
                </a:cubicBezTo>
                <a:cubicBezTo>
                  <a:pt x="634377" y="3104987"/>
                  <a:pt x="669153" y="3047281"/>
                  <a:pt x="692846" y="2984607"/>
                </a:cubicBezTo>
                <a:cubicBezTo>
                  <a:pt x="729152" y="2889069"/>
                  <a:pt x="713865" y="2842445"/>
                  <a:pt x="635524" y="2771366"/>
                </a:cubicBezTo>
                <a:cubicBezTo>
                  <a:pt x="591577" y="2731620"/>
                  <a:pt x="544190" y="2697991"/>
                  <a:pt x="480368" y="2663598"/>
                </a:cubicBezTo>
                <a:cubicBezTo>
                  <a:pt x="627499" y="2644872"/>
                  <a:pt x="473109" y="2581817"/>
                  <a:pt x="525081" y="2542454"/>
                </a:cubicBezTo>
                <a:cubicBezTo>
                  <a:pt x="629027" y="2526404"/>
                  <a:pt x="713865" y="2651751"/>
                  <a:pt x="855264" y="2615829"/>
                </a:cubicBezTo>
                <a:cubicBezTo>
                  <a:pt x="680618" y="2507295"/>
                  <a:pt x="487630" y="2471755"/>
                  <a:pt x="361137" y="2327301"/>
                </a:cubicBezTo>
                <a:cubicBezTo>
                  <a:pt x="390181" y="2294436"/>
                  <a:pt x="419224" y="2325008"/>
                  <a:pt x="444065" y="2312780"/>
                </a:cubicBezTo>
                <a:cubicBezTo>
                  <a:pt x="443300" y="2305136"/>
                  <a:pt x="445212" y="2293671"/>
                  <a:pt x="440625" y="2290233"/>
                </a:cubicBezTo>
                <a:cubicBezTo>
                  <a:pt x="346234" y="2211508"/>
                  <a:pt x="344703" y="2209598"/>
                  <a:pt x="445975" y="2151509"/>
                </a:cubicBezTo>
                <a:cubicBezTo>
                  <a:pt x="481515" y="2131255"/>
                  <a:pt x="478459" y="2113293"/>
                  <a:pt x="459734" y="2087690"/>
                </a:cubicBezTo>
                <a:cubicBezTo>
                  <a:pt x="446356" y="2069728"/>
                  <a:pt x="430306" y="2053677"/>
                  <a:pt x="437950" y="2014315"/>
                </a:cubicBezTo>
                <a:cubicBezTo>
                  <a:pt x="493362" y="2064761"/>
                  <a:pt x="761252" y="2048327"/>
                  <a:pt x="808640" y="2042977"/>
                </a:cubicBezTo>
                <a:cubicBezTo>
                  <a:pt x="861758" y="2037246"/>
                  <a:pt x="914114" y="2012787"/>
                  <a:pt x="969908" y="2026162"/>
                </a:cubicBezTo>
                <a:cubicBezTo>
                  <a:pt x="1014621" y="2036864"/>
                  <a:pt x="1221748" y="2140427"/>
                  <a:pt x="1251176" y="2021577"/>
                </a:cubicBezTo>
                <a:cubicBezTo>
                  <a:pt x="1252704" y="2015846"/>
                  <a:pt x="1336395" y="2029221"/>
                  <a:pt x="1381491" y="2035718"/>
                </a:cubicBezTo>
                <a:cubicBezTo>
                  <a:pt x="1421235" y="2041068"/>
                  <a:pt x="1465947" y="2064761"/>
                  <a:pt x="1492697" y="2017374"/>
                </a:cubicBezTo>
                <a:cubicBezTo>
                  <a:pt x="1508366" y="1989477"/>
                  <a:pt x="1443782" y="1935593"/>
                  <a:pt x="1386076" y="1931006"/>
                </a:cubicBezTo>
                <a:cubicBezTo>
                  <a:pt x="1336013" y="1926802"/>
                  <a:pt x="1283658" y="1920687"/>
                  <a:pt x="1235889" y="1932153"/>
                </a:cubicBezTo>
                <a:cubicBezTo>
                  <a:pt x="1177038" y="1945911"/>
                  <a:pt x="1145320" y="1923746"/>
                  <a:pt x="1128886" y="1875977"/>
                </a:cubicBezTo>
                <a:cubicBezTo>
                  <a:pt x="1110542" y="1823240"/>
                  <a:pt x="1075383" y="1798781"/>
                  <a:pt x="1026851" y="1774322"/>
                </a:cubicBezTo>
                <a:cubicBezTo>
                  <a:pt x="909146" y="1715090"/>
                  <a:pt x="796030" y="1646684"/>
                  <a:pt x="666861" y="1612290"/>
                </a:cubicBezTo>
                <a:cubicBezTo>
                  <a:pt x="641255" y="1605409"/>
                  <a:pt x="612977" y="1596238"/>
                  <a:pt x="601130" y="1550762"/>
                </a:cubicBezTo>
                <a:cubicBezTo>
                  <a:pt x="950802" y="1618785"/>
                  <a:pt x="1269520" y="1796106"/>
                  <a:pt x="1630272" y="1785787"/>
                </a:cubicBezTo>
                <a:cubicBezTo>
                  <a:pt x="1531678" y="1729610"/>
                  <a:pt x="1417413" y="1726553"/>
                  <a:pt x="1312320" y="1687191"/>
                </a:cubicBezTo>
                <a:cubicBezTo>
                  <a:pt x="1386841" y="1657765"/>
                  <a:pt x="1456775" y="1688337"/>
                  <a:pt x="1527473" y="1705153"/>
                </a:cubicBezTo>
                <a:cubicBezTo>
                  <a:pt x="1586707" y="1718909"/>
                  <a:pt x="1640210" y="1721203"/>
                  <a:pt x="1646706" y="1639040"/>
                </a:cubicBezTo>
                <a:cubicBezTo>
                  <a:pt x="1644413" y="1633690"/>
                  <a:pt x="1644794" y="1626812"/>
                  <a:pt x="1645178" y="1620315"/>
                </a:cubicBezTo>
                <a:cubicBezTo>
                  <a:pt x="1625304" y="1586303"/>
                  <a:pt x="1594350" y="1568725"/>
                  <a:pt x="1557663" y="1558787"/>
                </a:cubicBezTo>
                <a:cubicBezTo>
                  <a:pt x="1535498" y="1552672"/>
                  <a:pt x="1506073" y="1543500"/>
                  <a:pt x="1506454" y="1519044"/>
                </a:cubicBezTo>
                <a:cubicBezTo>
                  <a:pt x="1507601" y="1428472"/>
                  <a:pt x="1436904" y="1402104"/>
                  <a:pt x="1366204" y="1375735"/>
                </a:cubicBezTo>
                <a:cubicBezTo>
                  <a:pt x="1405566" y="1330641"/>
                  <a:pt x="1436520" y="1363888"/>
                  <a:pt x="1466329" y="1360450"/>
                </a:cubicBezTo>
                <a:cubicBezTo>
                  <a:pt x="1485819" y="1358157"/>
                  <a:pt x="1503397" y="1353953"/>
                  <a:pt x="1503397" y="1330641"/>
                </a:cubicBezTo>
                <a:cubicBezTo>
                  <a:pt x="1503779" y="1311151"/>
                  <a:pt x="1494607" y="1288985"/>
                  <a:pt x="1475501" y="1288604"/>
                </a:cubicBezTo>
                <a:cubicBezTo>
                  <a:pt x="1355885" y="1285163"/>
                  <a:pt x="1289773" y="1159817"/>
                  <a:pt x="1165573" y="1159435"/>
                </a:cubicBezTo>
                <a:cubicBezTo>
                  <a:pt x="1091435" y="1159435"/>
                  <a:pt x="1204170" y="1088738"/>
                  <a:pt x="1141498" y="1059311"/>
                </a:cubicBezTo>
                <a:cubicBezTo>
                  <a:pt x="1127739" y="1052814"/>
                  <a:pt x="1177420" y="1042879"/>
                  <a:pt x="1199585" y="1044407"/>
                </a:cubicBezTo>
                <a:cubicBezTo>
                  <a:pt x="1221367" y="1045935"/>
                  <a:pt x="1240857" y="1064661"/>
                  <a:pt x="1267226" y="1051286"/>
                </a:cubicBezTo>
                <a:cubicBezTo>
                  <a:pt x="1281748" y="1003517"/>
                  <a:pt x="1244298" y="985938"/>
                  <a:pt x="1213342" y="972561"/>
                </a:cubicBezTo>
                <a:cubicBezTo>
                  <a:pt x="1141879" y="941607"/>
                  <a:pt x="1072327" y="904157"/>
                  <a:pt x="993986" y="893073"/>
                </a:cubicBezTo>
                <a:cubicBezTo>
                  <a:pt x="966089" y="889252"/>
                  <a:pt x="1034111" y="838042"/>
                  <a:pt x="1047486" y="820083"/>
                </a:cubicBezTo>
                <a:cubicBezTo>
                  <a:pt x="732209" y="631299"/>
                  <a:pt x="353112" y="640852"/>
                  <a:pt x="0" y="488371"/>
                </a:cubicBezTo>
                <a:cubicBezTo>
                  <a:pt x="77960" y="458564"/>
                  <a:pt x="135284" y="480346"/>
                  <a:pt x="188403" y="484933"/>
                </a:cubicBezTo>
                <a:cubicBezTo>
                  <a:pt x="321009" y="496396"/>
                  <a:pt x="452090" y="520090"/>
                  <a:pt x="584315" y="534230"/>
                </a:cubicBezTo>
                <a:cubicBezTo>
                  <a:pt x="649281" y="541108"/>
                  <a:pt x="709662" y="567096"/>
                  <a:pt x="782271" y="525824"/>
                </a:cubicBezTo>
                <a:cubicBezTo>
                  <a:pt x="830805" y="498308"/>
                  <a:pt x="908383" y="528115"/>
                  <a:pt x="967998" y="552574"/>
                </a:cubicBezTo>
                <a:cubicBezTo>
                  <a:pt x="1017296" y="572827"/>
                  <a:pt x="1064301" y="578177"/>
                  <a:pt x="1129651" y="552574"/>
                </a:cubicBezTo>
                <a:cubicBezTo>
                  <a:pt x="1070417" y="536905"/>
                  <a:pt x="1024939" y="523149"/>
                  <a:pt x="978317" y="513593"/>
                </a:cubicBezTo>
                <a:cubicBezTo>
                  <a:pt x="941248" y="505952"/>
                  <a:pt x="1029526" y="474996"/>
                  <a:pt x="1074620" y="478818"/>
                </a:cubicBezTo>
                <a:cubicBezTo>
                  <a:pt x="1137676" y="484168"/>
                  <a:pt x="1102136" y="464296"/>
                  <a:pt x="1091435" y="436781"/>
                </a:cubicBezTo>
                <a:cubicBezTo>
                  <a:pt x="1079970" y="407355"/>
                  <a:pt x="1113982" y="398184"/>
                  <a:pt x="1135383" y="404296"/>
                </a:cubicBezTo>
                <a:cubicBezTo>
                  <a:pt x="1217545" y="428374"/>
                  <a:pt x="1299326" y="385955"/>
                  <a:pt x="1384166" y="420349"/>
                </a:cubicBezTo>
                <a:cubicBezTo>
                  <a:pt x="1362764" y="335509"/>
                  <a:pt x="1316523" y="298440"/>
                  <a:pt x="1219839" y="286593"/>
                </a:cubicBezTo>
                <a:cubicBezTo>
                  <a:pt x="1183533" y="282009"/>
                  <a:pt x="1145701" y="288887"/>
                  <a:pt x="1114364" y="264428"/>
                </a:cubicBezTo>
                <a:cubicBezTo>
                  <a:pt x="1096402" y="250290"/>
                  <a:pt x="1076148" y="233474"/>
                  <a:pt x="1090289" y="207487"/>
                </a:cubicBezTo>
                <a:cubicBezTo>
                  <a:pt x="1100223" y="189144"/>
                  <a:pt x="1121626" y="189144"/>
                  <a:pt x="1139204" y="195259"/>
                </a:cubicBezTo>
                <a:cubicBezTo>
                  <a:pt x="1217929" y="222393"/>
                  <a:pt x="1300091" y="232328"/>
                  <a:pt x="1382254" y="242265"/>
                </a:cubicBezTo>
                <a:cubicBezTo>
                  <a:pt x="1394866" y="243793"/>
                  <a:pt x="1409004" y="248762"/>
                  <a:pt x="1423145" y="223537"/>
                </a:cubicBezTo>
                <a:cubicBezTo>
                  <a:pt x="1269520" y="182647"/>
                  <a:pt x="1123536" y="124559"/>
                  <a:pt x="965705" y="102013"/>
                </a:cubicBezTo>
                <a:cubicBezTo>
                  <a:pt x="967998" y="91312"/>
                  <a:pt x="970292" y="80612"/>
                  <a:pt x="972586" y="69912"/>
                </a:cubicBezTo>
                <a:cubicBezTo>
                  <a:pt x="1096020" y="85197"/>
                  <a:pt x="1219457" y="100484"/>
                  <a:pt x="1375376" y="119593"/>
                </a:cubicBezTo>
                <a:cubicBezTo>
                  <a:pt x="1279454" y="58828"/>
                  <a:pt x="1188885" y="79084"/>
                  <a:pt x="1117804" y="25200"/>
                </a:cubicBezTo>
                <a:cubicBezTo>
                  <a:pt x="1131179" y="4755"/>
                  <a:pt x="1147325" y="-405"/>
                  <a:pt x="1164045" y="25"/>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 name="Title 1">
            <a:extLst>
              <a:ext uri="{FF2B5EF4-FFF2-40B4-BE49-F238E27FC236}">
                <a16:creationId xmlns:a16="http://schemas.microsoft.com/office/drawing/2014/main" id="{64AD5705-B027-4C44-B38A-60296E29EB12}"/>
              </a:ext>
            </a:extLst>
          </p:cNvPr>
          <p:cNvSpPr>
            <a:spLocks noGrp="1"/>
          </p:cNvSpPr>
          <p:nvPr>
            <p:ph type="title" hasCustomPrompt="1"/>
          </p:nvPr>
        </p:nvSpPr>
        <p:spPr>
          <a:xfrm>
            <a:off x="1768928" y="2242457"/>
            <a:ext cx="3731849" cy="2373086"/>
          </a:xfrm>
        </p:spPr>
        <p:txBody>
          <a:bodyPr anchor="ctr">
            <a:normAutofit/>
          </a:bodyPr>
          <a:lstStyle>
            <a:lvl1pPr>
              <a:defRPr sz="4000">
                <a:solidFill>
                  <a:schemeClr val="bg1"/>
                </a:solidFill>
              </a:defRPr>
            </a:lvl1pPr>
          </a:lstStyle>
          <a:p>
            <a:r>
              <a:rPr lang="en-US" dirty="0"/>
              <a:t>Title</a:t>
            </a:r>
          </a:p>
        </p:txBody>
      </p:sp>
      <p:sp>
        <p:nvSpPr>
          <p:cNvPr id="4" name="Date Placeholder 3">
            <a:extLst>
              <a:ext uri="{FF2B5EF4-FFF2-40B4-BE49-F238E27FC236}">
                <a16:creationId xmlns:a16="http://schemas.microsoft.com/office/drawing/2014/main" id="{3793FB3F-D2A6-4919-B57B-C08861D46303}"/>
              </a:ext>
            </a:extLst>
          </p:cNvPr>
          <p:cNvSpPr>
            <a:spLocks noGrp="1"/>
          </p:cNvSpPr>
          <p:nvPr>
            <p:ph type="dt" sz="half" idx="10"/>
          </p:nvPr>
        </p:nvSpPr>
        <p:spPr/>
        <p:txBody>
          <a:bodyPr/>
          <a:lstStyle/>
          <a:p>
            <a:endParaRPr lang="en-US" dirty="0"/>
          </a:p>
        </p:txBody>
      </p:sp>
      <p:sp>
        <p:nvSpPr>
          <p:cNvPr id="5" name="Footer Placeholder 4">
            <a:extLst>
              <a:ext uri="{FF2B5EF4-FFF2-40B4-BE49-F238E27FC236}">
                <a16:creationId xmlns:a16="http://schemas.microsoft.com/office/drawing/2014/main" id="{989049E0-6BE5-43FA-A4D4-ACAFC871A79F}"/>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ADF8C28D-1479-4F15-B906-0AEBBCCA8CFA}"/>
              </a:ext>
            </a:extLst>
          </p:cNvPr>
          <p:cNvSpPr>
            <a:spLocks noGrp="1"/>
          </p:cNvSpPr>
          <p:nvPr>
            <p:ph type="sldNum" sz="quarter" idx="12"/>
          </p:nvPr>
        </p:nvSpPr>
        <p:spPr/>
        <p:txBody>
          <a:bodyPr/>
          <a:lstStyle/>
          <a:p>
            <a:fld id="{B9713C8C-8E70-45D5-AE59-23E60168254E}" type="slidenum">
              <a:rPr lang="en-US" smtClean="0"/>
              <a:t>‹#›</a:t>
            </a:fld>
            <a:endParaRPr lang="en-US" dirty="0"/>
          </a:p>
        </p:txBody>
      </p:sp>
      <p:sp>
        <p:nvSpPr>
          <p:cNvPr id="15" name="Content Placeholder 13">
            <a:extLst>
              <a:ext uri="{FF2B5EF4-FFF2-40B4-BE49-F238E27FC236}">
                <a16:creationId xmlns:a16="http://schemas.microsoft.com/office/drawing/2014/main" id="{CCD14F82-32BC-4E61-83EA-CB71ED780A3F}"/>
              </a:ext>
            </a:extLst>
          </p:cNvPr>
          <p:cNvSpPr>
            <a:spLocks noGrp="1"/>
          </p:cNvSpPr>
          <p:nvPr>
            <p:ph sz="quarter" idx="13"/>
          </p:nvPr>
        </p:nvSpPr>
        <p:spPr>
          <a:xfrm>
            <a:off x="6735763" y="712788"/>
            <a:ext cx="4618037" cy="5432425"/>
          </a:xfrm>
        </p:spPr>
        <p:txBody>
          <a:bodyPr anchor="ctr"/>
          <a:lstStyle>
            <a:lvl1pPr marL="0" indent="0">
              <a:buNone/>
              <a:defRPr sz="1800"/>
            </a:lvl1pPr>
          </a:lstStyle>
          <a:p>
            <a:pPr lvl="0"/>
            <a:r>
              <a:rPr lang="en-US"/>
              <a:t>Click to edit Master text styles</a:t>
            </a:r>
          </a:p>
        </p:txBody>
      </p:sp>
    </p:spTree>
    <p:extLst>
      <p:ext uri="{BB962C8B-B14F-4D97-AF65-F5344CB8AC3E}">
        <p14:creationId xmlns:p14="http://schemas.microsoft.com/office/powerpoint/2010/main" val="1213215400"/>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userDrawn="1">
  <p:cSld name="Title with 2 pictures">
    <p:spTree>
      <p:nvGrpSpPr>
        <p:cNvPr id="1" name=""/>
        <p:cNvGrpSpPr/>
        <p:nvPr/>
      </p:nvGrpSpPr>
      <p:grpSpPr>
        <a:xfrm>
          <a:off x="0" y="0"/>
          <a:ext cx="0" cy="0"/>
          <a:chOff x="0" y="0"/>
          <a:chExt cx="0" cy="0"/>
        </a:xfrm>
      </p:grpSpPr>
      <p:sp>
        <p:nvSpPr>
          <p:cNvPr id="16" name="Picture Placeholder 15">
            <a:extLst>
              <a:ext uri="{FF2B5EF4-FFF2-40B4-BE49-F238E27FC236}">
                <a16:creationId xmlns:a16="http://schemas.microsoft.com/office/drawing/2014/main" id="{D52F74EF-6A19-4BD7-8279-F105381ACB13}"/>
              </a:ext>
            </a:extLst>
          </p:cNvPr>
          <p:cNvSpPr>
            <a:spLocks noGrp="1"/>
          </p:cNvSpPr>
          <p:nvPr>
            <p:ph type="pic" sz="quarter" idx="13"/>
          </p:nvPr>
        </p:nvSpPr>
        <p:spPr>
          <a:xfrm>
            <a:off x="-9153" y="0"/>
            <a:ext cx="6105136" cy="6240787"/>
          </a:xfrm>
          <a:custGeom>
            <a:avLst/>
            <a:gdLst>
              <a:gd name="connsiteX0" fmla="*/ 0 w 6105136"/>
              <a:gd name="connsiteY0" fmla="*/ 0 h 6240787"/>
              <a:gd name="connsiteX1" fmla="*/ 4523152 w 6105136"/>
              <a:gd name="connsiteY1" fmla="*/ 0 h 6240787"/>
              <a:gd name="connsiteX2" fmla="*/ 4608623 w 6105136"/>
              <a:gd name="connsiteY2" fmla="*/ 39946 h 6240787"/>
              <a:gd name="connsiteX3" fmla="*/ 4823827 w 6105136"/>
              <a:gd name="connsiteY3" fmla="*/ 132755 h 6240787"/>
              <a:gd name="connsiteX4" fmla="*/ 4905422 w 6105136"/>
              <a:gd name="connsiteY4" fmla="*/ 207003 h 6240787"/>
              <a:gd name="connsiteX5" fmla="*/ 5580181 w 6105136"/>
              <a:gd name="connsiteY5" fmla="*/ 692427 h 6240787"/>
              <a:gd name="connsiteX6" fmla="*/ 5451100 w 6105136"/>
              <a:gd name="connsiteY6" fmla="*/ 795341 h 6240787"/>
              <a:gd name="connsiteX7" fmla="*/ 5690699 w 6105136"/>
              <a:gd name="connsiteY7" fmla="*/ 918459 h 6240787"/>
              <a:gd name="connsiteX8" fmla="*/ 5744662 w 6105136"/>
              <a:gd name="connsiteY8" fmla="*/ 970151 h 6240787"/>
              <a:gd name="connsiteX9" fmla="*/ 5698902 w 6105136"/>
              <a:gd name="connsiteY9" fmla="*/ 1032179 h 6240787"/>
              <a:gd name="connsiteX10" fmla="*/ 5599609 w 6105136"/>
              <a:gd name="connsiteY10" fmla="*/ 1075412 h 6240787"/>
              <a:gd name="connsiteX11" fmla="*/ 5467939 w 6105136"/>
              <a:gd name="connsiteY11" fmla="*/ 1184902 h 6240787"/>
              <a:gd name="connsiteX12" fmla="*/ 5473118 w 6105136"/>
              <a:gd name="connsiteY12" fmla="*/ 1270428 h 6240787"/>
              <a:gd name="connsiteX13" fmla="*/ 5551259 w 6105136"/>
              <a:gd name="connsiteY13" fmla="*/ 1425502 h 6240787"/>
              <a:gd name="connsiteX14" fmla="*/ 5433832 w 6105136"/>
              <a:gd name="connsiteY14" fmla="*/ 1587625 h 6240787"/>
              <a:gd name="connsiteX15" fmla="*/ 5373392 w 6105136"/>
              <a:gd name="connsiteY15" fmla="*/ 1635554 h 6240787"/>
              <a:gd name="connsiteX16" fmla="*/ 5489956 w 6105136"/>
              <a:gd name="connsiteY16" fmla="*/ 1652001 h 6240787"/>
              <a:gd name="connsiteX17" fmla="*/ 5530536 w 6105136"/>
              <a:gd name="connsiteY17" fmla="*/ 1719670 h 6240787"/>
              <a:gd name="connsiteX18" fmla="*/ 5548668 w 6105136"/>
              <a:gd name="connsiteY18" fmla="*/ 1753506 h 6240787"/>
              <a:gd name="connsiteX19" fmla="*/ 5658753 w 6105136"/>
              <a:gd name="connsiteY19" fmla="*/ 1965440 h 6240787"/>
              <a:gd name="connsiteX20" fmla="*/ 5640189 w 6105136"/>
              <a:gd name="connsiteY20" fmla="*/ 2024647 h 6240787"/>
              <a:gd name="connsiteX21" fmla="*/ 5456712 w 6105136"/>
              <a:gd name="connsiteY21" fmla="*/ 2310829 h 6240787"/>
              <a:gd name="connsiteX22" fmla="*/ 5651844 w 6105136"/>
              <a:gd name="connsiteY22" fmla="*/ 2390715 h 6240787"/>
              <a:gd name="connsiteX23" fmla="*/ 5663501 w 6105136"/>
              <a:gd name="connsiteY23" fmla="*/ 2526050 h 6240787"/>
              <a:gd name="connsiteX24" fmla="*/ 5762794 w 6105136"/>
              <a:gd name="connsiteY24" fmla="*/ 2677365 h 6240787"/>
              <a:gd name="connsiteX25" fmla="*/ 5981237 w 6105136"/>
              <a:gd name="connsiteY25" fmla="*/ 2890238 h 6240787"/>
              <a:gd name="connsiteX26" fmla="*/ 6105136 w 6105136"/>
              <a:gd name="connsiteY26" fmla="*/ 3033093 h 6240787"/>
              <a:gd name="connsiteX27" fmla="*/ 5891443 w 6105136"/>
              <a:gd name="connsiteY27" fmla="*/ 3071156 h 6240787"/>
              <a:gd name="connsiteX28" fmla="*/ 5858202 w 6105136"/>
              <a:gd name="connsiteY28" fmla="*/ 3093243 h 6240787"/>
              <a:gd name="connsiteX29" fmla="*/ 5883673 w 6105136"/>
              <a:gd name="connsiteY29" fmla="*/ 3168428 h 6240787"/>
              <a:gd name="connsiteX30" fmla="*/ 5917778 w 6105136"/>
              <a:gd name="connsiteY30" fmla="*/ 3243149 h 6240787"/>
              <a:gd name="connsiteX31" fmla="*/ 5894034 w 6105136"/>
              <a:gd name="connsiteY31" fmla="*/ 3301887 h 6240787"/>
              <a:gd name="connsiteX32" fmla="*/ 5727393 w 6105136"/>
              <a:gd name="connsiteY32" fmla="*/ 3556115 h 6240787"/>
              <a:gd name="connsiteX33" fmla="*/ 5590543 w 6105136"/>
              <a:gd name="connsiteY33" fmla="*/ 3657145 h 6240787"/>
              <a:gd name="connsiteX34" fmla="*/ 5278850 w 6105136"/>
              <a:gd name="connsiteY34" fmla="*/ 4116255 h 6240787"/>
              <a:gd name="connsiteX35" fmla="*/ 5180851 w 6105136"/>
              <a:gd name="connsiteY35" fmla="*/ 4265220 h 6240787"/>
              <a:gd name="connsiteX36" fmla="*/ 5253380 w 6105136"/>
              <a:gd name="connsiteY36" fmla="*/ 4317849 h 6240787"/>
              <a:gd name="connsiteX37" fmla="*/ 5114368 w 6105136"/>
              <a:gd name="connsiteY37" fmla="*/ 4473866 h 6240787"/>
              <a:gd name="connsiteX38" fmla="*/ 4950749 w 6105136"/>
              <a:gd name="connsiteY38" fmla="*/ 4647262 h 6240787"/>
              <a:gd name="connsiteX39" fmla="*/ 4908013 w 6105136"/>
              <a:gd name="connsiteY39" fmla="*/ 4693317 h 6240787"/>
              <a:gd name="connsiteX40" fmla="*/ 1535079 w 6105136"/>
              <a:gd name="connsiteY40" fmla="*/ 6239347 h 6240787"/>
              <a:gd name="connsiteX41" fmla="*/ 645760 w 6105136"/>
              <a:gd name="connsiteY41" fmla="*/ 6011438 h 6240787"/>
              <a:gd name="connsiteX42" fmla="*/ 293915 w 6105136"/>
              <a:gd name="connsiteY42" fmla="*/ 5834280 h 6240787"/>
              <a:gd name="connsiteX43" fmla="*/ 68403 w 6105136"/>
              <a:gd name="connsiteY43" fmla="*/ 5686489 h 6240787"/>
              <a:gd name="connsiteX44" fmla="*/ 0 w 6105136"/>
              <a:gd name="connsiteY44" fmla="*/ 5638313 h 62407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6105136" h="6240787">
                <a:moveTo>
                  <a:pt x="0" y="0"/>
                </a:moveTo>
                <a:lnTo>
                  <a:pt x="4523152" y="0"/>
                </a:lnTo>
                <a:lnTo>
                  <a:pt x="4608623" y="39946"/>
                </a:lnTo>
                <a:cubicBezTo>
                  <a:pt x="4678991" y="74838"/>
                  <a:pt x="4748927" y="110669"/>
                  <a:pt x="4823827" y="132755"/>
                </a:cubicBezTo>
                <a:cubicBezTo>
                  <a:pt x="4855776" y="142154"/>
                  <a:pt x="4894198" y="175047"/>
                  <a:pt x="4905422" y="207003"/>
                </a:cubicBezTo>
                <a:cubicBezTo>
                  <a:pt x="4941685" y="310386"/>
                  <a:pt x="5665659" y="600325"/>
                  <a:pt x="5580181" y="692427"/>
                </a:cubicBezTo>
                <a:cubicBezTo>
                  <a:pt x="5544781" y="730492"/>
                  <a:pt x="5499020" y="757748"/>
                  <a:pt x="5451100" y="795341"/>
                </a:cubicBezTo>
                <a:cubicBezTo>
                  <a:pt x="5523197" y="866299"/>
                  <a:pt x="5604356" y="897314"/>
                  <a:pt x="5690699" y="918459"/>
                </a:cubicBezTo>
                <a:cubicBezTo>
                  <a:pt x="5716602" y="925039"/>
                  <a:pt x="5742073" y="938195"/>
                  <a:pt x="5744662" y="970151"/>
                </a:cubicBezTo>
                <a:cubicBezTo>
                  <a:pt x="5747252" y="1003514"/>
                  <a:pt x="5720917" y="1016670"/>
                  <a:pt x="5698902" y="1032179"/>
                </a:cubicBezTo>
                <a:cubicBezTo>
                  <a:pt x="5668250" y="1053794"/>
                  <a:pt x="5638462" y="1072593"/>
                  <a:pt x="5599609" y="1075412"/>
                </a:cubicBezTo>
                <a:cubicBezTo>
                  <a:pt x="5535715" y="1079641"/>
                  <a:pt x="5505065" y="1139790"/>
                  <a:pt x="5467939" y="1184902"/>
                </a:cubicBezTo>
                <a:cubicBezTo>
                  <a:pt x="5447216" y="1210280"/>
                  <a:pt x="5436855" y="1261499"/>
                  <a:pt x="5473118" y="1270428"/>
                </a:cubicBezTo>
                <a:cubicBezTo>
                  <a:pt x="5560323" y="1292044"/>
                  <a:pt x="5553415" y="1354544"/>
                  <a:pt x="5551259" y="1425502"/>
                </a:cubicBezTo>
                <a:cubicBezTo>
                  <a:pt x="5548236" y="1513377"/>
                  <a:pt x="5496862" y="1553789"/>
                  <a:pt x="5433832" y="1587625"/>
                </a:cubicBezTo>
                <a:cubicBezTo>
                  <a:pt x="5412247" y="1599371"/>
                  <a:pt x="5381597" y="1598900"/>
                  <a:pt x="5373392" y="1635554"/>
                </a:cubicBezTo>
                <a:cubicBezTo>
                  <a:pt x="5408793" y="1670331"/>
                  <a:pt x="5451964" y="1642134"/>
                  <a:pt x="5489956" y="1652001"/>
                </a:cubicBezTo>
                <a:cubicBezTo>
                  <a:pt x="5521470" y="1659991"/>
                  <a:pt x="5573707" y="1655762"/>
                  <a:pt x="5530536" y="1719670"/>
                </a:cubicBezTo>
                <a:cubicBezTo>
                  <a:pt x="5518014" y="1737997"/>
                  <a:pt x="5532692" y="1752096"/>
                  <a:pt x="5548668" y="1753506"/>
                </a:cubicBezTo>
                <a:cubicBezTo>
                  <a:pt x="5676454" y="1768073"/>
                  <a:pt x="5617741" y="1897301"/>
                  <a:pt x="5658753" y="1965440"/>
                </a:cubicBezTo>
                <a:cubicBezTo>
                  <a:pt x="5669976" y="1984234"/>
                  <a:pt x="5657889" y="2016659"/>
                  <a:pt x="5640189" y="2024647"/>
                </a:cubicBezTo>
                <a:cubicBezTo>
                  <a:pt x="5527080" y="2077279"/>
                  <a:pt x="5511540" y="2202748"/>
                  <a:pt x="5456712" y="2310829"/>
                </a:cubicBezTo>
                <a:cubicBezTo>
                  <a:pt x="5516289" y="2353591"/>
                  <a:pt x="5587520" y="2362989"/>
                  <a:pt x="5651844" y="2390715"/>
                </a:cubicBezTo>
                <a:cubicBezTo>
                  <a:pt x="5718760" y="2419850"/>
                  <a:pt x="5718760" y="2441466"/>
                  <a:pt x="5663501" y="2526050"/>
                </a:cubicBezTo>
                <a:cubicBezTo>
                  <a:pt x="5807259" y="2544380"/>
                  <a:pt x="5807259" y="2544380"/>
                  <a:pt x="5762794" y="2677365"/>
                </a:cubicBezTo>
                <a:cubicBezTo>
                  <a:pt x="5883243" y="2689583"/>
                  <a:pt x="5962676" y="2752552"/>
                  <a:pt x="5981237" y="2890238"/>
                </a:cubicBezTo>
                <a:cubicBezTo>
                  <a:pt x="5990305" y="2956967"/>
                  <a:pt x="6044700" y="2988450"/>
                  <a:pt x="6105136" y="3033093"/>
                </a:cubicBezTo>
                <a:cubicBezTo>
                  <a:pt x="6030022" y="3076327"/>
                  <a:pt x="5979081" y="3166550"/>
                  <a:pt x="5891443" y="3071156"/>
                </a:cubicBezTo>
                <a:cubicBezTo>
                  <a:pt x="5859498" y="3036383"/>
                  <a:pt x="5862517" y="3080554"/>
                  <a:pt x="5858202" y="3093243"/>
                </a:cubicBezTo>
                <a:cubicBezTo>
                  <a:pt x="5847842" y="3124256"/>
                  <a:pt x="5869424" y="3144934"/>
                  <a:pt x="5883673" y="3168428"/>
                </a:cubicBezTo>
                <a:cubicBezTo>
                  <a:pt x="5897486" y="3191926"/>
                  <a:pt x="5913893" y="3216830"/>
                  <a:pt x="5917778" y="3243149"/>
                </a:cubicBezTo>
                <a:cubicBezTo>
                  <a:pt x="5920365" y="3261475"/>
                  <a:pt x="5907848" y="3288257"/>
                  <a:pt x="5894034" y="3301887"/>
                </a:cubicBezTo>
                <a:cubicBezTo>
                  <a:pt x="5821506" y="3373784"/>
                  <a:pt x="5864677" y="3535437"/>
                  <a:pt x="5727393" y="3556115"/>
                </a:cubicBezTo>
                <a:cubicBezTo>
                  <a:pt x="5665659" y="3565510"/>
                  <a:pt x="5635872" y="3624721"/>
                  <a:pt x="5590543" y="3657145"/>
                </a:cubicBezTo>
                <a:cubicBezTo>
                  <a:pt x="5432970" y="3770396"/>
                  <a:pt x="5327632" y="3916071"/>
                  <a:pt x="5278850" y="4116255"/>
                </a:cubicBezTo>
                <a:cubicBezTo>
                  <a:pt x="5265468" y="4171705"/>
                  <a:pt x="5214092" y="4216350"/>
                  <a:pt x="5180851" y="4265220"/>
                </a:cubicBezTo>
                <a:cubicBezTo>
                  <a:pt x="5196826" y="4300933"/>
                  <a:pt x="5284029" y="4223867"/>
                  <a:pt x="5253380" y="4317849"/>
                </a:cubicBezTo>
                <a:cubicBezTo>
                  <a:pt x="5230067" y="4388339"/>
                  <a:pt x="5170490" y="4432042"/>
                  <a:pt x="5114368" y="4473866"/>
                </a:cubicBezTo>
                <a:cubicBezTo>
                  <a:pt x="5050475" y="4521325"/>
                  <a:pt x="4979676" y="4559388"/>
                  <a:pt x="4950749" y="4647262"/>
                </a:cubicBezTo>
                <a:cubicBezTo>
                  <a:pt x="4944706" y="4666061"/>
                  <a:pt x="4925279" y="4685796"/>
                  <a:pt x="4908013" y="4693317"/>
                </a:cubicBezTo>
                <a:cubicBezTo>
                  <a:pt x="4007468" y="6239820"/>
                  <a:pt x="1790648" y="6250156"/>
                  <a:pt x="1535079" y="6239347"/>
                </a:cubicBezTo>
                <a:cubicBezTo>
                  <a:pt x="1225543" y="6225721"/>
                  <a:pt x="932844" y="6130326"/>
                  <a:pt x="645760" y="6011438"/>
                </a:cubicBezTo>
                <a:cubicBezTo>
                  <a:pt x="524448" y="5961158"/>
                  <a:pt x="411775" y="5889730"/>
                  <a:pt x="293915" y="5834280"/>
                </a:cubicBezTo>
                <a:cubicBezTo>
                  <a:pt x="212539" y="5795981"/>
                  <a:pt x="140444" y="5740295"/>
                  <a:pt x="68403" y="5686489"/>
                </a:cubicBezTo>
                <a:lnTo>
                  <a:pt x="0" y="5638313"/>
                </a:lnTo>
                <a:close/>
              </a:path>
            </a:pathLst>
          </a:custGeom>
        </p:spPr>
        <p:txBody>
          <a:bodyPr wrap="square" anchor="ctr">
            <a:noAutofit/>
          </a:bodyPr>
          <a:lstStyle>
            <a:lvl1pPr algn="ctr">
              <a:buNone/>
              <a:defRPr/>
            </a:lvl1pPr>
          </a:lstStyle>
          <a:p>
            <a:r>
              <a:rPr lang="en-US"/>
              <a:t>Click icon to add picture</a:t>
            </a:r>
            <a:endParaRPr lang="en-US" dirty="0"/>
          </a:p>
        </p:txBody>
      </p:sp>
      <p:sp>
        <p:nvSpPr>
          <p:cNvPr id="15" name="Picture Placeholder 14">
            <a:extLst>
              <a:ext uri="{FF2B5EF4-FFF2-40B4-BE49-F238E27FC236}">
                <a16:creationId xmlns:a16="http://schemas.microsoft.com/office/drawing/2014/main" id="{409EFF82-B4B6-4B60-B389-A87BD677DE0A}"/>
              </a:ext>
            </a:extLst>
          </p:cNvPr>
          <p:cNvSpPr>
            <a:spLocks noGrp="1"/>
          </p:cNvSpPr>
          <p:nvPr>
            <p:ph type="pic" sz="quarter" idx="14"/>
          </p:nvPr>
        </p:nvSpPr>
        <p:spPr>
          <a:xfrm>
            <a:off x="6355502" y="211465"/>
            <a:ext cx="4941484" cy="3877363"/>
          </a:xfrm>
          <a:custGeom>
            <a:avLst/>
            <a:gdLst>
              <a:gd name="connsiteX0" fmla="*/ 4156023 w 4941484"/>
              <a:gd name="connsiteY0" fmla="*/ 17 h 3877363"/>
              <a:gd name="connsiteX1" fmla="*/ 4187225 w 4941484"/>
              <a:gd name="connsiteY1" fmla="*/ 16745 h 3877363"/>
              <a:gd name="connsiteX2" fmla="*/ 4013424 w 4941484"/>
              <a:gd name="connsiteY2" fmla="*/ 79463 h 3877363"/>
              <a:gd name="connsiteX3" fmla="*/ 4285215 w 4941484"/>
              <a:gd name="connsiteY3" fmla="*/ 46454 h 3877363"/>
              <a:gd name="connsiteX4" fmla="*/ 4289855 w 4941484"/>
              <a:gd name="connsiteY4" fmla="*/ 67782 h 3877363"/>
              <a:gd name="connsiteX5" fmla="*/ 3981190 w 4941484"/>
              <a:gd name="connsiteY5" fmla="*/ 148529 h 3877363"/>
              <a:gd name="connsiteX6" fmla="*/ 4008783 w 4941484"/>
              <a:gd name="connsiteY6" fmla="*/ 160972 h 3877363"/>
              <a:gd name="connsiteX7" fmla="*/ 4172785 w 4941484"/>
              <a:gd name="connsiteY7" fmla="*/ 129739 h 3877363"/>
              <a:gd name="connsiteX8" fmla="*/ 4205791 w 4941484"/>
              <a:gd name="connsiteY8" fmla="*/ 137864 h 3877363"/>
              <a:gd name="connsiteX9" fmla="*/ 4189547 w 4941484"/>
              <a:gd name="connsiteY9" fmla="*/ 175697 h 3877363"/>
              <a:gd name="connsiteX10" fmla="*/ 4118375 w 4941484"/>
              <a:gd name="connsiteY10" fmla="*/ 190425 h 3877363"/>
              <a:gd name="connsiteX11" fmla="*/ 4007492 w 4941484"/>
              <a:gd name="connsiteY11" fmla="*/ 279299 h 3877363"/>
              <a:gd name="connsiteX12" fmla="*/ 4175363 w 4941484"/>
              <a:gd name="connsiteY12" fmla="*/ 268633 h 3877363"/>
              <a:gd name="connsiteX13" fmla="*/ 4205019 w 4941484"/>
              <a:gd name="connsiteY13" fmla="*/ 290216 h 3877363"/>
              <a:gd name="connsiteX14" fmla="*/ 4216365 w 4941484"/>
              <a:gd name="connsiteY14" fmla="*/ 318148 h 3877363"/>
              <a:gd name="connsiteX15" fmla="*/ 4281347 w 4941484"/>
              <a:gd name="connsiteY15" fmla="*/ 341254 h 3877363"/>
              <a:gd name="connsiteX16" fmla="*/ 4179231 w 4941484"/>
              <a:gd name="connsiteY16" fmla="*/ 367154 h 3877363"/>
              <a:gd name="connsiteX17" fmla="*/ 4288309 w 4941484"/>
              <a:gd name="connsiteY17" fmla="*/ 367154 h 3877363"/>
              <a:gd name="connsiteX18" fmla="*/ 4413633 w 4941484"/>
              <a:gd name="connsiteY18" fmla="*/ 349381 h 3877363"/>
              <a:gd name="connsiteX19" fmla="*/ 4547207 w 4941484"/>
              <a:gd name="connsiteY19" fmla="*/ 354966 h 3877363"/>
              <a:gd name="connsiteX20" fmla="*/ 4814356 w 4941484"/>
              <a:gd name="connsiteY20" fmla="*/ 322211 h 3877363"/>
              <a:gd name="connsiteX21" fmla="*/ 4941484 w 4941484"/>
              <a:gd name="connsiteY21" fmla="*/ 324495 h 3877363"/>
              <a:gd name="connsiteX22" fmla="*/ 4234673 w 4941484"/>
              <a:gd name="connsiteY22" fmla="*/ 544899 h 3877363"/>
              <a:gd name="connsiteX23" fmla="*/ 4270775 w 4941484"/>
              <a:gd name="connsiteY23" fmla="*/ 593397 h 3877363"/>
              <a:gd name="connsiteX24" fmla="*/ 4122759 w 4941484"/>
              <a:gd name="connsiteY24" fmla="*/ 646212 h 3877363"/>
              <a:gd name="connsiteX25" fmla="*/ 4086400 w 4941484"/>
              <a:gd name="connsiteY25" fmla="*/ 698520 h 3877363"/>
              <a:gd name="connsiteX26" fmla="*/ 4132041 w 4941484"/>
              <a:gd name="connsiteY26" fmla="*/ 693950 h 3877363"/>
              <a:gd name="connsiteX27" fmla="*/ 4171237 w 4941484"/>
              <a:gd name="connsiteY27" fmla="*/ 703852 h 3877363"/>
              <a:gd name="connsiteX28" fmla="*/ 4154992 w 4941484"/>
              <a:gd name="connsiteY28" fmla="*/ 770380 h 3877363"/>
              <a:gd name="connsiteX29" fmla="*/ 3945863 w 4941484"/>
              <a:gd name="connsiteY29" fmla="*/ 856205 h 3877363"/>
              <a:gd name="connsiteX30" fmla="*/ 3927039 w 4941484"/>
              <a:gd name="connsiteY30" fmla="*/ 884136 h 3877363"/>
              <a:gd name="connsiteX31" fmla="*/ 3952052 w 4941484"/>
              <a:gd name="connsiteY31" fmla="*/ 903942 h 3877363"/>
              <a:gd name="connsiteX32" fmla="*/ 4019613 w 4941484"/>
              <a:gd name="connsiteY32" fmla="*/ 914098 h 3877363"/>
              <a:gd name="connsiteX33" fmla="*/ 3924977 w 4941484"/>
              <a:gd name="connsiteY33" fmla="*/ 1009319 h 3877363"/>
              <a:gd name="connsiteX34" fmla="*/ 3890421 w 4941484"/>
              <a:gd name="connsiteY34" fmla="*/ 1035726 h 3877363"/>
              <a:gd name="connsiteX35" fmla="*/ 3831370 w 4941484"/>
              <a:gd name="connsiteY35" fmla="*/ 1076608 h 3877363"/>
              <a:gd name="connsiteX36" fmla="*/ 3830339 w 4941484"/>
              <a:gd name="connsiteY36" fmla="*/ 1089050 h 3877363"/>
              <a:gd name="connsiteX37" fmla="*/ 3910793 w 4941484"/>
              <a:gd name="connsiteY37" fmla="*/ 1132978 h 3877363"/>
              <a:gd name="connsiteX38" fmla="*/ 4055971 w 4941484"/>
              <a:gd name="connsiteY38" fmla="*/ 1121043 h 3877363"/>
              <a:gd name="connsiteX39" fmla="*/ 3841428 w 4941484"/>
              <a:gd name="connsiteY39" fmla="*/ 1186555 h 3877363"/>
              <a:gd name="connsiteX40" fmla="*/ 4535860 w 4941484"/>
              <a:gd name="connsiteY40" fmla="*/ 1030395 h 3877363"/>
              <a:gd name="connsiteX41" fmla="*/ 4491508 w 4941484"/>
              <a:gd name="connsiteY41" fmla="*/ 1071275 h 3877363"/>
              <a:gd name="connsiteX42" fmla="*/ 4248597 w 4941484"/>
              <a:gd name="connsiteY42" fmla="*/ 1178936 h 3877363"/>
              <a:gd name="connsiteX43" fmla="*/ 4179749 w 4941484"/>
              <a:gd name="connsiteY43" fmla="*/ 1246481 h 3877363"/>
              <a:gd name="connsiteX44" fmla="*/ 4107545 w 4941484"/>
              <a:gd name="connsiteY44" fmla="*/ 1283806 h 3877363"/>
              <a:gd name="connsiteX45" fmla="*/ 4006204 w 4941484"/>
              <a:gd name="connsiteY45" fmla="*/ 1283045 h 3877363"/>
              <a:gd name="connsiteX46" fmla="*/ 3934259 w 4941484"/>
              <a:gd name="connsiteY46" fmla="*/ 1340431 h 3877363"/>
              <a:gd name="connsiteX47" fmla="*/ 4009298 w 4941484"/>
              <a:gd name="connsiteY47" fmla="*/ 1352619 h 3877363"/>
              <a:gd name="connsiteX48" fmla="*/ 4097230 w 4941484"/>
              <a:gd name="connsiteY48" fmla="*/ 1343224 h 3877363"/>
              <a:gd name="connsiteX49" fmla="*/ 4287021 w 4941484"/>
              <a:gd name="connsiteY49" fmla="*/ 1346270 h 3877363"/>
              <a:gd name="connsiteX50" fmla="*/ 4395839 w 4941484"/>
              <a:gd name="connsiteY50" fmla="*/ 1357443 h 3877363"/>
              <a:gd name="connsiteX51" fmla="*/ 4645969 w 4941484"/>
              <a:gd name="connsiteY51" fmla="*/ 1338398 h 3877363"/>
              <a:gd name="connsiteX52" fmla="*/ 4631270 w 4941484"/>
              <a:gd name="connsiteY52" fmla="*/ 1387152 h 3877363"/>
              <a:gd name="connsiteX53" fmla="*/ 4640555 w 4941484"/>
              <a:gd name="connsiteY53" fmla="*/ 1429556 h 3877363"/>
              <a:gd name="connsiteX54" fmla="*/ 4644165 w 4941484"/>
              <a:gd name="connsiteY54" fmla="*/ 1521730 h 3877363"/>
              <a:gd name="connsiteX55" fmla="*/ 4641844 w 4941484"/>
              <a:gd name="connsiteY55" fmla="*/ 1536712 h 3877363"/>
              <a:gd name="connsiteX56" fmla="*/ 4697799 w 4941484"/>
              <a:gd name="connsiteY56" fmla="*/ 1546361 h 3877363"/>
              <a:gd name="connsiteX57" fmla="*/ 4364379 w 4941484"/>
              <a:gd name="connsiteY57" fmla="*/ 1738070 h 3877363"/>
              <a:gd name="connsiteX58" fmla="*/ 4587175 w 4941484"/>
              <a:gd name="connsiteY58" fmla="*/ 1689317 h 3877363"/>
              <a:gd name="connsiteX59" fmla="*/ 4617346 w 4941484"/>
              <a:gd name="connsiteY59" fmla="*/ 1769810 h 3877363"/>
              <a:gd name="connsiteX60" fmla="*/ 4512653 w 4941484"/>
              <a:gd name="connsiteY60" fmla="*/ 1841415 h 3877363"/>
              <a:gd name="connsiteX61" fmla="*/ 4473973 w 4941484"/>
              <a:gd name="connsiteY61" fmla="*/ 1983103 h 3877363"/>
              <a:gd name="connsiteX62" fmla="*/ 4492798 w 4941484"/>
              <a:gd name="connsiteY62" fmla="*/ 2112602 h 3877363"/>
              <a:gd name="connsiteX63" fmla="*/ 4537665 w 4941484"/>
              <a:gd name="connsiteY63" fmla="*/ 2153737 h 3877363"/>
              <a:gd name="connsiteX64" fmla="*/ 4602648 w 4941484"/>
              <a:gd name="connsiteY64" fmla="*/ 2227627 h 3877363"/>
              <a:gd name="connsiteX65" fmla="*/ 4642875 w 4941484"/>
              <a:gd name="connsiteY65" fmla="*/ 2273333 h 3877363"/>
              <a:gd name="connsiteX66" fmla="*/ 4782639 w 4941484"/>
              <a:gd name="connsiteY66" fmla="*/ 2255559 h 3877363"/>
              <a:gd name="connsiteX67" fmla="*/ 4596201 w 4941484"/>
              <a:gd name="connsiteY67" fmla="*/ 2371602 h 3877363"/>
              <a:gd name="connsiteX68" fmla="*/ 4747311 w 4941484"/>
              <a:gd name="connsiteY68" fmla="*/ 2357127 h 3877363"/>
              <a:gd name="connsiteX69" fmla="*/ 4796563 w 4941484"/>
              <a:gd name="connsiteY69" fmla="*/ 2365252 h 3877363"/>
              <a:gd name="connsiteX70" fmla="*/ 4768455 w 4941484"/>
              <a:gd name="connsiteY70" fmla="*/ 2402832 h 3877363"/>
              <a:gd name="connsiteX71" fmla="*/ 4657573 w 4941484"/>
              <a:gd name="connsiteY71" fmla="*/ 2466566 h 3877363"/>
              <a:gd name="connsiteX72" fmla="*/ 4429103 w 4941484"/>
              <a:gd name="connsiteY72" fmla="*/ 2639233 h 3877363"/>
              <a:gd name="connsiteX73" fmla="*/ 4650355 w 4941484"/>
              <a:gd name="connsiteY73" fmla="*/ 2560010 h 3877363"/>
              <a:gd name="connsiteX74" fmla="*/ 4417243 w 4941484"/>
              <a:gd name="connsiteY74" fmla="*/ 2737500 h 3877363"/>
              <a:gd name="connsiteX75" fmla="*/ 4365411 w 4941484"/>
              <a:gd name="connsiteY75" fmla="*/ 2796409 h 3877363"/>
              <a:gd name="connsiteX76" fmla="*/ 4260717 w 4941484"/>
              <a:gd name="connsiteY76" fmla="*/ 2942666 h 3877363"/>
              <a:gd name="connsiteX77" fmla="*/ 4265875 w 4941484"/>
              <a:gd name="connsiteY77" fmla="*/ 2959171 h 3877363"/>
              <a:gd name="connsiteX78" fmla="*/ 4386814 w 4941484"/>
              <a:gd name="connsiteY78" fmla="*/ 2935557 h 3877363"/>
              <a:gd name="connsiteX79" fmla="*/ 4230031 w 4941484"/>
              <a:gd name="connsiteY79" fmla="*/ 3058455 h 3877363"/>
              <a:gd name="connsiteX80" fmla="*/ 4068091 w 4941484"/>
              <a:gd name="connsiteY80" fmla="*/ 3152912 h 3877363"/>
              <a:gd name="connsiteX81" fmla="*/ 4183101 w 4941484"/>
              <a:gd name="connsiteY81" fmla="*/ 3138440 h 3877363"/>
              <a:gd name="connsiteX82" fmla="*/ 4341172 w 4941484"/>
              <a:gd name="connsiteY82" fmla="*/ 3084354 h 3877363"/>
              <a:gd name="connsiteX83" fmla="*/ 4396097 w 4941484"/>
              <a:gd name="connsiteY83" fmla="*/ 3104668 h 3877363"/>
              <a:gd name="connsiteX84" fmla="*/ 4246278 w 4941484"/>
              <a:gd name="connsiteY84" fmla="*/ 3194048 h 3877363"/>
              <a:gd name="connsiteX85" fmla="*/ 4160408 w 4941484"/>
              <a:gd name="connsiteY85" fmla="*/ 3235438 h 3877363"/>
              <a:gd name="connsiteX86" fmla="*/ 4126113 w 4941484"/>
              <a:gd name="connsiteY86" fmla="*/ 3267177 h 3877363"/>
              <a:gd name="connsiteX87" fmla="*/ 4028123 w 4941484"/>
              <a:gd name="connsiteY87" fmla="*/ 3380425 h 3877363"/>
              <a:gd name="connsiteX88" fmla="*/ 3740344 w 4941484"/>
              <a:gd name="connsiteY88" fmla="*/ 3504084 h 3877363"/>
              <a:gd name="connsiteX89" fmla="*/ 3471133 w 4941484"/>
              <a:gd name="connsiteY89" fmla="*/ 3657707 h 3877363"/>
              <a:gd name="connsiteX90" fmla="*/ 3260969 w 4941484"/>
              <a:gd name="connsiteY90" fmla="*/ 3753434 h 3877363"/>
              <a:gd name="connsiteX91" fmla="*/ 2729767 w 4941484"/>
              <a:gd name="connsiteY91" fmla="*/ 3876585 h 3877363"/>
              <a:gd name="connsiteX92" fmla="*/ 715061 w 4941484"/>
              <a:gd name="connsiteY92" fmla="*/ 3041189 h 3877363"/>
              <a:gd name="connsiteX93" fmla="*/ 689533 w 4941484"/>
              <a:gd name="connsiteY93" fmla="*/ 3016303 h 3877363"/>
              <a:gd name="connsiteX94" fmla="*/ 591802 w 4941484"/>
              <a:gd name="connsiteY94" fmla="*/ 2922608 h 3877363"/>
              <a:gd name="connsiteX95" fmla="*/ 508767 w 4941484"/>
              <a:gd name="connsiteY95" fmla="*/ 2838305 h 3877363"/>
              <a:gd name="connsiteX96" fmla="*/ 552090 w 4941484"/>
              <a:gd name="connsiteY96" fmla="*/ 2809867 h 3877363"/>
              <a:gd name="connsiteX97" fmla="*/ 493553 w 4941484"/>
              <a:gd name="connsiteY97" fmla="*/ 2729374 h 3877363"/>
              <a:gd name="connsiteX98" fmla="*/ 307375 w 4941484"/>
              <a:gd name="connsiteY98" fmla="*/ 2481294 h 3877363"/>
              <a:gd name="connsiteX99" fmla="*/ 225632 w 4941484"/>
              <a:gd name="connsiteY99" fmla="*/ 2426702 h 3877363"/>
              <a:gd name="connsiteX100" fmla="*/ 126095 w 4941484"/>
              <a:gd name="connsiteY100" fmla="*/ 2289331 h 3877363"/>
              <a:gd name="connsiteX101" fmla="*/ 111912 w 4941484"/>
              <a:gd name="connsiteY101" fmla="*/ 2257592 h 3877363"/>
              <a:gd name="connsiteX102" fmla="*/ 132284 w 4941484"/>
              <a:gd name="connsiteY102" fmla="*/ 2217216 h 3877363"/>
              <a:gd name="connsiteX103" fmla="*/ 147498 w 4941484"/>
              <a:gd name="connsiteY103" fmla="*/ 2176590 h 3877363"/>
              <a:gd name="connsiteX104" fmla="*/ 127642 w 4941484"/>
              <a:gd name="connsiteY104" fmla="*/ 2164655 h 3877363"/>
              <a:gd name="connsiteX105" fmla="*/ 31511 w 4941484"/>
              <a:gd name="connsiteY105" fmla="*/ 2164406 h 3877363"/>
              <a:gd name="connsiteX106" fmla="*/ 0 w 4941484"/>
              <a:gd name="connsiteY106" fmla="*/ 2144089 h 3877363"/>
              <a:gd name="connsiteX107" fmla="*/ 0 w 4941484"/>
              <a:gd name="connsiteY107" fmla="*/ 2144087 h 3877363"/>
              <a:gd name="connsiteX108" fmla="*/ 48510 w 4941484"/>
              <a:gd name="connsiteY108" fmla="*/ 2109967 h 3877363"/>
              <a:gd name="connsiteX109" fmla="*/ 74006 w 4941484"/>
              <a:gd name="connsiteY109" fmla="*/ 2066897 h 3877363"/>
              <a:gd name="connsiteX110" fmla="*/ 204486 w 4941484"/>
              <a:gd name="connsiteY110" fmla="*/ 1951871 h 3877363"/>
              <a:gd name="connsiteX111" fmla="*/ 263796 w 4941484"/>
              <a:gd name="connsiteY111" fmla="*/ 1870107 h 3877363"/>
              <a:gd name="connsiteX112" fmla="*/ 270759 w 4941484"/>
              <a:gd name="connsiteY112" fmla="*/ 1796979 h 3877363"/>
              <a:gd name="connsiteX113" fmla="*/ 387314 w 4941484"/>
              <a:gd name="connsiteY113" fmla="*/ 1753813 h 3877363"/>
              <a:gd name="connsiteX114" fmla="*/ 277721 w 4941484"/>
              <a:gd name="connsiteY114" fmla="*/ 1599175 h 3877363"/>
              <a:gd name="connsiteX115" fmla="*/ 266631 w 4941484"/>
              <a:gd name="connsiteY115" fmla="*/ 1567182 h 3877363"/>
              <a:gd name="connsiteX116" fmla="*/ 332387 w 4941484"/>
              <a:gd name="connsiteY116" fmla="*/ 1452664 h 3877363"/>
              <a:gd name="connsiteX117" fmla="*/ 343218 w 4941484"/>
              <a:gd name="connsiteY117" fmla="*/ 1434381 h 3877363"/>
              <a:gd name="connsiteX118" fmla="*/ 367457 w 4941484"/>
              <a:gd name="connsiteY118" fmla="*/ 1397816 h 3877363"/>
              <a:gd name="connsiteX119" fmla="*/ 437082 w 4941484"/>
              <a:gd name="connsiteY119" fmla="*/ 1388929 h 3877363"/>
              <a:gd name="connsiteX120" fmla="*/ 400981 w 4941484"/>
              <a:gd name="connsiteY120" fmla="*/ 1363030 h 3877363"/>
              <a:gd name="connsiteX121" fmla="*/ 330840 w 4941484"/>
              <a:gd name="connsiteY121" fmla="*/ 1275427 h 3877363"/>
              <a:gd name="connsiteX122" fmla="*/ 377515 w 4941484"/>
              <a:gd name="connsiteY122" fmla="*/ 1191633 h 3877363"/>
              <a:gd name="connsiteX123" fmla="*/ 380607 w 4941484"/>
              <a:gd name="connsiteY123" fmla="*/ 1145419 h 3877363"/>
              <a:gd name="connsiteX124" fmla="*/ 301959 w 4941484"/>
              <a:gd name="connsiteY124" fmla="*/ 1086257 h 3877363"/>
              <a:gd name="connsiteX125" fmla="*/ 242650 w 4941484"/>
              <a:gd name="connsiteY125" fmla="*/ 1062896 h 3877363"/>
              <a:gd name="connsiteX126" fmla="*/ 215316 w 4941484"/>
              <a:gd name="connsiteY126" fmla="*/ 1029379 h 3877363"/>
              <a:gd name="connsiteX127" fmla="*/ 247550 w 4941484"/>
              <a:gd name="connsiteY127" fmla="*/ 1001447 h 3877363"/>
              <a:gd name="connsiteX128" fmla="*/ 390667 w 4941484"/>
              <a:gd name="connsiteY128" fmla="*/ 934920 h 3877363"/>
              <a:gd name="connsiteX129" fmla="*/ 313563 w 4941484"/>
              <a:gd name="connsiteY129" fmla="*/ 879311 h 3877363"/>
              <a:gd name="connsiteX130" fmla="*/ 716608 w 4941484"/>
              <a:gd name="connsiteY130" fmla="*/ 617012 h 3877363"/>
              <a:gd name="connsiteX131" fmla="*/ 765346 w 4941484"/>
              <a:gd name="connsiteY131" fmla="*/ 576892 h 3877363"/>
              <a:gd name="connsiteX132" fmla="*/ 1023984 w 4941484"/>
              <a:gd name="connsiteY132" fmla="*/ 479640 h 3877363"/>
              <a:gd name="connsiteX133" fmla="*/ 1290101 w 4941484"/>
              <a:gd name="connsiteY133" fmla="*/ 410829 h 3877363"/>
              <a:gd name="connsiteX134" fmla="*/ 1105212 w 4941484"/>
              <a:gd name="connsiteY134" fmla="*/ 265586 h 3877363"/>
              <a:gd name="connsiteX135" fmla="*/ 1387575 w 4941484"/>
              <a:gd name="connsiteY135" fmla="*/ 231814 h 3877363"/>
              <a:gd name="connsiteX136" fmla="*/ 1415166 w 4941484"/>
              <a:gd name="connsiteY136" fmla="*/ 232831 h 3877363"/>
              <a:gd name="connsiteX137" fmla="*/ 1969579 w 4941484"/>
              <a:gd name="connsiteY137" fmla="*/ 210485 h 3877363"/>
              <a:gd name="connsiteX138" fmla="*/ 2764321 w 4941484"/>
              <a:gd name="connsiteY138" fmla="*/ 136340 h 3877363"/>
              <a:gd name="connsiteX139" fmla="*/ 3422137 w 4941484"/>
              <a:gd name="connsiteY139" fmla="*/ 91905 h 3877363"/>
              <a:gd name="connsiteX140" fmla="*/ 4122502 w 4941484"/>
              <a:gd name="connsiteY140" fmla="*/ 5572 h 3877363"/>
              <a:gd name="connsiteX141" fmla="*/ 4156023 w 4941484"/>
              <a:gd name="connsiteY141" fmla="*/ 17 h 3877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Lst>
            <a:rect l="l" t="t" r="r" b="b"/>
            <a:pathLst>
              <a:path w="4941484" h="3877363">
                <a:moveTo>
                  <a:pt x="4156023" y="17"/>
                </a:moveTo>
                <a:cubicBezTo>
                  <a:pt x="4167305" y="-269"/>
                  <a:pt x="4178200" y="3160"/>
                  <a:pt x="4187225" y="16745"/>
                </a:cubicBezTo>
                <a:cubicBezTo>
                  <a:pt x="4139263" y="52547"/>
                  <a:pt x="4078148" y="39089"/>
                  <a:pt x="4013424" y="79463"/>
                </a:cubicBezTo>
                <a:cubicBezTo>
                  <a:pt x="4118633" y="66766"/>
                  <a:pt x="4201925" y="56609"/>
                  <a:pt x="4285215" y="46454"/>
                </a:cubicBezTo>
                <a:cubicBezTo>
                  <a:pt x="4286763" y="53563"/>
                  <a:pt x="4288309" y="60673"/>
                  <a:pt x="4289855" y="67782"/>
                </a:cubicBezTo>
                <a:cubicBezTo>
                  <a:pt x="4183358" y="82763"/>
                  <a:pt x="4084852" y="121359"/>
                  <a:pt x="3981190" y="148529"/>
                </a:cubicBezTo>
                <a:cubicBezTo>
                  <a:pt x="3990733" y="165289"/>
                  <a:pt x="4000273" y="161987"/>
                  <a:pt x="4008783" y="160972"/>
                </a:cubicBezTo>
                <a:cubicBezTo>
                  <a:pt x="4064224" y="154369"/>
                  <a:pt x="4119665" y="147768"/>
                  <a:pt x="4172785" y="129739"/>
                </a:cubicBezTo>
                <a:cubicBezTo>
                  <a:pt x="4184646" y="125675"/>
                  <a:pt x="4199087" y="125675"/>
                  <a:pt x="4205791" y="137864"/>
                </a:cubicBezTo>
                <a:cubicBezTo>
                  <a:pt x="4215333" y="155131"/>
                  <a:pt x="4201667" y="166304"/>
                  <a:pt x="4189547" y="175697"/>
                </a:cubicBezTo>
                <a:cubicBezTo>
                  <a:pt x="4168401" y="191949"/>
                  <a:pt x="4142873" y="187379"/>
                  <a:pt x="4118375" y="190425"/>
                </a:cubicBezTo>
                <a:cubicBezTo>
                  <a:pt x="4053136" y="198297"/>
                  <a:pt x="4021933" y="222927"/>
                  <a:pt x="4007492" y="279299"/>
                </a:cubicBezTo>
                <a:cubicBezTo>
                  <a:pt x="4064739" y="256445"/>
                  <a:pt x="4119924" y="284631"/>
                  <a:pt x="4175363" y="268633"/>
                </a:cubicBezTo>
                <a:cubicBezTo>
                  <a:pt x="4189805" y="264571"/>
                  <a:pt x="4212753" y="270664"/>
                  <a:pt x="4205019" y="290216"/>
                </a:cubicBezTo>
                <a:cubicBezTo>
                  <a:pt x="4197797" y="308499"/>
                  <a:pt x="4173816" y="321702"/>
                  <a:pt x="4216365" y="318148"/>
                </a:cubicBezTo>
                <a:cubicBezTo>
                  <a:pt x="4246793" y="315608"/>
                  <a:pt x="4306360" y="336176"/>
                  <a:pt x="4281347" y="341254"/>
                </a:cubicBezTo>
                <a:cubicBezTo>
                  <a:pt x="4249887" y="347603"/>
                  <a:pt x="4219200" y="356744"/>
                  <a:pt x="4179231" y="367154"/>
                </a:cubicBezTo>
                <a:cubicBezTo>
                  <a:pt x="4223327" y="384166"/>
                  <a:pt x="4255045" y="380611"/>
                  <a:pt x="4288309" y="367154"/>
                </a:cubicBezTo>
                <a:cubicBezTo>
                  <a:pt x="4328536" y="350903"/>
                  <a:pt x="4380884" y="331098"/>
                  <a:pt x="4413633" y="349381"/>
                </a:cubicBezTo>
                <a:cubicBezTo>
                  <a:pt x="4462627" y="376803"/>
                  <a:pt x="4503369" y="359536"/>
                  <a:pt x="4547207" y="354966"/>
                </a:cubicBezTo>
                <a:cubicBezTo>
                  <a:pt x="4636428" y="345570"/>
                  <a:pt x="4724877" y="329827"/>
                  <a:pt x="4814356" y="322211"/>
                </a:cubicBezTo>
                <a:cubicBezTo>
                  <a:pt x="4850199" y="319164"/>
                  <a:pt x="4888879" y="304691"/>
                  <a:pt x="4941484" y="324495"/>
                </a:cubicBezTo>
                <a:cubicBezTo>
                  <a:pt x="4703215" y="425810"/>
                  <a:pt x="4447413" y="419463"/>
                  <a:pt x="4234673" y="544899"/>
                </a:cubicBezTo>
                <a:cubicBezTo>
                  <a:pt x="4243699" y="556833"/>
                  <a:pt x="4289597" y="590858"/>
                  <a:pt x="4270775" y="593397"/>
                </a:cubicBezTo>
                <a:cubicBezTo>
                  <a:pt x="4217912" y="600761"/>
                  <a:pt x="4170981" y="625645"/>
                  <a:pt x="4122759" y="646212"/>
                </a:cubicBezTo>
                <a:cubicBezTo>
                  <a:pt x="4101871" y="655100"/>
                  <a:pt x="4076601" y="666781"/>
                  <a:pt x="4086400" y="698520"/>
                </a:cubicBezTo>
                <a:cubicBezTo>
                  <a:pt x="4104193" y="707407"/>
                  <a:pt x="4117344" y="694965"/>
                  <a:pt x="4132041" y="693950"/>
                </a:cubicBezTo>
                <a:cubicBezTo>
                  <a:pt x="4146997" y="692935"/>
                  <a:pt x="4180522" y="699535"/>
                  <a:pt x="4171237" y="703852"/>
                </a:cubicBezTo>
                <a:cubicBezTo>
                  <a:pt x="4128947" y="723405"/>
                  <a:pt x="4205019" y="770380"/>
                  <a:pt x="4154992" y="770380"/>
                </a:cubicBezTo>
                <a:cubicBezTo>
                  <a:pt x="4071186" y="770633"/>
                  <a:pt x="4026575" y="853919"/>
                  <a:pt x="3945863" y="856205"/>
                </a:cubicBezTo>
                <a:cubicBezTo>
                  <a:pt x="3932971" y="856458"/>
                  <a:pt x="3926781" y="871185"/>
                  <a:pt x="3927039" y="884136"/>
                </a:cubicBezTo>
                <a:cubicBezTo>
                  <a:pt x="3927039" y="899626"/>
                  <a:pt x="3938901" y="902418"/>
                  <a:pt x="3952052" y="903942"/>
                </a:cubicBezTo>
                <a:cubicBezTo>
                  <a:pt x="3972166" y="906226"/>
                  <a:pt x="3993053" y="884136"/>
                  <a:pt x="4019613" y="914098"/>
                </a:cubicBezTo>
                <a:cubicBezTo>
                  <a:pt x="3971907" y="931618"/>
                  <a:pt x="3924203" y="949140"/>
                  <a:pt x="3924977" y="1009319"/>
                </a:cubicBezTo>
                <a:cubicBezTo>
                  <a:pt x="3925234" y="1025569"/>
                  <a:pt x="3905378" y="1031663"/>
                  <a:pt x="3890421" y="1035726"/>
                </a:cubicBezTo>
                <a:cubicBezTo>
                  <a:pt x="3865667" y="1042329"/>
                  <a:pt x="3844781" y="1054009"/>
                  <a:pt x="3831370" y="1076608"/>
                </a:cubicBezTo>
                <a:cubicBezTo>
                  <a:pt x="3831630" y="1080925"/>
                  <a:pt x="3831887" y="1085495"/>
                  <a:pt x="3830339" y="1089050"/>
                </a:cubicBezTo>
                <a:cubicBezTo>
                  <a:pt x="3834723" y="1143642"/>
                  <a:pt x="3870823" y="1142118"/>
                  <a:pt x="3910793" y="1132978"/>
                </a:cubicBezTo>
                <a:cubicBezTo>
                  <a:pt x="3958498" y="1121805"/>
                  <a:pt x="4005688" y="1101491"/>
                  <a:pt x="4055971" y="1121043"/>
                </a:cubicBezTo>
                <a:cubicBezTo>
                  <a:pt x="3985057" y="1147197"/>
                  <a:pt x="3907956" y="1149228"/>
                  <a:pt x="3841428" y="1186555"/>
                </a:cubicBezTo>
                <a:cubicBezTo>
                  <a:pt x="4084852" y="1193411"/>
                  <a:pt x="4299913" y="1075591"/>
                  <a:pt x="4535860" y="1030395"/>
                </a:cubicBezTo>
                <a:cubicBezTo>
                  <a:pt x="4527867" y="1060610"/>
                  <a:pt x="4508785" y="1066704"/>
                  <a:pt x="4491508" y="1071275"/>
                </a:cubicBezTo>
                <a:cubicBezTo>
                  <a:pt x="4404349" y="1094129"/>
                  <a:pt x="4328023" y="1139581"/>
                  <a:pt x="4248597" y="1178936"/>
                </a:cubicBezTo>
                <a:cubicBezTo>
                  <a:pt x="4215849" y="1195188"/>
                  <a:pt x="4192124" y="1211440"/>
                  <a:pt x="4179749" y="1246481"/>
                </a:cubicBezTo>
                <a:cubicBezTo>
                  <a:pt x="4168658" y="1278221"/>
                  <a:pt x="4147256" y="1292948"/>
                  <a:pt x="4107545" y="1283806"/>
                </a:cubicBezTo>
                <a:cubicBezTo>
                  <a:pt x="4075312" y="1276188"/>
                  <a:pt x="4039985" y="1280251"/>
                  <a:pt x="4006204" y="1283045"/>
                </a:cubicBezTo>
                <a:cubicBezTo>
                  <a:pt x="3967266" y="1286092"/>
                  <a:pt x="3923686" y="1321895"/>
                  <a:pt x="3934259" y="1340431"/>
                </a:cubicBezTo>
                <a:cubicBezTo>
                  <a:pt x="3952309" y="1371917"/>
                  <a:pt x="3982480" y="1356174"/>
                  <a:pt x="4009298" y="1352619"/>
                </a:cubicBezTo>
                <a:cubicBezTo>
                  <a:pt x="4039727" y="1348303"/>
                  <a:pt x="4096198" y="1339415"/>
                  <a:pt x="4097230" y="1343224"/>
                </a:cubicBezTo>
                <a:cubicBezTo>
                  <a:pt x="4117087" y="1422193"/>
                  <a:pt x="4256851" y="1353382"/>
                  <a:pt x="4287021" y="1346270"/>
                </a:cubicBezTo>
                <a:cubicBezTo>
                  <a:pt x="4324668" y="1337384"/>
                  <a:pt x="4359995" y="1353635"/>
                  <a:pt x="4395839" y="1357443"/>
                </a:cubicBezTo>
                <a:cubicBezTo>
                  <a:pt x="4427815" y="1360998"/>
                  <a:pt x="4608581" y="1371917"/>
                  <a:pt x="4645969" y="1338398"/>
                </a:cubicBezTo>
                <a:cubicBezTo>
                  <a:pt x="4651127" y="1364552"/>
                  <a:pt x="4640297" y="1375217"/>
                  <a:pt x="4631270" y="1387152"/>
                </a:cubicBezTo>
                <a:cubicBezTo>
                  <a:pt x="4618636" y="1404164"/>
                  <a:pt x="4616571" y="1416099"/>
                  <a:pt x="4640555" y="1429556"/>
                </a:cubicBezTo>
                <a:cubicBezTo>
                  <a:pt x="4708890" y="1468154"/>
                  <a:pt x="4707856" y="1469422"/>
                  <a:pt x="4644165" y="1521730"/>
                </a:cubicBezTo>
                <a:cubicBezTo>
                  <a:pt x="4641069" y="1524015"/>
                  <a:pt x="4642359" y="1531633"/>
                  <a:pt x="4641844" y="1536712"/>
                </a:cubicBezTo>
                <a:cubicBezTo>
                  <a:pt x="4658605" y="1544836"/>
                  <a:pt x="4678203" y="1524523"/>
                  <a:pt x="4697799" y="1546361"/>
                </a:cubicBezTo>
                <a:cubicBezTo>
                  <a:pt x="4612447" y="1642341"/>
                  <a:pt x="4482224" y="1665955"/>
                  <a:pt x="4364379" y="1738070"/>
                </a:cubicBezTo>
                <a:cubicBezTo>
                  <a:pt x="4459789" y="1761938"/>
                  <a:pt x="4517037" y="1678652"/>
                  <a:pt x="4587175" y="1689317"/>
                </a:cubicBezTo>
                <a:cubicBezTo>
                  <a:pt x="4622246" y="1715471"/>
                  <a:pt x="4518068" y="1757368"/>
                  <a:pt x="4617346" y="1769810"/>
                </a:cubicBezTo>
                <a:cubicBezTo>
                  <a:pt x="4574281" y="1792663"/>
                  <a:pt x="4542306" y="1815006"/>
                  <a:pt x="4512653" y="1841415"/>
                </a:cubicBezTo>
                <a:cubicBezTo>
                  <a:pt x="4459789" y="1888644"/>
                  <a:pt x="4449475" y="1919623"/>
                  <a:pt x="4473973" y="1983103"/>
                </a:cubicBezTo>
                <a:cubicBezTo>
                  <a:pt x="4489961" y="2024746"/>
                  <a:pt x="4513427" y="2063089"/>
                  <a:pt x="4492798" y="2112602"/>
                </a:cubicBezTo>
                <a:cubicBezTo>
                  <a:pt x="4478357" y="2146628"/>
                  <a:pt x="4484030" y="2168972"/>
                  <a:pt x="4537665" y="2153737"/>
                </a:cubicBezTo>
                <a:cubicBezTo>
                  <a:pt x="4595427" y="2137485"/>
                  <a:pt x="4617087" y="2167956"/>
                  <a:pt x="4602648" y="2227627"/>
                </a:cubicBezTo>
                <a:cubicBezTo>
                  <a:pt x="4593365" y="2265970"/>
                  <a:pt x="4603165" y="2277649"/>
                  <a:pt x="4642875" y="2273333"/>
                </a:cubicBezTo>
                <a:cubicBezTo>
                  <a:pt x="4686713" y="2268509"/>
                  <a:pt x="4728487" y="2243370"/>
                  <a:pt x="4782639" y="2255559"/>
                </a:cubicBezTo>
                <a:cubicBezTo>
                  <a:pt x="4739318" y="2325134"/>
                  <a:pt x="4646743" y="2305328"/>
                  <a:pt x="4596201" y="2371602"/>
                </a:cubicBezTo>
                <a:cubicBezTo>
                  <a:pt x="4656542" y="2371854"/>
                  <a:pt x="4702700" y="2371602"/>
                  <a:pt x="4747311" y="2357127"/>
                </a:cubicBezTo>
                <a:cubicBezTo>
                  <a:pt x="4765878" y="2351286"/>
                  <a:pt x="4786251" y="2345194"/>
                  <a:pt x="4796563" y="2365252"/>
                </a:cubicBezTo>
                <a:cubicBezTo>
                  <a:pt x="4808683" y="2389375"/>
                  <a:pt x="4783671" y="2398516"/>
                  <a:pt x="4768455" y="2402832"/>
                </a:cubicBezTo>
                <a:cubicBezTo>
                  <a:pt x="4725649" y="2415021"/>
                  <a:pt x="4692901" y="2443968"/>
                  <a:pt x="4657573" y="2466566"/>
                </a:cubicBezTo>
                <a:cubicBezTo>
                  <a:pt x="4579956" y="2516082"/>
                  <a:pt x="4494859" y="2557470"/>
                  <a:pt x="4429103" y="2639233"/>
                </a:cubicBezTo>
                <a:cubicBezTo>
                  <a:pt x="4511879" y="2618411"/>
                  <a:pt x="4573509" y="2569913"/>
                  <a:pt x="4650355" y="2560010"/>
                </a:cubicBezTo>
                <a:cubicBezTo>
                  <a:pt x="4583823" y="2634409"/>
                  <a:pt x="4498213" y="2683415"/>
                  <a:pt x="4417243" y="2737500"/>
                </a:cubicBezTo>
                <a:cubicBezTo>
                  <a:pt x="4394035" y="2752735"/>
                  <a:pt x="4370569" y="2763146"/>
                  <a:pt x="4365411" y="2796409"/>
                </a:cubicBezTo>
                <a:cubicBezTo>
                  <a:pt x="4355353" y="2860905"/>
                  <a:pt x="4325183" y="2914228"/>
                  <a:pt x="4260717" y="2942666"/>
                </a:cubicBezTo>
                <a:cubicBezTo>
                  <a:pt x="4260202" y="2942922"/>
                  <a:pt x="4263811" y="2952571"/>
                  <a:pt x="4265875" y="2959171"/>
                </a:cubicBezTo>
                <a:cubicBezTo>
                  <a:pt x="4305328" y="2961204"/>
                  <a:pt x="4336529" y="2923115"/>
                  <a:pt x="4386814" y="2935557"/>
                </a:cubicBezTo>
                <a:cubicBezTo>
                  <a:pt x="4338592" y="2987356"/>
                  <a:pt x="4298365" y="3033825"/>
                  <a:pt x="4230031" y="3058455"/>
                </a:cubicBezTo>
                <a:cubicBezTo>
                  <a:pt x="4175363" y="3078006"/>
                  <a:pt x="4107803" y="3089433"/>
                  <a:pt x="4068091" y="3152912"/>
                </a:cubicBezTo>
                <a:cubicBezTo>
                  <a:pt x="4114249" y="3165356"/>
                  <a:pt x="4148546" y="3149613"/>
                  <a:pt x="4183101" y="3138440"/>
                </a:cubicBezTo>
                <a:cubicBezTo>
                  <a:pt x="4235963" y="3121173"/>
                  <a:pt x="4288309" y="3101622"/>
                  <a:pt x="4341172" y="3084354"/>
                </a:cubicBezTo>
                <a:cubicBezTo>
                  <a:pt x="4361286" y="3077753"/>
                  <a:pt x="4383205" y="3073181"/>
                  <a:pt x="4396097" y="3104668"/>
                </a:cubicBezTo>
                <a:cubicBezTo>
                  <a:pt x="4328793" y="3111271"/>
                  <a:pt x="4288567" y="3153929"/>
                  <a:pt x="4246278" y="3194048"/>
                </a:cubicBezTo>
                <a:cubicBezTo>
                  <a:pt x="4222552" y="3216647"/>
                  <a:pt x="4203213" y="3246864"/>
                  <a:pt x="4160408" y="3235438"/>
                </a:cubicBezTo>
                <a:cubicBezTo>
                  <a:pt x="4137972" y="3229344"/>
                  <a:pt x="4123791" y="3246355"/>
                  <a:pt x="4126113" y="3267177"/>
                </a:cubicBezTo>
                <a:cubicBezTo>
                  <a:pt x="4134621" y="3340561"/>
                  <a:pt x="4082274" y="3366206"/>
                  <a:pt x="4028123" y="3380425"/>
                </a:cubicBezTo>
                <a:cubicBezTo>
                  <a:pt x="3925491" y="3407087"/>
                  <a:pt x="3840137" y="3469805"/>
                  <a:pt x="3740344" y="3504084"/>
                </a:cubicBezTo>
                <a:cubicBezTo>
                  <a:pt x="3643386" y="3537348"/>
                  <a:pt x="3568347" y="3616317"/>
                  <a:pt x="3471133" y="3657707"/>
                </a:cubicBezTo>
                <a:cubicBezTo>
                  <a:pt x="3400734" y="3687670"/>
                  <a:pt x="3333431" y="3726265"/>
                  <a:pt x="3260969" y="3753434"/>
                </a:cubicBezTo>
                <a:cubicBezTo>
                  <a:pt x="3089490" y="3817676"/>
                  <a:pt x="2914657" y="3869222"/>
                  <a:pt x="2729767" y="3876585"/>
                </a:cubicBezTo>
                <a:cubicBezTo>
                  <a:pt x="2577110" y="3882426"/>
                  <a:pt x="1252970" y="3876841"/>
                  <a:pt x="715061" y="3041189"/>
                </a:cubicBezTo>
                <a:cubicBezTo>
                  <a:pt x="704746" y="3037125"/>
                  <a:pt x="693143" y="3026461"/>
                  <a:pt x="689533" y="3016303"/>
                </a:cubicBezTo>
                <a:cubicBezTo>
                  <a:pt x="672255" y="2968820"/>
                  <a:pt x="629965" y="2948253"/>
                  <a:pt x="591802" y="2922608"/>
                </a:cubicBezTo>
                <a:cubicBezTo>
                  <a:pt x="558279" y="2900009"/>
                  <a:pt x="522692" y="2876394"/>
                  <a:pt x="508767" y="2838305"/>
                </a:cubicBezTo>
                <a:cubicBezTo>
                  <a:pt x="490459" y="2787522"/>
                  <a:pt x="542548" y="2829165"/>
                  <a:pt x="552090" y="2809867"/>
                </a:cubicBezTo>
                <a:cubicBezTo>
                  <a:pt x="532234" y="2783460"/>
                  <a:pt x="501547" y="2759336"/>
                  <a:pt x="493553" y="2729374"/>
                </a:cubicBezTo>
                <a:cubicBezTo>
                  <a:pt x="464416" y="2621204"/>
                  <a:pt x="401496" y="2542489"/>
                  <a:pt x="307375" y="2481294"/>
                </a:cubicBezTo>
                <a:cubicBezTo>
                  <a:pt x="280299" y="2463774"/>
                  <a:pt x="262507" y="2431779"/>
                  <a:pt x="225632" y="2426702"/>
                </a:cubicBezTo>
                <a:cubicBezTo>
                  <a:pt x="143631" y="2415529"/>
                  <a:pt x="169417" y="2328180"/>
                  <a:pt x="126095" y="2289331"/>
                </a:cubicBezTo>
                <a:cubicBezTo>
                  <a:pt x="117843" y="2281966"/>
                  <a:pt x="110366" y="2267494"/>
                  <a:pt x="111912" y="2257592"/>
                </a:cubicBezTo>
                <a:cubicBezTo>
                  <a:pt x="114232" y="2243370"/>
                  <a:pt x="124033" y="2229913"/>
                  <a:pt x="132284" y="2217216"/>
                </a:cubicBezTo>
                <a:cubicBezTo>
                  <a:pt x="140794" y="2204521"/>
                  <a:pt x="153685" y="2193348"/>
                  <a:pt x="147498" y="2176590"/>
                </a:cubicBezTo>
                <a:cubicBezTo>
                  <a:pt x="144921" y="2169734"/>
                  <a:pt x="146723" y="2145866"/>
                  <a:pt x="127642" y="2164655"/>
                </a:cubicBezTo>
                <a:cubicBezTo>
                  <a:pt x="88382" y="2203315"/>
                  <a:pt x="61451" y="2185557"/>
                  <a:pt x="31511" y="2164406"/>
                </a:cubicBezTo>
                <a:lnTo>
                  <a:pt x="0" y="2144089"/>
                </a:lnTo>
                <a:lnTo>
                  <a:pt x="0" y="2144087"/>
                </a:lnTo>
                <a:lnTo>
                  <a:pt x="48510" y="2109967"/>
                </a:lnTo>
                <a:cubicBezTo>
                  <a:pt x="61822" y="2098192"/>
                  <a:pt x="71299" y="2084925"/>
                  <a:pt x="74006" y="2066897"/>
                </a:cubicBezTo>
                <a:cubicBezTo>
                  <a:pt x="85094" y="1992498"/>
                  <a:pt x="132540" y="1958473"/>
                  <a:pt x="204486" y="1951871"/>
                </a:cubicBezTo>
                <a:cubicBezTo>
                  <a:pt x="177926" y="1880012"/>
                  <a:pt x="177926" y="1880012"/>
                  <a:pt x="263796" y="1870107"/>
                </a:cubicBezTo>
                <a:cubicBezTo>
                  <a:pt x="230788" y="1824403"/>
                  <a:pt x="230788" y="1812722"/>
                  <a:pt x="270759" y="1796979"/>
                </a:cubicBezTo>
                <a:cubicBezTo>
                  <a:pt x="309181" y="1781998"/>
                  <a:pt x="351727" y="1776919"/>
                  <a:pt x="387314" y="1753813"/>
                </a:cubicBezTo>
                <a:cubicBezTo>
                  <a:pt x="354564" y="1695412"/>
                  <a:pt x="345282" y="1627615"/>
                  <a:pt x="277721" y="1599175"/>
                </a:cubicBezTo>
                <a:cubicBezTo>
                  <a:pt x="267148" y="1594859"/>
                  <a:pt x="259929" y="1577338"/>
                  <a:pt x="266631" y="1567182"/>
                </a:cubicBezTo>
                <a:cubicBezTo>
                  <a:pt x="291129" y="1530364"/>
                  <a:pt x="256059" y="1460535"/>
                  <a:pt x="332387" y="1452664"/>
                </a:cubicBezTo>
                <a:cubicBezTo>
                  <a:pt x="341929" y="1451902"/>
                  <a:pt x="350697" y="1444284"/>
                  <a:pt x="343218" y="1434381"/>
                </a:cubicBezTo>
                <a:cubicBezTo>
                  <a:pt x="317430" y="1399848"/>
                  <a:pt x="348633" y="1402133"/>
                  <a:pt x="367457" y="1397816"/>
                </a:cubicBezTo>
                <a:cubicBezTo>
                  <a:pt x="390151" y="1392485"/>
                  <a:pt x="415936" y="1407720"/>
                  <a:pt x="437082" y="1388929"/>
                </a:cubicBezTo>
                <a:cubicBezTo>
                  <a:pt x="432181" y="1369123"/>
                  <a:pt x="413874" y="1369377"/>
                  <a:pt x="400981" y="1363030"/>
                </a:cubicBezTo>
                <a:cubicBezTo>
                  <a:pt x="363332" y="1344747"/>
                  <a:pt x="332645" y="1322911"/>
                  <a:pt x="330840" y="1275427"/>
                </a:cubicBezTo>
                <a:cubicBezTo>
                  <a:pt x="329552" y="1237085"/>
                  <a:pt x="325425" y="1203314"/>
                  <a:pt x="377515" y="1191633"/>
                </a:cubicBezTo>
                <a:cubicBezTo>
                  <a:pt x="399175" y="1186808"/>
                  <a:pt x="392985" y="1159132"/>
                  <a:pt x="380607" y="1145419"/>
                </a:cubicBezTo>
                <a:cubicBezTo>
                  <a:pt x="358431" y="1121043"/>
                  <a:pt x="340124" y="1088542"/>
                  <a:pt x="301959" y="1086257"/>
                </a:cubicBezTo>
                <a:cubicBezTo>
                  <a:pt x="278751" y="1084734"/>
                  <a:pt x="260958" y="1074575"/>
                  <a:pt x="242650" y="1062896"/>
                </a:cubicBezTo>
                <a:cubicBezTo>
                  <a:pt x="229500" y="1054515"/>
                  <a:pt x="213769" y="1047406"/>
                  <a:pt x="215316" y="1029379"/>
                </a:cubicBezTo>
                <a:cubicBezTo>
                  <a:pt x="216863" y="1012112"/>
                  <a:pt x="232076" y="1005002"/>
                  <a:pt x="247550" y="1001447"/>
                </a:cubicBezTo>
                <a:cubicBezTo>
                  <a:pt x="299124" y="990021"/>
                  <a:pt x="347601" y="973262"/>
                  <a:pt x="390667" y="934920"/>
                </a:cubicBezTo>
                <a:cubicBezTo>
                  <a:pt x="362042" y="914607"/>
                  <a:pt x="334709" y="899879"/>
                  <a:pt x="313563" y="879311"/>
                </a:cubicBezTo>
                <a:cubicBezTo>
                  <a:pt x="262507" y="829544"/>
                  <a:pt x="694948" y="672875"/>
                  <a:pt x="716608" y="617012"/>
                </a:cubicBezTo>
                <a:cubicBezTo>
                  <a:pt x="723312" y="599745"/>
                  <a:pt x="746262" y="581971"/>
                  <a:pt x="765346" y="576892"/>
                </a:cubicBezTo>
                <a:cubicBezTo>
                  <a:pt x="854824" y="553024"/>
                  <a:pt x="932441" y="499446"/>
                  <a:pt x="1023984" y="479640"/>
                </a:cubicBezTo>
                <a:cubicBezTo>
                  <a:pt x="1110369" y="460851"/>
                  <a:pt x="1195465" y="435712"/>
                  <a:pt x="1290101" y="410829"/>
                </a:cubicBezTo>
                <a:cubicBezTo>
                  <a:pt x="1232082" y="348364"/>
                  <a:pt x="1129193" y="355728"/>
                  <a:pt x="1105212" y="265586"/>
                </a:cubicBezTo>
                <a:cubicBezTo>
                  <a:pt x="1198817" y="242225"/>
                  <a:pt x="1297320" y="268888"/>
                  <a:pt x="1387575" y="231814"/>
                </a:cubicBezTo>
                <a:cubicBezTo>
                  <a:pt x="1395311" y="228514"/>
                  <a:pt x="1405884" y="231814"/>
                  <a:pt x="1415166" y="232831"/>
                </a:cubicBezTo>
                <a:cubicBezTo>
                  <a:pt x="1601088" y="252636"/>
                  <a:pt x="1786236" y="235371"/>
                  <a:pt x="1969579" y="210485"/>
                </a:cubicBezTo>
                <a:cubicBezTo>
                  <a:pt x="2233634" y="174938"/>
                  <a:pt x="2498720" y="152338"/>
                  <a:pt x="2764321" y="136340"/>
                </a:cubicBezTo>
                <a:cubicBezTo>
                  <a:pt x="2983766" y="123136"/>
                  <a:pt x="3203724" y="117297"/>
                  <a:pt x="3422137" y="91905"/>
                </a:cubicBezTo>
                <a:cubicBezTo>
                  <a:pt x="3655763" y="64736"/>
                  <a:pt x="3889131" y="34011"/>
                  <a:pt x="4122502" y="5572"/>
                </a:cubicBezTo>
                <a:cubicBezTo>
                  <a:pt x="4133074" y="4301"/>
                  <a:pt x="4144742" y="302"/>
                  <a:pt x="4156023" y="17"/>
                </a:cubicBezTo>
                <a:close/>
              </a:path>
            </a:pathLst>
          </a:custGeom>
        </p:spPr>
        <p:txBody>
          <a:bodyPr wrap="square" anchor="ctr">
            <a:noAutofit/>
          </a:bodyPr>
          <a:lstStyle>
            <a:lvl1pPr algn="ctr">
              <a:buNone/>
              <a:defRPr/>
            </a:lvl1pPr>
          </a:lstStyle>
          <a:p>
            <a:r>
              <a:rPr lang="en-US"/>
              <a:t>Click icon to add picture</a:t>
            </a:r>
            <a:endParaRPr lang="en-US" dirty="0"/>
          </a:p>
        </p:txBody>
      </p:sp>
      <p:sp>
        <p:nvSpPr>
          <p:cNvPr id="2" name="Title 1">
            <a:extLst>
              <a:ext uri="{FF2B5EF4-FFF2-40B4-BE49-F238E27FC236}">
                <a16:creationId xmlns:a16="http://schemas.microsoft.com/office/drawing/2014/main" id="{192825A4-268B-4301-8432-F9E9B2661AEC}"/>
              </a:ext>
            </a:extLst>
          </p:cNvPr>
          <p:cNvSpPr>
            <a:spLocks noGrp="1"/>
          </p:cNvSpPr>
          <p:nvPr>
            <p:ph type="title" hasCustomPrompt="1"/>
          </p:nvPr>
        </p:nvSpPr>
        <p:spPr>
          <a:xfrm>
            <a:off x="5248656" y="4224528"/>
            <a:ext cx="6108192" cy="1463040"/>
          </a:xfrm>
        </p:spPr>
        <p:txBody>
          <a:bodyPr anchor="b">
            <a:normAutofit/>
          </a:bodyPr>
          <a:lstStyle>
            <a:lvl1pPr algn="r">
              <a:defRPr sz="4800"/>
            </a:lvl1pPr>
          </a:lstStyle>
          <a:p>
            <a:r>
              <a:rPr lang="en-US" dirty="0"/>
              <a:t>Title here</a:t>
            </a:r>
          </a:p>
        </p:txBody>
      </p:sp>
      <p:sp>
        <p:nvSpPr>
          <p:cNvPr id="18" name="Subtitle 2">
            <a:extLst>
              <a:ext uri="{FF2B5EF4-FFF2-40B4-BE49-F238E27FC236}">
                <a16:creationId xmlns:a16="http://schemas.microsoft.com/office/drawing/2014/main" id="{54E3CDD9-A6EF-4C93-B9CA-1472D152EE62}"/>
              </a:ext>
            </a:extLst>
          </p:cNvPr>
          <p:cNvSpPr>
            <a:spLocks noGrp="1"/>
          </p:cNvSpPr>
          <p:nvPr>
            <p:ph type="subTitle" idx="1" hasCustomPrompt="1"/>
          </p:nvPr>
        </p:nvSpPr>
        <p:spPr>
          <a:xfrm>
            <a:off x="5065776" y="5724144"/>
            <a:ext cx="6291072" cy="649224"/>
          </a:xfrm>
        </p:spPr>
        <p:txBody>
          <a:bodyPr/>
          <a:lstStyle>
            <a:lvl1pPr marL="0" indent="0" algn="r">
              <a:buNone/>
              <a:defRPr sz="2400" cap="all" baseline="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a:t>
            </a:r>
          </a:p>
        </p:txBody>
      </p:sp>
    </p:spTree>
    <p:extLst>
      <p:ext uri="{BB962C8B-B14F-4D97-AF65-F5344CB8AC3E}">
        <p14:creationId xmlns:p14="http://schemas.microsoft.com/office/powerpoint/2010/main" val="1277487369"/>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userDrawn="1">
  <p:cSld name="Quote">
    <p:spTree>
      <p:nvGrpSpPr>
        <p:cNvPr id="1" name=""/>
        <p:cNvGrpSpPr/>
        <p:nvPr/>
      </p:nvGrpSpPr>
      <p:grpSpPr>
        <a:xfrm>
          <a:off x="0" y="0"/>
          <a:ext cx="0" cy="0"/>
          <a:chOff x="0" y="0"/>
          <a:chExt cx="0" cy="0"/>
        </a:xfrm>
      </p:grpSpPr>
      <p:sp>
        <p:nvSpPr>
          <p:cNvPr id="6" name="Graphic 1" descr="Tag=AccentColor&#10;Flavor=Light&#10;Target=Fill">
            <a:extLst>
              <a:ext uri="{FF2B5EF4-FFF2-40B4-BE49-F238E27FC236}">
                <a16:creationId xmlns:a16="http://schemas.microsoft.com/office/drawing/2014/main" id="{AAFBE1F6-FC6D-4C3D-9AC3-97028E6F18C7}"/>
              </a:ext>
            </a:extLst>
          </p:cNvPr>
          <p:cNvSpPr/>
          <p:nvPr/>
        </p:nvSpPr>
        <p:spPr>
          <a:xfrm rot="10800000" flipV="1">
            <a:off x="1969639" y="181596"/>
            <a:ext cx="8252722" cy="6022258"/>
          </a:xfrm>
          <a:custGeom>
            <a:avLst/>
            <a:gdLst>
              <a:gd name="connsiteX0" fmla="*/ 5458905 w 6886274"/>
              <a:gd name="connsiteY0" fmla="*/ 754119 h 5025119"/>
              <a:gd name="connsiteX1" fmla="*/ 3455557 w 6886274"/>
              <a:gd name="connsiteY1" fmla="*/ 1027709 h 5025119"/>
              <a:gd name="connsiteX2" fmla="*/ 3338677 w 6886274"/>
              <a:gd name="connsiteY2" fmla="*/ 1021381 h 5025119"/>
              <a:gd name="connsiteX3" fmla="*/ 2518280 w 6886274"/>
              <a:gd name="connsiteY3" fmla="*/ 980435 h 5025119"/>
              <a:gd name="connsiteX4" fmla="*/ 1673687 w 6886274"/>
              <a:gd name="connsiteY4" fmla="*/ 739229 h 5025119"/>
              <a:gd name="connsiteX5" fmla="*/ 1183459 w 6886274"/>
              <a:gd name="connsiteY5" fmla="*/ 397149 h 5025119"/>
              <a:gd name="connsiteX6" fmla="*/ 977987 w 6886274"/>
              <a:gd name="connsiteY6" fmla="*/ 241184 h 5025119"/>
              <a:gd name="connsiteX7" fmla="*/ 788150 w 6886274"/>
              <a:gd name="connsiteY7" fmla="*/ 66980 h 5025119"/>
              <a:gd name="connsiteX8" fmla="*/ 721148 w 6886274"/>
              <a:gd name="connsiteY8" fmla="*/ 31990 h 5025119"/>
              <a:gd name="connsiteX9" fmla="*/ 701792 w 6886274"/>
              <a:gd name="connsiteY9" fmla="*/ 32362 h 5025119"/>
              <a:gd name="connsiteX10" fmla="*/ 686530 w 6886274"/>
              <a:gd name="connsiteY10" fmla="*/ 43157 h 5025119"/>
              <a:gd name="connsiteX11" fmla="*/ 693603 w 6886274"/>
              <a:gd name="connsiteY11" fmla="*/ 58046 h 5025119"/>
              <a:gd name="connsiteX12" fmla="*/ 705886 w 6886274"/>
              <a:gd name="connsiteY12" fmla="*/ 65491 h 5025119"/>
              <a:gd name="connsiteX13" fmla="*/ 762838 w 6886274"/>
              <a:gd name="connsiteY13" fmla="*/ 112764 h 5025119"/>
              <a:gd name="connsiteX14" fmla="*/ 764327 w 6886274"/>
              <a:gd name="connsiteY14" fmla="*/ 140309 h 5025119"/>
              <a:gd name="connsiteX15" fmla="*/ 775121 w 6886274"/>
              <a:gd name="connsiteY15" fmla="*/ 159666 h 5025119"/>
              <a:gd name="connsiteX16" fmla="*/ 823139 w 6886274"/>
              <a:gd name="connsiteY16" fmla="*/ 176416 h 5025119"/>
              <a:gd name="connsiteX17" fmla="*/ 707748 w 6886274"/>
              <a:gd name="connsiteY17" fmla="*/ 109414 h 5025119"/>
              <a:gd name="connsiteX18" fmla="*/ 681319 w 6886274"/>
              <a:gd name="connsiteY18" fmla="*/ 69958 h 5025119"/>
              <a:gd name="connsiteX19" fmla="*/ 640746 w 6886274"/>
              <a:gd name="connsiteY19" fmla="*/ 67352 h 5025119"/>
              <a:gd name="connsiteX20" fmla="*/ 614318 w 6886274"/>
              <a:gd name="connsiteY20" fmla="*/ 61396 h 5025119"/>
              <a:gd name="connsiteX21" fmla="*/ 560716 w 6886274"/>
              <a:gd name="connsiteY21" fmla="*/ 3701 h 5025119"/>
              <a:gd name="connsiteX22" fmla="*/ 540616 w 6886274"/>
              <a:gd name="connsiteY22" fmla="*/ 3701 h 5025119"/>
              <a:gd name="connsiteX23" fmla="*/ 543594 w 6886274"/>
              <a:gd name="connsiteY23" fmla="*/ 21940 h 5025119"/>
              <a:gd name="connsiteX24" fmla="*/ 558855 w 6886274"/>
              <a:gd name="connsiteY24" fmla="*/ 51346 h 5025119"/>
              <a:gd name="connsiteX25" fmla="*/ 557366 w 6886274"/>
              <a:gd name="connsiteY25" fmla="*/ 72563 h 5025119"/>
              <a:gd name="connsiteX26" fmla="*/ 570022 w 6886274"/>
              <a:gd name="connsiteY26" fmla="*/ 120209 h 5025119"/>
              <a:gd name="connsiteX27" fmla="*/ 599801 w 6886274"/>
              <a:gd name="connsiteY27" fmla="*/ 192794 h 5025119"/>
              <a:gd name="connsiteX28" fmla="*/ 614318 w 6886274"/>
              <a:gd name="connsiteY28" fmla="*/ 212150 h 5025119"/>
              <a:gd name="connsiteX29" fmla="*/ 623996 w 6886274"/>
              <a:gd name="connsiteY29" fmla="*/ 220711 h 5025119"/>
              <a:gd name="connsiteX30" fmla="*/ 821278 w 6886274"/>
              <a:gd name="connsiteY30" fmla="*/ 503235 h 5025119"/>
              <a:gd name="connsiteX31" fmla="*/ 1033822 w 6886274"/>
              <a:gd name="connsiteY31" fmla="*/ 694562 h 5025119"/>
              <a:gd name="connsiteX32" fmla="*/ 1039406 w 6886274"/>
              <a:gd name="connsiteY32" fmla="*/ 702378 h 5025119"/>
              <a:gd name="connsiteX33" fmla="*/ 944114 w 6886274"/>
              <a:gd name="connsiteY33" fmla="*/ 662550 h 5025119"/>
              <a:gd name="connsiteX34" fmla="*/ 733432 w 6886274"/>
              <a:gd name="connsiteY34" fmla="*/ 500629 h 5025119"/>
              <a:gd name="connsiteX35" fmla="*/ 606501 w 6886274"/>
              <a:gd name="connsiteY35" fmla="*/ 399755 h 5025119"/>
              <a:gd name="connsiteX36" fmla="*/ 588634 w 6886274"/>
              <a:gd name="connsiteY36" fmla="*/ 381143 h 5025119"/>
              <a:gd name="connsiteX37" fmla="*/ 575978 w 6886274"/>
              <a:gd name="connsiteY37" fmla="*/ 375560 h 5025119"/>
              <a:gd name="connsiteX38" fmla="*/ 567044 w 6886274"/>
              <a:gd name="connsiteY38" fmla="*/ 388588 h 5025119"/>
              <a:gd name="connsiteX39" fmla="*/ 578956 w 6886274"/>
              <a:gd name="connsiteY39" fmla="*/ 437722 h 5025119"/>
              <a:gd name="connsiteX40" fmla="*/ 675736 w 6886274"/>
              <a:gd name="connsiteY40" fmla="*/ 535619 h 5025119"/>
              <a:gd name="connsiteX41" fmla="*/ 811600 w 6886274"/>
              <a:gd name="connsiteY41" fmla="*/ 652872 h 5025119"/>
              <a:gd name="connsiteX42" fmla="*/ 818300 w 6886274"/>
              <a:gd name="connsiteY42" fmla="*/ 666272 h 5025119"/>
              <a:gd name="connsiteX43" fmla="*/ 741621 w 6886274"/>
              <a:gd name="connsiteY43" fmla="*/ 608576 h 5025119"/>
              <a:gd name="connsiteX44" fmla="*/ 666430 w 6886274"/>
              <a:gd name="connsiteY44" fmla="*/ 553114 h 5025119"/>
              <a:gd name="connsiteX45" fmla="*/ 645585 w 6886274"/>
              <a:gd name="connsiteY45" fmla="*/ 547903 h 5025119"/>
              <a:gd name="connsiteX46" fmla="*/ 640002 w 6886274"/>
              <a:gd name="connsiteY46" fmla="*/ 570236 h 5025119"/>
              <a:gd name="connsiteX47" fmla="*/ 675736 w 6886274"/>
              <a:gd name="connsiteY47" fmla="*/ 628677 h 5025119"/>
              <a:gd name="connsiteX48" fmla="*/ 855896 w 6886274"/>
              <a:gd name="connsiteY48" fmla="*/ 786875 h 5025119"/>
              <a:gd name="connsiteX49" fmla="*/ 946348 w 6886274"/>
              <a:gd name="connsiteY49" fmla="*/ 877699 h 5025119"/>
              <a:gd name="connsiteX50" fmla="*/ 950442 w 6886274"/>
              <a:gd name="connsiteY50" fmla="*/ 899661 h 5025119"/>
              <a:gd name="connsiteX51" fmla="*/ 991760 w 6886274"/>
              <a:gd name="connsiteY51" fmla="*/ 937629 h 5025119"/>
              <a:gd name="connsiteX52" fmla="*/ 1018188 w 6886274"/>
              <a:gd name="connsiteY52" fmla="*/ 945445 h 5025119"/>
              <a:gd name="connsiteX53" fmla="*/ 1315601 w 6886274"/>
              <a:gd name="connsiteY53" fmla="*/ 1196329 h 5025119"/>
              <a:gd name="connsiteX54" fmla="*/ 1454443 w 6886274"/>
              <a:gd name="connsiteY54" fmla="*/ 1279709 h 5025119"/>
              <a:gd name="connsiteX55" fmla="*/ 1454443 w 6886274"/>
              <a:gd name="connsiteY55" fmla="*/ 1285665 h 5025119"/>
              <a:gd name="connsiteX56" fmla="*/ 1453327 w 6886274"/>
              <a:gd name="connsiteY56" fmla="*/ 1291993 h 5025119"/>
              <a:gd name="connsiteX57" fmla="*/ 1256416 w 6886274"/>
              <a:gd name="connsiteY57" fmla="*/ 1166923 h 5025119"/>
              <a:gd name="connsiteX58" fmla="*/ 745715 w 6886274"/>
              <a:gd name="connsiteY58" fmla="*/ 798786 h 5025119"/>
              <a:gd name="connsiteX59" fmla="*/ 592356 w 6886274"/>
              <a:gd name="connsiteY59" fmla="*/ 656966 h 5025119"/>
              <a:gd name="connsiteX60" fmla="*/ 485526 w 6886274"/>
              <a:gd name="connsiteY60" fmla="*/ 567259 h 5025119"/>
              <a:gd name="connsiteX61" fmla="*/ 430063 w 6886274"/>
              <a:gd name="connsiteY61" fmla="*/ 550136 h 5025119"/>
              <a:gd name="connsiteX62" fmla="*/ 408846 w 6886274"/>
              <a:gd name="connsiteY62" fmla="*/ 563164 h 5025119"/>
              <a:gd name="connsiteX63" fmla="*/ 421130 w 6886274"/>
              <a:gd name="connsiteY63" fmla="*/ 581403 h 5025119"/>
              <a:gd name="connsiteX64" fmla="*/ 426713 w 6886274"/>
              <a:gd name="connsiteY64" fmla="*/ 584009 h 5025119"/>
              <a:gd name="connsiteX65" fmla="*/ 487015 w 6886274"/>
              <a:gd name="connsiteY65" fmla="*/ 635005 h 5025119"/>
              <a:gd name="connsiteX66" fmla="*/ 487015 w 6886274"/>
              <a:gd name="connsiteY66" fmla="*/ 655105 h 5025119"/>
              <a:gd name="connsiteX67" fmla="*/ 497437 w 6886274"/>
              <a:gd name="connsiteY67" fmla="*/ 678183 h 5025119"/>
              <a:gd name="connsiteX68" fmla="*/ 539871 w 6886274"/>
              <a:gd name="connsiteY68" fmla="*/ 691584 h 5025119"/>
              <a:gd name="connsiteX69" fmla="*/ 485898 w 6886274"/>
              <a:gd name="connsiteY69" fmla="*/ 681906 h 5025119"/>
              <a:gd name="connsiteX70" fmla="*/ 410335 w 6886274"/>
              <a:gd name="connsiteY70" fmla="*/ 600387 h 5025119"/>
              <a:gd name="connsiteX71" fmla="*/ 397307 w 6886274"/>
              <a:gd name="connsiteY71" fmla="*/ 582892 h 5025119"/>
              <a:gd name="connsiteX72" fmla="*/ 363062 w 6886274"/>
              <a:gd name="connsiteY72" fmla="*/ 584009 h 5025119"/>
              <a:gd name="connsiteX73" fmla="*/ 334772 w 6886274"/>
              <a:gd name="connsiteY73" fmla="*/ 578426 h 5025119"/>
              <a:gd name="connsiteX74" fmla="*/ 281915 w 6886274"/>
              <a:gd name="connsiteY74" fmla="*/ 522219 h 5025119"/>
              <a:gd name="connsiteX75" fmla="*/ 263304 w 6886274"/>
              <a:gd name="connsiteY75" fmla="*/ 521846 h 5025119"/>
              <a:gd name="connsiteX76" fmla="*/ 263676 w 6886274"/>
              <a:gd name="connsiteY76" fmla="*/ 538225 h 5025119"/>
              <a:gd name="connsiteX77" fmla="*/ 275215 w 6886274"/>
              <a:gd name="connsiteY77" fmla="*/ 563164 h 5025119"/>
              <a:gd name="connsiteX78" fmla="*/ 271121 w 6886274"/>
              <a:gd name="connsiteY78" fmla="*/ 604854 h 5025119"/>
              <a:gd name="connsiteX79" fmla="*/ 274471 w 6886274"/>
              <a:gd name="connsiteY79" fmla="*/ 627560 h 5025119"/>
              <a:gd name="connsiteX80" fmla="*/ 319138 w 6886274"/>
              <a:gd name="connsiteY80" fmla="*/ 718012 h 5025119"/>
              <a:gd name="connsiteX81" fmla="*/ 326583 w 6886274"/>
              <a:gd name="connsiteY81" fmla="*/ 729551 h 5025119"/>
              <a:gd name="connsiteX82" fmla="*/ 349289 w 6886274"/>
              <a:gd name="connsiteY82" fmla="*/ 748163 h 5025119"/>
              <a:gd name="connsiteX83" fmla="*/ 528332 w 6886274"/>
              <a:gd name="connsiteY83" fmla="*/ 1007608 h 5025119"/>
              <a:gd name="connsiteX84" fmla="*/ 766932 w 6886274"/>
              <a:gd name="connsiteY84" fmla="*/ 1222758 h 5025119"/>
              <a:gd name="connsiteX85" fmla="*/ 681319 w 6886274"/>
              <a:gd name="connsiteY85" fmla="*/ 1190746 h 5025119"/>
              <a:gd name="connsiteX86" fmla="*/ 469520 w 6886274"/>
              <a:gd name="connsiteY86" fmla="*/ 1032920 h 5025119"/>
              <a:gd name="connsiteX87" fmla="*/ 325466 w 6886274"/>
              <a:gd name="connsiteY87" fmla="*/ 917900 h 5025119"/>
              <a:gd name="connsiteX88" fmla="*/ 312066 w 6886274"/>
              <a:gd name="connsiteY88" fmla="*/ 903383 h 5025119"/>
              <a:gd name="connsiteX89" fmla="*/ 296805 w 6886274"/>
              <a:gd name="connsiteY89" fmla="*/ 895566 h 5025119"/>
              <a:gd name="connsiteX90" fmla="*/ 288243 w 6886274"/>
              <a:gd name="connsiteY90" fmla="*/ 910828 h 5025119"/>
              <a:gd name="connsiteX91" fmla="*/ 309460 w 6886274"/>
              <a:gd name="connsiteY91" fmla="*/ 971129 h 5025119"/>
              <a:gd name="connsiteX92" fmla="*/ 407729 w 6886274"/>
              <a:gd name="connsiteY92" fmla="*/ 1062698 h 5025119"/>
              <a:gd name="connsiteX93" fmla="*/ 544338 w 6886274"/>
              <a:gd name="connsiteY93" fmla="*/ 1189257 h 5025119"/>
              <a:gd name="connsiteX94" fmla="*/ 454630 w 6886274"/>
              <a:gd name="connsiteY94" fmla="*/ 1120766 h 5025119"/>
              <a:gd name="connsiteX95" fmla="*/ 385396 w 6886274"/>
              <a:gd name="connsiteY95" fmla="*/ 1070515 h 5025119"/>
              <a:gd name="connsiteX96" fmla="*/ 366040 w 6886274"/>
              <a:gd name="connsiteY96" fmla="*/ 1067537 h 5025119"/>
              <a:gd name="connsiteX97" fmla="*/ 361573 w 6886274"/>
              <a:gd name="connsiteY97" fmla="*/ 1086149 h 5025119"/>
              <a:gd name="connsiteX98" fmla="*/ 402146 w 6886274"/>
              <a:gd name="connsiteY98" fmla="*/ 1152778 h 5025119"/>
              <a:gd name="connsiteX99" fmla="*/ 475475 w 6886274"/>
              <a:gd name="connsiteY99" fmla="*/ 1218663 h 5025119"/>
              <a:gd name="connsiteX100" fmla="*/ 393957 w 6886274"/>
              <a:gd name="connsiteY100" fmla="*/ 1201913 h 5025119"/>
              <a:gd name="connsiteX101" fmla="*/ 460586 w 6886274"/>
              <a:gd name="connsiteY101" fmla="*/ 1260353 h 5025119"/>
              <a:gd name="connsiteX102" fmla="*/ 561089 w 6886274"/>
              <a:gd name="connsiteY102" fmla="*/ 1291993 h 5025119"/>
              <a:gd name="connsiteX103" fmla="*/ 602034 w 6886274"/>
              <a:gd name="connsiteY103" fmla="*/ 1328843 h 5025119"/>
              <a:gd name="connsiteX104" fmla="*/ 641863 w 6886274"/>
              <a:gd name="connsiteY104" fmla="*/ 1368672 h 5025119"/>
              <a:gd name="connsiteX105" fmla="*/ 651541 w 6886274"/>
              <a:gd name="connsiteY105" fmla="*/ 1404406 h 5025119"/>
              <a:gd name="connsiteX106" fmla="*/ 688392 w 6886274"/>
              <a:gd name="connsiteY106" fmla="*/ 1457263 h 5025119"/>
              <a:gd name="connsiteX107" fmla="*/ 692486 w 6886274"/>
              <a:gd name="connsiteY107" fmla="*/ 1458008 h 5025119"/>
              <a:gd name="connsiteX108" fmla="*/ 719287 w 6886274"/>
              <a:gd name="connsiteY108" fmla="*/ 1485181 h 5025119"/>
              <a:gd name="connsiteX109" fmla="*/ 745343 w 6886274"/>
              <a:gd name="connsiteY109" fmla="*/ 1512353 h 5025119"/>
              <a:gd name="connsiteX110" fmla="*/ 750926 w 6886274"/>
              <a:gd name="connsiteY110" fmla="*/ 1516448 h 5025119"/>
              <a:gd name="connsiteX111" fmla="*/ 890141 w 6886274"/>
              <a:gd name="connsiteY111" fmla="*/ 1685813 h 5025119"/>
              <a:gd name="connsiteX112" fmla="*/ 899074 w 6886274"/>
              <a:gd name="connsiteY112" fmla="*/ 1693630 h 5025119"/>
              <a:gd name="connsiteX113" fmla="*/ 605012 w 6886274"/>
              <a:gd name="connsiteY113" fmla="*/ 1669435 h 5025119"/>
              <a:gd name="connsiteX114" fmla="*/ 229431 w 6886274"/>
              <a:gd name="connsiteY114" fmla="*/ 1545110 h 5025119"/>
              <a:gd name="connsiteX115" fmla="*/ 251765 w 6886274"/>
              <a:gd name="connsiteY115" fmla="*/ 1614717 h 5025119"/>
              <a:gd name="connsiteX116" fmla="*/ 237992 w 6886274"/>
              <a:gd name="connsiteY116" fmla="*/ 1675391 h 5025119"/>
              <a:gd name="connsiteX117" fmla="*/ 232781 w 6886274"/>
              <a:gd name="connsiteY117" fmla="*/ 1807160 h 5025119"/>
              <a:gd name="connsiteX118" fmla="*/ 236131 w 6886274"/>
              <a:gd name="connsiteY118" fmla="*/ 1828750 h 5025119"/>
              <a:gd name="connsiteX119" fmla="*/ 152007 w 6886274"/>
              <a:gd name="connsiteY119" fmla="*/ 1842150 h 5025119"/>
              <a:gd name="connsiteX120" fmla="*/ 653030 w 6886274"/>
              <a:gd name="connsiteY120" fmla="*/ 2213265 h 5025119"/>
              <a:gd name="connsiteX121" fmla="*/ 318394 w 6886274"/>
              <a:gd name="connsiteY121" fmla="*/ 2143285 h 5025119"/>
              <a:gd name="connsiteX122" fmla="*/ 272982 w 6886274"/>
              <a:gd name="connsiteY122" fmla="*/ 2258305 h 5025119"/>
              <a:gd name="connsiteX123" fmla="*/ 430435 w 6886274"/>
              <a:gd name="connsiteY123" fmla="*/ 2360668 h 5025119"/>
              <a:gd name="connsiteX124" fmla="*/ 488876 w 6886274"/>
              <a:gd name="connsiteY124" fmla="*/ 2563162 h 5025119"/>
              <a:gd name="connsiteX125" fmla="*/ 460586 w 6886274"/>
              <a:gd name="connsiteY125" fmla="*/ 2748533 h 5025119"/>
              <a:gd name="connsiteX126" fmla="*/ 393212 w 6886274"/>
              <a:gd name="connsiteY126" fmla="*/ 2807345 h 5025119"/>
              <a:gd name="connsiteX127" fmla="*/ 295688 w 6886274"/>
              <a:gd name="connsiteY127" fmla="*/ 2913059 h 5025119"/>
              <a:gd name="connsiteX128" fmla="*/ 235386 w 6886274"/>
              <a:gd name="connsiteY128" fmla="*/ 2978572 h 5025119"/>
              <a:gd name="connsiteX129" fmla="*/ 25448 w 6886274"/>
              <a:gd name="connsiteY129" fmla="*/ 2952888 h 5025119"/>
              <a:gd name="connsiteX130" fmla="*/ 305738 w 6886274"/>
              <a:gd name="connsiteY130" fmla="*/ 3119275 h 5025119"/>
              <a:gd name="connsiteX131" fmla="*/ 79049 w 6886274"/>
              <a:gd name="connsiteY131" fmla="*/ 3098430 h 5025119"/>
              <a:gd name="connsiteX132" fmla="*/ 4975 w 6886274"/>
              <a:gd name="connsiteY132" fmla="*/ 3109969 h 5025119"/>
              <a:gd name="connsiteX133" fmla="*/ 47037 w 6886274"/>
              <a:gd name="connsiteY133" fmla="*/ 3163943 h 5025119"/>
              <a:gd name="connsiteX134" fmla="*/ 213425 w 6886274"/>
              <a:gd name="connsiteY134" fmla="*/ 3255139 h 5025119"/>
              <a:gd name="connsiteX135" fmla="*/ 556622 w 6886274"/>
              <a:gd name="connsiteY135" fmla="*/ 3502301 h 5025119"/>
              <a:gd name="connsiteX136" fmla="*/ 224592 w 6886274"/>
              <a:gd name="connsiteY136" fmla="*/ 3388771 h 5025119"/>
              <a:gd name="connsiteX137" fmla="*/ 574861 w 6886274"/>
              <a:gd name="connsiteY137" fmla="*/ 3643004 h 5025119"/>
              <a:gd name="connsiteX138" fmla="*/ 652657 w 6886274"/>
              <a:gd name="connsiteY138" fmla="*/ 3727501 h 5025119"/>
              <a:gd name="connsiteX139" fmla="*/ 810111 w 6886274"/>
              <a:gd name="connsiteY139" fmla="*/ 3937067 h 5025119"/>
              <a:gd name="connsiteX140" fmla="*/ 802294 w 6886274"/>
              <a:gd name="connsiteY140" fmla="*/ 3960890 h 5025119"/>
              <a:gd name="connsiteX141" fmla="*/ 620646 w 6886274"/>
              <a:gd name="connsiteY141" fmla="*/ 3927017 h 5025119"/>
              <a:gd name="connsiteX142" fmla="*/ 856268 w 6886274"/>
              <a:gd name="connsiteY142" fmla="*/ 4103082 h 5025119"/>
              <a:gd name="connsiteX143" fmla="*/ 1099707 w 6886274"/>
              <a:gd name="connsiteY143" fmla="*/ 4238574 h 5025119"/>
              <a:gd name="connsiteX144" fmla="*/ 926992 w 6886274"/>
              <a:gd name="connsiteY144" fmla="*/ 4218102 h 5025119"/>
              <a:gd name="connsiteX145" fmla="*/ 689508 w 6886274"/>
              <a:gd name="connsiteY145" fmla="*/ 4140677 h 5025119"/>
              <a:gd name="connsiteX146" fmla="*/ 606873 w 6886274"/>
              <a:gd name="connsiteY146" fmla="*/ 4169711 h 5025119"/>
              <a:gd name="connsiteX147" fmla="*/ 831701 w 6886274"/>
              <a:gd name="connsiteY147" fmla="*/ 4297759 h 5025119"/>
              <a:gd name="connsiteX148" fmla="*/ 960493 w 6886274"/>
              <a:gd name="connsiteY148" fmla="*/ 4356944 h 5025119"/>
              <a:gd name="connsiteX149" fmla="*/ 1012233 w 6886274"/>
              <a:gd name="connsiteY149" fmla="*/ 4402356 h 5025119"/>
              <a:gd name="connsiteX150" fmla="*/ 1159636 w 6886274"/>
              <a:gd name="connsiteY150" fmla="*/ 4564276 h 5025119"/>
              <a:gd name="connsiteX151" fmla="*/ 1592169 w 6886274"/>
              <a:gd name="connsiteY151" fmla="*/ 4741458 h 5025119"/>
              <a:gd name="connsiteX152" fmla="*/ 3110499 w 6886274"/>
              <a:gd name="connsiteY152" fmla="*/ 5032171 h 5025119"/>
              <a:gd name="connsiteX153" fmla="*/ 6033630 w 6886274"/>
              <a:gd name="connsiteY153" fmla="*/ 4091915 h 5025119"/>
              <a:gd name="connsiteX154" fmla="*/ 6180661 w 6886274"/>
              <a:gd name="connsiteY154" fmla="*/ 3957912 h 5025119"/>
              <a:gd name="connsiteX155" fmla="*/ 6305359 w 6886274"/>
              <a:gd name="connsiteY155" fmla="*/ 3837309 h 5025119"/>
              <a:gd name="connsiteX156" fmla="*/ 6240218 w 6886274"/>
              <a:gd name="connsiteY156" fmla="*/ 3796364 h 5025119"/>
              <a:gd name="connsiteX157" fmla="*/ 6328437 w 6886274"/>
              <a:gd name="connsiteY157" fmla="*/ 3681344 h 5025119"/>
              <a:gd name="connsiteX158" fmla="*/ 6608355 w 6886274"/>
              <a:gd name="connsiteY158" fmla="*/ 3326236 h 5025119"/>
              <a:gd name="connsiteX159" fmla="*/ 6731191 w 6886274"/>
              <a:gd name="connsiteY159" fmla="*/ 3248067 h 5025119"/>
              <a:gd name="connsiteX160" fmla="*/ 6880456 w 6886274"/>
              <a:gd name="connsiteY160" fmla="*/ 3051529 h 5025119"/>
              <a:gd name="connsiteX161" fmla="*/ 6901673 w 6886274"/>
              <a:gd name="connsiteY161" fmla="*/ 2763795 h 5025119"/>
              <a:gd name="connsiteX162" fmla="*/ 6871150 w 6886274"/>
              <a:gd name="connsiteY162" fmla="*/ 2948421 h 5025119"/>
              <a:gd name="connsiteX163" fmla="*/ 6848444 w 6886274"/>
              <a:gd name="connsiteY163" fmla="*/ 2890353 h 5025119"/>
              <a:gd name="connsiteX164" fmla="*/ 6878223 w 6886274"/>
              <a:gd name="connsiteY164" fmla="*/ 2873230 h 5025119"/>
              <a:gd name="connsiteX165" fmla="*/ 6762459 w 6886274"/>
              <a:gd name="connsiteY165" fmla="*/ 2568745 h 5025119"/>
              <a:gd name="connsiteX166" fmla="*/ 6673123 w 6886274"/>
              <a:gd name="connsiteY166" fmla="*/ 2451493 h 5025119"/>
              <a:gd name="connsiteX167" fmla="*/ 6662700 w 6886274"/>
              <a:gd name="connsiteY167" fmla="*/ 2346896 h 5025119"/>
              <a:gd name="connsiteX168" fmla="*/ 6487752 w 6886274"/>
              <a:gd name="connsiteY168" fmla="*/ 2285105 h 5025119"/>
              <a:gd name="connsiteX169" fmla="*/ 6652278 w 6886274"/>
              <a:gd name="connsiteY169" fmla="*/ 2063628 h 5025119"/>
              <a:gd name="connsiteX170" fmla="*/ 6668656 w 6886274"/>
              <a:gd name="connsiteY170" fmla="*/ 2017843 h 5025119"/>
              <a:gd name="connsiteX171" fmla="*/ 6570015 w 6886274"/>
              <a:gd name="connsiteY171" fmla="*/ 1854062 h 5025119"/>
              <a:gd name="connsiteX172" fmla="*/ 6554009 w 6886274"/>
              <a:gd name="connsiteY172" fmla="*/ 1827633 h 5025119"/>
              <a:gd name="connsiteX173" fmla="*/ 6517531 w 6886274"/>
              <a:gd name="connsiteY173" fmla="*/ 1775149 h 5025119"/>
              <a:gd name="connsiteX174" fmla="*/ 6412934 w 6886274"/>
              <a:gd name="connsiteY174" fmla="*/ 1762493 h 5025119"/>
              <a:gd name="connsiteX175" fmla="*/ 6467279 w 6886274"/>
              <a:gd name="connsiteY175" fmla="*/ 1725642 h 5025119"/>
              <a:gd name="connsiteX176" fmla="*/ 6572621 w 6886274"/>
              <a:gd name="connsiteY176" fmla="*/ 1600200 h 5025119"/>
              <a:gd name="connsiteX177" fmla="*/ 6502641 w 6886274"/>
              <a:gd name="connsiteY177" fmla="*/ 1480341 h 5025119"/>
              <a:gd name="connsiteX178" fmla="*/ 6481796 w 6886274"/>
              <a:gd name="connsiteY178" fmla="*/ 1461358 h 5025119"/>
              <a:gd name="connsiteX179" fmla="*/ 6509713 w 6886274"/>
              <a:gd name="connsiteY179" fmla="*/ 1436418 h 5025119"/>
              <a:gd name="connsiteX180" fmla="*/ 6567037 w 6886274"/>
              <a:gd name="connsiteY180" fmla="*/ 1348199 h 5025119"/>
              <a:gd name="connsiteX181" fmla="*/ 6596816 w 6886274"/>
              <a:gd name="connsiteY181" fmla="*/ 1286781 h 5025119"/>
              <a:gd name="connsiteX182" fmla="*/ 6632178 w 6886274"/>
              <a:gd name="connsiteY182" fmla="*/ 1261842 h 5025119"/>
              <a:gd name="connsiteX183" fmla="*/ 6639994 w 6886274"/>
              <a:gd name="connsiteY183" fmla="*/ 1240625 h 5025119"/>
              <a:gd name="connsiteX184" fmla="*/ 6622127 w 6886274"/>
              <a:gd name="connsiteY184" fmla="*/ 1136400 h 5025119"/>
              <a:gd name="connsiteX185" fmla="*/ 6612077 w 6886274"/>
              <a:gd name="connsiteY185" fmla="*/ 1109599 h 5025119"/>
              <a:gd name="connsiteX186" fmla="*/ 6531675 w 6886274"/>
              <a:gd name="connsiteY186" fmla="*/ 1009469 h 5025119"/>
              <a:gd name="connsiteX187" fmla="*/ 6456113 w 6886274"/>
              <a:gd name="connsiteY187" fmla="*/ 845315 h 5025119"/>
              <a:gd name="connsiteX188" fmla="*/ 6440851 w 6886274"/>
              <a:gd name="connsiteY188" fmla="*/ 739229 h 5025119"/>
              <a:gd name="connsiteX189" fmla="*/ 6434523 w 6886274"/>
              <a:gd name="connsiteY189" fmla="*/ 715034 h 5025119"/>
              <a:gd name="connsiteX190" fmla="*/ 6432290 w 6886274"/>
              <a:gd name="connsiteY190" fmla="*/ 617510 h 5025119"/>
              <a:gd name="connsiteX191" fmla="*/ 6416284 w 6886274"/>
              <a:gd name="connsiteY191" fmla="*/ 595176 h 5025119"/>
              <a:gd name="connsiteX192" fmla="*/ 6267763 w 6886274"/>
              <a:gd name="connsiteY192" fmla="*/ 591826 h 5025119"/>
              <a:gd name="connsiteX193" fmla="*/ 6236496 w 6886274"/>
              <a:gd name="connsiteY193" fmla="*/ 521102 h 5025119"/>
              <a:gd name="connsiteX194" fmla="*/ 6257341 w 6886274"/>
              <a:gd name="connsiteY194" fmla="*/ 487229 h 5025119"/>
              <a:gd name="connsiteX195" fmla="*/ 6248780 w 6886274"/>
              <a:gd name="connsiteY195" fmla="*/ 465267 h 5025119"/>
              <a:gd name="connsiteX196" fmla="*/ 6226818 w 6886274"/>
              <a:gd name="connsiteY196" fmla="*/ 473456 h 5025119"/>
              <a:gd name="connsiteX197" fmla="*/ 6115149 w 6886274"/>
              <a:gd name="connsiteY197" fmla="*/ 551625 h 5025119"/>
              <a:gd name="connsiteX198" fmla="*/ 5951739 w 6886274"/>
              <a:gd name="connsiteY198" fmla="*/ 659944 h 5025119"/>
              <a:gd name="connsiteX199" fmla="*/ 5917122 w 6886274"/>
              <a:gd name="connsiteY199" fmla="*/ 644310 h 5025119"/>
              <a:gd name="connsiteX200" fmla="*/ 5890694 w 6886274"/>
              <a:gd name="connsiteY200" fmla="*/ 630538 h 5025119"/>
              <a:gd name="connsiteX201" fmla="*/ 5837464 w 6886274"/>
              <a:gd name="connsiteY201" fmla="*/ 646916 h 5025119"/>
              <a:gd name="connsiteX202" fmla="*/ 5809175 w 6886274"/>
              <a:gd name="connsiteY202" fmla="*/ 683395 h 5025119"/>
              <a:gd name="connsiteX203" fmla="*/ 5815503 w 6886274"/>
              <a:gd name="connsiteY203" fmla="*/ 698656 h 5025119"/>
              <a:gd name="connsiteX204" fmla="*/ 5746268 w 6886274"/>
              <a:gd name="connsiteY204" fmla="*/ 667389 h 5025119"/>
              <a:gd name="connsiteX205" fmla="*/ 5458905 w 6886274"/>
              <a:gd name="connsiteY205" fmla="*/ 754119 h 5025119"/>
              <a:gd name="connsiteX206" fmla="*/ 885302 w 6886274"/>
              <a:gd name="connsiteY206" fmla="*/ 1333310 h 5025119"/>
              <a:gd name="connsiteX207" fmla="*/ 862596 w 6886274"/>
              <a:gd name="connsiteY207" fmla="*/ 1314326 h 5025119"/>
              <a:gd name="connsiteX208" fmla="*/ 866318 w 6886274"/>
              <a:gd name="connsiteY208" fmla="*/ 1309860 h 5025119"/>
              <a:gd name="connsiteX209" fmla="*/ 912103 w 6886274"/>
              <a:gd name="connsiteY209" fmla="*/ 1341127 h 5025119"/>
              <a:gd name="connsiteX210" fmla="*/ 885302 w 6886274"/>
              <a:gd name="connsiteY210" fmla="*/ 1333310 h 5025119"/>
              <a:gd name="connsiteX211" fmla="*/ 1140280 w 6886274"/>
              <a:gd name="connsiteY211" fmla="*/ 787619 h 5025119"/>
              <a:gd name="connsiteX212" fmla="*/ 1414987 w 6886274"/>
              <a:gd name="connsiteY212" fmla="*/ 975596 h 5025119"/>
              <a:gd name="connsiteX213" fmla="*/ 1410892 w 6886274"/>
              <a:gd name="connsiteY213" fmla="*/ 980063 h 5025119"/>
              <a:gd name="connsiteX214" fmla="*/ 1140280 w 6886274"/>
              <a:gd name="connsiteY214" fmla="*/ 787619 h 50251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Lst>
            <a:rect l="l" t="t" r="r" b="b"/>
            <a:pathLst>
              <a:path w="6886274" h="5025119">
                <a:moveTo>
                  <a:pt x="5458905" y="754119"/>
                </a:moveTo>
                <a:cubicBezTo>
                  <a:pt x="5417216" y="775336"/>
                  <a:pt x="4594585" y="1111088"/>
                  <a:pt x="3455557" y="1027709"/>
                </a:cubicBezTo>
                <a:cubicBezTo>
                  <a:pt x="3415356" y="1024731"/>
                  <a:pt x="3377389" y="1022869"/>
                  <a:pt x="3338677" y="1021381"/>
                </a:cubicBezTo>
                <a:cubicBezTo>
                  <a:pt x="2996224" y="1006119"/>
                  <a:pt x="2660100" y="998674"/>
                  <a:pt x="2518280" y="980435"/>
                </a:cubicBezTo>
                <a:cubicBezTo>
                  <a:pt x="2407355" y="965918"/>
                  <a:pt x="1840075" y="843082"/>
                  <a:pt x="1673687" y="739229"/>
                </a:cubicBezTo>
                <a:cubicBezTo>
                  <a:pt x="1503578" y="632771"/>
                  <a:pt x="1343146" y="515146"/>
                  <a:pt x="1183459" y="397149"/>
                </a:cubicBezTo>
                <a:cubicBezTo>
                  <a:pt x="1114224" y="346153"/>
                  <a:pt x="1040522" y="299624"/>
                  <a:pt x="977987" y="241184"/>
                </a:cubicBezTo>
                <a:cubicBezTo>
                  <a:pt x="915453" y="182372"/>
                  <a:pt x="855896" y="121326"/>
                  <a:pt x="788150" y="66980"/>
                </a:cubicBezTo>
                <a:cubicBezTo>
                  <a:pt x="768794" y="51346"/>
                  <a:pt x="749438" y="34596"/>
                  <a:pt x="721148" y="31990"/>
                </a:cubicBezTo>
                <a:cubicBezTo>
                  <a:pt x="714820" y="31246"/>
                  <a:pt x="708120" y="31618"/>
                  <a:pt x="701792" y="32362"/>
                </a:cubicBezTo>
                <a:cubicBezTo>
                  <a:pt x="694720" y="33107"/>
                  <a:pt x="689136" y="36829"/>
                  <a:pt x="686530" y="43157"/>
                </a:cubicBezTo>
                <a:cubicBezTo>
                  <a:pt x="683925" y="50230"/>
                  <a:pt x="688392" y="54324"/>
                  <a:pt x="693603" y="58046"/>
                </a:cubicBezTo>
                <a:cubicBezTo>
                  <a:pt x="697325" y="60652"/>
                  <a:pt x="701047" y="64747"/>
                  <a:pt x="705886" y="65491"/>
                </a:cubicBezTo>
                <a:cubicBezTo>
                  <a:pt x="736782" y="69958"/>
                  <a:pt x="748321" y="92664"/>
                  <a:pt x="762838" y="112764"/>
                </a:cubicBezTo>
                <a:cubicBezTo>
                  <a:pt x="769166" y="121326"/>
                  <a:pt x="775866" y="128026"/>
                  <a:pt x="764327" y="140309"/>
                </a:cubicBezTo>
                <a:cubicBezTo>
                  <a:pt x="754277" y="151104"/>
                  <a:pt x="764699" y="156688"/>
                  <a:pt x="775121" y="159666"/>
                </a:cubicBezTo>
                <a:cubicBezTo>
                  <a:pt x="789638" y="163760"/>
                  <a:pt x="806761" y="163016"/>
                  <a:pt x="823139" y="176416"/>
                </a:cubicBezTo>
                <a:cubicBezTo>
                  <a:pt x="761721" y="177533"/>
                  <a:pt x="735665" y="142171"/>
                  <a:pt x="707748" y="109414"/>
                </a:cubicBezTo>
                <a:cubicBezTo>
                  <a:pt x="697325" y="97503"/>
                  <a:pt x="690253" y="83358"/>
                  <a:pt x="681319" y="69958"/>
                </a:cubicBezTo>
                <a:cubicBezTo>
                  <a:pt x="670152" y="53580"/>
                  <a:pt x="657124" y="52835"/>
                  <a:pt x="640746" y="67352"/>
                </a:cubicBezTo>
                <a:cubicBezTo>
                  <a:pt x="626229" y="80380"/>
                  <a:pt x="619157" y="79264"/>
                  <a:pt x="614318" y="61396"/>
                </a:cubicBezTo>
                <a:cubicBezTo>
                  <a:pt x="606873" y="33479"/>
                  <a:pt x="589750" y="13751"/>
                  <a:pt x="560716" y="3701"/>
                </a:cubicBezTo>
                <a:cubicBezTo>
                  <a:pt x="554388" y="1467"/>
                  <a:pt x="546572" y="-3372"/>
                  <a:pt x="540616" y="3701"/>
                </a:cubicBezTo>
                <a:cubicBezTo>
                  <a:pt x="535405" y="9656"/>
                  <a:pt x="539871" y="16729"/>
                  <a:pt x="543594" y="21940"/>
                </a:cubicBezTo>
                <a:cubicBezTo>
                  <a:pt x="550294" y="31246"/>
                  <a:pt x="556250" y="40179"/>
                  <a:pt x="558855" y="51346"/>
                </a:cubicBezTo>
                <a:cubicBezTo>
                  <a:pt x="560716" y="58791"/>
                  <a:pt x="562578" y="66980"/>
                  <a:pt x="557366" y="72563"/>
                </a:cubicBezTo>
                <a:cubicBezTo>
                  <a:pt x="535777" y="96386"/>
                  <a:pt x="551411" y="107553"/>
                  <a:pt x="570022" y="120209"/>
                </a:cubicBezTo>
                <a:cubicBezTo>
                  <a:pt x="595706" y="137332"/>
                  <a:pt x="605756" y="162643"/>
                  <a:pt x="599801" y="192794"/>
                </a:cubicBezTo>
                <a:cubicBezTo>
                  <a:pt x="597567" y="205078"/>
                  <a:pt x="599056" y="212522"/>
                  <a:pt x="614318" y="212150"/>
                </a:cubicBezTo>
                <a:cubicBezTo>
                  <a:pt x="620273" y="212150"/>
                  <a:pt x="621762" y="216245"/>
                  <a:pt x="623996" y="220711"/>
                </a:cubicBezTo>
                <a:cubicBezTo>
                  <a:pt x="671641" y="326053"/>
                  <a:pt x="740504" y="418366"/>
                  <a:pt x="821278" y="503235"/>
                </a:cubicBezTo>
                <a:cubicBezTo>
                  <a:pt x="886791" y="572098"/>
                  <a:pt x="959004" y="634260"/>
                  <a:pt x="1033822" y="694562"/>
                </a:cubicBezTo>
                <a:cubicBezTo>
                  <a:pt x="1036055" y="696423"/>
                  <a:pt x="1038289" y="698656"/>
                  <a:pt x="1039406" y="702378"/>
                </a:cubicBezTo>
                <a:cubicBezTo>
                  <a:pt x="1004044" y="694934"/>
                  <a:pt x="973521" y="679672"/>
                  <a:pt x="944114" y="662550"/>
                </a:cubicBezTo>
                <a:cubicBezTo>
                  <a:pt x="865946" y="617138"/>
                  <a:pt x="800061" y="558325"/>
                  <a:pt x="733432" y="500629"/>
                </a:cubicBezTo>
                <a:cubicBezTo>
                  <a:pt x="692858" y="465267"/>
                  <a:pt x="651169" y="431022"/>
                  <a:pt x="606501" y="399755"/>
                </a:cubicBezTo>
                <a:cubicBezTo>
                  <a:pt x="599056" y="394543"/>
                  <a:pt x="593845" y="387843"/>
                  <a:pt x="588634" y="381143"/>
                </a:cubicBezTo>
                <a:cubicBezTo>
                  <a:pt x="585656" y="377421"/>
                  <a:pt x="581934" y="374071"/>
                  <a:pt x="575978" y="375560"/>
                </a:cubicBezTo>
                <a:cubicBezTo>
                  <a:pt x="568533" y="377421"/>
                  <a:pt x="567789" y="383004"/>
                  <a:pt x="567044" y="388588"/>
                </a:cubicBezTo>
                <a:cubicBezTo>
                  <a:pt x="564811" y="406455"/>
                  <a:pt x="569650" y="422461"/>
                  <a:pt x="578956" y="437722"/>
                </a:cubicBezTo>
                <a:cubicBezTo>
                  <a:pt x="603151" y="476806"/>
                  <a:pt x="638885" y="506957"/>
                  <a:pt x="675736" y="535619"/>
                </a:cubicBezTo>
                <a:cubicBezTo>
                  <a:pt x="723381" y="572470"/>
                  <a:pt x="769538" y="610810"/>
                  <a:pt x="811600" y="652872"/>
                </a:cubicBezTo>
                <a:cubicBezTo>
                  <a:pt x="814578" y="655850"/>
                  <a:pt x="820161" y="657711"/>
                  <a:pt x="818300" y="666272"/>
                </a:cubicBezTo>
                <a:cubicBezTo>
                  <a:pt x="791872" y="646544"/>
                  <a:pt x="766932" y="627188"/>
                  <a:pt x="741621" y="608576"/>
                </a:cubicBezTo>
                <a:cubicBezTo>
                  <a:pt x="716681" y="589965"/>
                  <a:pt x="691369" y="571353"/>
                  <a:pt x="666430" y="553114"/>
                </a:cubicBezTo>
                <a:cubicBezTo>
                  <a:pt x="660474" y="548647"/>
                  <a:pt x="654146" y="542319"/>
                  <a:pt x="645585" y="547903"/>
                </a:cubicBezTo>
                <a:cubicBezTo>
                  <a:pt x="636652" y="553486"/>
                  <a:pt x="637768" y="562792"/>
                  <a:pt x="640002" y="570236"/>
                </a:cubicBezTo>
                <a:cubicBezTo>
                  <a:pt x="647074" y="592198"/>
                  <a:pt x="659358" y="611554"/>
                  <a:pt x="675736" y="628677"/>
                </a:cubicBezTo>
                <a:cubicBezTo>
                  <a:pt x="731570" y="685256"/>
                  <a:pt x="795966" y="734018"/>
                  <a:pt x="855896" y="786875"/>
                </a:cubicBezTo>
                <a:cubicBezTo>
                  <a:pt x="888280" y="815537"/>
                  <a:pt x="918058" y="846060"/>
                  <a:pt x="946348" y="877699"/>
                </a:cubicBezTo>
                <a:cubicBezTo>
                  <a:pt x="952676" y="884772"/>
                  <a:pt x="952303" y="891472"/>
                  <a:pt x="950442" y="899661"/>
                </a:cubicBezTo>
                <a:cubicBezTo>
                  <a:pt x="942998" y="932790"/>
                  <a:pt x="954537" y="943957"/>
                  <a:pt x="991760" y="937629"/>
                </a:cubicBezTo>
                <a:cubicBezTo>
                  <a:pt x="1003299" y="935767"/>
                  <a:pt x="1011116" y="937629"/>
                  <a:pt x="1018188" y="945445"/>
                </a:cubicBezTo>
                <a:cubicBezTo>
                  <a:pt x="1103802" y="1042225"/>
                  <a:pt x="1205048" y="1123744"/>
                  <a:pt x="1315601" y="1196329"/>
                </a:cubicBezTo>
                <a:cubicBezTo>
                  <a:pt x="1360641" y="1225735"/>
                  <a:pt x="1407170" y="1253653"/>
                  <a:pt x="1454443" y="1279709"/>
                </a:cubicBezTo>
                <a:cubicBezTo>
                  <a:pt x="1454443" y="1281570"/>
                  <a:pt x="1454443" y="1283804"/>
                  <a:pt x="1454443" y="1285665"/>
                </a:cubicBezTo>
                <a:cubicBezTo>
                  <a:pt x="1454071" y="1288270"/>
                  <a:pt x="1453699" y="1289759"/>
                  <a:pt x="1453327" y="1291993"/>
                </a:cubicBezTo>
                <a:cubicBezTo>
                  <a:pt x="1386697" y="1251792"/>
                  <a:pt x="1320812" y="1210474"/>
                  <a:pt x="1256416" y="1166923"/>
                </a:cubicBezTo>
                <a:cubicBezTo>
                  <a:pt x="1081840" y="1048926"/>
                  <a:pt x="915080" y="922367"/>
                  <a:pt x="745715" y="798786"/>
                </a:cubicBezTo>
                <a:cubicBezTo>
                  <a:pt x="688764" y="757096"/>
                  <a:pt x="643724" y="703867"/>
                  <a:pt x="592356" y="656966"/>
                </a:cubicBezTo>
                <a:cubicBezTo>
                  <a:pt x="558111" y="625699"/>
                  <a:pt x="525354" y="592943"/>
                  <a:pt x="485526" y="567259"/>
                </a:cubicBezTo>
                <a:cubicBezTo>
                  <a:pt x="469148" y="556836"/>
                  <a:pt x="452025" y="547530"/>
                  <a:pt x="430063" y="550136"/>
                </a:cubicBezTo>
                <a:cubicBezTo>
                  <a:pt x="421502" y="551253"/>
                  <a:pt x="411824" y="553486"/>
                  <a:pt x="408846" y="563164"/>
                </a:cubicBezTo>
                <a:cubicBezTo>
                  <a:pt x="406240" y="572842"/>
                  <a:pt x="414057" y="577309"/>
                  <a:pt x="421130" y="581403"/>
                </a:cubicBezTo>
                <a:cubicBezTo>
                  <a:pt x="422991" y="582520"/>
                  <a:pt x="424852" y="584009"/>
                  <a:pt x="426713" y="584009"/>
                </a:cubicBezTo>
                <a:cubicBezTo>
                  <a:pt x="462075" y="586242"/>
                  <a:pt x="470264" y="614532"/>
                  <a:pt x="487015" y="635005"/>
                </a:cubicBezTo>
                <a:cubicBezTo>
                  <a:pt x="492226" y="641333"/>
                  <a:pt x="492598" y="647661"/>
                  <a:pt x="487015" y="655105"/>
                </a:cubicBezTo>
                <a:cubicBezTo>
                  <a:pt x="476964" y="668505"/>
                  <a:pt x="484037" y="674461"/>
                  <a:pt x="497437" y="678183"/>
                </a:cubicBezTo>
                <a:cubicBezTo>
                  <a:pt x="510837" y="681906"/>
                  <a:pt x="525354" y="683022"/>
                  <a:pt x="539871" y="691584"/>
                </a:cubicBezTo>
                <a:cubicBezTo>
                  <a:pt x="516793" y="698656"/>
                  <a:pt x="500787" y="691212"/>
                  <a:pt x="485898" y="681906"/>
                </a:cubicBezTo>
                <a:cubicBezTo>
                  <a:pt x="452397" y="661433"/>
                  <a:pt x="430808" y="631282"/>
                  <a:pt x="410335" y="600387"/>
                </a:cubicBezTo>
                <a:cubicBezTo>
                  <a:pt x="406240" y="594431"/>
                  <a:pt x="402890" y="587731"/>
                  <a:pt x="397307" y="582892"/>
                </a:cubicBezTo>
                <a:cubicBezTo>
                  <a:pt x="386884" y="573214"/>
                  <a:pt x="375717" y="572098"/>
                  <a:pt x="363062" y="584009"/>
                </a:cubicBezTo>
                <a:cubicBezTo>
                  <a:pt x="346311" y="599643"/>
                  <a:pt x="340356" y="598526"/>
                  <a:pt x="334772" y="578426"/>
                </a:cubicBezTo>
                <a:cubicBezTo>
                  <a:pt x="327327" y="551253"/>
                  <a:pt x="310577" y="532269"/>
                  <a:pt x="281915" y="522219"/>
                </a:cubicBezTo>
                <a:cubicBezTo>
                  <a:pt x="275960" y="519985"/>
                  <a:pt x="269632" y="517007"/>
                  <a:pt x="263304" y="521846"/>
                </a:cubicBezTo>
                <a:cubicBezTo>
                  <a:pt x="256604" y="527430"/>
                  <a:pt x="261070" y="533013"/>
                  <a:pt x="263676" y="538225"/>
                </a:cubicBezTo>
                <a:cubicBezTo>
                  <a:pt x="267398" y="546414"/>
                  <a:pt x="271865" y="554603"/>
                  <a:pt x="275215" y="563164"/>
                </a:cubicBezTo>
                <a:cubicBezTo>
                  <a:pt x="281171" y="576937"/>
                  <a:pt x="282288" y="591454"/>
                  <a:pt x="271121" y="604854"/>
                </a:cubicBezTo>
                <a:cubicBezTo>
                  <a:pt x="262931" y="614532"/>
                  <a:pt x="263676" y="620860"/>
                  <a:pt x="274471" y="627560"/>
                </a:cubicBezTo>
                <a:cubicBezTo>
                  <a:pt x="309088" y="648405"/>
                  <a:pt x="331050" y="675578"/>
                  <a:pt x="319138" y="718012"/>
                </a:cubicBezTo>
                <a:cubicBezTo>
                  <a:pt x="317277" y="723968"/>
                  <a:pt x="319511" y="729924"/>
                  <a:pt x="326583" y="729551"/>
                </a:cubicBezTo>
                <a:cubicBezTo>
                  <a:pt x="342217" y="728435"/>
                  <a:pt x="344822" y="738113"/>
                  <a:pt x="349289" y="748163"/>
                </a:cubicBezTo>
                <a:cubicBezTo>
                  <a:pt x="392840" y="844571"/>
                  <a:pt x="455747" y="928695"/>
                  <a:pt x="528332" y="1007608"/>
                </a:cubicBezTo>
                <a:cubicBezTo>
                  <a:pt x="600173" y="1085777"/>
                  <a:pt x="680947" y="1155756"/>
                  <a:pt x="766932" y="1222758"/>
                </a:cubicBezTo>
                <a:cubicBezTo>
                  <a:pt x="742737" y="1220524"/>
                  <a:pt x="711470" y="1206752"/>
                  <a:pt x="681319" y="1190746"/>
                </a:cubicBezTo>
                <a:cubicBezTo>
                  <a:pt x="601662" y="1147939"/>
                  <a:pt x="536149" y="1089871"/>
                  <a:pt x="469520" y="1032920"/>
                </a:cubicBezTo>
                <a:cubicBezTo>
                  <a:pt x="422991" y="993091"/>
                  <a:pt x="377579" y="952146"/>
                  <a:pt x="325466" y="917900"/>
                </a:cubicBezTo>
                <a:cubicBezTo>
                  <a:pt x="319511" y="914178"/>
                  <a:pt x="315416" y="909339"/>
                  <a:pt x="312066" y="903383"/>
                </a:cubicBezTo>
                <a:cubicBezTo>
                  <a:pt x="309088" y="898172"/>
                  <a:pt x="304621" y="893333"/>
                  <a:pt x="296805" y="895566"/>
                </a:cubicBezTo>
                <a:cubicBezTo>
                  <a:pt x="288988" y="898172"/>
                  <a:pt x="288243" y="904872"/>
                  <a:pt x="288243" y="910828"/>
                </a:cubicBezTo>
                <a:cubicBezTo>
                  <a:pt x="289360" y="933162"/>
                  <a:pt x="295688" y="953262"/>
                  <a:pt x="309460" y="971129"/>
                </a:cubicBezTo>
                <a:cubicBezTo>
                  <a:pt x="336261" y="1006864"/>
                  <a:pt x="371995" y="1034781"/>
                  <a:pt x="407729" y="1062698"/>
                </a:cubicBezTo>
                <a:cubicBezTo>
                  <a:pt x="457236" y="1101038"/>
                  <a:pt x="503021" y="1142728"/>
                  <a:pt x="544338" y="1189257"/>
                </a:cubicBezTo>
                <a:cubicBezTo>
                  <a:pt x="514560" y="1166551"/>
                  <a:pt x="484781" y="1143472"/>
                  <a:pt x="454630" y="1120766"/>
                </a:cubicBezTo>
                <a:cubicBezTo>
                  <a:pt x="431924" y="1103644"/>
                  <a:pt x="408474" y="1087265"/>
                  <a:pt x="385396" y="1070515"/>
                </a:cubicBezTo>
                <a:cubicBezTo>
                  <a:pt x="379812" y="1066421"/>
                  <a:pt x="373856" y="1061954"/>
                  <a:pt x="366040" y="1067537"/>
                </a:cubicBezTo>
                <a:cubicBezTo>
                  <a:pt x="358967" y="1072376"/>
                  <a:pt x="360084" y="1079449"/>
                  <a:pt x="361573" y="1086149"/>
                </a:cubicBezTo>
                <a:cubicBezTo>
                  <a:pt x="367156" y="1112577"/>
                  <a:pt x="382790" y="1133794"/>
                  <a:pt x="402146" y="1152778"/>
                </a:cubicBezTo>
                <a:cubicBezTo>
                  <a:pt x="425596" y="1175484"/>
                  <a:pt x="450164" y="1197074"/>
                  <a:pt x="475475" y="1218663"/>
                </a:cubicBezTo>
                <a:cubicBezTo>
                  <a:pt x="448303" y="1212707"/>
                  <a:pt x="421130" y="1206752"/>
                  <a:pt x="393957" y="1201913"/>
                </a:cubicBezTo>
                <a:cubicBezTo>
                  <a:pt x="406240" y="1245091"/>
                  <a:pt x="434902" y="1253653"/>
                  <a:pt x="460586" y="1260353"/>
                </a:cubicBezTo>
                <a:cubicBezTo>
                  <a:pt x="495204" y="1268914"/>
                  <a:pt x="528332" y="1279709"/>
                  <a:pt x="561089" y="1291993"/>
                </a:cubicBezTo>
                <a:cubicBezTo>
                  <a:pt x="574861" y="1304276"/>
                  <a:pt x="588634" y="1316188"/>
                  <a:pt x="602034" y="1328843"/>
                </a:cubicBezTo>
                <a:cubicBezTo>
                  <a:pt x="615807" y="1341872"/>
                  <a:pt x="628835" y="1354900"/>
                  <a:pt x="641863" y="1368672"/>
                </a:cubicBezTo>
                <a:cubicBezTo>
                  <a:pt x="651169" y="1378722"/>
                  <a:pt x="662335" y="1387284"/>
                  <a:pt x="651541" y="1404406"/>
                </a:cubicBezTo>
                <a:cubicBezTo>
                  <a:pt x="646702" y="1412223"/>
                  <a:pt x="678341" y="1454658"/>
                  <a:pt x="688392" y="1457263"/>
                </a:cubicBezTo>
                <a:cubicBezTo>
                  <a:pt x="689881" y="1457635"/>
                  <a:pt x="691369" y="1458008"/>
                  <a:pt x="692486" y="1458008"/>
                </a:cubicBezTo>
                <a:cubicBezTo>
                  <a:pt x="714076" y="1456519"/>
                  <a:pt x="718915" y="1469175"/>
                  <a:pt x="719287" y="1485181"/>
                </a:cubicBezTo>
                <a:cubicBezTo>
                  <a:pt x="719659" y="1500814"/>
                  <a:pt x="715937" y="1520170"/>
                  <a:pt x="745343" y="1512353"/>
                </a:cubicBezTo>
                <a:cubicBezTo>
                  <a:pt x="748693" y="1511609"/>
                  <a:pt x="749438" y="1513842"/>
                  <a:pt x="750926" y="1516448"/>
                </a:cubicBezTo>
                <a:cubicBezTo>
                  <a:pt x="782938" y="1583077"/>
                  <a:pt x="836912" y="1634445"/>
                  <a:pt x="890141" y="1685813"/>
                </a:cubicBezTo>
                <a:cubicBezTo>
                  <a:pt x="893119" y="1688419"/>
                  <a:pt x="896097" y="1691024"/>
                  <a:pt x="899074" y="1693630"/>
                </a:cubicBezTo>
                <a:cubicBezTo>
                  <a:pt x="843240" y="1680602"/>
                  <a:pt x="658985" y="1663851"/>
                  <a:pt x="605012" y="1669435"/>
                </a:cubicBezTo>
                <a:cubicBezTo>
                  <a:pt x="556994" y="1674274"/>
                  <a:pt x="285638" y="1593128"/>
                  <a:pt x="229431" y="1545110"/>
                </a:cubicBezTo>
                <a:cubicBezTo>
                  <a:pt x="221614" y="1582705"/>
                  <a:pt x="238364" y="1597594"/>
                  <a:pt x="251765" y="1614717"/>
                </a:cubicBezTo>
                <a:cubicBezTo>
                  <a:pt x="270748" y="1638912"/>
                  <a:pt x="273726" y="1656035"/>
                  <a:pt x="237992" y="1675391"/>
                </a:cubicBezTo>
                <a:cubicBezTo>
                  <a:pt x="135628" y="1730481"/>
                  <a:pt x="136745" y="1732342"/>
                  <a:pt x="232781" y="1807160"/>
                </a:cubicBezTo>
                <a:cubicBezTo>
                  <a:pt x="237248" y="1810511"/>
                  <a:pt x="235014" y="1821305"/>
                  <a:pt x="236131" y="1828750"/>
                </a:cubicBezTo>
                <a:cubicBezTo>
                  <a:pt x="211191" y="1839917"/>
                  <a:pt x="181785" y="1810883"/>
                  <a:pt x="152007" y="1842150"/>
                </a:cubicBezTo>
                <a:cubicBezTo>
                  <a:pt x="280426" y="1979503"/>
                  <a:pt x="475848" y="2110157"/>
                  <a:pt x="653030" y="2213265"/>
                </a:cubicBezTo>
                <a:cubicBezTo>
                  <a:pt x="509721" y="2247138"/>
                  <a:pt x="423735" y="2128024"/>
                  <a:pt x="318394" y="2143285"/>
                </a:cubicBezTo>
                <a:cubicBezTo>
                  <a:pt x="265909" y="2180508"/>
                  <a:pt x="422246" y="2240810"/>
                  <a:pt x="272982" y="2258305"/>
                </a:cubicBezTo>
                <a:cubicBezTo>
                  <a:pt x="337750" y="2291061"/>
                  <a:pt x="385768" y="2323073"/>
                  <a:pt x="430435" y="2360668"/>
                </a:cubicBezTo>
                <a:cubicBezTo>
                  <a:pt x="509721" y="2428042"/>
                  <a:pt x="525354" y="2472710"/>
                  <a:pt x="488876" y="2563162"/>
                </a:cubicBezTo>
                <a:cubicBezTo>
                  <a:pt x="464681" y="2622719"/>
                  <a:pt x="429691" y="2677437"/>
                  <a:pt x="460586" y="2748533"/>
                </a:cubicBezTo>
                <a:cubicBezTo>
                  <a:pt x="481803" y="2797295"/>
                  <a:pt x="473614" y="2829307"/>
                  <a:pt x="393212" y="2807345"/>
                </a:cubicBezTo>
                <a:cubicBezTo>
                  <a:pt x="306483" y="2783895"/>
                  <a:pt x="273726" y="2827818"/>
                  <a:pt x="295688" y="2913059"/>
                </a:cubicBezTo>
                <a:cubicBezTo>
                  <a:pt x="309833" y="2967777"/>
                  <a:pt x="294943" y="2984900"/>
                  <a:pt x="235386" y="2978572"/>
                </a:cubicBezTo>
                <a:cubicBezTo>
                  <a:pt x="169501" y="2971499"/>
                  <a:pt x="106967" y="2935765"/>
                  <a:pt x="25448" y="2952888"/>
                </a:cubicBezTo>
                <a:cubicBezTo>
                  <a:pt x="90588" y="3052646"/>
                  <a:pt x="229803" y="3024356"/>
                  <a:pt x="305738" y="3119275"/>
                </a:cubicBezTo>
                <a:cubicBezTo>
                  <a:pt x="215286" y="3119647"/>
                  <a:pt x="146051" y="3119275"/>
                  <a:pt x="79049" y="3098430"/>
                </a:cubicBezTo>
                <a:cubicBezTo>
                  <a:pt x="51132" y="3089869"/>
                  <a:pt x="20609" y="3081308"/>
                  <a:pt x="4975" y="3109969"/>
                </a:cubicBezTo>
                <a:cubicBezTo>
                  <a:pt x="-13636" y="3144587"/>
                  <a:pt x="24331" y="3157615"/>
                  <a:pt x="47037" y="3163943"/>
                </a:cubicBezTo>
                <a:cubicBezTo>
                  <a:pt x="111061" y="3181438"/>
                  <a:pt x="160196" y="3222755"/>
                  <a:pt x="213425" y="3255139"/>
                </a:cubicBezTo>
                <a:cubicBezTo>
                  <a:pt x="329933" y="3326236"/>
                  <a:pt x="457981" y="3385420"/>
                  <a:pt x="556622" y="3502301"/>
                </a:cubicBezTo>
                <a:cubicBezTo>
                  <a:pt x="432669" y="3472523"/>
                  <a:pt x="339983" y="3402915"/>
                  <a:pt x="224592" y="3388771"/>
                </a:cubicBezTo>
                <a:cubicBezTo>
                  <a:pt x="324722" y="3495601"/>
                  <a:pt x="453142" y="3565208"/>
                  <a:pt x="574861" y="3643004"/>
                </a:cubicBezTo>
                <a:cubicBezTo>
                  <a:pt x="609479" y="3664966"/>
                  <a:pt x="644841" y="3679855"/>
                  <a:pt x="652657" y="3727501"/>
                </a:cubicBezTo>
                <a:cubicBezTo>
                  <a:pt x="667919" y="3819814"/>
                  <a:pt x="712959" y="3896494"/>
                  <a:pt x="810111" y="3937067"/>
                </a:cubicBezTo>
                <a:cubicBezTo>
                  <a:pt x="810856" y="3937439"/>
                  <a:pt x="805644" y="3951212"/>
                  <a:pt x="802294" y="3960890"/>
                </a:cubicBezTo>
                <a:cubicBezTo>
                  <a:pt x="743110" y="3963868"/>
                  <a:pt x="696581" y="3909149"/>
                  <a:pt x="620646" y="3927017"/>
                </a:cubicBezTo>
                <a:cubicBezTo>
                  <a:pt x="692858" y="4001091"/>
                  <a:pt x="753532" y="4067720"/>
                  <a:pt x="856268" y="4103082"/>
                </a:cubicBezTo>
                <a:cubicBezTo>
                  <a:pt x="938531" y="4131372"/>
                  <a:pt x="1040150" y="4147377"/>
                  <a:pt x="1099707" y="4238574"/>
                </a:cubicBezTo>
                <a:cubicBezTo>
                  <a:pt x="1030472" y="4256441"/>
                  <a:pt x="978732" y="4234107"/>
                  <a:pt x="926992" y="4218102"/>
                </a:cubicBezTo>
                <a:cubicBezTo>
                  <a:pt x="847334" y="4193534"/>
                  <a:pt x="769166" y="4165617"/>
                  <a:pt x="689508" y="4140677"/>
                </a:cubicBezTo>
                <a:cubicBezTo>
                  <a:pt x="659358" y="4131372"/>
                  <a:pt x="626229" y="4124299"/>
                  <a:pt x="606873" y="4169711"/>
                </a:cubicBezTo>
                <a:cubicBezTo>
                  <a:pt x="707748" y="4179389"/>
                  <a:pt x="768421" y="4240435"/>
                  <a:pt x="831701" y="4297759"/>
                </a:cubicBezTo>
                <a:cubicBezTo>
                  <a:pt x="867435" y="4330143"/>
                  <a:pt x="896469" y="4373322"/>
                  <a:pt x="960493" y="4356944"/>
                </a:cubicBezTo>
                <a:cubicBezTo>
                  <a:pt x="994366" y="4348382"/>
                  <a:pt x="1015955" y="4372578"/>
                  <a:pt x="1012233" y="4402356"/>
                </a:cubicBezTo>
                <a:cubicBezTo>
                  <a:pt x="999577" y="4507325"/>
                  <a:pt x="1078118" y="4544176"/>
                  <a:pt x="1159636" y="4564276"/>
                </a:cubicBezTo>
                <a:cubicBezTo>
                  <a:pt x="1313740" y="4602616"/>
                  <a:pt x="1442160" y="4692324"/>
                  <a:pt x="1592169" y="4741458"/>
                </a:cubicBezTo>
                <a:cubicBezTo>
                  <a:pt x="1738083" y="4789104"/>
                  <a:pt x="2833187" y="5010209"/>
                  <a:pt x="3110499" y="5032171"/>
                </a:cubicBezTo>
                <a:cubicBezTo>
                  <a:pt x="4807501" y="5166546"/>
                  <a:pt x="6028047" y="4106432"/>
                  <a:pt x="6033630" y="4091915"/>
                </a:cubicBezTo>
                <a:cubicBezTo>
                  <a:pt x="6059314" y="4023797"/>
                  <a:pt x="6122965" y="3994390"/>
                  <a:pt x="6180661" y="3957912"/>
                </a:cubicBezTo>
                <a:cubicBezTo>
                  <a:pt x="6230913" y="3925900"/>
                  <a:pt x="6284514" y="3892027"/>
                  <a:pt x="6305359" y="3837309"/>
                </a:cubicBezTo>
                <a:cubicBezTo>
                  <a:pt x="6332904" y="3764724"/>
                  <a:pt x="6254735" y="3824281"/>
                  <a:pt x="6240218" y="3796364"/>
                </a:cubicBezTo>
                <a:cubicBezTo>
                  <a:pt x="6269997" y="3758768"/>
                  <a:pt x="6316153" y="3724151"/>
                  <a:pt x="6328437" y="3681344"/>
                </a:cubicBezTo>
                <a:cubicBezTo>
                  <a:pt x="6372361" y="3526496"/>
                  <a:pt x="6466907" y="3413710"/>
                  <a:pt x="6608355" y="3326236"/>
                </a:cubicBezTo>
                <a:cubicBezTo>
                  <a:pt x="6648928" y="3300924"/>
                  <a:pt x="6675729" y="3255512"/>
                  <a:pt x="6731191" y="3248067"/>
                </a:cubicBezTo>
                <a:cubicBezTo>
                  <a:pt x="6854400" y="3232061"/>
                  <a:pt x="6815315" y="3106992"/>
                  <a:pt x="6880456" y="3051529"/>
                </a:cubicBezTo>
                <a:cubicBezTo>
                  <a:pt x="6892739" y="3041107"/>
                  <a:pt x="6903907" y="2777939"/>
                  <a:pt x="6901673" y="2763795"/>
                </a:cubicBezTo>
                <a:cubicBezTo>
                  <a:pt x="6898323" y="2743322"/>
                  <a:pt x="6883806" y="2966288"/>
                  <a:pt x="6871150" y="2948421"/>
                </a:cubicBezTo>
                <a:cubicBezTo>
                  <a:pt x="6858494" y="2930182"/>
                  <a:pt x="6839138" y="2914176"/>
                  <a:pt x="6848444" y="2890353"/>
                </a:cubicBezTo>
                <a:cubicBezTo>
                  <a:pt x="6852166" y="2880303"/>
                  <a:pt x="6849561" y="2846058"/>
                  <a:pt x="6878223" y="2873230"/>
                </a:cubicBezTo>
                <a:cubicBezTo>
                  <a:pt x="6956763" y="2946932"/>
                  <a:pt x="6870778" y="2578051"/>
                  <a:pt x="6762459" y="2568745"/>
                </a:cubicBezTo>
                <a:cubicBezTo>
                  <a:pt x="6801915" y="2465637"/>
                  <a:pt x="6801915" y="2465637"/>
                  <a:pt x="6673123" y="2451493"/>
                </a:cubicBezTo>
                <a:cubicBezTo>
                  <a:pt x="6722630" y="2385980"/>
                  <a:pt x="6722630" y="2369229"/>
                  <a:pt x="6662700" y="2346896"/>
                </a:cubicBezTo>
                <a:cubicBezTo>
                  <a:pt x="6605005" y="2325306"/>
                  <a:pt x="6540981" y="2318234"/>
                  <a:pt x="6487752" y="2285105"/>
                </a:cubicBezTo>
                <a:cubicBezTo>
                  <a:pt x="6536887" y="2201353"/>
                  <a:pt x="6550659" y="2104573"/>
                  <a:pt x="6652278" y="2063628"/>
                </a:cubicBezTo>
                <a:cubicBezTo>
                  <a:pt x="6668284" y="2057300"/>
                  <a:pt x="6679079" y="2031988"/>
                  <a:pt x="6668656" y="2017843"/>
                </a:cubicBezTo>
                <a:cubicBezTo>
                  <a:pt x="6631805" y="1965359"/>
                  <a:pt x="6684662" y="1864856"/>
                  <a:pt x="6570015" y="1854062"/>
                </a:cubicBezTo>
                <a:cubicBezTo>
                  <a:pt x="6555870" y="1852573"/>
                  <a:pt x="6542842" y="1842150"/>
                  <a:pt x="6554009" y="1827633"/>
                </a:cubicBezTo>
                <a:cubicBezTo>
                  <a:pt x="6592349" y="1778126"/>
                  <a:pt x="6545820" y="1781476"/>
                  <a:pt x="6517531" y="1775149"/>
                </a:cubicBezTo>
                <a:cubicBezTo>
                  <a:pt x="6483285" y="1767704"/>
                  <a:pt x="6444573" y="1789293"/>
                  <a:pt x="6412934" y="1762493"/>
                </a:cubicBezTo>
                <a:cubicBezTo>
                  <a:pt x="6420378" y="1734203"/>
                  <a:pt x="6447923" y="1734575"/>
                  <a:pt x="6467279" y="1725642"/>
                </a:cubicBezTo>
                <a:cubicBezTo>
                  <a:pt x="6523858" y="1699213"/>
                  <a:pt x="6570015" y="1667946"/>
                  <a:pt x="6572621" y="1600200"/>
                </a:cubicBezTo>
                <a:cubicBezTo>
                  <a:pt x="6574854" y="1545482"/>
                  <a:pt x="6580810" y="1497092"/>
                  <a:pt x="6502641" y="1480341"/>
                </a:cubicBezTo>
                <a:cubicBezTo>
                  <a:pt x="6490358" y="1477736"/>
                  <a:pt x="6484030" y="1470664"/>
                  <a:pt x="6481796" y="1461358"/>
                </a:cubicBezTo>
                <a:cubicBezTo>
                  <a:pt x="6490730" y="1452424"/>
                  <a:pt x="6499291" y="1443118"/>
                  <a:pt x="6509713" y="1436418"/>
                </a:cubicBezTo>
                <a:cubicBezTo>
                  <a:pt x="6544703" y="1414457"/>
                  <a:pt x="6556615" y="1382072"/>
                  <a:pt x="6567037" y="1348199"/>
                </a:cubicBezTo>
                <a:cubicBezTo>
                  <a:pt x="6573737" y="1326610"/>
                  <a:pt x="6581554" y="1305393"/>
                  <a:pt x="6596816" y="1286781"/>
                </a:cubicBezTo>
                <a:cubicBezTo>
                  <a:pt x="6606122" y="1275242"/>
                  <a:pt x="6617661" y="1266681"/>
                  <a:pt x="6632178" y="1261842"/>
                </a:cubicBezTo>
                <a:cubicBezTo>
                  <a:pt x="6644833" y="1257375"/>
                  <a:pt x="6648556" y="1251419"/>
                  <a:pt x="6639994" y="1240625"/>
                </a:cubicBezTo>
                <a:cubicBezTo>
                  <a:pt x="6615799" y="1209729"/>
                  <a:pt x="6606122" y="1175856"/>
                  <a:pt x="6622127" y="1136400"/>
                </a:cubicBezTo>
                <a:cubicBezTo>
                  <a:pt x="6626967" y="1124489"/>
                  <a:pt x="6623617" y="1114066"/>
                  <a:pt x="6612077" y="1109599"/>
                </a:cubicBezTo>
                <a:cubicBezTo>
                  <a:pt x="6564059" y="1090616"/>
                  <a:pt x="6552148" y="1046692"/>
                  <a:pt x="6531675" y="1009469"/>
                </a:cubicBezTo>
                <a:cubicBezTo>
                  <a:pt x="6502641" y="956612"/>
                  <a:pt x="6476213" y="902639"/>
                  <a:pt x="6456113" y="845315"/>
                </a:cubicBezTo>
                <a:cubicBezTo>
                  <a:pt x="6444201" y="811070"/>
                  <a:pt x="6432662" y="777197"/>
                  <a:pt x="6440851" y="739229"/>
                </a:cubicBezTo>
                <a:cubicBezTo>
                  <a:pt x="6442712" y="729924"/>
                  <a:pt x="6439362" y="722107"/>
                  <a:pt x="6434523" y="715034"/>
                </a:cubicBezTo>
                <a:cubicBezTo>
                  <a:pt x="6414050" y="684139"/>
                  <a:pt x="6416656" y="651383"/>
                  <a:pt x="6432290" y="617510"/>
                </a:cubicBezTo>
                <a:cubicBezTo>
                  <a:pt x="6441968" y="597037"/>
                  <a:pt x="6440851" y="594431"/>
                  <a:pt x="6416284" y="595176"/>
                </a:cubicBezTo>
                <a:cubicBezTo>
                  <a:pt x="6366405" y="596293"/>
                  <a:pt x="6316898" y="598154"/>
                  <a:pt x="6267763" y="591826"/>
                </a:cubicBezTo>
                <a:cubicBezTo>
                  <a:pt x="6212673" y="584753"/>
                  <a:pt x="6194806" y="568375"/>
                  <a:pt x="6236496" y="521102"/>
                </a:cubicBezTo>
                <a:cubicBezTo>
                  <a:pt x="6245430" y="511052"/>
                  <a:pt x="6253246" y="499885"/>
                  <a:pt x="6257341" y="487229"/>
                </a:cubicBezTo>
                <a:cubicBezTo>
                  <a:pt x="6260319" y="477179"/>
                  <a:pt x="6257713" y="470106"/>
                  <a:pt x="6248780" y="465267"/>
                </a:cubicBezTo>
                <a:cubicBezTo>
                  <a:pt x="6238357" y="459312"/>
                  <a:pt x="6232774" y="467501"/>
                  <a:pt x="6226818" y="473456"/>
                </a:cubicBezTo>
                <a:cubicBezTo>
                  <a:pt x="6194434" y="505468"/>
                  <a:pt x="6153861" y="527430"/>
                  <a:pt x="6115149" y="551625"/>
                </a:cubicBezTo>
                <a:cubicBezTo>
                  <a:pt x="6059686" y="586615"/>
                  <a:pt x="6001246" y="617510"/>
                  <a:pt x="5951739" y="659944"/>
                </a:cubicBezTo>
                <a:cubicBezTo>
                  <a:pt x="5939084" y="670739"/>
                  <a:pt x="5918611" y="662550"/>
                  <a:pt x="5917122" y="644310"/>
                </a:cubicBezTo>
                <a:cubicBezTo>
                  <a:pt x="5915633" y="626071"/>
                  <a:pt x="5905583" y="626071"/>
                  <a:pt x="5890694" y="630538"/>
                </a:cubicBezTo>
                <a:cubicBezTo>
                  <a:pt x="5872826" y="635749"/>
                  <a:pt x="5854959" y="640960"/>
                  <a:pt x="5837464" y="646916"/>
                </a:cubicBezTo>
                <a:cubicBezTo>
                  <a:pt x="5819225" y="653244"/>
                  <a:pt x="5811036" y="666644"/>
                  <a:pt x="5809175" y="683395"/>
                </a:cubicBezTo>
                <a:cubicBezTo>
                  <a:pt x="5808430" y="689723"/>
                  <a:pt x="5808803" y="697539"/>
                  <a:pt x="5815503" y="698656"/>
                </a:cubicBezTo>
                <a:cubicBezTo>
                  <a:pt x="5843048" y="703495"/>
                  <a:pt x="5755201" y="682278"/>
                  <a:pt x="5746268" y="667389"/>
                </a:cubicBezTo>
                <a:cubicBezTo>
                  <a:pt x="5745896" y="666644"/>
                  <a:pt x="5525907" y="720246"/>
                  <a:pt x="5458905" y="754119"/>
                </a:cubicBezTo>
                <a:close/>
                <a:moveTo>
                  <a:pt x="885302" y="1333310"/>
                </a:moveTo>
                <a:cubicBezTo>
                  <a:pt x="877857" y="1326982"/>
                  <a:pt x="870040" y="1321027"/>
                  <a:pt x="862596" y="1314326"/>
                </a:cubicBezTo>
                <a:cubicBezTo>
                  <a:pt x="863712" y="1312837"/>
                  <a:pt x="865201" y="1311349"/>
                  <a:pt x="866318" y="1309860"/>
                </a:cubicBezTo>
                <a:cubicBezTo>
                  <a:pt x="881580" y="1320282"/>
                  <a:pt x="896841" y="1330705"/>
                  <a:pt x="912103" y="1341127"/>
                </a:cubicBezTo>
                <a:cubicBezTo>
                  <a:pt x="903541" y="1338522"/>
                  <a:pt x="894235" y="1335916"/>
                  <a:pt x="885302" y="1333310"/>
                </a:cubicBezTo>
                <a:close/>
                <a:moveTo>
                  <a:pt x="1140280" y="787619"/>
                </a:moveTo>
                <a:cubicBezTo>
                  <a:pt x="1231849" y="850154"/>
                  <a:pt x="1323418" y="913061"/>
                  <a:pt x="1414987" y="975596"/>
                </a:cubicBezTo>
                <a:cubicBezTo>
                  <a:pt x="1413498" y="977085"/>
                  <a:pt x="1412381" y="978574"/>
                  <a:pt x="1410892" y="980063"/>
                </a:cubicBezTo>
                <a:cubicBezTo>
                  <a:pt x="1310390" y="927206"/>
                  <a:pt x="1215471" y="868394"/>
                  <a:pt x="1140280" y="787619"/>
                </a:cubicBezTo>
                <a:close/>
              </a:path>
            </a:pathLst>
          </a:custGeom>
          <a:solidFill>
            <a:schemeClr val="accent1"/>
          </a:solidFill>
          <a:ln w="32707" cap="flat">
            <a:noFill/>
            <a:prstDash val="solid"/>
            <a:miter/>
          </a:ln>
        </p:spPr>
        <p:txBody>
          <a:bodyPr rtlCol="0" anchor="ctr"/>
          <a:lstStyle/>
          <a:p>
            <a:endParaRPr lang="en-US" dirty="0"/>
          </a:p>
        </p:txBody>
      </p:sp>
      <p:sp>
        <p:nvSpPr>
          <p:cNvPr id="2" name="Title 1">
            <a:extLst>
              <a:ext uri="{FF2B5EF4-FFF2-40B4-BE49-F238E27FC236}">
                <a16:creationId xmlns:a16="http://schemas.microsoft.com/office/drawing/2014/main" id="{192825A4-268B-4301-8432-F9E9B2661AEC}"/>
              </a:ext>
            </a:extLst>
          </p:cNvPr>
          <p:cNvSpPr>
            <a:spLocks noGrp="1"/>
          </p:cNvSpPr>
          <p:nvPr>
            <p:ph type="title"/>
          </p:nvPr>
        </p:nvSpPr>
        <p:spPr>
          <a:xfrm>
            <a:off x="3328416" y="2002536"/>
            <a:ext cx="5541264" cy="2148840"/>
          </a:xfrm>
        </p:spPr>
        <p:txBody>
          <a:bodyPr anchor="b">
            <a:normAutofit/>
          </a:bodyPr>
          <a:lstStyle>
            <a:lvl1pPr algn="ctr">
              <a:defRPr sz="3600">
                <a:solidFill>
                  <a:schemeClr val="bg1"/>
                </a:solidFill>
                <a:latin typeface="+mn-lt"/>
              </a:defRPr>
            </a:lvl1pPr>
          </a:lstStyle>
          <a:p>
            <a:r>
              <a:rPr lang="en-US"/>
              <a:t>Click to edit Master title style</a:t>
            </a:r>
            <a:endParaRPr lang="en-US" dirty="0"/>
          </a:p>
        </p:txBody>
      </p:sp>
      <p:sp>
        <p:nvSpPr>
          <p:cNvPr id="3" name="Date Placeholder 2">
            <a:extLst>
              <a:ext uri="{FF2B5EF4-FFF2-40B4-BE49-F238E27FC236}">
                <a16:creationId xmlns:a16="http://schemas.microsoft.com/office/drawing/2014/main" id="{DA33410F-8A90-47F6-BD39-4AC0E4358351}"/>
              </a:ext>
            </a:extLst>
          </p:cNvPr>
          <p:cNvSpPr>
            <a:spLocks noGrp="1"/>
          </p:cNvSpPr>
          <p:nvPr>
            <p:ph type="dt" sz="half" idx="10"/>
          </p:nvPr>
        </p:nvSpPr>
        <p:spPr/>
        <p:txBody>
          <a:bodyPr/>
          <a:lstStyle/>
          <a:p>
            <a:endParaRPr lang="en-US" dirty="0"/>
          </a:p>
        </p:txBody>
      </p:sp>
      <p:sp>
        <p:nvSpPr>
          <p:cNvPr id="4" name="Footer Placeholder 3">
            <a:extLst>
              <a:ext uri="{FF2B5EF4-FFF2-40B4-BE49-F238E27FC236}">
                <a16:creationId xmlns:a16="http://schemas.microsoft.com/office/drawing/2014/main" id="{D1D819A9-F8DE-4E5C-AFC3-E0105ACD8295}"/>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A4E25320-A12F-4F3E-8EC9-11292FF36BEA}"/>
              </a:ext>
            </a:extLst>
          </p:cNvPr>
          <p:cNvSpPr>
            <a:spLocks noGrp="1"/>
          </p:cNvSpPr>
          <p:nvPr>
            <p:ph type="sldNum" sz="quarter" idx="12"/>
          </p:nvPr>
        </p:nvSpPr>
        <p:spPr/>
        <p:txBody>
          <a:bodyPr/>
          <a:lstStyle/>
          <a:p>
            <a:fld id="{B9713C8C-8E70-45D5-AE59-23E60168254E}" type="slidenum">
              <a:rPr lang="en-US" smtClean="0"/>
              <a:t>‹#›</a:t>
            </a:fld>
            <a:endParaRPr lang="en-US" dirty="0"/>
          </a:p>
        </p:txBody>
      </p:sp>
      <p:sp>
        <p:nvSpPr>
          <p:cNvPr id="8" name="Text Placeholder 7">
            <a:extLst>
              <a:ext uri="{FF2B5EF4-FFF2-40B4-BE49-F238E27FC236}">
                <a16:creationId xmlns:a16="http://schemas.microsoft.com/office/drawing/2014/main" id="{DB993D08-8A5D-4511-89F2-22508AFAC62D}"/>
              </a:ext>
            </a:extLst>
          </p:cNvPr>
          <p:cNvSpPr>
            <a:spLocks noGrp="1"/>
          </p:cNvSpPr>
          <p:nvPr>
            <p:ph type="body" sz="quarter" idx="13"/>
          </p:nvPr>
        </p:nvSpPr>
        <p:spPr>
          <a:xfrm>
            <a:off x="3877056" y="4297680"/>
            <a:ext cx="4434840" cy="1188720"/>
          </a:xfrm>
        </p:spPr>
        <p:txBody>
          <a:bodyPr/>
          <a:lstStyle>
            <a:lvl1pPr marL="0" indent="0" algn="ctr">
              <a:buNone/>
              <a:defRPr sz="2400">
                <a:solidFill>
                  <a:schemeClr val="bg1"/>
                </a:solidFill>
                <a:latin typeface="+mj-lt"/>
              </a:defRPr>
            </a:lvl1pPr>
          </a:lstStyle>
          <a:p>
            <a:pPr lvl="0"/>
            <a:r>
              <a:rPr lang="en-US"/>
              <a:t>Click to edit Master text styles</a:t>
            </a:r>
          </a:p>
        </p:txBody>
      </p:sp>
    </p:spTree>
    <p:extLst>
      <p:ext uri="{BB962C8B-B14F-4D97-AF65-F5344CB8AC3E}">
        <p14:creationId xmlns:p14="http://schemas.microsoft.com/office/powerpoint/2010/main" val="4166528843"/>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userDrawn="1">
  <p:cSld name="Team">
    <p:spTree>
      <p:nvGrpSpPr>
        <p:cNvPr id="1" name=""/>
        <p:cNvGrpSpPr/>
        <p:nvPr/>
      </p:nvGrpSpPr>
      <p:grpSpPr>
        <a:xfrm>
          <a:off x="0" y="0"/>
          <a:ext cx="0" cy="0"/>
          <a:chOff x="0" y="0"/>
          <a:chExt cx="0" cy="0"/>
        </a:xfrm>
      </p:grpSpPr>
      <p:sp>
        <p:nvSpPr>
          <p:cNvPr id="31" name="Picture Placeholder 30">
            <a:extLst>
              <a:ext uri="{FF2B5EF4-FFF2-40B4-BE49-F238E27FC236}">
                <a16:creationId xmlns:a16="http://schemas.microsoft.com/office/drawing/2014/main" id="{740F3399-4083-4642-9BB0-A990D21E7031}"/>
              </a:ext>
            </a:extLst>
          </p:cNvPr>
          <p:cNvSpPr>
            <a:spLocks noGrp="1"/>
          </p:cNvSpPr>
          <p:nvPr>
            <p:ph type="pic" sz="quarter" idx="13"/>
          </p:nvPr>
        </p:nvSpPr>
        <p:spPr>
          <a:xfrm>
            <a:off x="328398" y="2204789"/>
            <a:ext cx="2053232" cy="1662194"/>
          </a:xfrm>
          <a:custGeom>
            <a:avLst/>
            <a:gdLst>
              <a:gd name="connsiteX0" fmla="*/ 1747 w 2053232"/>
              <a:gd name="connsiteY0" fmla="*/ 969110 h 1662194"/>
              <a:gd name="connsiteX1" fmla="*/ 2600 w 2053232"/>
              <a:gd name="connsiteY1" fmla="*/ 973994 h 1662194"/>
              <a:gd name="connsiteX2" fmla="*/ 5336 w 2053232"/>
              <a:gd name="connsiteY2" fmla="*/ 988563 h 1662194"/>
              <a:gd name="connsiteX3" fmla="*/ 6783 w 2053232"/>
              <a:gd name="connsiteY3" fmla="*/ 995844 h 1662194"/>
              <a:gd name="connsiteX4" fmla="*/ 6162 w 2053232"/>
              <a:gd name="connsiteY4" fmla="*/ 996145 h 1662194"/>
              <a:gd name="connsiteX5" fmla="*/ 1451 w 2053232"/>
              <a:gd name="connsiteY5" fmla="*/ 973537 h 1662194"/>
              <a:gd name="connsiteX6" fmla="*/ 1 w 2053232"/>
              <a:gd name="connsiteY6" fmla="*/ 957986 h 1662194"/>
              <a:gd name="connsiteX7" fmla="*/ 655 w 2053232"/>
              <a:gd name="connsiteY7" fmla="*/ 958871 h 1662194"/>
              <a:gd name="connsiteX8" fmla="*/ 2083 w 2053232"/>
              <a:gd name="connsiteY8" fmla="*/ 964112 h 1662194"/>
              <a:gd name="connsiteX9" fmla="*/ 1747 w 2053232"/>
              <a:gd name="connsiteY9" fmla="*/ 969110 h 1662194"/>
              <a:gd name="connsiteX10" fmla="*/ 711 w 2053232"/>
              <a:gd name="connsiteY10" fmla="*/ 963168 h 1662194"/>
              <a:gd name="connsiteX11" fmla="*/ 1 w 2053232"/>
              <a:gd name="connsiteY11" fmla="*/ 957986 h 1662194"/>
              <a:gd name="connsiteX12" fmla="*/ 1709192 w 2053232"/>
              <a:gd name="connsiteY12" fmla="*/ 427290 h 1662194"/>
              <a:gd name="connsiteX13" fmla="*/ 1697211 w 2053232"/>
              <a:gd name="connsiteY13" fmla="*/ 437869 h 1662194"/>
              <a:gd name="connsiteX14" fmla="*/ 1704734 w 2053232"/>
              <a:gd name="connsiteY14" fmla="*/ 435072 h 1662194"/>
              <a:gd name="connsiteX15" fmla="*/ 1710506 w 2053232"/>
              <a:gd name="connsiteY15" fmla="*/ 428699 h 1662194"/>
              <a:gd name="connsiteX16" fmla="*/ 1709192 w 2053232"/>
              <a:gd name="connsiteY16" fmla="*/ 427290 h 1662194"/>
              <a:gd name="connsiteX17" fmla="*/ 1602978 w 2053232"/>
              <a:gd name="connsiteY17" fmla="*/ 260909 h 1662194"/>
              <a:gd name="connsiteX18" fmla="*/ 1531109 w 2053232"/>
              <a:gd name="connsiteY18" fmla="*/ 324503 h 1662194"/>
              <a:gd name="connsiteX19" fmla="*/ 1532534 w 2053232"/>
              <a:gd name="connsiteY19" fmla="*/ 325909 h 1662194"/>
              <a:gd name="connsiteX20" fmla="*/ 1602978 w 2053232"/>
              <a:gd name="connsiteY20" fmla="*/ 260909 h 1662194"/>
              <a:gd name="connsiteX21" fmla="*/ 1738586 w 2053232"/>
              <a:gd name="connsiteY21" fmla="*/ 93 h 1662194"/>
              <a:gd name="connsiteX22" fmla="*/ 1741678 w 2053232"/>
              <a:gd name="connsiteY22" fmla="*/ 1125 h 1662194"/>
              <a:gd name="connsiteX23" fmla="*/ 1741688 w 2053232"/>
              <a:gd name="connsiteY23" fmla="*/ 7060 h 1662194"/>
              <a:gd name="connsiteX24" fmla="*/ 1738619 w 2053232"/>
              <a:gd name="connsiteY24" fmla="*/ 16733 h 1662194"/>
              <a:gd name="connsiteX25" fmla="*/ 1740091 w 2053232"/>
              <a:gd name="connsiteY25" fmla="*/ 23588 h 1662194"/>
              <a:gd name="connsiteX26" fmla="*/ 1738677 w 2053232"/>
              <a:gd name="connsiteY26" fmla="*/ 39142 h 1662194"/>
              <a:gd name="connsiteX27" fmla="*/ 1733427 w 2053232"/>
              <a:gd name="connsiteY27" fmla="*/ 62940 h 1662194"/>
              <a:gd name="connsiteX28" fmla="*/ 1730087 w 2053232"/>
              <a:gd name="connsiteY28" fmla="*/ 69352 h 1662194"/>
              <a:gd name="connsiteX29" fmla="*/ 1727650 w 2053232"/>
              <a:gd name="connsiteY29" fmla="*/ 72220 h 1662194"/>
              <a:gd name="connsiteX30" fmla="*/ 1683217 w 2053232"/>
              <a:gd name="connsiteY30" fmla="*/ 165659 h 1662194"/>
              <a:gd name="connsiteX31" fmla="*/ 1629846 w 2053232"/>
              <a:gd name="connsiteY31" fmla="*/ 229721 h 1662194"/>
              <a:gd name="connsiteX32" fmla="*/ 1628579 w 2053232"/>
              <a:gd name="connsiteY32" fmla="*/ 232307 h 1662194"/>
              <a:gd name="connsiteX33" fmla="*/ 1654744 w 2053232"/>
              <a:gd name="connsiteY33" fmla="*/ 218464 h 1662194"/>
              <a:gd name="connsiteX34" fmla="*/ 1708998 w 2053232"/>
              <a:gd name="connsiteY34" fmla="*/ 163943 h 1662194"/>
              <a:gd name="connsiteX35" fmla="*/ 1741523 w 2053232"/>
              <a:gd name="connsiteY35" fmla="*/ 130021 h 1662194"/>
              <a:gd name="connsiteX36" fmla="*/ 1745887 w 2053232"/>
              <a:gd name="connsiteY36" fmla="*/ 123817 h 1662194"/>
              <a:gd name="connsiteX37" fmla="*/ 1749348 w 2053232"/>
              <a:gd name="connsiteY37" fmla="*/ 121883 h 1662194"/>
              <a:gd name="connsiteX38" fmla="*/ 1752617 w 2053232"/>
              <a:gd name="connsiteY38" fmla="*/ 126013 h 1662194"/>
              <a:gd name="connsiteX39" fmla="*/ 1751495 w 2053232"/>
              <a:gd name="connsiteY39" fmla="*/ 142041 h 1662194"/>
              <a:gd name="connsiteX40" fmla="*/ 1727717 w 2053232"/>
              <a:gd name="connsiteY40" fmla="*/ 174701 h 1662194"/>
              <a:gd name="connsiteX41" fmla="*/ 1693354 w 2053232"/>
              <a:gd name="connsiteY41" fmla="*/ 214015 h 1662194"/>
              <a:gd name="connsiteX42" fmla="*/ 1692030 w 2053232"/>
              <a:gd name="connsiteY42" fmla="*/ 218421 h 1662194"/>
              <a:gd name="connsiteX43" fmla="*/ 1711837 w 2053232"/>
              <a:gd name="connsiteY43" fmla="*/ 198978 h 1662194"/>
              <a:gd name="connsiteX44" fmla="*/ 1731313 w 2053232"/>
              <a:gd name="connsiteY44" fmla="*/ 180273 h 1662194"/>
              <a:gd name="connsiteX45" fmla="*/ 1737207 w 2053232"/>
              <a:gd name="connsiteY45" fmla="*/ 178378 h 1662194"/>
              <a:gd name="connsiteX46" fmla="*/ 1739940 w 2053232"/>
              <a:gd name="connsiteY46" fmla="*/ 185555 h 1662194"/>
              <a:gd name="connsiteX47" fmla="*/ 1732246 w 2053232"/>
              <a:gd name="connsiteY47" fmla="*/ 204832 h 1662194"/>
              <a:gd name="connsiteX48" fmla="*/ 1686812 w 2053232"/>
              <a:gd name="connsiteY48" fmla="*/ 257845 h 1662194"/>
              <a:gd name="connsiteX49" fmla="*/ 1664556 w 2053232"/>
              <a:gd name="connsiteY49" fmla="*/ 288152 h 1662194"/>
              <a:gd name="connsiteX50" fmla="*/ 1664418 w 2053232"/>
              <a:gd name="connsiteY50" fmla="*/ 295304 h 1662194"/>
              <a:gd name="connsiteX51" fmla="*/ 1654080 w 2053232"/>
              <a:gd name="connsiteY51" fmla="*/ 308008 h 1662194"/>
              <a:gd name="connsiteX52" fmla="*/ 1646666 w 2053232"/>
              <a:gd name="connsiteY52" fmla="*/ 310801 h 1662194"/>
              <a:gd name="connsiteX53" fmla="*/ 1571164 w 2053232"/>
              <a:gd name="connsiteY53" fmla="*/ 394989 h 1662194"/>
              <a:gd name="connsiteX54" fmla="*/ 1534274 w 2053232"/>
              <a:gd name="connsiteY54" fmla="*/ 423366 h 1662194"/>
              <a:gd name="connsiteX55" fmla="*/ 1534563 w 2053232"/>
              <a:gd name="connsiteY55" fmla="*/ 425295 h 1662194"/>
              <a:gd name="connsiteX56" fmla="*/ 1535201 w 2053232"/>
              <a:gd name="connsiteY56" fmla="*/ 427332 h 1662194"/>
              <a:gd name="connsiteX57" fmla="*/ 1587187 w 2053232"/>
              <a:gd name="connsiteY57" fmla="*/ 384880 h 1662194"/>
              <a:gd name="connsiteX58" fmla="*/ 1719887 w 2053232"/>
              <a:gd name="connsiteY58" fmla="*/ 260608 h 1662194"/>
              <a:gd name="connsiteX59" fmla="*/ 1758213 w 2053232"/>
              <a:gd name="connsiteY59" fmla="*/ 213165 h 1662194"/>
              <a:gd name="connsiteX60" fmla="*/ 1785353 w 2053232"/>
              <a:gd name="connsiteY60" fmla="*/ 183058 h 1662194"/>
              <a:gd name="connsiteX61" fmla="*/ 1800878 w 2053232"/>
              <a:gd name="connsiteY61" fmla="*/ 176962 h 1662194"/>
              <a:gd name="connsiteX62" fmla="*/ 1807769 w 2053232"/>
              <a:gd name="connsiteY62" fmla="*/ 180970 h 1662194"/>
              <a:gd name="connsiteX63" fmla="*/ 1805034 w 2053232"/>
              <a:gd name="connsiteY63" fmla="*/ 186998 h 1662194"/>
              <a:gd name="connsiteX64" fmla="*/ 1803514 w 2053232"/>
              <a:gd name="connsiteY64" fmla="*/ 187897 h 1662194"/>
              <a:gd name="connsiteX65" fmla="*/ 1788211 w 2053232"/>
              <a:gd name="connsiteY65" fmla="*/ 205008 h 1662194"/>
              <a:gd name="connsiteX66" fmla="*/ 1789190 w 2053232"/>
              <a:gd name="connsiteY66" fmla="*/ 211516 h 1662194"/>
              <a:gd name="connsiteX67" fmla="*/ 1787239 w 2053232"/>
              <a:gd name="connsiteY67" fmla="*/ 219092 h 1662194"/>
              <a:gd name="connsiteX68" fmla="*/ 1775377 w 2053232"/>
              <a:gd name="connsiteY68" fmla="*/ 223853 h 1662194"/>
              <a:gd name="connsiteX69" fmla="*/ 1790824 w 2053232"/>
              <a:gd name="connsiteY69" fmla="*/ 220183 h 1662194"/>
              <a:gd name="connsiteX70" fmla="*/ 1809141 w 2053232"/>
              <a:gd name="connsiteY70" fmla="*/ 193038 h 1662194"/>
              <a:gd name="connsiteX71" fmla="*/ 1812132 w 2053232"/>
              <a:gd name="connsiteY71" fmla="*/ 187244 h 1662194"/>
              <a:gd name="connsiteX72" fmla="*/ 1822286 w 2053232"/>
              <a:gd name="connsiteY72" fmla="*/ 187265 h 1662194"/>
              <a:gd name="connsiteX73" fmla="*/ 1830358 w 2053232"/>
              <a:gd name="connsiteY73" fmla="*/ 185176 h 1662194"/>
              <a:gd name="connsiteX74" fmla="*/ 1843211 w 2053232"/>
              <a:gd name="connsiteY74" fmla="*/ 166452 h 1662194"/>
              <a:gd name="connsiteX75" fmla="*/ 1848681 w 2053232"/>
              <a:gd name="connsiteY75" fmla="*/ 166146 h 1662194"/>
              <a:gd name="connsiteX76" fmla="*/ 1849368 w 2053232"/>
              <a:gd name="connsiteY76" fmla="*/ 171453 h 1662194"/>
              <a:gd name="connsiteX77" fmla="*/ 1847180 w 2053232"/>
              <a:gd name="connsiteY77" fmla="*/ 179643 h 1662194"/>
              <a:gd name="connsiteX78" fmla="*/ 1850416 w 2053232"/>
              <a:gd name="connsiteY78" fmla="*/ 193102 h 1662194"/>
              <a:gd name="connsiteX79" fmla="*/ 1850533 w 2053232"/>
              <a:gd name="connsiteY79" fmla="*/ 200487 h 1662194"/>
              <a:gd name="connsiteX80" fmla="*/ 1841762 w 2053232"/>
              <a:gd name="connsiteY80" fmla="*/ 230219 h 1662194"/>
              <a:gd name="connsiteX81" fmla="*/ 1840128 w 2053232"/>
              <a:gd name="connsiteY81" fmla="*/ 234029 h 1662194"/>
              <a:gd name="connsiteX82" fmla="*/ 1834337 w 2053232"/>
              <a:gd name="connsiteY82" fmla="*/ 240281 h 1662194"/>
              <a:gd name="connsiteX83" fmla="*/ 1794161 w 2053232"/>
              <a:gd name="connsiteY83" fmla="*/ 326066 h 1662194"/>
              <a:gd name="connsiteX84" fmla="*/ 1734264 w 2053232"/>
              <a:gd name="connsiteY84" fmla="*/ 398100 h 1662194"/>
              <a:gd name="connsiteX85" fmla="*/ 1757954 w 2053232"/>
              <a:gd name="connsiteY85" fmla="*/ 386885 h 1662194"/>
              <a:gd name="connsiteX86" fmla="*/ 1812738 w 2053232"/>
              <a:gd name="connsiteY86" fmla="*/ 333679 h 1662194"/>
              <a:gd name="connsiteX87" fmla="*/ 1849624 w 2053232"/>
              <a:gd name="connsiteY87" fmla="*/ 295005 h 1662194"/>
              <a:gd name="connsiteX88" fmla="*/ 1852870 w 2053232"/>
              <a:gd name="connsiteY88" fmla="*/ 290172 h 1662194"/>
              <a:gd name="connsiteX89" fmla="*/ 1856990 w 2053232"/>
              <a:gd name="connsiteY89" fmla="*/ 287489 h 1662194"/>
              <a:gd name="connsiteX90" fmla="*/ 1860257 w 2053232"/>
              <a:gd name="connsiteY90" fmla="*/ 292345 h 1662194"/>
              <a:gd name="connsiteX91" fmla="*/ 1856935 w 2053232"/>
              <a:gd name="connsiteY91" fmla="*/ 312082 h 1662194"/>
              <a:gd name="connsiteX92" fmla="*/ 1832410 w 2053232"/>
              <a:gd name="connsiteY92" fmla="*/ 342707 h 1662194"/>
              <a:gd name="connsiteX93" fmla="*/ 1798281 w 2053232"/>
              <a:gd name="connsiteY93" fmla="*/ 385043 h 1662194"/>
              <a:gd name="connsiteX94" fmla="*/ 1821404 w 2053232"/>
              <a:gd name="connsiteY94" fmla="*/ 361975 h 1662194"/>
              <a:gd name="connsiteX95" fmla="*/ 1839377 w 2053232"/>
              <a:gd name="connsiteY95" fmla="*/ 345017 h 1662194"/>
              <a:gd name="connsiteX96" fmla="*/ 1844941 w 2053232"/>
              <a:gd name="connsiteY96" fmla="*/ 343860 h 1662194"/>
              <a:gd name="connsiteX97" fmla="*/ 1847164 w 2053232"/>
              <a:gd name="connsiteY97" fmla="*/ 349842 h 1662194"/>
              <a:gd name="connsiteX98" fmla="*/ 1838441 w 2053232"/>
              <a:gd name="connsiteY98" fmla="*/ 371820 h 1662194"/>
              <a:gd name="connsiteX99" fmla="*/ 1820021 w 2053232"/>
              <a:gd name="connsiteY99" fmla="*/ 393881 h 1662194"/>
              <a:gd name="connsiteX100" fmla="*/ 1843248 w 2053232"/>
              <a:gd name="connsiteY100" fmla="*/ 387648 h 1662194"/>
              <a:gd name="connsiteX101" fmla="*/ 1826441 w 2053232"/>
              <a:gd name="connsiteY101" fmla="*/ 407232 h 1662194"/>
              <a:gd name="connsiteX102" fmla="*/ 1798340 w 2053232"/>
              <a:gd name="connsiteY102" fmla="*/ 418475 h 1662194"/>
              <a:gd name="connsiteX103" fmla="*/ 1788058 w 2053232"/>
              <a:gd name="connsiteY103" fmla="*/ 430814 h 1662194"/>
              <a:gd name="connsiteX104" fmla="*/ 1778251 w 2053232"/>
              <a:gd name="connsiteY104" fmla="*/ 444105 h 1662194"/>
              <a:gd name="connsiteX105" fmla="*/ 1777136 w 2053232"/>
              <a:gd name="connsiteY105" fmla="*/ 455772 h 1662194"/>
              <a:gd name="connsiteX106" fmla="*/ 1768840 w 2053232"/>
              <a:gd name="connsiteY106" fmla="*/ 473253 h 1662194"/>
              <a:gd name="connsiteX107" fmla="*/ 1767669 w 2053232"/>
              <a:gd name="connsiteY107" fmla="*/ 473535 h 1662194"/>
              <a:gd name="connsiteX108" fmla="*/ 1761087 w 2053232"/>
              <a:gd name="connsiteY108" fmla="*/ 482599 h 1662194"/>
              <a:gd name="connsiteX109" fmla="*/ 1754725 w 2053232"/>
              <a:gd name="connsiteY109" fmla="*/ 491656 h 1662194"/>
              <a:gd name="connsiteX110" fmla="*/ 1753278 w 2053232"/>
              <a:gd name="connsiteY110" fmla="*/ 493037 h 1662194"/>
              <a:gd name="connsiteX111" fmla="*/ 1720463 w 2053232"/>
              <a:gd name="connsiteY111" fmla="*/ 549260 h 1662194"/>
              <a:gd name="connsiteX112" fmla="*/ 1718209 w 2053232"/>
              <a:gd name="connsiteY112" fmla="*/ 551879 h 1662194"/>
              <a:gd name="connsiteX113" fmla="*/ 1803757 w 2053232"/>
              <a:gd name="connsiteY113" fmla="*/ 541126 h 1662194"/>
              <a:gd name="connsiteX114" fmla="*/ 1908472 w 2053232"/>
              <a:gd name="connsiteY114" fmla="*/ 497141 h 1662194"/>
              <a:gd name="connsiteX115" fmla="*/ 1905273 w 2053232"/>
              <a:gd name="connsiteY115" fmla="*/ 519902 h 1662194"/>
              <a:gd name="connsiteX116" fmla="*/ 1912288 w 2053232"/>
              <a:gd name="connsiteY116" fmla="*/ 539411 h 1662194"/>
              <a:gd name="connsiteX117" fmla="*/ 1920238 w 2053232"/>
              <a:gd name="connsiteY117" fmla="*/ 582026 h 1662194"/>
              <a:gd name="connsiteX118" fmla="*/ 1920301 w 2053232"/>
              <a:gd name="connsiteY118" fmla="*/ 589050 h 1662194"/>
              <a:gd name="connsiteX119" fmla="*/ 1945762 w 2053232"/>
              <a:gd name="connsiteY119" fmla="*/ 592554 h 1662194"/>
              <a:gd name="connsiteX120" fmla="*/ 1816063 w 2053232"/>
              <a:gd name="connsiteY120" fmla="*/ 717694 h 1662194"/>
              <a:gd name="connsiteX121" fmla="*/ 1911348 w 2053232"/>
              <a:gd name="connsiteY121" fmla="*/ 691712 h 1662194"/>
              <a:gd name="connsiteX122" fmla="*/ 1930339 w 2053232"/>
              <a:gd name="connsiteY122" fmla="*/ 728505 h 1662194"/>
              <a:gd name="connsiteX123" fmla="*/ 1888884 w 2053232"/>
              <a:gd name="connsiteY123" fmla="*/ 763212 h 1662194"/>
              <a:gd name="connsiteX124" fmla="*/ 1881504 w 2053232"/>
              <a:gd name="connsiteY124" fmla="*/ 829360 h 1662194"/>
              <a:gd name="connsiteX125" fmla="*/ 1898869 w 2053232"/>
              <a:gd name="connsiteY125" fmla="*/ 889102 h 1662194"/>
              <a:gd name="connsiteX126" fmla="*/ 1921601 w 2053232"/>
              <a:gd name="connsiteY126" fmla="*/ 907477 h 1662194"/>
              <a:gd name="connsiteX127" fmla="*/ 1955508 w 2053232"/>
              <a:gd name="connsiteY127" fmla="*/ 940738 h 1662194"/>
              <a:gd name="connsiteX128" fmla="*/ 1976481 w 2053232"/>
              <a:gd name="connsiteY128" fmla="*/ 961353 h 1662194"/>
              <a:gd name="connsiteX129" fmla="*/ 2037146 w 2053232"/>
              <a:gd name="connsiteY129" fmla="*/ 950953 h 1662194"/>
              <a:gd name="connsiteX130" fmla="*/ 1962580 w 2053232"/>
              <a:gd name="connsiteY130" fmla="*/ 1007610 h 1662194"/>
              <a:gd name="connsiteX131" fmla="*/ 2028421 w 2053232"/>
              <a:gd name="connsiteY131" fmla="*/ 998611 h 1662194"/>
              <a:gd name="connsiteX132" fmla="*/ 2050829 w 2053232"/>
              <a:gd name="connsiteY132" fmla="*/ 1001611 h 1662194"/>
              <a:gd name="connsiteX133" fmla="*/ 2041050 w 2053232"/>
              <a:gd name="connsiteY133" fmla="*/ 1019506 h 1662194"/>
              <a:gd name="connsiteX134" fmla="*/ 1996418 w 2053232"/>
              <a:gd name="connsiteY134" fmla="*/ 1050687 h 1662194"/>
              <a:gd name="connsiteX135" fmla="*/ 1907231 w 2053232"/>
              <a:gd name="connsiteY135" fmla="*/ 1134124 h 1662194"/>
              <a:gd name="connsiteX136" fmla="*/ 1999628 w 2053232"/>
              <a:gd name="connsiteY136" fmla="*/ 1094067 h 1662194"/>
              <a:gd name="connsiteX137" fmla="*/ 1908700 w 2053232"/>
              <a:gd name="connsiteY137" fmla="*/ 1179865 h 1662194"/>
              <a:gd name="connsiteX138" fmla="*/ 1889869 w 2053232"/>
              <a:gd name="connsiteY138" fmla="*/ 1207997 h 1662194"/>
              <a:gd name="connsiteX139" fmla="*/ 1853632 w 2053232"/>
              <a:gd name="connsiteY139" fmla="*/ 1277417 h 1662194"/>
              <a:gd name="connsiteX140" fmla="*/ 1857097 w 2053232"/>
              <a:gd name="connsiteY140" fmla="*/ 1285053 h 1662194"/>
              <a:gd name="connsiteX141" fmla="*/ 1909020 w 2053232"/>
              <a:gd name="connsiteY141" fmla="*/ 1272282 h 1662194"/>
              <a:gd name="connsiteX142" fmla="*/ 1848099 w 2053232"/>
              <a:gd name="connsiteY142" fmla="*/ 1331631 h 1662194"/>
              <a:gd name="connsiteX143" fmla="*/ 1782898 w 2053232"/>
              <a:gd name="connsiteY143" fmla="*/ 1377919 h 1662194"/>
              <a:gd name="connsiteX144" fmla="*/ 1832839 w 2053232"/>
              <a:gd name="connsiteY144" fmla="*/ 1369576 h 1662194"/>
              <a:gd name="connsiteX145" fmla="*/ 1899110 w 2053232"/>
              <a:gd name="connsiteY145" fmla="*/ 1342149 h 1662194"/>
              <a:gd name="connsiteX146" fmla="*/ 1924893 w 2053232"/>
              <a:gd name="connsiteY146" fmla="*/ 1350730 h 1662194"/>
              <a:gd name="connsiteX147" fmla="*/ 1864819 w 2053232"/>
              <a:gd name="connsiteY147" fmla="*/ 1394423 h 1662194"/>
              <a:gd name="connsiteX148" fmla="*/ 1829716 w 2053232"/>
              <a:gd name="connsiteY148" fmla="*/ 1414866 h 1662194"/>
              <a:gd name="connsiteX149" fmla="*/ 1816667 w 2053232"/>
              <a:gd name="connsiteY149" fmla="*/ 1430084 h 1662194"/>
              <a:gd name="connsiteX150" fmla="*/ 1781075 w 2053232"/>
              <a:gd name="connsiteY150" fmla="*/ 1483976 h 1662194"/>
              <a:gd name="connsiteX151" fmla="*/ 1662135 w 2053232"/>
              <a:gd name="connsiteY151" fmla="*/ 1545641 h 1662194"/>
              <a:gd name="connsiteX152" fmla="*/ 1228496 w 2053232"/>
              <a:gd name="connsiteY152" fmla="*/ 1654846 h 1662194"/>
              <a:gd name="connsiteX153" fmla="*/ 320644 w 2053232"/>
              <a:gd name="connsiteY153" fmla="*/ 1379412 h 1662194"/>
              <a:gd name="connsiteX154" fmla="*/ 270759 w 2053232"/>
              <a:gd name="connsiteY154" fmla="*/ 1337481 h 1662194"/>
              <a:gd name="connsiteX155" fmla="*/ 228113 w 2053232"/>
              <a:gd name="connsiteY155" fmla="*/ 1299667 h 1662194"/>
              <a:gd name="connsiteX156" fmla="*/ 245333 w 2053232"/>
              <a:gd name="connsiteY156" fmla="*/ 1285763 h 1662194"/>
              <a:gd name="connsiteX157" fmla="*/ 213717 w 2053232"/>
              <a:gd name="connsiteY157" fmla="*/ 1249396 h 1662194"/>
              <a:gd name="connsiteX158" fmla="*/ 113881 w 2053232"/>
              <a:gd name="connsiteY158" fmla="*/ 1137192 h 1662194"/>
              <a:gd name="connsiteX159" fmla="*/ 73849 w 2053232"/>
              <a:gd name="connsiteY159" fmla="*/ 1113100 h 1662194"/>
              <a:gd name="connsiteX160" fmla="*/ 20263 w 2053232"/>
              <a:gd name="connsiteY160" fmla="*/ 1050943 h 1662194"/>
              <a:gd name="connsiteX161" fmla="*/ 8595 w 2053232"/>
              <a:gd name="connsiteY161" fmla="*/ 1004970 h 1662194"/>
              <a:gd name="connsiteX162" fmla="*/ 6783 w 2053232"/>
              <a:gd name="connsiteY162" fmla="*/ 995844 h 1662194"/>
              <a:gd name="connsiteX163" fmla="*/ 9724 w 2053232"/>
              <a:gd name="connsiteY163" fmla="*/ 994413 h 1662194"/>
              <a:gd name="connsiteX164" fmla="*/ 11037 w 2053232"/>
              <a:gd name="connsiteY164" fmla="*/ 999486 h 1662194"/>
              <a:gd name="connsiteX165" fmla="*/ 17989 w 2053232"/>
              <a:gd name="connsiteY165" fmla="*/ 1017464 h 1662194"/>
              <a:gd name="connsiteX166" fmla="*/ 21860 w 2053232"/>
              <a:gd name="connsiteY166" fmla="*/ 998437 h 1662194"/>
              <a:gd name="connsiteX167" fmla="*/ 16531 w 2053232"/>
              <a:gd name="connsiteY167" fmla="*/ 989724 h 1662194"/>
              <a:gd name="connsiteX168" fmla="*/ 12243 w 2053232"/>
              <a:gd name="connsiteY168" fmla="*/ 993188 h 1662194"/>
              <a:gd name="connsiteX169" fmla="*/ 9724 w 2053232"/>
              <a:gd name="connsiteY169" fmla="*/ 994413 h 1662194"/>
              <a:gd name="connsiteX170" fmla="*/ 7918 w 2053232"/>
              <a:gd name="connsiteY170" fmla="*/ 987443 h 1662194"/>
              <a:gd name="connsiteX171" fmla="*/ 2406 w 2053232"/>
              <a:gd name="connsiteY171" fmla="*/ 965300 h 1662194"/>
              <a:gd name="connsiteX172" fmla="*/ 2083 w 2053232"/>
              <a:gd name="connsiteY172" fmla="*/ 964112 h 1662194"/>
              <a:gd name="connsiteX173" fmla="*/ 2754 w 2053232"/>
              <a:gd name="connsiteY173" fmla="*/ 954092 h 1662194"/>
              <a:gd name="connsiteX174" fmla="*/ 31566 w 2053232"/>
              <a:gd name="connsiteY174" fmla="*/ 893447 h 1662194"/>
              <a:gd name="connsiteX175" fmla="*/ 52207 w 2053232"/>
              <a:gd name="connsiteY175" fmla="*/ 854594 h 1662194"/>
              <a:gd name="connsiteX176" fmla="*/ 50190 w 2053232"/>
              <a:gd name="connsiteY176" fmla="*/ 820622 h 1662194"/>
              <a:gd name="connsiteX177" fmla="*/ 98778 w 2053232"/>
              <a:gd name="connsiteY177" fmla="*/ 798878 h 1662194"/>
              <a:gd name="connsiteX178" fmla="*/ 39477 w 2053232"/>
              <a:gd name="connsiteY178" fmla="*/ 728797 h 1662194"/>
              <a:gd name="connsiteX179" fmla="*/ 32418 w 2053232"/>
              <a:gd name="connsiteY179" fmla="*/ 714135 h 1662194"/>
              <a:gd name="connsiteX180" fmla="*/ 53539 w 2053232"/>
              <a:gd name="connsiteY180" fmla="*/ 660124 h 1662194"/>
              <a:gd name="connsiteX181" fmla="*/ 56973 w 2053232"/>
              <a:gd name="connsiteY181" fmla="*/ 651407 h 1662194"/>
              <a:gd name="connsiteX182" fmla="*/ 65177 w 2053232"/>
              <a:gd name="connsiteY182" fmla="*/ 634051 h 1662194"/>
              <a:gd name="connsiteX183" fmla="*/ 95409 w 2053232"/>
              <a:gd name="connsiteY183" fmla="*/ 628914 h 1662194"/>
              <a:gd name="connsiteX184" fmla="*/ 77587 w 2053232"/>
              <a:gd name="connsiteY184" fmla="*/ 617521 h 1662194"/>
              <a:gd name="connsiteX185" fmla="*/ 40415 w 2053232"/>
              <a:gd name="connsiteY185" fmla="*/ 577949 h 1662194"/>
              <a:gd name="connsiteX186" fmla="*/ 55220 w 2053232"/>
              <a:gd name="connsiteY186" fmla="*/ 538444 h 1662194"/>
              <a:gd name="connsiteX187" fmla="*/ 60444 w 2053232"/>
              <a:gd name="connsiteY187" fmla="*/ 532091 h 1662194"/>
              <a:gd name="connsiteX188" fmla="*/ 50997 w 2053232"/>
              <a:gd name="connsiteY188" fmla="*/ 524292 h 1662194"/>
              <a:gd name="connsiteX189" fmla="*/ 29798 w 2053232"/>
              <a:gd name="connsiteY189" fmla="*/ 496296 h 1662194"/>
              <a:gd name="connsiteX190" fmla="*/ 18025 w 2053232"/>
              <a:gd name="connsiteY190" fmla="*/ 476705 h 1662194"/>
              <a:gd name="connsiteX191" fmla="*/ 6383 w 2053232"/>
              <a:gd name="connsiteY191" fmla="*/ 468980 h 1662194"/>
              <a:gd name="connsiteX192" fmla="*/ 3045 w 2053232"/>
              <a:gd name="connsiteY192" fmla="*/ 462188 h 1662194"/>
              <a:gd name="connsiteX193" fmla="*/ 3242 w 2053232"/>
              <a:gd name="connsiteY193" fmla="*/ 428263 h 1662194"/>
              <a:gd name="connsiteX194" fmla="*/ 4902 w 2053232"/>
              <a:gd name="connsiteY194" fmla="*/ 419485 h 1662194"/>
              <a:gd name="connsiteX195" fmla="*/ 23741 w 2053232"/>
              <a:gd name="connsiteY195" fmla="*/ 386265 h 1662194"/>
              <a:gd name="connsiteX196" fmla="*/ 38036 w 2053232"/>
              <a:gd name="connsiteY196" fmla="*/ 332362 h 1662194"/>
              <a:gd name="connsiteX197" fmla="*/ 37374 w 2053232"/>
              <a:gd name="connsiteY197" fmla="*/ 297860 h 1662194"/>
              <a:gd name="connsiteX198" fmla="*/ 38063 w 2053232"/>
              <a:gd name="connsiteY198" fmla="*/ 289963 h 1662194"/>
              <a:gd name="connsiteX199" fmla="*/ 33975 w 2053232"/>
              <a:gd name="connsiteY199" fmla="*/ 258363 h 1662194"/>
              <a:gd name="connsiteX200" fmla="*/ 37609 w 2053232"/>
              <a:gd name="connsiteY200" fmla="*/ 250972 h 1662194"/>
              <a:gd name="connsiteX201" fmla="*/ 81248 w 2053232"/>
              <a:gd name="connsiteY201" fmla="*/ 248413 h 1662194"/>
              <a:gd name="connsiteX202" fmla="*/ 87027 w 2053232"/>
              <a:gd name="connsiteY202" fmla="*/ 225202 h 1662194"/>
              <a:gd name="connsiteX203" fmla="*/ 79230 w 2053232"/>
              <a:gd name="connsiteY203" fmla="*/ 214441 h 1662194"/>
              <a:gd name="connsiteX204" fmla="*/ 80687 w 2053232"/>
              <a:gd name="connsiteY204" fmla="*/ 207245 h 1662194"/>
              <a:gd name="connsiteX205" fmla="*/ 87562 w 2053232"/>
              <a:gd name="connsiteY205" fmla="*/ 209678 h 1662194"/>
              <a:gd name="connsiteX206" fmla="*/ 124300 w 2053232"/>
              <a:gd name="connsiteY206" fmla="*/ 233881 h 1662194"/>
              <a:gd name="connsiteX207" fmla="*/ 177765 w 2053232"/>
              <a:gd name="connsiteY207" fmla="*/ 267332 h 1662194"/>
              <a:gd name="connsiteX208" fmla="*/ 187213 w 2053232"/>
              <a:gd name="connsiteY208" fmla="*/ 261926 h 1662194"/>
              <a:gd name="connsiteX209" fmla="*/ 194337 w 2053232"/>
              <a:gd name="connsiteY209" fmla="*/ 257205 h 1662194"/>
              <a:gd name="connsiteX210" fmla="*/ 210833 w 2053232"/>
              <a:gd name="connsiteY210" fmla="*/ 261979 h 1662194"/>
              <a:gd name="connsiteX211" fmla="*/ 220951 w 2053232"/>
              <a:gd name="connsiteY211" fmla="*/ 273511 h 1662194"/>
              <a:gd name="connsiteX212" fmla="*/ 221308 w 2053232"/>
              <a:gd name="connsiteY212" fmla="*/ 276617 h 1662194"/>
              <a:gd name="connsiteX213" fmla="*/ 220390 w 2053232"/>
              <a:gd name="connsiteY213" fmla="*/ 277794 h 1662194"/>
              <a:gd name="connsiteX214" fmla="*/ 219184 w 2053232"/>
              <a:gd name="connsiteY214" fmla="*/ 278292 h 1662194"/>
              <a:gd name="connsiteX215" fmla="*/ 219828 w 2053232"/>
              <a:gd name="connsiteY215" fmla="*/ 278515 h 1662194"/>
              <a:gd name="connsiteX216" fmla="*/ 220390 w 2053232"/>
              <a:gd name="connsiteY216" fmla="*/ 277794 h 1662194"/>
              <a:gd name="connsiteX217" fmla="*/ 225602 w 2053232"/>
              <a:gd name="connsiteY217" fmla="*/ 275640 h 1662194"/>
              <a:gd name="connsiteX218" fmla="*/ 238725 w 2053232"/>
              <a:gd name="connsiteY218" fmla="*/ 267703 h 1662194"/>
              <a:gd name="connsiteX219" fmla="*/ 327695 w 2053232"/>
              <a:gd name="connsiteY219" fmla="*/ 292934 h 1662194"/>
              <a:gd name="connsiteX220" fmla="*/ 931840 w 2053232"/>
              <a:gd name="connsiteY220" fmla="*/ 361634 h 1662194"/>
              <a:gd name="connsiteX221" fmla="*/ 966002 w 2053232"/>
              <a:gd name="connsiteY221" fmla="*/ 358425 h 1662194"/>
              <a:gd name="connsiteX222" fmla="*/ 1205961 w 2053232"/>
              <a:gd name="connsiteY222" fmla="*/ 337022 h 1662194"/>
              <a:gd name="connsiteX223" fmla="*/ 1443310 w 2053232"/>
              <a:gd name="connsiteY223" fmla="*/ 250536 h 1662194"/>
              <a:gd name="connsiteX224" fmla="*/ 1571239 w 2053232"/>
              <a:gd name="connsiteY224" fmla="*/ 134904 h 1662194"/>
              <a:gd name="connsiteX225" fmla="*/ 1624247 w 2053232"/>
              <a:gd name="connsiteY225" fmla="*/ 82363 h 1662194"/>
              <a:gd name="connsiteX226" fmla="*/ 1671755 w 2053232"/>
              <a:gd name="connsiteY226" fmla="*/ 24072 h 1662194"/>
              <a:gd name="connsiteX227" fmla="*/ 1689813 w 2053232"/>
              <a:gd name="connsiteY227" fmla="*/ 12077 h 1662194"/>
              <a:gd name="connsiteX228" fmla="*/ 1695539 w 2053232"/>
              <a:gd name="connsiteY228" fmla="*/ 12005 h 1662194"/>
              <a:gd name="connsiteX229" fmla="*/ 1700566 w 2053232"/>
              <a:gd name="connsiteY229" fmla="*/ 15349 h 1662194"/>
              <a:gd name="connsiteX230" fmla="*/ 1699205 w 2053232"/>
              <a:gd name="connsiteY230" fmla="*/ 20240 h 1662194"/>
              <a:gd name="connsiteX231" fmla="*/ 1695944 w 2053232"/>
              <a:gd name="connsiteY231" fmla="*/ 22773 h 1662194"/>
              <a:gd name="connsiteX232" fmla="*/ 1681449 w 2053232"/>
              <a:gd name="connsiteY232" fmla="*/ 38645 h 1662194"/>
              <a:gd name="connsiteX233" fmla="*/ 1682350 w 2053232"/>
              <a:gd name="connsiteY233" fmla="*/ 47579 h 1662194"/>
              <a:gd name="connsiteX234" fmla="*/ 1680109 w 2053232"/>
              <a:gd name="connsiteY234" fmla="*/ 53954 h 1662194"/>
              <a:gd name="connsiteX235" fmla="*/ 1666763 w 2053232"/>
              <a:gd name="connsiteY235" fmla="*/ 59855 h 1662194"/>
              <a:gd name="connsiteX236" fmla="*/ 1697533 w 2053232"/>
              <a:gd name="connsiteY236" fmla="*/ 37014 h 1662194"/>
              <a:gd name="connsiteX237" fmla="*/ 1703407 w 2053232"/>
              <a:gd name="connsiteY237" fmla="*/ 23976 h 1662194"/>
              <a:gd name="connsiteX238" fmla="*/ 1715247 w 2053232"/>
              <a:gd name="connsiteY238" fmla="*/ 22729 h 1662194"/>
              <a:gd name="connsiteX239" fmla="*/ 1722750 w 2053232"/>
              <a:gd name="connsiteY239" fmla="*/ 20538 h 1662194"/>
              <a:gd name="connsiteX240" fmla="*/ 1735751 w 2053232"/>
              <a:gd name="connsiteY240" fmla="*/ 1324 h 1662194"/>
              <a:gd name="connsiteX241" fmla="*/ 1738586 w 2053232"/>
              <a:gd name="connsiteY241" fmla="*/ 93 h 1662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Lst>
            <a:rect l="l" t="t" r="r" b="b"/>
            <a:pathLst>
              <a:path w="2053232" h="1662194">
                <a:moveTo>
                  <a:pt x="1747" y="969110"/>
                </a:moveTo>
                <a:lnTo>
                  <a:pt x="2600" y="973994"/>
                </a:lnTo>
                <a:cubicBezTo>
                  <a:pt x="3388" y="978333"/>
                  <a:pt x="4319" y="983294"/>
                  <a:pt x="5336" y="988563"/>
                </a:cubicBezTo>
                <a:lnTo>
                  <a:pt x="6783" y="995844"/>
                </a:lnTo>
                <a:lnTo>
                  <a:pt x="6162" y="996145"/>
                </a:lnTo>
                <a:cubicBezTo>
                  <a:pt x="2943" y="994268"/>
                  <a:pt x="1387" y="985372"/>
                  <a:pt x="1451" y="973537"/>
                </a:cubicBezTo>
                <a:close/>
                <a:moveTo>
                  <a:pt x="1" y="957986"/>
                </a:moveTo>
                <a:cubicBezTo>
                  <a:pt x="0" y="957153"/>
                  <a:pt x="236" y="957550"/>
                  <a:pt x="655" y="958871"/>
                </a:cubicBezTo>
                <a:lnTo>
                  <a:pt x="2083" y="964112"/>
                </a:lnTo>
                <a:lnTo>
                  <a:pt x="1747" y="969110"/>
                </a:lnTo>
                <a:lnTo>
                  <a:pt x="711" y="963168"/>
                </a:lnTo>
                <a:cubicBezTo>
                  <a:pt x="260" y="960394"/>
                  <a:pt x="6" y="958561"/>
                  <a:pt x="1" y="957986"/>
                </a:cubicBezTo>
                <a:close/>
                <a:moveTo>
                  <a:pt x="1709192" y="427290"/>
                </a:moveTo>
                <a:cubicBezTo>
                  <a:pt x="1705198" y="430816"/>
                  <a:pt x="1701204" y="434343"/>
                  <a:pt x="1697211" y="437869"/>
                </a:cubicBezTo>
                <a:cubicBezTo>
                  <a:pt x="1699608" y="436940"/>
                  <a:pt x="1702226" y="436004"/>
                  <a:pt x="1704734" y="435072"/>
                </a:cubicBezTo>
                <a:cubicBezTo>
                  <a:pt x="1706622" y="432949"/>
                  <a:pt x="1708638" y="430943"/>
                  <a:pt x="1710506" y="428699"/>
                </a:cubicBezTo>
                <a:cubicBezTo>
                  <a:pt x="1710105" y="428228"/>
                  <a:pt x="1709594" y="427761"/>
                  <a:pt x="1709192" y="427290"/>
                </a:cubicBezTo>
                <a:close/>
                <a:moveTo>
                  <a:pt x="1602978" y="260909"/>
                </a:moveTo>
                <a:cubicBezTo>
                  <a:pt x="1579015" y="282067"/>
                  <a:pt x="1555072" y="303345"/>
                  <a:pt x="1531109" y="324503"/>
                </a:cubicBezTo>
                <a:cubicBezTo>
                  <a:pt x="1531621" y="324970"/>
                  <a:pt x="1532023" y="325441"/>
                  <a:pt x="1532534" y="325909"/>
                </a:cubicBezTo>
                <a:cubicBezTo>
                  <a:pt x="1559602" y="307796"/>
                  <a:pt x="1584734" y="287810"/>
                  <a:pt x="1602978" y="260909"/>
                </a:cubicBezTo>
                <a:close/>
                <a:moveTo>
                  <a:pt x="1738586" y="93"/>
                </a:moveTo>
                <a:cubicBezTo>
                  <a:pt x="1739586" y="-137"/>
                  <a:pt x="1740628" y="9"/>
                  <a:pt x="1741678" y="1125"/>
                </a:cubicBezTo>
                <a:cubicBezTo>
                  <a:pt x="1743505" y="3001"/>
                  <a:pt x="1742532" y="5336"/>
                  <a:pt x="1741688" y="7060"/>
                </a:cubicBezTo>
                <a:cubicBezTo>
                  <a:pt x="1740165" y="10140"/>
                  <a:pt x="1738843" y="13091"/>
                  <a:pt x="1738619" y="16733"/>
                </a:cubicBezTo>
                <a:cubicBezTo>
                  <a:pt x="1738432" y="19162"/>
                  <a:pt x="1738281" y="21833"/>
                  <a:pt x="1740091" y="23588"/>
                </a:cubicBezTo>
                <a:cubicBezTo>
                  <a:pt x="1747617" y="31088"/>
                  <a:pt x="1743550" y="34859"/>
                  <a:pt x="1738677" y="39142"/>
                </a:cubicBezTo>
                <a:cubicBezTo>
                  <a:pt x="1731935" y="44942"/>
                  <a:pt x="1730203" y="53237"/>
                  <a:pt x="1733427" y="62940"/>
                </a:cubicBezTo>
                <a:cubicBezTo>
                  <a:pt x="1734683" y="66896"/>
                  <a:pt x="1734606" y="69321"/>
                  <a:pt x="1730087" y="69352"/>
                </a:cubicBezTo>
                <a:cubicBezTo>
                  <a:pt x="1728331" y="69411"/>
                  <a:pt x="1728091" y="70752"/>
                  <a:pt x="1727650" y="72220"/>
                </a:cubicBezTo>
                <a:cubicBezTo>
                  <a:pt x="1718726" y="106803"/>
                  <a:pt x="1702909" y="137377"/>
                  <a:pt x="1683217" y="165659"/>
                </a:cubicBezTo>
                <a:cubicBezTo>
                  <a:pt x="1667247" y="188608"/>
                  <a:pt x="1648976" y="209452"/>
                  <a:pt x="1629846" y="229721"/>
                </a:cubicBezTo>
                <a:cubicBezTo>
                  <a:pt x="1629277" y="230345"/>
                  <a:pt x="1628727" y="231090"/>
                  <a:pt x="1628579" y="232307"/>
                </a:cubicBezTo>
                <a:cubicBezTo>
                  <a:pt x="1638645" y="229546"/>
                  <a:pt x="1646905" y="224301"/>
                  <a:pt x="1654744" y="218464"/>
                </a:cubicBezTo>
                <a:cubicBezTo>
                  <a:pt x="1675587" y="202985"/>
                  <a:pt x="1692156" y="183287"/>
                  <a:pt x="1708998" y="163943"/>
                </a:cubicBezTo>
                <a:cubicBezTo>
                  <a:pt x="1719244" y="152090"/>
                  <a:pt x="1729871" y="140588"/>
                  <a:pt x="1741523" y="130021"/>
                </a:cubicBezTo>
                <a:cubicBezTo>
                  <a:pt x="1743465" y="128259"/>
                  <a:pt x="1744676" y="126038"/>
                  <a:pt x="1745887" y="123817"/>
                </a:cubicBezTo>
                <a:cubicBezTo>
                  <a:pt x="1746584" y="122582"/>
                  <a:pt x="1747519" y="121460"/>
                  <a:pt x="1749348" y="121883"/>
                </a:cubicBezTo>
                <a:cubicBezTo>
                  <a:pt x="1751634" y="122412"/>
                  <a:pt x="1752125" y="124213"/>
                  <a:pt x="1752617" y="126013"/>
                </a:cubicBezTo>
                <a:cubicBezTo>
                  <a:pt x="1754144" y="131776"/>
                  <a:pt x="1753496" y="137007"/>
                  <a:pt x="1751495" y="142041"/>
                </a:cubicBezTo>
                <a:cubicBezTo>
                  <a:pt x="1746261" y="154936"/>
                  <a:pt x="1737190" y="165054"/>
                  <a:pt x="1727717" y="174701"/>
                </a:cubicBezTo>
                <a:cubicBezTo>
                  <a:pt x="1715459" y="187106"/>
                  <a:pt x="1703712" y="199978"/>
                  <a:pt x="1693354" y="214015"/>
                </a:cubicBezTo>
                <a:cubicBezTo>
                  <a:pt x="1692621" y="215009"/>
                  <a:pt x="1691065" y="215668"/>
                  <a:pt x="1692030" y="218421"/>
                </a:cubicBezTo>
                <a:cubicBezTo>
                  <a:pt x="1698864" y="211771"/>
                  <a:pt x="1705278" y="205255"/>
                  <a:pt x="1711837" y="198978"/>
                </a:cubicBezTo>
                <a:cubicBezTo>
                  <a:pt x="1718286" y="192704"/>
                  <a:pt x="1724845" y="186426"/>
                  <a:pt x="1731313" y="180273"/>
                </a:cubicBezTo>
                <a:cubicBezTo>
                  <a:pt x="1732852" y="178767"/>
                  <a:pt x="1734410" y="176656"/>
                  <a:pt x="1737207" y="178378"/>
                </a:cubicBezTo>
                <a:cubicBezTo>
                  <a:pt x="1740113" y="180098"/>
                  <a:pt x="1740237" y="183122"/>
                  <a:pt x="1739940" y="185555"/>
                </a:cubicBezTo>
                <a:cubicBezTo>
                  <a:pt x="1738923" y="192736"/>
                  <a:pt x="1736242" y="199125"/>
                  <a:pt x="1732246" y="204832"/>
                </a:cubicBezTo>
                <a:cubicBezTo>
                  <a:pt x="1718533" y="223707"/>
                  <a:pt x="1701914" y="240135"/>
                  <a:pt x="1686812" y="257845"/>
                </a:cubicBezTo>
                <a:cubicBezTo>
                  <a:pt x="1678657" y="267448"/>
                  <a:pt x="1671360" y="277626"/>
                  <a:pt x="1664556" y="288152"/>
                </a:cubicBezTo>
                <a:cubicBezTo>
                  <a:pt x="1663034" y="290505"/>
                  <a:pt x="1663470" y="292670"/>
                  <a:pt x="1664418" y="295304"/>
                </a:cubicBezTo>
                <a:cubicBezTo>
                  <a:pt x="1668225" y="305957"/>
                  <a:pt x="1665366" y="309688"/>
                  <a:pt x="1654080" y="308008"/>
                </a:cubicBezTo>
                <a:cubicBezTo>
                  <a:pt x="1650586" y="307520"/>
                  <a:pt x="1648372" y="308200"/>
                  <a:pt x="1646666" y="310801"/>
                </a:cubicBezTo>
                <a:cubicBezTo>
                  <a:pt x="1626127" y="342988"/>
                  <a:pt x="1600235" y="370389"/>
                  <a:pt x="1571164" y="394989"/>
                </a:cubicBezTo>
                <a:cubicBezTo>
                  <a:pt x="1559311" y="404958"/>
                  <a:pt x="1546947" y="414460"/>
                  <a:pt x="1534274" y="423366"/>
                </a:cubicBezTo>
                <a:cubicBezTo>
                  <a:pt x="1534365" y="423968"/>
                  <a:pt x="1534473" y="424692"/>
                  <a:pt x="1534563" y="425295"/>
                </a:cubicBezTo>
                <a:cubicBezTo>
                  <a:pt x="1534801" y="426134"/>
                  <a:pt x="1534983" y="426613"/>
                  <a:pt x="1535201" y="427332"/>
                </a:cubicBezTo>
                <a:cubicBezTo>
                  <a:pt x="1552895" y="413654"/>
                  <a:pt x="1570315" y="399621"/>
                  <a:pt x="1587187" y="384880"/>
                </a:cubicBezTo>
                <a:cubicBezTo>
                  <a:pt x="1632930" y="344940"/>
                  <a:pt x="1675952" y="302305"/>
                  <a:pt x="1719887" y="260608"/>
                </a:cubicBezTo>
                <a:cubicBezTo>
                  <a:pt x="1734653" y="246544"/>
                  <a:pt x="1745346" y="228861"/>
                  <a:pt x="1758213" y="213165"/>
                </a:cubicBezTo>
                <a:cubicBezTo>
                  <a:pt x="1766791" y="202700"/>
                  <a:pt x="1774858" y="191769"/>
                  <a:pt x="1785353" y="183058"/>
                </a:cubicBezTo>
                <a:cubicBezTo>
                  <a:pt x="1789677" y="179520"/>
                  <a:pt x="1794273" y="176336"/>
                  <a:pt x="1800878" y="176962"/>
                </a:cubicBezTo>
                <a:cubicBezTo>
                  <a:pt x="1803457" y="177238"/>
                  <a:pt x="1806420" y="177866"/>
                  <a:pt x="1807769" y="180970"/>
                </a:cubicBezTo>
                <a:cubicBezTo>
                  <a:pt x="1809009" y="184077"/>
                  <a:pt x="1806921" y="185602"/>
                  <a:pt x="1805034" y="186998"/>
                </a:cubicBezTo>
                <a:cubicBezTo>
                  <a:pt x="1804539" y="187378"/>
                  <a:pt x="1804063" y="187878"/>
                  <a:pt x="1803514" y="187897"/>
                </a:cubicBezTo>
                <a:cubicBezTo>
                  <a:pt x="1793193" y="188971"/>
                  <a:pt x="1792156" y="198213"/>
                  <a:pt x="1788211" y="205008"/>
                </a:cubicBezTo>
                <a:cubicBezTo>
                  <a:pt x="1786982" y="207109"/>
                  <a:pt x="1787182" y="209161"/>
                  <a:pt x="1789190" y="211516"/>
                </a:cubicBezTo>
                <a:cubicBezTo>
                  <a:pt x="1792806" y="215755"/>
                  <a:pt x="1791010" y="217754"/>
                  <a:pt x="1787239" y="219092"/>
                </a:cubicBezTo>
                <a:cubicBezTo>
                  <a:pt x="1783469" y="220431"/>
                  <a:pt x="1779242" y="220936"/>
                  <a:pt x="1775377" y="223853"/>
                </a:cubicBezTo>
                <a:cubicBezTo>
                  <a:pt x="1782527" y="225913"/>
                  <a:pt x="1786886" y="223344"/>
                  <a:pt x="1790824" y="220183"/>
                </a:cubicBezTo>
                <a:cubicBezTo>
                  <a:pt x="1799707" y="213222"/>
                  <a:pt x="1804607" y="203244"/>
                  <a:pt x="1809141" y="193038"/>
                </a:cubicBezTo>
                <a:cubicBezTo>
                  <a:pt x="1810059" y="191068"/>
                  <a:pt x="1810721" y="188866"/>
                  <a:pt x="1812132" y="187244"/>
                </a:cubicBezTo>
                <a:cubicBezTo>
                  <a:pt x="1814735" y="184006"/>
                  <a:pt x="1817974" y="183534"/>
                  <a:pt x="1822286" y="187265"/>
                </a:cubicBezTo>
                <a:cubicBezTo>
                  <a:pt x="1827987" y="192161"/>
                  <a:pt x="1829689" y="191740"/>
                  <a:pt x="1830358" y="185176"/>
                </a:cubicBezTo>
                <a:cubicBezTo>
                  <a:pt x="1831231" y="176304"/>
                  <a:pt x="1835247" y="169991"/>
                  <a:pt x="1843211" y="166452"/>
                </a:cubicBezTo>
                <a:cubicBezTo>
                  <a:pt x="1844858" y="165669"/>
                  <a:pt x="1846580" y="164642"/>
                  <a:pt x="1848681" y="166146"/>
                </a:cubicBezTo>
                <a:cubicBezTo>
                  <a:pt x="1850929" y="167888"/>
                  <a:pt x="1849883" y="169740"/>
                  <a:pt x="1849368" y="171453"/>
                </a:cubicBezTo>
                <a:cubicBezTo>
                  <a:pt x="1848670" y="174142"/>
                  <a:pt x="1847751" y="176838"/>
                  <a:pt x="1847180" y="179643"/>
                </a:cubicBezTo>
                <a:cubicBezTo>
                  <a:pt x="1846093" y="184162"/>
                  <a:pt x="1846470" y="188874"/>
                  <a:pt x="1850416" y="193102"/>
                </a:cubicBezTo>
                <a:cubicBezTo>
                  <a:pt x="1853303" y="196154"/>
                  <a:pt x="1853391" y="198210"/>
                  <a:pt x="1850533" y="200487"/>
                </a:cubicBezTo>
                <a:cubicBezTo>
                  <a:pt x="1841338" y="207580"/>
                  <a:pt x="1836183" y="216597"/>
                  <a:pt x="1841762" y="230219"/>
                </a:cubicBezTo>
                <a:cubicBezTo>
                  <a:pt x="1842601" y="232129"/>
                  <a:pt x="1842232" y="234080"/>
                  <a:pt x="1840128" y="234029"/>
                </a:cubicBezTo>
                <a:cubicBezTo>
                  <a:pt x="1835463" y="233823"/>
                  <a:pt x="1835166" y="236983"/>
                  <a:pt x="1834337" y="240281"/>
                </a:cubicBezTo>
                <a:cubicBezTo>
                  <a:pt x="1826186" y="271930"/>
                  <a:pt x="1811727" y="299794"/>
                  <a:pt x="1794161" y="326066"/>
                </a:cubicBezTo>
                <a:cubicBezTo>
                  <a:pt x="1776777" y="352090"/>
                  <a:pt x="1756361" y="375551"/>
                  <a:pt x="1734264" y="398100"/>
                </a:cubicBezTo>
                <a:cubicBezTo>
                  <a:pt x="1741291" y="397137"/>
                  <a:pt x="1749842" y="392367"/>
                  <a:pt x="1757954" y="386885"/>
                </a:cubicBezTo>
                <a:cubicBezTo>
                  <a:pt x="1779364" y="372233"/>
                  <a:pt x="1795859" y="352780"/>
                  <a:pt x="1812738" y="333679"/>
                </a:cubicBezTo>
                <a:cubicBezTo>
                  <a:pt x="1824521" y="320320"/>
                  <a:pt x="1835922" y="306611"/>
                  <a:pt x="1849624" y="295005"/>
                </a:cubicBezTo>
                <a:cubicBezTo>
                  <a:pt x="1851199" y="293741"/>
                  <a:pt x="1852171" y="292134"/>
                  <a:pt x="1852870" y="290172"/>
                </a:cubicBezTo>
                <a:cubicBezTo>
                  <a:pt x="1853494" y="288455"/>
                  <a:pt x="1854576" y="286843"/>
                  <a:pt x="1856990" y="287489"/>
                </a:cubicBezTo>
                <a:cubicBezTo>
                  <a:pt x="1859422" y="288255"/>
                  <a:pt x="1859968" y="290417"/>
                  <a:pt x="1860257" y="292345"/>
                </a:cubicBezTo>
                <a:cubicBezTo>
                  <a:pt x="1861015" y="299589"/>
                  <a:pt x="1860127" y="306160"/>
                  <a:pt x="1856935" y="312082"/>
                </a:cubicBezTo>
                <a:cubicBezTo>
                  <a:pt x="1850770" y="323919"/>
                  <a:pt x="1841590" y="333313"/>
                  <a:pt x="1832410" y="342707"/>
                </a:cubicBezTo>
                <a:cubicBezTo>
                  <a:pt x="1819675" y="355613"/>
                  <a:pt x="1808202" y="369566"/>
                  <a:pt x="1798281" y="385043"/>
                </a:cubicBezTo>
                <a:cubicBezTo>
                  <a:pt x="1805958" y="377395"/>
                  <a:pt x="1813617" y="369627"/>
                  <a:pt x="1821404" y="361975"/>
                </a:cubicBezTo>
                <a:cubicBezTo>
                  <a:pt x="1827267" y="356205"/>
                  <a:pt x="1833386" y="350669"/>
                  <a:pt x="1839377" y="345017"/>
                </a:cubicBezTo>
                <a:cubicBezTo>
                  <a:pt x="1840825" y="343635"/>
                  <a:pt x="1842364" y="342130"/>
                  <a:pt x="1844941" y="343860"/>
                </a:cubicBezTo>
                <a:cubicBezTo>
                  <a:pt x="1847262" y="345357"/>
                  <a:pt x="1847277" y="347658"/>
                  <a:pt x="1847164" y="349842"/>
                </a:cubicBezTo>
                <a:cubicBezTo>
                  <a:pt x="1846804" y="358455"/>
                  <a:pt x="1843225" y="365480"/>
                  <a:pt x="1838441" y="371820"/>
                </a:cubicBezTo>
                <a:cubicBezTo>
                  <a:pt x="1832630" y="379404"/>
                  <a:pt x="1826435" y="386639"/>
                  <a:pt x="1820021" y="393881"/>
                </a:cubicBezTo>
                <a:cubicBezTo>
                  <a:pt x="1827745" y="391683"/>
                  <a:pt x="1835469" y="389484"/>
                  <a:pt x="1843248" y="387648"/>
                </a:cubicBezTo>
                <a:cubicBezTo>
                  <a:pt x="1841726" y="401751"/>
                  <a:pt x="1833689" y="404808"/>
                  <a:pt x="1826441" y="407232"/>
                </a:cubicBezTo>
                <a:cubicBezTo>
                  <a:pt x="1816649" y="410348"/>
                  <a:pt x="1807403" y="414172"/>
                  <a:pt x="1798340" y="418475"/>
                </a:cubicBezTo>
                <a:cubicBezTo>
                  <a:pt x="1794877" y="422589"/>
                  <a:pt x="1791395" y="426583"/>
                  <a:pt x="1788058" y="430814"/>
                </a:cubicBezTo>
                <a:cubicBezTo>
                  <a:pt x="1784630" y="435169"/>
                  <a:pt x="1781423" y="439516"/>
                  <a:pt x="1778251" y="444105"/>
                </a:cubicBezTo>
                <a:cubicBezTo>
                  <a:pt x="1775995" y="447452"/>
                  <a:pt x="1773119" y="450334"/>
                  <a:pt x="1777136" y="455772"/>
                </a:cubicBezTo>
                <a:cubicBezTo>
                  <a:pt x="1778943" y="458255"/>
                  <a:pt x="1771677" y="472309"/>
                  <a:pt x="1768840" y="473253"/>
                </a:cubicBezTo>
                <a:cubicBezTo>
                  <a:pt x="1768419" y="473388"/>
                  <a:pt x="1767998" y="473524"/>
                  <a:pt x="1767669" y="473535"/>
                </a:cubicBezTo>
                <a:cubicBezTo>
                  <a:pt x="1761228" y="473267"/>
                  <a:pt x="1760418" y="477413"/>
                  <a:pt x="1761087" y="482599"/>
                </a:cubicBezTo>
                <a:cubicBezTo>
                  <a:pt x="1761738" y="487665"/>
                  <a:pt x="1763778" y="493895"/>
                  <a:pt x="1754725" y="491656"/>
                </a:cubicBezTo>
                <a:cubicBezTo>
                  <a:pt x="1753701" y="491449"/>
                  <a:pt x="1753589" y="492179"/>
                  <a:pt x="1753278" y="493037"/>
                </a:cubicBezTo>
                <a:cubicBezTo>
                  <a:pt x="1747079" y="514930"/>
                  <a:pt x="1733661" y="532098"/>
                  <a:pt x="1720463" y="549260"/>
                </a:cubicBezTo>
                <a:cubicBezTo>
                  <a:pt x="1719712" y="550133"/>
                  <a:pt x="1718960" y="551006"/>
                  <a:pt x="1718209" y="551879"/>
                </a:cubicBezTo>
                <a:cubicBezTo>
                  <a:pt x="1734041" y="547106"/>
                  <a:pt x="1787567" y="539854"/>
                  <a:pt x="1803757" y="541126"/>
                </a:cubicBezTo>
                <a:cubicBezTo>
                  <a:pt x="1818153" y="542216"/>
                  <a:pt x="1894232" y="513247"/>
                  <a:pt x="1908472" y="497141"/>
                </a:cubicBezTo>
                <a:cubicBezTo>
                  <a:pt x="1912608" y="509237"/>
                  <a:pt x="1908392" y="514224"/>
                  <a:pt x="1905273" y="519902"/>
                </a:cubicBezTo>
                <a:cubicBezTo>
                  <a:pt x="1900853" y="527925"/>
                  <a:pt x="1900807" y="533498"/>
                  <a:pt x="1912288" y="539411"/>
                </a:cubicBezTo>
                <a:cubicBezTo>
                  <a:pt x="1945159" y="556233"/>
                  <a:pt x="1944920" y="556847"/>
                  <a:pt x="1920238" y="582026"/>
                </a:cubicBezTo>
                <a:cubicBezTo>
                  <a:pt x="1919084" y="583155"/>
                  <a:pt x="1920268" y="586628"/>
                  <a:pt x="1920301" y="589050"/>
                </a:cubicBezTo>
                <a:cubicBezTo>
                  <a:pt x="1928199" y="592418"/>
                  <a:pt x="1935459" y="582725"/>
                  <a:pt x="1945762" y="592554"/>
                </a:cubicBezTo>
                <a:cubicBezTo>
                  <a:pt x="1914574" y="638303"/>
                  <a:pt x="1863299" y="682549"/>
                  <a:pt x="1816063" y="717694"/>
                </a:cubicBezTo>
                <a:cubicBezTo>
                  <a:pt x="1859976" y="727239"/>
                  <a:pt x="1879538" y="687817"/>
                  <a:pt x="1911348" y="691712"/>
                </a:cubicBezTo>
                <a:cubicBezTo>
                  <a:pt x="1928638" y="703244"/>
                  <a:pt x="1885466" y="724322"/>
                  <a:pt x="1930339" y="728505"/>
                </a:cubicBezTo>
                <a:cubicBezTo>
                  <a:pt x="1912832" y="739754"/>
                  <a:pt x="1900228" y="750596"/>
                  <a:pt x="1888884" y="763212"/>
                </a:cubicBezTo>
                <a:cubicBezTo>
                  <a:pt x="1868780" y="785816"/>
                  <a:pt x="1866344" y="800434"/>
                  <a:pt x="1881504" y="829360"/>
                </a:cubicBezTo>
                <a:cubicBezTo>
                  <a:pt x="1891538" y="848405"/>
                  <a:pt x="1904520" y="865775"/>
                  <a:pt x="1898869" y="889102"/>
                </a:cubicBezTo>
                <a:cubicBezTo>
                  <a:pt x="1894985" y="905102"/>
                  <a:pt x="1898958" y="915386"/>
                  <a:pt x="1921601" y="907477"/>
                </a:cubicBezTo>
                <a:cubicBezTo>
                  <a:pt x="1946039" y="899023"/>
                  <a:pt x="1957837" y="912919"/>
                  <a:pt x="1955508" y="940738"/>
                </a:cubicBezTo>
                <a:cubicBezTo>
                  <a:pt x="1954000" y="958597"/>
                  <a:pt x="1959224" y="963993"/>
                  <a:pt x="1976481" y="961353"/>
                </a:cubicBezTo>
                <a:cubicBezTo>
                  <a:pt x="1995567" y="958409"/>
                  <a:pt x="2012271" y="946217"/>
                  <a:pt x="2037146" y="950953"/>
                </a:cubicBezTo>
                <a:cubicBezTo>
                  <a:pt x="2022791" y="983900"/>
                  <a:pt x="1980356" y="976122"/>
                  <a:pt x="1962580" y="1007610"/>
                </a:cubicBezTo>
                <a:cubicBezTo>
                  <a:pt x="1989275" y="1006833"/>
                  <a:pt x="2009676" y="1006025"/>
                  <a:pt x="2028421" y="998611"/>
                </a:cubicBezTo>
                <a:cubicBezTo>
                  <a:pt x="2036238" y="995562"/>
                  <a:pt x="2044823" y="992486"/>
                  <a:pt x="2050829" y="1001611"/>
                </a:cubicBezTo>
                <a:cubicBezTo>
                  <a:pt x="2058003" y="1012636"/>
                  <a:pt x="2047439" y="1017232"/>
                  <a:pt x="2041050" y="1019506"/>
                </a:cubicBezTo>
                <a:cubicBezTo>
                  <a:pt x="2023020" y="1025806"/>
                  <a:pt x="2010541" y="1039673"/>
                  <a:pt x="1996418" y="1050687"/>
                </a:cubicBezTo>
                <a:cubicBezTo>
                  <a:pt x="1965518" y="1074864"/>
                  <a:pt x="1930634" y="1095299"/>
                  <a:pt x="1907231" y="1134124"/>
                </a:cubicBezTo>
                <a:cubicBezTo>
                  <a:pt x="1942339" y="1123252"/>
                  <a:pt x="1966286" y="1099793"/>
                  <a:pt x="1999628" y="1094067"/>
                </a:cubicBezTo>
                <a:cubicBezTo>
                  <a:pt x="1975297" y="1129653"/>
                  <a:pt x="1940812" y="1153466"/>
                  <a:pt x="1908700" y="1179865"/>
                </a:cubicBezTo>
                <a:cubicBezTo>
                  <a:pt x="1899560" y="1187320"/>
                  <a:pt x="1889855" y="1192492"/>
                  <a:pt x="1889869" y="1207997"/>
                </a:cubicBezTo>
                <a:cubicBezTo>
                  <a:pt x="1889860" y="1238039"/>
                  <a:pt x="1880309" y="1263315"/>
                  <a:pt x="1853632" y="1277417"/>
                </a:cubicBezTo>
                <a:cubicBezTo>
                  <a:pt x="1853430" y="1277545"/>
                  <a:pt x="1855638" y="1281953"/>
                  <a:pt x="1857097" y="1285053"/>
                </a:cubicBezTo>
                <a:cubicBezTo>
                  <a:pt x="1874696" y="1285430"/>
                  <a:pt x="1885755" y="1267251"/>
                  <a:pt x="1909020" y="1272282"/>
                </a:cubicBezTo>
                <a:cubicBezTo>
                  <a:pt x="1891328" y="1296984"/>
                  <a:pt x="1876677" y="1319161"/>
                  <a:pt x="1848099" y="1331631"/>
                </a:cubicBezTo>
                <a:cubicBezTo>
                  <a:pt x="1825215" y="1341608"/>
                  <a:pt x="1796024" y="1347799"/>
                  <a:pt x="1782898" y="1377919"/>
                </a:cubicBezTo>
                <a:cubicBezTo>
                  <a:pt x="1804186" y="1383017"/>
                  <a:pt x="1818358" y="1375272"/>
                  <a:pt x="1832839" y="1369576"/>
                </a:cubicBezTo>
                <a:cubicBezTo>
                  <a:pt x="1855136" y="1360830"/>
                  <a:pt x="1876830" y="1351015"/>
                  <a:pt x="1899110" y="1342149"/>
                </a:cubicBezTo>
                <a:cubicBezTo>
                  <a:pt x="1907548" y="1338836"/>
                  <a:pt x="1916975" y="1336217"/>
                  <a:pt x="1924893" y="1350730"/>
                </a:cubicBezTo>
                <a:cubicBezTo>
                  <a:pt x="1895614" y="1354864"/>
                  <a:pt x="1880691" y="1375233"/>
                  <a:pt x="1864819" y="1394423"/>
                </a:cubicBezTo>
                <a:cubicBezTo>
                  <a:pt x="1855856" y="1405264"/>
                  <a:pt x="1849395" y="1419533"/>
                  <a:pt x="1829716" y="1414866"/>
                </a:cubicBezTo>
                <a:cubicBezTo>
                  <a:pt x="1819310" y="1412429"/>
                  <a:pt x="1814120" y="1420479"/>
                  <a:pt x="1816667" y="1430084"/>
                </a:cubicBezTo>
                <a:cubicBezTo>
                  <a:pt x="1825508" y="1463947"/>
                  <a:pt x="1804138" y="1476658"/>
                  <a:pt x="1781075" y="1483976"/>
                </a:cubicBezTo>
                <a:cubicBezTo>
                  <a:pt x="1737493" y="1497921"/>
                  <a:pt x="1703985" y="1528243"/>
                  <a:pt x="1662135" y="1545641"/>
                </a:cubicBezTo>
                <a:cubicBezTo>
                  <a:pt x="1621422" y="1562518"/>
                  <a:pt x="1309213" y="1644982"/>
                  <a:pt x="1228496" y="1654846"/>
                </a:cubicBezTo>
                <a:cubicBezTo>
                  <a:pt x="734556" y="1715203"/>
                  <a:pt x="322997" y="1384057"/>
                  <a:pt x="320644" y="1379412"/>
                </a:cubicBezTo>
                <a:cubicBezTo>
                  <a:pt x="309754" y="1357610"/>
                  <a:pt x="289551" y="1348720"/>
                  <a:pt x="270759" y="1337481"/>
                </a:cubicBezTo>
                <a:cubicBezTo>
                  <a:pt x="254381" y="1327615"/>
                  <a:pt x="236924" y="1317178"/>
                  <a:pt x="228113" y="1299667"/>
                </a:cubicBezTo>
                <a:cubicBezTo>
                  <a:pt x="216458" y="1276439"/>
                  <a:pt x="242410" y="1294947"/>
                  <a:pt x="245333" y="1285763"/>
                </a:cubicBezTo>
                <a:cubicBezTo>
                  <a:pt x="234720" y="1273886"/>
                  <a:pt x="219423" y="1263135"/>
                  <a:pt x="213717" y="1249396"/>
                </a:cubicBezTo>
                <a:cubicBezTo>
                  <a:pt x="193226" y="1199693"/>
                  <a:pt x="159854" y="1164111"/>
                  <a:pt x="113881" y="1137192"/>
                </a:cubicBezTo>
                <a:cubicBezTo>
                  <a:pt x="100683" y="1129398"/>
                  <a:pt x="90569" y="1114960"/>
                  <a:pt x="73849" y="1113100"/>
                </a:cubicBezTo>
                <a:cubicBezTo>
                  <a:pt x="36733" y="1109140"/>
                  <a:pt x="42173" y="1068255"/>
                  <a:pt x="20263" y="1050943"/>
                </a:cubicBezTo>
                <a:cubicBezTo>
                  <a:pt x="18198" y="1049317"/>
                  <a:pt x="13140" y="1027228"/>
                  <a:pt x="8595" y="1004970"/>
                </a:cubicBezTo>
                <a:lnTo>
                  <a:pt x="6783" y="995844"/>
                </a:lnTo>
                <a:lnTo>
                  <a:pt x="9724" y="994413"/>
                </a:lnTo>
                <a:lnTo>
                  <a:pt x="11037" y="999486"/>
                </a:lnTo>
                <a:cubicBezTo>
                  <a:pt x="14116" y="1010934"/>
                  <a:pt x="16916" y="1019681"/>
                  <a:pt x="17989" y="1017464"/>
                </a:cubicBezTo>
                <a:cubicBezTo>
                  <a:pt x="20834" y="1011433"/>
                  <a:pt x="25764" y="1006058"/>
                  <a:pt x="21860" y="998437"/>
                </a:cubicBezTo>
                <a:cubicBezTo>
                  <a:pt x="20669" y="996024"/>
                  <a:pt x="19867" y="989169"/>
                  <a:pt x="16531" y="989724"/>
                </a:cubicBezTo>
                <a:cubicBezTo>
                  <a:pt x="15419" y="989909"/>
                  <a:pt x="14027" y="990917"/>
                  <a:pt x="12243" y="993188"/>
                </a:cubicBezTo>
                <a:lnTo>
                  <a:pt x="9724" y="994413"/>
                </a:lnTo>
                <a:lnTo>
                  <a:pt x="7918" y="987443"/>
                </a:lnTo>
                <a:cubicBezTo>
                  <a:pt x="5848" y="979222"/>
                  <a:pt x="3868" y="971026"/>
                  <a:pt x="2406" y="965300"/>
                </a:cubicBezTo>
                <a:lnTo>
                  <a:pt x="2083" y="964112"/>
                </a:lnTo>
                <a:lnTo>
                  <a:pt x="2754" y="954092"/>
                </a:lnTo>
                <a:cubicBezTo>
                  <a:pt x="6095" y="926587"/>
                  <a:pt x="15820" y="895491"/>
                  <a:pt x="31566" y="893447"/>
                </a:cubicBezTo>
                <a:cubicBezTo>
                  <a:pt x="14911" y="860452"/>
                  <a:pt x="14911" y="860452"/>
                  <a:pt x="52207" y="854594"/>
                </a:cubicBezTo>
                <a:cubicBezTo>
                  <a:pt x="34418" y="833873"/>
                  <a:pt x="33602" y="828449"/>
                  <a:pt x="50190" y="820622"/>
                </a:cubicBezTo>
                <a:cubicBezTo>
                  <a:pt x="66155" y="813059"/>
                  <a:pt x="84692" y="810133"/>
                  <a:pt x="98778" y="798878"/>
                </a:cubicBezTo>
                <a:cubicBezTo>
                  <a:pt x="80211" y="772247"/>
                  <a:pt x="71440" y="741046"/>
                  <a:pt x="39477" y="728797"/>
                </a:cubicBezTo>
                <a:cubicBezTo>
                  <a:pt x="34449" y="726907"/>
                  <a:pt x="30033" y="718818"/>
                  <a:pt x="32418" y="714135"/>
                </a:cubicBezTo>
                <a:cubicBezTo>
                  <a:pt x="40732" y="696774"/>
                  <a:pt x="20252" y="664756"/>
                  <a:pt x="53539" y="660124"/>
                </a:cubicBezTo>
                <a:cubicBezTo>
                  <a:pt x="57638" y="659501"/>
                  <a:pt x="60973" y="655997"/>
                  <a:pt x="56973" y="651407"/>
                </a:cubicBezTo>
                <a:cubicBezTo>
                  <a:pt x="43256" y="635757"/>
                  <a:pt x="57141" y="636380"/>
                  <a:pt x="65177" y="634051"/>
                </a:cubicBezTo>
                <a:cubicBezTo>
                  <a:pt x="74914" y="631300"/>
                  <a:pt x="87382" y="637906"/>
                  <a:pt x="95409" y="628914"/>
                </a:cubicBezTo>
                <a:cubicBezTo>
                  <a:pt x="91836" y="619828"/>
                  <a:pt x="83731" y="620221"/>
                  <a:pt x="77587" y="617521"/>
                </a:cubicBezTo>
                <a:cubicBezTo>
                  <a:pt x="59615" y="609525"/>
                  <a:pt x="44481" y="599859"/>
                  <a:pt x="40415" y="577949"/>
                </a:cubicBezTo>
                <a:cubicBezTo>
                  <a:pt x="37094" y="560253"/>
                  <a:pt x="32982" y="544644"/>
                  <a:pt x="55220" y="538444"/>
                </a:cubicBezTo>
                <a:cubicBezTo>
                  <a:pt x="58716" y="537479"/>
                  <a:pt x="60238" y="535126"/>
                  <a:pt x="60444" y="532091"/>
                </a:cubicBezTo>
                <a:cubicBezTo>
                  <a:pt x="57375" y="529287"/>
                  <a:pt x="54397" y="526359"/>
                  <a:pt x="50997" y="524292"/>
                </a:cubicBezTo>
                <a:cubicBezTo>
                  <a:pt x="39609" y="517528"/>
                  <a:pt x="34519" y="507161"/>
                  <a:pt x="29798" y="496296"/>
                </a:cubicBezTo>
                <a:cubicBezTo>
                  <a:pt x="26771" y="489372"/>
                  <a:pt x="23432" y="482580"/>
                  <a:pt x="18025" y="476705"/>
                </a:cubicBezTo>
                <a:cubicBezTo>
                  <a:pt x="14719" y="473061"/>
                  <a:pt x="10900" y="470404"/>
                  <a:pt x="6383" y="468980"/>
                </a:cubicBezTo>
                <a:cubicBezTo>
                  <a:pt x="2433" y="467660"/>
                  <a:pt x="1046" y="465768"/>
                  <a:pt x="3045" y="462188"/>
                </a:cubicBezTo>
                <a:cubicBezTo>
                  <a:pt x="8677" y="451944"/>
                  <a:pt x="9882" y="440880"/>
                  <a:pt x="3242" y="428263"/>
                </a:cubicBezTo>
                <a:cubicBezTo>
                  <a:pt x="1235" y="424454"/>
                  <a:pt x="1716" y="421046"/>
                  <a:pt x="4902" y="419485"/>
                </a:cubicBezTo>
                <a:cubicBezTo>
                  <a:pt x="18139" y="412862"/>
                  <a:pt x="19514" y="398521"/>
                  <a:pt x="23741" y="386265"/>
                </a:cubicBezTo>
                <a:cubicBezTo>
                  <a:pt x="29731" y="368862"/>
                  <a:pt x="34898" y="351123"/>
                  <a:pt x="38036" y="332362"/>
                </a:cubicBezTo>
                <a:cubicBezTo>
                  <a:pt x="39883" y="321155"/>
                  <a:pt x="41637" y="310073"/>
                  <a:pt x="37374" y="297860"/>
                </a:cubicBezTo>
                <a:cubicBezTo>
                  <a:pt x="36372" y="294866"/>
                  <a:pt x="36980" y="292301"/>
                  <a:pt x="38063" y="289963"/>
                </a:cubicBezTo>
                <a:cubicBezTo>
                  <a:pt x="42597" y="279756"/>
                  <a:pt x="40234" y="269176"/>
                  <a:pt x="33975" y="258363"/>
                </a:cubicBezTo>
                <a:cubicBezTo>
                  <a:pt x="30125" y="251830"/>
                  <a:pt x="30328" y="250975"/>
                  <a:pt x="37609" y="250972"/>
                </a:cubicBezTo>
                <a:cubicBezTo>
                  <a:pt x="52373" y="250838"/>
                  <a:pt x="67065" y="250950"/>
                  <a:pt x="81248" y="248413"/>
                </a:cubicBezTo>
                <a:cubicBezTo>
                  <a:pt x="97150" y="245576"/>
                  <a:pt x="101623" y="240095"/>
                  <a:pt x="87027" y="225202"/>
                </a:cubicBezTo>
                <a:cubicBezTo>
                  <a:pt x="83903" y="222037"/>
                  <a:pt x="81054" y="218498"/>
                  <a:pt x="79230" y="214441"/>
                </a:cubicBezTo>
                <a:cubicBezTo>
                  <a:pt x="77863" y="211216"/>
                  <a:pt x="78288" y="208901"/>
                  <a:pt x="80687" y="207245"/>
                </a:cubicBezTo>
                <a:cubicBezTo>
                  <a:pt x="83471" y="205213"/>
                  <a:pt x="85516" y="207809"/>
                  <a:pt x="87562" y="209678"/>
                </a:cubicBezTo>
                <a:cubicBezTo>
                  <a:pt x="98671" y="219722"/>
                  <a:pt x="111706" y="226431"/>
                  <a:pt x="124300" y="233881"/>
                </a:cubicBezTo>
                <a:cubicBezTo>
                  <a:pt x="142360" y="244660"/>
                  <a:pt x="161099" y="254083"/>
                  <a:pt x="177765" y="267332"/>
                </a:cubicBezTo>
                <a:cubicBezTo>
                  <a:pt x="182023" y="270702"/>
                  <a:pt x="187661" y="267847"/>
                  <a:pt x="187213" y="261926"/>
                </a:cubicBezTo>
                <a:cubicBezTo>
                  <a:pt x="186765" y="256006"/>
                  <a:pt x="189729" y="255906"/>
                  <a:pt x="194337" y="257205"/>
                </a:cubicBezTo>
                <a:cubicBezTo>
                  <a:pt x="199861" y="258714"/>
                  <a:pt x="205383" y="260225"/>
                  <a:pt x="210833" y="261979"/>
                </a:cubicBezTo>
                <a:cubicBezTo>
                  <a:pt x="216520" y="263847"/>
                  <a:pt x="219587" y="268105"/>
                  <a:pt x="220951" y="273511"/>
                </a:cubicBezTo>
                <a:cubicBezTo>
                  <a:pt x="221215" y="274531"/>
                  <a:pt x="221415" y="275675"/>
                  <a:pt x="221308" y="276617"/>
                </a:cubicBezTo>
                <a:lnTo>
                  <a:pt x="220390" y="277794"/>
                </a:lnTo>
                <a:lnTo>
                  <a:pt x="219184" y="278292"/>
                </a:lnTo>
                <a:cubicBezTo>
                  <a:pt x="217932" y="278836"/>
                  <a:pt x="217856" y="278975"/>
                  <a:pt x="219828" y="278515"/>
                </a:cubicBezTo>
                <a:lnTo>
                  <a:pt x="220390" y="277794"/>
                </a:lnTo>
                <a:lnTo>
                  <a:pt x="225602" y="275640"/>
                </a:lnTo>
                <a:cubicBezTo>
                  <a:pt x="231073" y="273321"/>
                  <a:pt x="237770" y="270158"/>
                  <a:pt x="238725" y="267703"/>
                </a:cubicBezTo>
                <a:cubicBezTo>
                  <a:pt x="238799" y="267458"/>
                  <a:pt x="306286" y="282631"/>
                  <a:pt x="327695" y="292934"/>
                </a:cubicBezTo>
                <a:cubicBezTo>
                  <a:pt x="341023" y="299390"/>
                  <a:pt x="599974" y="399939"/>
                  <a:pt x="931840" y="361634"/>
                </a:cubicBezTo>
                <a:cubicBezTo>
                  <a:pt x="943551" y="360271"/>
                  <a:pt x="954657" y="359291"/>
                  <a:pt x="966002" y="358425"/>
                </a:cubicBezTo>
                <a:cubicBezTo>
                  <a:pt x="1066255" y="350083"/>
                  <a:pt x="1165023" y="344336"/>
                  <a:pt x="1205961" y="337022"/>
                </a:cubicBezTo>
                <a:cubicBezTo>
                  <a:pt x="1237968" y="331220"/>
                  <a:pt x="1399293" y="285815"/>
                  <a:pt x="1443310" y="250536"/>
                </a:cubicBezTo>
                <a:cubicBezTo>
                  <a:pt x="1488297" y="214376"/>
                  <a:pt x="1529887" y="174697"/>
                  <a:pt x="1571239" y="134904"/>
                </a:cubicBezTo>
                <a:cubicBezTo>
                  <a:pt x="1589176" y="117705"/>
                  <a:pt x="1608648" y="101907"/>
                  <a:pt x="1624247" y="82363"/>
                </a:cubicBezTo>
                <a:cubicBezTo>
                  <a:pt x="1639827" y="62699"/>
                  <a:pt x="1654420" y="42341"/>
                  <a:pt x="1671755" y="24072"/>
                </a:cubicBezTo>
                <a:cubicBezTo>
                  <a:pt x="1676703" y="18818"/>
                  <a:pt x="1681596" y="13202"/>
                  <a:pt x="1689813" y="12077"/>
                </a:cubicBezTo>
                <a:cubicBezTo>
                  <a:pt x="1691643" y="11773"/>
                  <a:pt x="1693637" y="11827"/>
                  <a:pt x="1695539" y="12005"/>
                </a:cubicBezTo>
                <a:cubicBezTo>
                  <a:pt x="1697661" y="12176"/>
                  <a:pt x="1699489" y="13326"/>
                  <a:pt x="1700566" y="15349"/>
                </a:cubicBezTo>
                <a:cubicBezTo>
                  <a:pt x="1701679" y="17614"/>
                  <a:pt x="1700560" y="18984"/>
                  <a:pt x="1699205" y="20240"/>
                </a:cubicBezTo>
                <a:cubicBezTo>
                  <a:pt x="1698234" y="21121"/>
                  <a:pt x="1697335" y="22484"/>
                  <a:pt x="1695944" y="22773"/>
                </a:cubicBezTo>
                <a:cubicBezTo>
                  <a:pt x="1687050" y="24526"/>
                  <a:pt x="1684752" y="31993"/>
                  <a:pt x="1681449" y="38645"/>
                </a:cubicBezTo>
                <a:cubicBezTo>
                  <a:pt x="1680000" y="41481"/>
                  <a:pt x="1678349" y="43716"/>
                  <a:pt x="1682350" y="47579"/>
                </a:cubicBezTo>
                <a:cubicBezTo>
                  <a:pt x="1685839" y="50975"/>
                  <a:pt x="1683037" y="52886"/>
                  <a:pt x="1680109" y="53954"/>
                </a:cubicBezTo>
                <a:cubicBezTo>
                  <a:pt x="1676027" y="55424"/>
                  <a:pt x="1670940" y="55353"/>
                  <a:pt x="1666763" y="59855"/>
                </a:cubicBezTo>
                <a:cubicBezTo>
                  <a:pt x="1684930" y="59606"/>
                  <a:pt x="1690894" y="47897"/>
                  <a:pt x="1697533" y="37014"/>
                </a:cubicBezTo>
                <a:cubicBezTo>
                  <a:pt x="1700027" y="33053"/>
                  <a:pt x="1701425" y="28403"/>
                  <a:pt x="1703407" y="23976"/>
                </a:cubicBezTo>
                <a:cubicBezTo>
                  <a:pt x="1705903" y="18562"/>
                  <a:pt x="1709709" y="18191"/>
                  <a:pt x="1715247" y="22729"/>
                </a:cubicBezTo>
                <a:cubicBezTo>
                  <a:pt x="1720161" y="26803"/>
                  <a:pt x="1722193" y="26372"/>
                  <a:pt x="1722750" y="20538"/>
                </a:cubicBezTo>
                <a:cubicBezTo>
                  <a:pt x="1723587" y="11425"/>
                  <a:pt x="1727677" y="4867"/>
                  <a:pt x="1735751" y="1324"/>
                </a:cubicBezTo>
                <a:cubicBezTo>
                  <a:pt x="1736630" y="931"/>
                  <a:pt x="1737586" y="324"/>
                  <a:pt x="1738586" y="93"/>
                </a:cubicBezTo>
                <a:close/>
              </a:path>
            </a:pathLst>
          </a:custGeom>
        </p:spPr>
        <p:txBody>
          <a:bodyPr wrap="square" anchor="ctr">
            <a:noAutofit/>
          </a:bodyPr>
          <a:lstStyle>
            <a:lvl1pPr algn="ctr">
              <a:buNone/>
              <a:defRPr/>
            </a:lvl1pPr>
          </a:lstStyle>
          <a:p>
            <a:r>
              <a:rPr lang="en-US"/>
              <a:t>Click icon to add picture</a:t>
            </a:r>
            <a:endParaRPr lang="en-US" dirty="0"/>
          </a:p>
        </p:txBody>
      </p:sp>
      <p:sp>
        <p:nvSpPr>
          <p:cNvPr id="32" name="Picture Placeholder 31">
            <a:extLst>
              <a:ext uri="{FF2B5EF4-FFF2-40B4-BE49-F238E27FC236}">
                <a16:creationId xmlns:a16="http://schemas.microsoft.com/office/drawing/2014/main" id="{0DFA7AC8-DA1D-4AC7-ACF4-7BE16BA870B6}"/>
              </a:ext>
            </a:extLst>
          </p:cNvPr>
          <p:cNvSpPr>
            <a:spLocks noGrp="1"/>
          </p:cNvSpPr>
          <p:nvPr>
            <p:ph type="pic" sz="quarter" idx="14"/>
          </p:nvPr>
        </p:nvSpPr>
        <p:spPr>
          <a:xfrm>
            <a:off x="2698894" y="2211836"/>
            <a:ext cx="2053231" cy="1662194"/>
          </a:xfrm>
          <a:custGeom>
            <a:avLst/>
            <a:gdLst>
              <a:gd name="connsiteX0" fmla="*/ 520698 w 2053231"/>
              <a:gd name="connsiteY0" fmla="*/ 1336286 h 1662194"/>
              <a:gd name="connsiteX1" fmla="*/ 450255 w 2053231"/>
              <a:gd name="connsiteY1" fmla="*/ 1401286 h 1662194"/>
              <a:gd name="connsiteX2" fmla="*/ 522124 w 2053231"/>
              <a:gd name="connsiteY2" fmla="*/ 1337692 h 1662194"/>
              <a:gd name="connsiteX3" fmla="*/ 520698 w 2053231"/>
              <a:gd name="connsiteY3" fmla="*/ 1336286 h 1662194"/>
              <a:gd name="connsiteX4" fmla="*/ 356022 w 2053231"/>
              <a:gd name="connsiteY4" fmla="*/ 1224326 h 1662194"/>
              <a:gd name="connsiteX5" fmla="*/ 348499 w 2053231"/>
              <a:gd name="connsiteY5" fmla="*/ 1227123 h 1662194"/>
              <a:gd name="connsiteX6" fmla="*/ 342726 w 2053231"/>
              <a:gd name="connsiteY6" fmla="*/ 1233496 h 1662194"/>
              <a:gd name="connsiteX7" fmla="*/ 344041 w 2053231"/>
              <a:gd name="connsiteY7" fmla="*/ 1234905 h 1662194"/>
              <a:gd name="connsiteX8" fmla="*/ 356022 w 2053231"/>
              <a:gd name="connsiteY8" fmla="*/ 1224326 h 1662194"/>
              <a:gd name="connsiteX9" fmla="*/ 2051486 w 2053231"/>
              <a:gd name="connsiteY9" fmla="*/ 693085 h 1662194"/>
              <a:gd name="connsiteX10" fmla="*/ 2052521 w 2053231"/>
              <a:gd name="connsiteY10" fmla="*/ 699027 h 1662194"/>
              <a:gd name="connsiteX11" fmla="*/ 2053231 w 2053231"/>
              <a:gd name="connsiteY11" fmla="*/ 704209 h 1662194"/>
              <a:gd name="connsiteX12" fmla="*/ 2052578 w 2053231"/>
              <a:gd name="connsiteY12" fmla="*/ 703324 h 1662194"/>
              <a:gd name="connsiteX13" fmla="*/ 2051150 w 2053231"/>
              <a:gd name="connsiteY13" fmla="*/ 698083 h 1662194"/>
              <a:gd name="connsiteX14" fmla="*/ 2047071 w 2053231"/>
              <a:gd name="connsiteY14" fmla="*/ 666050 h 1662194"/>
              <a:gd name="connsiteX15" fmla="*/ 2051782 w 2053231"/>
              <a:gd name="connsiteY15" fmla="*/ 688658 h 1662194"/>
              <a:gd name="connsiteX16" fmla="*/ 2051486 w 2053231"/>
              <a:gd name="connsiteY16" fmla="*/ 693085 h 1662194"/>
              <a:gd name="connsiteX17" fmla="*/ 2050633 w 2053231"/>
              <a:gd name="connsiteY17" fmla="*/ 688201 h 1662194"/>
              <a:gd name="connsiteX18" fmla="*/ 2047896 w 2053231"/>
              <a:gd name="connsiteY18" fmla="*/ 673632 h 1662194"/>
              <a:gd name="connsiteX19" fmla="*/ 2046450 w 2053231"/>
              <a:gd name="connsiteY19" fmla="*/ 666352 h 1662194"/>
              <a:gd name="connsiteX20" fmla="*/ 916305 w 2053231"/>
              <a:gd name="connsiteY20" fmla="*/ 445 h 1662194"/>
              <a:gd name="connsiteX21" fmla="*/ 1732589 w 2053231"/>
              <a:gd name="connsiteY21" fmla="*/ 282783 h 1662194"/>
              <a:gd name="connsiteX22" fmla="*/ 1782474 w 2053231"/>
              <a:gd name="connsiteY22" fmla="*/ 324713 h 1662194"/>
              <a:gd name="connsiteX23" fmla="*/ 1825119 w 2053231"/>
              <a:gd name="connsiteY23" fmla="*/ 362527 h 1662194"/>
              <a:gd name="connsiteX24" fmla="*/ 1807900 w 2053231"/>
              <a:gd name="connsiteY24" fmla="*/ 376431 h 1662194"/>
              <a:gd name="connsiteX25" fmla="*/ 1839516 w 2053231"/>
              <a:gd name="connsiteY25" fmla="*/ 412799 h 1662194"/>
              <a:gd name="connsiteX26" fmla="*/ 1939352 w 2053231"/>
              <a:gd name="connsiteY26" fmla="*/ 525003 h 1662194"/>
              <a:gd name="connsiteX27" fmla="*/ 1979384 w 2053231"/>
              <a:gd name="connsiteY27" fmla="*/ 549095 h 1662194"/>
              <a:gd name="connsiteX28" fmla="*/ 2032970 w 2053231"/>
              <a:gd name="connsiteY28" fmla="*/ 611252 h 1662194"/>
              <a:gd name="connsiteX29" fmla="*/ 2044637 w 2053231"/>
              <a:gd name="connsiteY29" fmla="*/ 657225 h 1662194"/>
              <a:gd name="connsiteX30" fmla="*/ 2046450 w 2053231"/>
              <a:gd name="connsiteY30" fmla="*/ 666352 h 1662194"/>
              <a:gd name="connsiteX31" fmla="*/ 2043509 w 2053231"/>
              <a:gd name="connsiteY31" fmla="*/ 667781 h 1662194"/>
              <a:gd name="connsiteX32" fmla="*/ 2042196 w 2053231"/>
              <a:gd name="connsiteY32" fmla="*/ 662709 h 1662194"/>
              <a:gd name="connsiteX33" fmla="*/ 2035244 w 2053231"/>
              <a:gd name="connsiteY33" fmla="*/ 644730 h 1662194"/>
              <a:gd name="connsiteX34" fmla="*/ 2031373 w 2053231"/>
              <a:gd name="connsiteY34" fmla="*/ 663758 h 1662194"/>
              <a:gd name="connsiteX35" fmla="*/ 2036702 w 2053231"/>
              <a:gd name="connsiteY35" fmla="*/ 672471 h 1662194"/>
              <a:gd name="connsiteX36" fmla="*/ 2040989 w 2053231"/>
              <a:gd name="connsiteY36" fmla="*/ 669007 h 1662194"/>
              <a:gd name="connsiteX37" fmla="*/ 2043509 w 2053231"/>
              <a:gd name="connsiteY37" fmla="*/ 667781 h 1662194"/>
              <a:gd name="connsiteX38" fmla="*/ 2045314 w 2053231"/>
              <a:gd name="connsiteY38" fmla="*/ 674752 h 1662194"/>
              <a:gd name="connsiteX39" fmla="*/ 2050827 w 2053231"/>
              <a:gd name="connsiteY39" fmla="*/ 696895 h 1662194"/>
              <a:gd name="connsiteX40" fmla="*/ 2051150 w 2053231"/>
              <a:gd name="connsiteY40" fmla="*/ 698083 h 1662194"/>
              <a:gd name="connsiteX41" fmla="*/ 2050479 w 2053231"/>
              <a:gd name="connsiteY41" fmla="*/ 708103 h 1662194"/>
              <a:gd name="connsiteX42" fmla="*/ 2021667 w 2053231"/>
              <a:gd name="connsiteY42" fmla="*/ 768748 h 1662194"/>
              <a:gd name="connsiteX43" fmla="*/ 2001026 w 2053231"/>
              <a:gd name="connsiteY43" fmla="*/ 807600 h 1662194"/>
              <a:gd name="connsiteX44" fmla="*/ 2003043 w 2053231"/>
              <a:gd name="connsiteY44" fmla="*/ 841573 h 1662194"/>
              <a:gd name="connsiteX45" fmla="*/ 1954455 w 2053231"/>
              <a:gd name="connsiteY45" fmla="*/ 863318 h 1662194"/>
              <a:gd name="connsiteX46" fmla="*/ 2013756 w 2053231"/>
              <a:gd name="connsiteY46" fmla="*/ 933398 h 1662194"/>
              <a:gd name="connsiteX47" fmla="*/ 2020814 w 2053231"/>
              <a:gd name="connsiteY47" fmla="*/ 948060 h 1662194"/>
              <a:gd name="connsiteX48" fmla="*/ 1999694 w 2053231"/>
              <a:gd name="connsiteY48" fmla="*/ 1002071 h 1662194"/>
              <a:gd name="connsiteX49" fmla="*/ 1996260 w 2053231"/>
              <a:gd name="connsiteY49" fmla="*/ 1010788 h 1662194"/>
              <a:gd name="connsiteX50" fmla="*/ 1988056 w 2053231"/>
              <a:gd name="connsiteY50" fmla="*/ 1028144 h 1662194"/>
              <a:gd name="connsiteX51" fmla="*/ 1957824 w 2053231"/>
              <a:gd name="connsiteY51" fmla="*/ 1033281 h 1662194"/>
              <a:gd name="connsiteX52" fmla="*/ 1975645 w 2053231"/>
              <a:gd name="connsiteY52" fmla="*/ 1044674 h 1662194"/>
              <a:gd name="connsiteX53" fmla="*/ 2012817 w 2053231"/>
              <a:gd name="connsiteY53" fmla="*/ 1084246 h 1662194"/>
              <a:gd name="connsiteX54" fmla="*/ 1998013 w 2053231"/>
              <a:gd name="connsiteY54" fmla="*/ 1123751 h 1662194"/>
              <a:gd name="connsiteX55" fmla="*/ 1992789 w 2053231"/>
              <a:gd name="connsiteY55" fmla="*/ 1130104 h 1662194"/>
              <a:gd name="connsiteX56" fmla="*/ 2002236 w 2053231"/>
              <a:gd name="connsiteY56" fmla="*/ 1137903 h 1662194"/>
              <a:gd name="connsiteX57" fmla="*/ 2023435 w 2053231"/>
              <a:gd name="connsiteY57" fmla="*/ 1165899 h 1662194"/>
              <a:gd name="connsiteX58" fmla="*/ 2035208 w 2053231"/>
              <a:gd name="connsiteY58" fmla="*/ 1185490 h 1662194"/>
              <a:gd name="connsiteX59" fmla="*/ 2046850 w 2053231"/>
              <a:gd name="connsiteY59" fmla="*/ 1193215 h 1662194"/>
              <a:gd name="connsiteX60" fmla="*/ 2050187 w 2053231"/>
              <a:gd name="connsiteY60" fmla="*/ 1200006 h 1662194"/>
              <a:gd name="connsiteX61" fmla="*/ 2049991 w 2053231"/>
              <a:gd name="connsiteY61" fmla="*/ 1233932 h 1662194"/>
              <a:gd name="connsiteX62" fmla="*/ 2048331 w 2053231"/>
              <a:gd name="connsiteY62" fmla="*/ 1242710 h 1662194"/>
              <a:gd name="connsiteX63" fmla="*/ 2029492 w 2053231"/>
              <a:gd name="connsiteY63" fmla="*/ 1275930 h 1662194"/>
              <a:gd name="connsiteX64" fmla="*/ 2015196 w 2053231"/>
              <a:gd name="connsiteY64" fmla="*/ 1329833 h 1662194"/>
              <a:gd name="connsiteX65" fmla="*/ 2015859 w 2053231"/>
              <a:gd name="connsiteY65" fmla="*/ 1364335 h 1662194"/>
              <a:gd name="connsiteX66" fmla="*/ 2015170 w 2053231"/>
              <a:gd name="connsiteY66" fmla="*/ 1372232 h 1662194"/>
              <a:gd name="connsiteX67" fmla="*/ 2019257 w 2053231"/>
              <a:gd name="connsiteY67" fmla="*/ 1403832 h 1662194"/>
              <a:gd name="connsiteX68" fmla="*/ 2015624 w 2053231"/>
              <a:gd name="connsiteY68" fmla="*/ 1411223 h 1662194"/>
              <a:gd name="connsiteX69" fmla="*/ 1971985 w 2053231"/>
              <a:gd name="connsiteY69" fmla="*/ 1413782 h 1662194"/>
              <a:gd name="connsiteX70" fmla="*/ 1966206 w 2053231"/>
              <a:gd name="connsiteY70" fmla="*/ 1436993 h 1662194"/>
              <a:gd name="connsiteX71" fmla="*/ 1974002 w 2053231"/>
              <a:gd name="connsiteY71" fmla="*/ 1447754 h 1662194"/>
              <a:gd name="connsiteX72" fmla="*/ 1972546 w 2053231"/>
              <a:gd name="connsiteY72" fmla="*/ 1454950 h 1662194"/>
              <a:gd name="connsiteX73" fmla="*/ 1965671 w 2053231"/>
              <a:gd name="connsiteY73" fmla="*/ 1452516 h 1662194"/>
              <a:gd name="connsiteX74" fmla="*/ 1928933 w 2053231"/>
              <a:gd name="connsiteY74" fmla="*/ 1428314 h 1662194"/>
              <a:gd name="connsiteX75" fmla="*/ 1875468 w 2053231"/>
              <a:gd name="connsiteY75" fmla="*/ 1394863 h 1662194"/>
              <a:gd name="connsiteX76" fmla="*/ 1866020 w 2053231"/>
              <a:gd name="connsiteY76" fmla="*/ 1400268 h 1662194"/>
              <a:gd name="connsiteX77" fmla="*/ 1858896 w 2053231"/>
              <a:gd name="connsiteY77" fmla="*/ 1404990 h 1662194"/>
              <a:gd name="connsiteX78" fmla="*/ 1842400 w 2053231"/>
              <a:gd name="connsiteY78" fmla="*/ 1400216 h 1662194"/>
              <a:gd name="connsiteX79" fmla="*/ 1832282 w 2053231"/>
              <a:gd name="connsiteY79" fmla="*/ 1388684 h 1662194"/>
              <a:gd name="connsiteX80" fmla="*/ 1831925 w 2053231"/>
              <a:gd name="connsiteY80" fmla="*/ 1385578 h 1662194"/>
              <a:gd name="connsiteX81" fmla="*/ 1832843 w 2053231"/>
              <a:gd name="connsiteY81" fmla="*/ 1384401 h 1662194"/>
              <a:gd name="connsiteX82" fmla="*/ 1834049 w 2053231"/>
              <a:gd name="connsiteY82" fmla="*/ 1383903 h 1662194"/>
              <a:gd name="connsiteX83" fmla="*/ 1833405 w 2053231"/>
              <a:gd name="connsiteY83" fmla="*/ 1383680 h 1662194"/>
              <a:gd name="connsiteX84" fmla="*/ 1832843 w 2053231"/>
              <a:gd name="connsiteY84" fmla="*/ 1384401 h 1662194"/>
              <a:gd name="connsiteX85" fmla="*/ 1827631 w 2053231"/>
              <a:gd name="connsiteY85" fmla="*/ 1386555 h 1662194"/>
              <a:gd name="connsiteX86" fmla="*/ 1814508 w 2053231"/>
              <a:gd name="connsiteY86" fmla="*/ 1394492 h 1662194"/>
              <a:gd name="connsiteX87" fmla="*/ 1725537 w 2053231"/>
              <a:gd name="connsiteY87" fmla="*/ 1369261 h 1662194"/>
              <a:gd name="connsiteX88" fmla="*/ 1121393 w 2053231"/>
              <a:gd name="connsiteY88" fmla="*/ 1300561 h 1662194"/>
              <a:gd name="connsiteX89" fmla="*/ 1087231 w 2053231"/>
              <a:gd name="connsiteY89" fmla="*/ 1303770 h 1662194"/>
              <a:gd name="connsiteX90" fmla="*/ 847271 w 2053231"/>
              <a:gd name="connsiteY90" fmla="*/ 1325173 h 1662194"/>
              <a:gd name="connsiteX91" fmla="*/ 609922 w 2053231"/>
              <a:gd name="connsiteY91" fmla="*/ 1411659 h 1662194"/>
              <a:gd name="connsiteX92" fmla="*/ 481993 w 2053231"/>
              <a:gd name="connsiteY92" fmla="*/ 1527291 h 1662194"/>
              <a:gd name="connsiteX93" fmla="*/ 428986 w 2053231"/>
              <a:gd name="connsiteY93" fmla="*/ 1579832 h 1662194"/>
              <a:gd name="connsiteX94" fmla="*/ 381477 w 2053231"/>
              <a:gd name="connsiteY94" fmla="*/ 1638123 h 1662194"/>
              <a:gd name="connsiteX95" fmla="*/ 363420 w 2053231"/>
              <a:gd name="connsiteY95" fmla="*/ 1650118 h 1662194"/>
              <a:gd name="connsiteX96" fmla="*/ 357693 w 2053231"/>
              <a:gd name="connsiteY96" fmla="*/ 1650190 h 1662194"/>
              <a:gd name="connsiteX97" fmla="*/ 352667 w 2053231"/>
              <a:gd name="connsiteY97" fmla="*/ 1646846 h 1662194"/>
              <a:gd name="connsiteX98" fmla="*/ 354028 w 2053231"/>
              <a:gd name="connsiteY98" fmla="*/ 1641955 h 1662194"/>
              <a:gd name="connsiteX99" fmla="*/ 357289 w 2053231"/>
              <a:gd name="connsiteY99" fmla="*/ 1639422 h 1662194"/>
              <a:gd name="connsiteX100" fmla="*/ 371784 w 2053231"/>
              <a:gd name="connsiteY100" fmla="*/ 1623550 h 1662194"/>
              <a:gd name="connsiteX101" fmla="*/ 370883 w 2053231"/>
              <a:gd name="connsiteY101" fmla="*/ 1614616 h 1662194"/>
              <a:gd name="connsiteX102" fmla="*/ 373124 w 2053231"/>
              <a:gd name="connsiteY102" fmla="*/ 1608241 h 1662194"/>
              <a:gd name="connsiteX103" fmla="*/ 386470 w 2053231"/>
              <a:gd name="connsiteY103" fmla="*/ 1602340 h 1662194"/>
              <a:gd name="connsiteX104" fmla="*/ 355700 w 2053231"/>
              <a:gd name="connsiteY104" fmla="*/ 1625181 h 1662194"/>
              <a:gd name="connsiteX105" fmla="*/ 349826 w 2053231"/>
              <a:gd name="connsiteY105" fmla="*/ 1638219 h 1662194"/>
              <a:gd name="connsiteX106" fmla="*/ 337986 w 2053231"/>
              <a:gd name="connsiteY106" fmla="*/ 1639466 h 1662194"/>
              <a:gd name="connsiteX107" fmla="*/ 330482 w 2053231"/>
              <a:gd name="connsiteY107" fmla="*/ 1641657 h 1662194"/>
              <a:gd name="connsiteX108" fmla="*/ 317482 w 2053231"/>
              <a:gd name="connsiteY108" fmla="*/ 1660871 h 1662194"/>
              <a:gd name="connsiteX109" fmla="*/ 314646 w 2053231"/>
              <a:gd name="connsiteY109" fmla="*/ 1662102 h 1662194"/>
              <a:gd name="connsiteX110" fmla="*/ 311554 w 2053231"/>
              <a:gd name="connsiteY110" fmla="*/ 1661070 h 1662194"/>
              <a:gd name="connsiteX111" fmla="*/ 311545 w 2053231"/>
              <a:gd name="connsiteY111" fmla="*/ 1655134 h 1662194"/>
              <a:gd name="connsiteX112" fmla="*/ 314614 w 2053231"/>
              <a:gd name="connsiteY112" fmla="*/ 1645462 h 1662194"/>
              <a:gd name="connsiteX113" fmla="*/ 313142 w 2053231"/>
              <a:gd name="connsiteY113" fmla="*/ 1638607 h 1662194"/>
              <a:gd name="connsiteX114" fmla="*/ 314556 w 2053231"/>
              <a:gd name="connsiteY114" fmla="*/ 1623053 h 1662194"/>
              <a:gd name="connsiteX115" fmla="*/ 319806 w 2053231"/>
              <a:gd name="connsiteY115" fmla="*/ 1599255 h 1662194"/>
              <a:gd name="connsiteX116" fmla="*/ 323146 w 2053231"/>
              <a:gd name="connsiteY116" fmla="*/ 1592843 h 1662194"/>
              <a:gd name="connsiteX117" fmla="*/ 325583 w 2053231"/>
              <a:gd name="connsiteY117" fmla="*/ 1589975 h 1662194"/>
              <a:gd name="connsiteX118" fmla="*/ 370015 w 2053231"/>
              <a:gd name="connsiteY118" fmla="*/ 1496536 h 1662194"/>
              <a:gd name="connsiteX119" fmla="*/ 423387 w 2053231"/>
              <a:gd name="connsiteY119" fmla="*/ 1432474 h 1662194"/>
              <a:gd name="connsiteX120" fmla="*/ 424653 w 2053231"/>
              <a:gd name="connsiteY120" fmla="*/ 1429888 h 1662194"/>
              <a:gd name="connsiteX121" fmla="*/ 398488 w 2053231"/>
              <a:gd name="connsiteY121" fmla="*/ 1443730 h 1662194"/>
              <a:gd name="connsiteX122" fmla="*/ 344235 w 2053231"/>
              <a:gd name="connsiteY122" fmla="*/ 1498251 h 1662194"/>
              <a:gd name="connsiteX123" fmla="*/ 311709 w 2053231"/>
              <a:gd name="connsiteY123" fmla="*/ 1532174 h 1662194"/>
              <a:gd name="connsiteX124" fmla="*/ 307346 w 2053231"/>
              <a:gd name="connsiteY124" fmla="*/ 1538378 h 1662194"/>
              <a:gd name="connsiteX125" fmla="*/ 303885 w 2053231"/>
              <a:gd name="connsiteY125" fmla="*/ 1540312 h 1662194"/>
              <a:gd name="connsiteX126" fmla="*/ 300616 w 2053231"/>
              <a:gd name="connsiteY126" fmla="*/ 1536182 h 1662194"/>
              <a:gd name="connsiteX127" fmla="*/ 301738 w 2053231"/>
              <a:gd name="connsiteY127" fmla="*/ 1520154 h 1662194"/>
              <a:gd name="connsiteX128" fmla="*/ 325516 w 2053231"/>
              <a:gd name="connsiteY128" fmla="*/ 1487494 h 1662194"/>
              <a:gd name="connsiteX129" fmla="*/ 359878 w 2053231"/>
              <a:gd name="connsiteY129" fmla="*/ 1448180 h 1662194"/>
              <a:gd name="connsiteX130" fmla="*/ 361202 w 2053231"/>
              <a:gd name="connsiteY130" fmla="*/ 1443774 h 1662194"/>
              <a:gd name="connsiteX131" fmla="*/ 341396 w 2053231"/>
              <a:gd name="connsiteY131" fmla="*/ 1463217 h 1662194"/>
              <a:gd name="connsiteX132" fmla="*/ 321920 w 2053231"/>
              <a:gd name="connsiteY132" fmla="*/ 1481922 h 1662194"/>
              <a:gd name="connsiteX133" fmla="*/ 316026 w 2053231"/>
              <a:gd name="connsiteY133" fmla="*/ 1483817 h 1662194"/>
              <a:gd name="connsiteX134" fmla="*/ 313293 w 2053231"/>
              <a:gd name="connsiteY134" fmla="*/ 1476640 h 1662194"/>
              <a:gd name="connsiteX135" fmla="*/ 320987 w 2053231"/>
              <a:gd name="connsiteY135" fmla="*/ 1457363 h 1662194"/>
              <a:gd name="connsiteX136" fmla="*/ 366421 w 2053231"/>
              <a:gd name="connsiteY136" fmla="*/ 1404350 h 1662194"/>
              <a:gd name="connsiteX137" fmla="*/ 388676 w 2053231"/>
              <a:gd name="connsiteY137" fmla="*/ 1374043 h 1662194"/>
              <a:gd name="connsiteX138" fmla="*/ 388815 w 2053231"/>
              <a:gd name="connsiteY138" fmla="*/ 1366891 h 1662194"/>
              <a:gd name="connsiteX139" fmla="*/ 399152 w 2053231"/>
              <a:gd name="connsiteY139" fmla="*/ 1354187 h 1662194"/>
              <a:gd name="connsiteX140" fmla="*/ 406566 w 2053231"/>
              <a:gd name="connsiteY140" fmla="*/ 1351394 h 1662194"/>
              <a:gd name="connsiteX141" fmla="*/ 482069 w 2053231"/>
              <a:gd name="connsiteY141" fmla="*/ 1267205 h 1662194"/>
              <a:gd name="connsiteX142" fmla="*/ 518959 w 2053231"/>
              <a:gd name="connsiteY142" fmla="*/ 1238829 h 1662194"/>
              <a:gd name="connsiteX143" fmla="*/ 518669 w 2053231"/>
              <a:gd name="connsiteY143" fmla="*/ 1236900 h 1662194"/>
              <a:gd name="connsiteX144" fmla="*/ 518032 w 2053231"/>
              <a:gd name="connsiteY144" fmla="*/ 1234863 h 1662194"/>
              <a:gd name="connsiteX145" fmla="*/ 466046 w 2053231"/>
              <a:gd name="connsiteY145" fmla="*/ 1277315 h 1662194"/>
              <a:gd name="connsiteX146" fmla="*/ 333346 w 2053231"/>
              <a:gd name="connsiteY146" fmla="*/ 1401587 h 1662194"/>
              <a:gd name="connsiteX147" fmla="*/ 295020 w 2053231"/>
              <a:gd name="connsiteY147" fmla="*/ 1449030 h 1662194"/>
              <a:gd name="connsiteX148" fmla="*/ 267879 w 2053231"/>
              <a:gd name="connsiteY148" fmla="*/ 1479137 h 1662194"/>
              <a:gd name="connsiteX149" fmla="*/ 252355 w 2053231"/>
              <a:gd name="connsiteY149" fmla="*/ 1485233 h 1662194"/>
              <a:gd name="connsiteX150" fmla="*/ 245464 w 2053231"/>
              <a:gd name="connsiteY150" fmla="*/ 1481225 h 1662194"/>
              <a:gd name="connsiteX151" fmla="*/ 248199 w 2053231"/>
              <a:gd name="connsiteY151" fmla="*/ 1475198 h 1662194"/>
              <a:gd name="connsiteX152" fmla="*/ 249719 w 2053231"/>
              <a:gd name="connsiteY152" fmla="*/ 1474298 h 1662194"/>
              <a:gd name="connsiteX153" fmla="*/ 265022 w 2053231"/>
              <a:gd name="connsiteY153" fmla="*/ 1457187 h 1662194"/>
              <a:gd name="connsiteX154" fmla="*/ 264042 w 2053231"/>
              <a:gd name="connsiteY154" fmla="*/ 1450679 h 1662194"/>
              <a:gd name="connsiteX155" fmla="*/ 265994 w 2053231"/>
              <a:gd name="connsiteY155" fmla="*/ 1443103 h 1662194"/>
              <a:gd name="connsiteX156" fmla="*/ 277856 w 2053231"/>
              <a:gd name="connsiteY156" fmla="*/ 1438342 h 1662194"/>
              <a:gd name="connsiteX157" fmla="*/ 262409 w 2053231"/>
              <a:gd name="connsiteY157" fmla="*/ 1442012 h 1662194"/>
              <a:gd name="connsiteX158" fmla="*/ 244092 w 2053231"/>
              <a:gd name="connsiteY158" fmla="*/ 1469157 h 1662194"/>
              <a:gd name="connsiteX159" fmla="*/ 241101 w 2053231"/>
              <a:gd name="connsiteY159" fmla="*/ 1474951 h 1662194"/>
              <a:gd name="connsiteX160" fmla="*/ 230946 w 2053231"/>
              <a:gd name="connsiteY160" fmla="*/ 1474930 h 1662194"/>
              <a:gd name="connsiteX161" fmla="*/ 222875 w 2053231"/>
              <a:gd name="connsiteY161" fmla="*/ 1477019 h 1662194"/>
              <a:gd name="connsiteX162" fmla="*/ 210022 w 2053231"/>
              <a:gd name="connsiteY162" fmla="*/ 1495743 h 1662194"/>
              <a:gd name="connsiteX163" fmla="*/ 204551 w 2053231"/>
              <a:gd name="connsiteY163" fmla="*/ 1496049 h 1662194"/>
              <a:gd name="connsiteX164" fmla="*/ 203865 w 2053231"/>
              <a:gd name="connsiteY164" fmla="*/ 1490741 h 1662194"/>
              <a:gd name="connsiteX165" fmla="*/ 206053 w 2053231"/>
              <a:gd name="connsiteY165" fmla="*/ 1482552 h 1662194"/>
              <a:gd name="connsiteX166" fmla="*/ 202817 w 2053231"/>
              <a:gd name="connsiteY166" fmla="*/ 1469093 h 1662194"/>
              <a:gd name="connsiteX167" fmla="*/ 202700 w 2053231"/>
              <a:gd name="connsiteY167" fmla="*/ 1461708 h 1662194"/>
              <a:gd name="connsiteX168" fmla="*/ 211471 w 2053231"/>
              <a:gd name="connsiteY168" fmla="*/ 1431976 h 1662194"/>
              <a:gd name="connsiteX169" fmla="*/ 213105 w 2053231"/>
              <a:gd name="connsiteY169" fmla="*/ 1428166 h 1662194"/>
              <a:gd name="connsiteX170" fmla="*/ 218896 w 2053231"/>
              <a:gd name="connsiteY170" fmla="*/ 1421914 h 1662194"/>
              <a:gd name="connsiteX171" fmla="*/ 259072 w 2053231"/>
              <a:gd name="connsiteY171" fmla="*/ 1336129 h 1662194"/>
              <a:gd name="connsiteX172" fmla="*/ 318969 w 2053231"/>
              <a:gd name="connsiteY172" fmla="*/ 1264095 h 1662194"/>
              <a:gd name="connsiteX173" fmla="*/ 295279 w 2053231"/>
              <a:gd name="connsiteY173" fmla="*/ 1275310 h 1662194"/>
              <a:gd name="connsiteX174" fmla="*/ 240496 w 2053231"/>
              <a:gd name="connsiteY174" fmla="*/ 1328516 h 1662194"/>
              <a:gd name="connsiteX175" fmla="*/ 203608 w 2053231"/>
              <a:gd name="connsiteY175" fmla="*/ 1367190 h 1662194"/>
              <a:gd name="connsiteX176" fmla="*/ 200363 w 2053231"/>
              <a:gd name="connsiteY176" fmla="*/ 1372023 h 1662194"/>
              <a:gd name="connsiteX177" fmla="*/ 196243 w 2053231"/>
              <a:gd name="connsiteY177" fmla="*/ 1374706 h 1662194"/>
              <a:gd name="connsiteX178" fmla="*/ 192975 w 2053231"/>
              <a:gd name="connsiteY178" fmla="*/ 1369850 h 1662194"/>
              <a:gd name="connsiteX179" fmla="*/ 196298 w 2053231"/>
              <a:gd name="connsiteY179" fmla="*/ 1350114 h 1662194"/>
              <a:gd name="connsiteX180" fmla="*/ 220823 w 2053231"/>
              <a:gd name="connsiteY180" fmla="*/ 1319488 h 1662194"/>
              <a:gd name="connsiteX181" fmla="*/ 254952 w 2053231"/>
              <a:gd name="connsiteY181" fmla="*/ 1277152 h 1662194"/>
              <a:gd name="connsiteX182" fmla="*/ 231829 w 2053231"/>
              <a:gd name="connsiteY182" fmla="*/ 1300220 h 1662194"/>
              <a:gd name="connsiteX183" fmla="*/ 213856 w 2053231"/>
              <a:gd name="connsiteY183" fmla="*/ 1317178 h 1662194"/>
              <a:gd name="connsiteX184" fmla="*/ 208292 w 2053231"/>
              <a:gd name="connsiteY184" fmla="*/ 1318335 h 1662194"/>
              <a:gd name="connsiteX185" fmla="*/ 206069 w 2053231"/>
              <a:gd name="connsiteY185" fmla="*/ 1312353 h 1662194"/>
              <a:gd name="connsiteX186" fmla="*/ 214792 w 2053231"/>
              <a:gd name="connsiteY186" fmla="*/ 1290375 h 1662194"/>
              <a:gd name="connsiteX187" fmla="*/ 233212 w 2053231"/>
              <a:gd name="connsiteY187" fmla="*/ 1268314 h 1662194"/>
              <a:gd name="connsiteX188" fmla="*/ 209985 w 2053231"/>
              <a:gd name="connsiteY188" fmla="*/ 1274547 h 1662194"/>
              <a:gd name="connsiteX189" fmla="*/ 226792 w 2053231"/>
              <a:gd name="connsiteY189" fmla="*/ 1254963 h 1662194"/>
              <a:gd name="connsiteX190" fmla="*/ 254893 w 2053231"/>
              <a:gd name="connsiteY190" fmla="*/ 1243720 h 1662194"/>
              <a:gd name="connsiteX191" fmla="*/ 265174 w 2053231"/>
              <a:gd name="connsiteY191" fmla="*/ 1231381 h 1662194"/>
              <a:gd name="connsiteX192" fmla="*/ 274983 w 2053231"/>
              <a:gd name="connsiteY192" fmla="*/ 1218089 h 1662194"/>
              <a:gd name="connsiteX193" fmla="*/ 276097 w 2053231"/>
              <a:gd name="connsiteY193" fmla="*/ 1206423 h 1662194"/>
              <a:gd name="connsiteX194" fmla="*/ 284393 w 2053231"/>
              <a:gd name="connsiteY194" fmla="*/ 1188942 h 1662194"/>
              <a:gd name="connsiteX195" fmla="*/ 285564 w 2053231"/>
              <a:gd name="connsiteY195" fmla="*/ 1188660 h 1662194"/>
              <a:gd name="connsiteX196" fmla="*/ 292146 w 2053231"/>
              <a:gd name="connsiteY196" fmla="*/ 1179596 h 1662194"/>
              <a:gd name="connsiteX197" fmla="*/ 298508 w 2053231"/>
              <a:gd name="connsiteY197" fmla="*/ 1170539 h 1662194"/>
              <a:gd name="connsiteX198" fmla="*/ 299955 w 2053231"/>
              <a:gd name="connsiteY198" fmla="*/ 1169157 h 1662194"/>
              <a:gd name="connsiteX199" fmla="*/ 332770 w 2053231"/>
              <a:gd name="connsiteY199" fmla="*/ 1112935 h 1662194"/>
              <a:gd name="connsiteX200" fmla="*/ 335024 w 2053231"/>
              <a:gd name="connsiteY200" fmla="*/ 1110316 h 1662194"/>
              <a:gd name="connsiteX201" fmla="*/ 249476 w 2053231"/>
              <a:gd name="connsiteY201" fmla="*/ 1121069 h 1662194"/>
              <a:gd name="connsiteX202" fmla="*/ 144761 w 2053231"/>
              <a:gd name="connsiteY202" fmla="*/ 1165054 h 1662194"/>
              <a:gd name="connsiteX203" fmla="*/ 147959 w 2053231"/>
              <a:gd name="connsiteY203" fmla="*/ 1142293 h 1662194"/>
              <a:gd name="connsiteX204" fmla="*/ 140945 w 2053231"/>
              <a:gd name="connsiteY204" fmla="*/ 1122784 h 1662194"/>
              <a:gd name="connsiteX205" fmla="*/ 132995 w 2053231"/>
              <a:gd name="connsiteY205" fmla="*/ 1080169 h 1662194"/>
              <a:gd name="connsiteX206" fmla="*/ 132932 w 2053231"/>
              <a:gd name="connsiteY206" fmla="*/ 1073145 h 1662194"/>
              <a:gd name="connsiteX207" fmla="*/ 107471 w 2053231"/>
              <a:gd name="connsiteY207" fmla="*/ 1069641 h 1662194"/>
              <a:gd name="connsiteX208" fmla="*/ 237170 w 2053231"/>
              <a:gd name="connsiteY208" fmla="*/ 944501 h 1662194"/>
              <a:gd name="connsiteX209" fmla="*/ 141885 w 2053231"/>
              <a:gd name="connsiteY209" fmla="*/ 970482 h 1662194"/>
              <a:gd name="connsiteX210" fmla="*/ 122894 w 2053231"/>
              <a:gd name="connsiteY210" fmla="*/ 933690 h 1662194"/>
              <a:gd name="connsiteX211" fmla="*/ 164349 w 2053231"/>
              <a:gd name="connsiteY211" fmla="*/ 898983 h 1662194"/>
              <a:gd name="connsiteX212" fmla="*/ 171729 w 2053231"/>
              <a:gd name="connsiteY212" fmla="*/ 832835 h 1662194"/>
              <a:gd name="connsiteX213" fmla="*/ 154363 w 2053231"/>
              <a:gd name="connsiteY213" fmla="*/ 773093 h 1662194"/>
              <a:gd name="connsiteX214" fmla="*/ 131631 w 2053231"/>
              <a:gd name="connsiteY214" fmla="*/ 754718 h 1662194"/>
              <a:gd name="connsiteX215" fmla="*/ 97724 w 2053231"/>
              <a:gd name="connsiteY215" fmla="*/ 721457 h 1662194"/>
              <a:gd name="connsiteX216" fmla="*/ 76752 w 2053231"/>
              <a:gd name="connsiteY216" fmla="*/ 700842 h 1662194"/>
              <a:gd name="connsiteX217" fmla="*/ 16087 w 2053231"/>
              <a:gd name="connsiteY217" fmla="*/ 711242 h 1662194"/>
              <a:gd name="connsiteX218" fmla="*/ 90653 w 2053231"/>
              <a:gd name="connsiteY218" fmla="*/ 654584 h 1662194"/>
              <a:gd name="connsiteX219" fmla="*/ 24812 w 2053231"/>
              <a:gd name="connsiteY219" fmla="*/ 663584 h 1662194"/>
              <a:gd name="connsiteX220" fmla="*/ 2404 w 2053231"/>
              <a:gd name="connsiteY220" fmla="*/ 660583 h 1662194"/>
              <a:gd name="connsiteX221" fmla="*/ 12183 w 2053231"/>
              <a:gd name="connsiteY221" fmla="*/ 642689 h 1662194"/>
              <a:gd name="connsiteX222" fmla="*/ 56815 w 2053231"/>
              <a:gd name="connsiteY222" fmla="*/ 611508 h 1662194"/>
              <a:gd name="connsiteX223" fmla="*/ 146002 w 2053231"/>
              <a:gd name="connsiteY223" fmla="*/ 528070 h 1662194"/>
              <a:gd name="connsiteX224" fmla="*/ 53605 w 2053231"/>
              <a:gd name="connsiteY224" fmla="*/ 568128 h 1662194"/>
              <a:gd name="connsiteX225" fmla="*/ 144533 w 2053231"/>
              <a:gd name="connsiteY225" fmla="*/ 482331 h 1662194"/>
              <a:gd name="connsiteX226" fmla="*/ 163364 w 2053231"/>
              <a:gd name="connsiteY226" fmla="*/ 454197 h 1662194"/>
              <a:gd name="connsiteX227" fmla="*/ 199601 w 2053231"/>
              <a:gd name="connsiteY227" fmla="*/ 384777 h 1662194"/>
              <a:gd name="connsiteX228" fmla="*/ 196137 w 2053231"/>
              <a:gd name="connsiteY228" fmla="*/ 377142 h 1662194"/>
              <a:gd name="connsiteX229" fmla="*/ 144214 w 2053231"/>
              <a:gd name="connsiteY229" fmla="*/ 389913 h 1662194"/>
              <a:gd name="connsiteX230" fmla="*/ 205134 w 2053231"/>
              <a:gd name="connsiteY230" fmla="*/ 330564 h 1662194"/>
              <a:gd name="connsiteX231" fmla="*/ 270335 w 2053231"/>
              <a:gd name="connsiteY231" fmla="*/ 284275 h 1662194"/>
              <a:gd name="connsiteX232" fmla="*/ 220394 w 2053231"/>
              <a:gd name="connsiteY232" fmla="*/ 292619 h 1662194"/>
              <a:gd name="connsiteX233" fmla="*/ 154123 w 2053231"/>
              <a:gd name="connsiteY233" fmla="*/ 320046 h 1662194"/>
              <a:gd name="connsiteX234" fmla="*/ 128340 w 2053231"/>
              <a:gd name="connsiteY234" fmla="*/ 311465 h 1662194"/>
              <a:gd name="connsiteX235" fmla="*/ 188414 w 2053231"/>
              <a:gd name="connsiteY235" fmla="*/ 267772 h 1662194"/>
              <a:gd name="connsiteX236" fmla="*/ 223517 w 2053231"/>
              <a:gd name="connsiteY236" fmla="*/ 247329 h 1662194"/>
              <a:gd name="connsiteX237" fmla="*/ 236566 w 2053231"/>
              <a:gd name="connsiteY237" fmla="*/ 232111 h 1662194"/>
              <a:gd name="connsiteX238" fmla="*/ 272158 w 2053231"/>
              <a:gd name="connsiteY238" fmla="*/ 178219 h 1662194"/>
              <a:gd name="connsiteX239" fmla="*/ 391098 w 2053231"/>
              <a:gd name="connsiteY239" fmla="*/ 116554 h 1662194"/>
              <a:gd name="connsiteX240" fmla="*/ 824736 w 2053231"/>
              <a:gd name="connsiteY240" fmla="*/ 7349 h 1662194"/>
              <a:gd name="connsiteX241" fmla="*/ 916305 w 2053231"/>
              <a:gd name="connsiteY241" fmla="*/ 445 h 1662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Lst>
            <a:rect l="l" t="t" r="r" b="b"/>
            <a:pathLst>
              <a:path w="2053231" h="1662194">
                <a:moveTo>
                  <a:pt x="520698" y="1336286"/>
                </a:moveTo>
                <a:cubicBezTo>
                  <a:pt x="493631" y="1354399"/>
                  <a:pt x="468499" y="1374385"/>
                  <a:pt x="450255" y="1401286"/>
                </a:cubicBezTo>
                <a:cubicBezTo>
                  <a:pt x="474217" y="1380128"/>
                  <a:pt x="498161" y="1358850"/>
                  <a:pt x="522124" y="1337692"/>
                </a:cubicBezTo>
                <a:cubicBezTo>
                  <a:pt x="521611" y="1337225"/>
                  <a:pt x="521210" y="1336753"/>
                  <a:pt x="520698" y="1336286"/>
                </a:cubicBezTo>
                <a:close/>
                <a:moveTo>
                  <a:pt x="356022" y="1224326"/>
                </a:moveTo>
                <a:cubicBezTo>
                  <a:pt x="353624" y="1225255"/>
                  <a:pt x="351007" y="1226191"/>
                  <a:pt x="348499" y="1227123"/>
                </a:cubicBezTo>
                <a:cubicBezTo>
                  <a:pt x="346610" y="1229246"/>
                  <a:pt x="344595" y="1231252"/>
                  <a:pt x="342726" y="1233496"/>
                </a:cubicBezTo>
                <a:cubicBezTo>
                  <a:pt x="343128" y="1233967"/>
                  <a:pt x="343639" y="1234433"/>
                  <a:pt x="344041" y="1234905"/>
                </a:cubicBezTo>
                <a:cubicBezTo>
                  <a:pt x="348035" y="1231379"/>
                  <a:pt x="352028" y="1227852"/>
                  <a:pt x="356022" y="1224326"/>
                </a:cubicBezTo>
                <a:close/>
                <a:moveTo>
                  <a:pt x="2051486" y="693085"/>
                </a:moveTo>
                <a:lnTo>
                  <a:pt x="2052521" y="699027"/>
                </a:lnTo>
                <a:cubicBezTo>
                  <a:pt x="2052973" y="701801"/>
                  <a:pt x="2053227" y="703634"/>
                  <a:pt x="2053231" y="704209"/>
                </a:cubicBezTo>
                <a:cubicBezTo>
                  <a:pt x="2053232" y="705042"/>
                  <a:pt x="2052996" y="704645"/>
                  <a:pt x="2052578" y="703324"/>
                </a:cubicBezTo>
                <a:lnTo>
                  <a:pt x="2051150" y="698083"/>
                </a:lnTo>
                <a:close/>
                <a:moveTo>
                  <a:pt x="2047071" y="666050"/>
                </a:moveTo>
                <a:cubicBezTo>
                  <a:pt x="2050290" y="667927"/>
                  <a:pt x="2051845" y="676823"/>
                  <a:pt x="2051782" y="688658"/>
                </a:cubicBezTo>
                <a:lnTo>
                  <a:pt x="2051486" y="693085"/>
                </a:lnTo>
                <a:lnTo>
                  <a:pt x="2050633" y="688201"/>
                </a:lnTo>
                <a:cubicBezTo>
                  <a:pt x="2049845" y="683863"/>
                  <a:pt x="2048914" y="678901"/>
                  <a:pt x="2047896" y="673632"/>
                </a:cubicBezTo>
                <a:lnTo>
                  <a:pt x="2046450" y="666352"/>
                </a:lnTo>
                <a:close/>
                <a:moveTo>
                  <a:pt x="916305" y="445"/>
                </a:moveTo>
                <a:cubicBezTo>
                  <a:pt x="1368523" y="-12890"/>
                  <a:pt x="1730383" y="278428"/>
                  <a:pt x="1732589" y="282783"/>
                </a:cubicBezTo>
                <a:cubicBezTo>
                  <a:pt x="1743479" y="304585"/>
                  <a:pt x="1763682" y="313475"/>
                  <a:pt x="1782474" y="324713"/>
                </a:cubicBezTo>
                <a:cubicBezTo>
                  <a:pt x="1798852" y="334580"/>
                  <a:pt x="1816308" y="345016"/>
                  <a:pt x="1825119" y="362527"/>
                </a:cubicBezTo>
                <a:cubicBezTo>
                  <a:pt x="1836775" y="385756"/>
                  <a:pt x="1810823" y="367248"/>
                  <a:pt x="1807900" y="376431"/>
                </a:cubicBezTo>
                <a:cubicBezTo>
                  <a:pt x="1818512" y="388309"/>
                  <a:pt x="1833810" y="399060"/>
                  <a:pt x="1839516" y="412799"/>
                </a:cubicBezTo>
                <a:cubicBezTo>
                  <a:pt x="1860006" y="462502"/>
                  <a:pt x="1893379" y="498084"/>
                  <a:pt x="1939352" y="525003"/>
                </a:cubicBezTo>
                <a:cubicBezTo>
                  <a:pt x="1952550" y="532797"/>
                  <a:pt x="1962664" y="547235"/>
                  <a:pt x="1979384" y="549095"/>
                </a:cubicBezTo>
                <a:cubicBezTo>
                  <a:pt x="2016500" y="553055"/>
                  <a:pt x="2011060" y="593940"/>
                  <a:pt x="2032970" y="611252"/>
                </a:cubicBezTo>
                <a:cubicBezTo>
                  <a:pt x="2035035" y="612878"/>
                  <a:pt x="2040093" y="634967"/>
                  <a:pt x="2044637" y="657225"/>
                </a:cubicBezTo>
                <a:lnTo>
                  <a:pt x="2046450" y="666352"/>
                </a:lnTo>
                <a:lnTo>
                  <a:pt x="2043509" y="667781"/>
                </a:lnTo>
                <a:lnTo>
                  <a:pt x="2042196" y="662709"/>
                </a:lnTo>
                <a:cubicBezTo>
                  <a:pt x="2039117" y="651261"/>
                  <a:pt x="2036317" y="642514"/>
                  <a:pt x="2035244" y="644730"/>
                </a:cubicBezTo>
                <a:cubicBezTo>
                  <a:pt x="2032399" y="650763"/>
                  <a:pt x="2027469" y="656137"/>
                  <a:pt x="2031373" y="663758"/>
                </a:cubicBezTo>
                <a:cubicBezTo>
                  <a:pt x="2032563" y="666171"/>
                  <a:pt x="2033366" y="673027"/>
                  <a:pt x="2036702" y="672471"/>
                </a:cubicBezTo>
                <a:cubicBezTo>
                  <a:pt x="2037814" y="672286"/>
                  <a:pt x="2039206" y="671278"/>
                  <a:pt x="2040989" y="669007"/>
                </a:cubicBezTo>
                <a:lnTo>
                  <a:pt x="2043509" y="667781"/>
                </a:lnTo>
                <a:lnTo>
                  <a:pt x="2045314" y="674752"/>
                </a:lnTo>
                <a:cubicBezTo>
                  <a:pt x="2047384" y="682973"/>
                  <a:pt x="2049365" y="691170"/>
                  <a:pt x="2050827" y="696895"/>
                </a:cubicBezTo>
                <a:lnTo>
                  <a:pt x="2051150" y="698083"/>
                </a:lnTo>
                <a:lnTo>
                  <a:pt x="2050479" y="708103"/>
                </a:lnTo>
                <a:cubicBezTo>
                  <a:pt x="2047138" y="735607"/>
                  <a:pt x="2037413" y="766704"/>
                  <a:pt x="2021667" y="768748"/>
                </a:cubicBezTo>
                <a:cubicBezTo>
                  <a:pt x="2038322" y="801742"/>
                  <a:pt x="2038322" y="801742"/>
                  <a:pt x="2001026" y="807600"/>
                </a:cubicBezTo>
                <a:cubicBezTo>
                  <a:pt x="2018815" y="828322"/>
                  <a:pt x="2019630" y="833746"/>
                  <a:pt x="2003043" y="841573"/>
                </a:cubicBezTo>
                <a:cubicBezTo>
                  <a:pt x="1987078" y="849136"/>
                  <a:pt x="1968540" y="852062"/>
                  <a:pt x="1954455" y="863318"/>
                </a:cubicBezTo>
                <a:cubicBezTo>
                  <a:pt x="1973021" y="889948"/>
                  <a:pt x="1981793" y="921149"/>
                  <a:pt x="2013756" y="933398"/>
                </a:cubicBezTo>
                <a:cubicBezTo>
                  <a:pt x="2018784" y="935289"/>
                  <a:pt x="2023200" y="943377"/>
                  <a:pt x="2020814" y="948060"/>
                </a:cubicBezTo>
                <a:cubicBezTo>
                  <a:pt x="2012501" y="965421"/>
                  <a:pt x="2032981" y="997439"/>
                  <a:pt x="1999694" y="1002071"/>
                </a:cubicBezTo>
                <a:cubicBezTo>
                  <a:pt x="1995595" y="1002694"/>
                  <a:pt x="1992260" y="1006198"/>
                  <a:pt x="1996260" y="1010788"/>
                </a:cubicBezTo>
                <a:cubicBezTo>
                  <a:pt x="2009977" y="1026437"/>
                  <a:pt x="1996091" y="1025815"/>
                  <a:pt x="1988056" y="1028144"/>
                </a:cubicBezTo>
                <a:cubicBezTo>
                  <a:pt x="1978318" y="1030895"/>
                  <a:pt x="1965850" y="1024289"/>
                  <a:pt x="1957824" y="1033281"/>
                </a:cubicBezTo>
                <a:cubicBezTo>
                  <a:pt x="1961396" y="1042367"/>
                  <a:pt x="1969502" y="1041973"/>
                  <a:pt x="1975645" y="1044674"/>
                </a:cubicBezTo>
                <a:cubicBezTo>
                  <a:pt x="1993618" y="1052670"/>
                  <a:pt x="2008752" y="1062335"/>
                  <a:pt x="2012817" y="1084246"/>
                </a:cubicBezTo>
                <a:cubicBezTo>
                  <a:pt x="2016139" y="1101942"/>
                  <a:pt x="2020251" y="1117551"/>
                  <a:pt x="1998013" y="1123751"/>
                </a:cubicBezTo>
                <a:cubicBezTo>
                  <a:pt x="1994517" y="1124716"/>
                  <a:pt x="1992995" y="1127069"/>
                  <a:pt x="1992789" y="1130104"/>
                </a:cubicBezTo>
                <a:cubicBezTo>
                  <a:pt x="1995858" y="1132908"/>
                  <a:pt x="1998836" y="1135836"/>
                  <a:pt x="2002236" y="1137903"/>
                </a:cubicBezTo>
                <a:cubicBezTo>
                  <a:pt x="2013624" y="1144667"/>
                  <a:pt x="2018713" y="1155034"/>
                  <a:pt x="2023435" y="1165899"/>
                </a:cubicBezTo>
                <a:cubicBezTo>
                  <a:pt x="2026462" y="1172823"/>
                  <a:pt x="2029801" y="1179615"/>
                  <a:pt x="2035208" y="1185490"/>
                </a:cubicBezTo>
                <a:cubicBezTo>
                  <a:pt x="2038513" y="1189134"/>
                  <a:pt x="2042333" y="1191791"/>
                  <a:pt x="2046850" y="1193215"/>
                </a:cubicBezTo>
                <a:cubicBezTo>
                  <a:pt x="2050800" y="1194535"/>
                  <a:pt x="2052188" y="1196426"/>
                  <a:pt x="2050187" y="1200006"/>
                </a:cubicBezTo>
                <a:cubicBezTo>
                  <a:pt x="2044556" y="1210251"/>
                  <a:pt x="2043350" y="1221315"/>
                  <a:pt x="2049991" y="1233932"/>
                </a:cubicBezTo>
                <a:cubicBezTo>
                  <a:pt x="2051998" y="1237741"/>
                  <a:pt x="2051516" y="1241149"/>
                  <a:pt x="2048331" y="1242710"/>
                </a:cubicBezTo>
                <a:cubicBezTo>
                  <a:pt x="2035094" y="1249334"/>
                  <a:pt x="2033719" y="1263674"/>
                  <a:pt x="2029492" y="1275930"/>
                </a:cubicBezTo>
                <a:cubicBezTo>
                  <a:pt x="2023502" y="1293333"/>
                  <a:pt x="2018334" y="1311072"/>
                  <a:pt x="2015196" y="1329833"/>
                </a:cubicBezTo>
                <a:cubicBezTo>
                  <a:pt x="2013350" y="1341039"/>
                  <a:pt x="2011596" y="1352122"/>
                  <a:pt x="2015859" y="1364335"/>
                </a:cubicBezTo>
                <a:cubicBezTo>
                  <a:pt x="2016860" y="1367329"/>
                  <a:pt x="2016253" y="1369894"/>
                  <a:pt x="2015170" y="1372232"/>
                </a:cubicBezTo>
                <a:cubicBezTo>
                  <a:pt x="2010635" y="1382439"/>
                  <a:pt x="2012999" y="1393019"/>
                  <a:pt x="2019257" y="1403832"/>
                </a:cubicBezTo>
                <a:cubicBezTo>
                  <a:pt x="2023108" y="1410365"/>
                  <a:pt x="2022905" y="1411220"/>
                  <a:pt x="2015624" y="1411223"/>
                </a:cubicBezTo>
                <a:cubicBezTo>
                  <a:pt x="2000860" y="1411357"/>
                  <a:pt x="1986168" y="1411245"/>
                  <a:pt x="1971985" y="1413782"/>
                </a:cubicBezTo>
                <a:cubicBezTo>
                  <a:pt x="1956082" y="1416619"/>
                  <a:pt x="1951610" y="1422099"/>
                  <a:pt x="1966206" y="1436993"/>
                </a:cubicBezTo>
                <a:cubicBezTo>
                  <a:pt x="1969330" y="1440158"/>
                  <a:pt x="1972178" y="1443697"/>
                  <a:pt x="1974002" y="1447754"/>
                </a:cubicBezTo>
                <a:cubicBezTo>
                  <a:pt x="1975370" y="1450979"/>
                  <a:pt x="1974945" y="1453294"/>
                  <a:pt x="1972546" y="1454950"/>
                </a:cubicBezTo>
                <a:cubicBezTo>
                  <a:pt x="1969762" y="1456982"/>
                  <a:pt x="1967717" y="1454386"/>
                  <a:pt x="1965671" y="1452516"/>
                </a:cubicBezTo>
                <a:cubicBezTo>
                  <a:pt x="1954562" y="1442472"/>
                  <a:pt x="1941527" y="1435764"/>
                  <a:pt x="1928933" y="1428314"/>
                </a:cubicBezTo>
                <a:cubicBezTo>
                  <a:pt x="1910873" y="1417535"/>
                  <a:pt x="1892134" y="1408112"/>
                  <a:pt x="1875468" y="1394863"/>
                </a:cubicBezTo>
                <a:cubicBezTo>
                  <a:pt x="1871210" y="1391493"/>
                  <a:pt x="1865571" y="1394348"/>
                  <a:pt x="1866020" y="1400268"/>
                </a:cubicBezTo>
                <a:cubicBezTo>
                  <a:pt x="1866468" y="1406189"/>
                  <a:pt x="1863504" y="1406289"/>
                  <a:pt x="1858896" y="1404990"/>
                </a:cubicBezTo>
                <a:cubicBezTo>
                  <a:pt x="1853372" y="1403481"/>
                  <a:pt x="1847849" y="1401970"/>
                  <a:pt x="1842400" y="1400216"/>
                </a:cubicBezTo>
                <a:cubicBezTo>
                  <a:pt x="1836713" y="1398348"/>
                  <a:pt x="1833646" y="1394090"/>
                  <a:pt x="1832282" y="1388684"/>
                </a:cubicBezTo>
                <a:cubicBezTo>
                  <a:pt x="1832018" y="1387664"/>
                  <a:pt x="1831818" y="1386520"/>
                  <a:pt x="1831925" y="1385578"/>
                </a:cubicBezTo>
                <a:lnTo>
                  <a:pt x="1832843" y="1384401"/>
                </a:lnTo>
                <a:lnTo>
                  <a:pt x="1834049" y="1383903"/>
                </a:lnTo>
                <a:cubicBezTo>
                  <a:pt x="1835301" y="1383359"/>
                  <a:pt x="1835377" y="1383220"/>
                  <a:pt x="1833405" y="1383680"/>
                </a:cubicBezTo>
                <a:lnTo>
                  <a:pt x="1832843" y="1384401"/>
                </a:lnTo>
                <a:lnTo>
                  <a:pt x="1827631" y="1386555"/>
                </a:lnTo>
                <a:cubicBezTo>
                  <a:pt x="1822159" y="1388874"/>
                  <a:pt x="1815463" y="1392037"/>
                  <a:pt x="1814508" y="1394492"/>
                </a:cubicBezTo>
                <a:cubicBezTo>
                  <a:pt x="1814434" y="1394737"/>
                  <a:pt x="1746947" y="1379564"/>
                  <a:pt x="1725537" y="1369261"/>
                </a:cubicBezTo>
                <a:cubicBezTo>
                  <a:pt x="1712210" y="1362805"/>
                  <a:pt x="1453259" y="1262256"/>
                  <a:pt x="1121393" y="1300561"/>
                </a:cubicBezTo>
                <a:cubicBezTo>
                  <a:pt x="1109682" y="1301924"/>
                  <a:pt x="1098576" y="1302904"/>
                  <a:pt x="1087231" y="1303770"/>
                </a:cubicBezTo>
                <a:cubicBezTo>
                  <a:pt x="986978" y="1312112"/>
                  <a:pt x="888210" y="1317859"/>
                  <a:pt x="847271" y="1325173"/>
                </a:cubicBezTo>
                <a:cubicBezTo>
                  <a:pt x="815265" y="1330975"/>
                  <a:pt x="653940" y="1376380"/>
                  <a:pt x="609922" y="1411659"/>
                </a:cubicBezTo>
                <a:cubicBezTo>
                  <a:pt x="564936" y="1447819"/>
                  <a:pt x="523345" y="1487498"/>
                  <a:pt x="481993" y="1527291"/>
                </a:cubicBezTo>
                <a:cubicBezTo>
                  <a:pt x="464056" y="1544491"/>
                  <a:pt x="444585" y="1560288"/>
                  <a:pt x="428986" y="1579832"/>
                </a:cubicBezTo>
                <a:cubicBezTo>
                  <a:pt x="413406" y="1599495"/>
                  <a:pt x="398812" y="1619854"/>
                  <a:pt x="381477" y="1638123"/>
                </a:cubicBezTo>
                <a:cubicBezTo>
                  <a:pt x="376530" y="1643377"/>
                  <a:pt x="371636" y="1648993"/>
                  <a:pt x="363420" y="1650118"/>
                </a:cubicBezTo>
                <a:cubicBezTo>
                  <a:pt x="361590" y="1650422"/>
                  <a:pt x="359596" y="1650368"/>
                  <a:pt x="357693" y="1650190"/>
                </a:cubicBezTo>
                <a:cubicBezTo>
                  <a:pt x="355571" y="1650019"/>
                  <a:pt x="353744" y="1648869"/>
                  <a:pt x="352667" y="1646846"/>
                </a:cubicBezTo>
                <a:cubicBezTo>
                  <a:pt x="351554" y="1644581"/>
                  <a:pt x="352673" y="1643211"/>
                  <a:pt x="354028" y="1641955"/>
                </a:cubicBezTo>
                <a:cubicBezTo>
                  <a:pt x="354999" y="1641074"/>
                  <a:pt x="355898" y="1639711"/>
                  <a:pt x="357289" y="1639422"/>
                </a:cubicBezTo>
                <a:cubicBezTo>
                  <a:pt x="366183" y="1637669"/>
                  <a:pt x="368481" y="1630202"/>
                  <a:pt x="371784" y="1623550"/>
                </a:cubicBezTo>
                <a:cubicBezTo>
                  <a:pt x="373233" y="1620714"/>
                  <a:pt x="374884" y="1618479"/>
                  <a:pt x="370883" y="1614616"/>
                </a:cubicBezTo>
                <a:cubicBezTo>
                  <a:pt x="367394" y="1611220"/>
                  <a:pt x="370195" y="1609309"/>
                  <a:pt x="373124" y="1608241"/>
                </a:cubicBezTo>
                <a:cubicBezTo>
                  <a:pt x="377206" y="1606771"/>
                  <a:pt x="382292" y="1606842"/>
                  <a:pt x="386470" y="1602340"/>
                </a:cubicBezTo>
                <a:cubicBezTo>
                  <a:pt x="368302" y="1602589"/>
                  <a:pt x="362339" y="1614298"/>
                  <a:pt x="355700" y="1625181"/>
                </a:cubicBezTo>
                <a:cubicBezTo>
                  <a:pt x="353206" y="1629142"/>
                  <a:pt x="351808" y="1633792"/>
                  <a:pt x="349826" y="1638219"/>
                </a:cubicBezTo>
                <a:cubicBezTo>
                  <a:pt x="347329" y="1643634"/>
                  <a:pt x="343524" y="1644004"/>
                  <a:pt x="337986" y="1639466"/>
                </a:cubicBezTo>
                <a:cubicBezTo>
                  <a:pt x="333071" y="1635392"/>
                  <a:pt x="331040" y="1635823"/>
                  <a:pt x="330482" y="1641657"/>
                </a:cubicBezTo>
                <a:cubicBezTo>
                  <a:pt x="329646" y="1650770"/>
                  <a:pt x="325555" y="1657329"/>
                  <a:pt x="317482" y="1660871"/>
                </a:cubicBezTo>
                <a:cubicBezTo>
                  <a:pt x="316602" y="1661264"/>
                  <a:pt x="315646" y="1661871"/>
                  <a:pt x="314646" y="1662102"/>
                </a:cubicBezTo>
                <a:cubicBezTo>
                  <a:pt x="313647" y="1662332"/>
                  <a:pt x="312605" y="1662186"/>
                  <a:pt x="311554" y="1661070"/>
                </a:cubicBezTo>
                <a:cubicBezTo>
                  <a:pt x="309728" y="1659193"/>
                  <a:pt x="310700" y="1656859"/>
                  <a:pt x="311545" y="1655134"/>
                </a:cubicBezTo>
                <a:cubicBezTo>
                  <a:pt x="313068" y="1652055"/>
                  <a:pt x="314390" y="1649104"/>
                  <a:pt x="314614" y="1645462"/>
                </a:cubicBezTo>
                <a:cubicBezTo>
                  <a:pt x="314801" y="1643033"/>
                  <a:pt x="314952" y="1640362"/>
                  <a:pt x="313142" y="1638607"/>
                </a:cubicBezTo>
                <a:cubicBezTo>
                  <a:pt x="305616" y="1631107"/>
                  <a:pt x="309683" y="1627336"/>
                  <a:pt x="314556" y="1623053"/>
                </a:cubicBezTo>
                <a:cubicBezTo>
                  <a:pt x="321298" y="1617253"/>
                  <a:pt x="323030" y="1608959"/>
                  <a:pt x="319806" y="1599255"/>
                </a:cubicBezTo>
                <a:cubicBezTo>
                  <a:pt x="318549" y="1595299"/>
                  <a:pt x="318626" y="1592874"/>
                  <a:pt x="323146" y="1592843"/>
                </a:cubicBezTo>
                <a:cubicBezTo>
                  <a:pt x="324902" y="1592784"/>
                  <a:pt x="325142" y="1591443"/>
                  <a:pt x="325583" y="1589975"/>
                </a:cubicBezTo>
                <a:cubicBezTo>
                  <a:pt x="334507" y="1555393"/>
                  <a:pt x="350324" y="1524818"/>
                  <a:pt x="370015" y="1496536"/>
                </a:cubicBezTo>
                <a:cubicBezTo>
                  <a:pt x="385986" y="1473588"/>
                  <a:pt x="404257" y="1452743"/>
                  <a:pt x="423387" y="1432474"/>
                </a:cubicBezTo>
                <a:cubicBezTo>
                  <a:pt x="423956" y="1431850"/>
                  <a:pt x="424506" y="1431105"/>
                  <a:pt x="424653" y="1429888"/>
                </a:cubicBezTo>
                <a:cubicBezTo>
                  <a:pt x="414588" y="1432649"/>
                  <a:pt x="406328" y="1437894"/>
                  <a:pt x="398488" y="1443730"/>
                </a:cubicBezTo>
                <a:cubicBezTo>
                  <a:pt x="377645" y="1459210"/>
                  <a:pt x="361077" y="1478908"/>
                  <a:pt x="344235" y="1498251"/>
                </a:cubicBezTo>
                <a:cubicBezTo>
                  <a:pt x="333989" y="1510104"/>
                  <a:pt x="323362" y="1521607"/>
                  <a:pt x="311709" y="1532174"/>
                </a:cubicBezTo>
                <a:cubicBezTo>
                  <a:pt x="309768" y="1533936"/>
                  <a:pt x="308556" y="1536157"/>
                  <a:pt x="307346" y="1538378"/>
                </a:cubicBezTo>
                <a:cubicBezTo>
                  <a:pt x="306649" y="1539613"/>
                  <a:pt x="305714" y="1540735"/>
                  <a:pt x="303885" y="1540312"/>
                </a:cubicBezTo>
                <a:cubicBezTo>
                  <a:pt x="301599" y="1539783"/>
                  <a:pt x="301108" y="1537982"/>
                  <a:pt x="300616" y="1536182"/>
                </a:cubicBezTo>
                <a:cubicBezTo>
                  <a:pt x="299089" y="1530419"/>
                  <a:pt x="299737" y="1525188"/>
                  <a:pt x="301738" y="1520154"/>
                </a:cubicBezTo>
                <a:cubicBezTo>
                  <a:pt x="306972" y="1507258"/>
                  <a:pt x="316043" y="1497141"/>
                  <a:pt x="325516" y="1487494"/>
                </a:cubicBezTo>
                <a:cubicBezTo>
                  <a:pt x="337773" y="1475089"/>
                  <a:pt x="349521" y="1462217"/>
                  <a:pt x="359878" y="1448180"/>
                </a:cubicBezTo>
                <a:cubicBezTo>
                  <a:pt x="360612" y="1447186"/>
                  <a:pt x="362168" y="1446527"/>
                  <a:pt x="361202" y="1443774"/>
                </a:cubicBezTo>
                <a:cubicBezTo>
                  <a:pt x="354369" y="1450424"/>
                  <a:pt x="347955" y="1456939"/>
                  <a:pt x="341396" y="1463217"/>
                </a:cubicBezTo>
                <a:cubicBezTo>
                  <a:pt x="334947" y="1469491"/>
                  <a:pt x="328387" y="1475769"/>
                  <a:pt x="321920" y="1481922"/>
                </a:cubicBezTo>
                <a:cubicBezTo>
                  <a:pt x="320381" y="1483428"/>
                  <a:pt x="318823" y="1485539"/>
                  <a:pt x="316026" y="1483817"/>
                </a:cubicBezTo>
                <a:cubicBezTo>
                  <a:pt x="313120" y="1482098"/>
                  <a:pt x="312995" y="1479073"/>
                  <a:pt x="313293" y="1476640"/>
                </a:cubicBezTo>
                <a:cubicBezTo>
                  <a:pt x="314309" y="1469459"/>
                  <a:pt x="316990" y="1463070"/>
                  <a:pt x="320987" y="1457363"/>
                </a:cubicBezTo>
                <a:cubicBezTo>
                  <a:pt x="334700" y="1438488"/>
                  <a:pt x="351319" y="1422060"/>
                  <a:pt x="366421" y="1404350"/>
                </a:cubicBezTo>
                <a:cubicBezTo>
                  <a:pt x="374576" y="1394748"/>
                  <a:pt x="381873" y="1384569"/>
                  <a:pt x="388676" y="1374043"/>
                </a:cubicBezTo>
                <a:cubicBezTo>
                  <a:pt x="390198" y="1371690"/>
                  <a:pt x="389762" y="1369525"/>
                  <a:pt x="388815" y="1366891"/>
                </a:cubicBezTo>
                <a:cubicBezTo>
                  <a:pt x="385008" y="1356238"/>
                  <a:pt x="387867" y="1352507"/>
                  <a:pt x="399152" y="1354187"/>
                </a:cubicBezTo>
                <a:cubicBezTo>
                  <a:pt x="402646" y="1354676"/>
                  <a:pt x="404861" y="1353995"/>
                  <a:pt x="406566" y="1351394"/>
                </a:cubicBezTo>
                <a:cubicBezTo>
                  <a:pt x="427105" y="1319207"/>
                  <a:pt x="452997" y="1291806"/>
                  <a:pt x="482069" y="1267205"/>
                </a:cubicBezTo>
                <a:cubicBezTo>
                  <a:pt x="493922" y="1257237"/>
                  <a:pt x="506286" y="1247735"/>
                  <a:pt x="518959" y="1238829"/>
                </a:cubicBezTo>
                <a:cubicBezTo>
                  <a:pt x="518868" y="1238227"/>
                  <a:pt x="518760" y="1237504"/>
                  <a:pt x="518669" y="1236900"/>
                </a:cubicBezTo>
                <a:cubicBezTo>
                  <a:pt x="518432" y="1236061"/>
                  <a:pt x="518250" y="1235582"/>
                  <a:pt x="518032" y="1234863"/>
                </a:cubicBezTo>
                <a:cubicBezTo>
                  <a:pt x="500338" y="1248541"/>
                  <a:pt x="482918" y="1262574"/>
                  <a:pt x="466046" y="1277315"/>
                </a:cubicBezTo>
                <a:cubicBezTo>
                  <a:pt x="420302" y="1317256"/>
                  <a:pt x="377281" y="1359890"/>
                  <a:pt x="333346" y="1401587"/>
                </a:cubicBezTo>
                <a:cubicBezTo>
                  <a:pt x="318580" y="1415651"/>
                  <a:pt x="307887" y="1433334"/>
                  <a:pt x="295020" y="1449030"/>
                </a:cubicBezTo>
                <a:cubicBezTo>
                  <a:pt x="286442" y="1459495"/>
                  <a:pt x="278375" y="1470426"/>
                  <a:pt x="267879" y="1479137"/>
                </a:cubicBezTo>
                <a:cubicBezTo>
                  <a:pt x="263556" y="1482676"/>
                  <a:pt x="258960" y="1485859"/>
                  <a:pt x="252355" y="1485233"/>
                </a:cubicBezTo>
                <a:cubicBezTo>
                  <a:pt x="249776" y="1484957"/>
                  <a:pt x="246813" y="1484329"/>
                  <a:pt x="245464" y="1481225"/>
                </a:cubicBezTo>
                <a:cubicBezTo>
                  <a:pt x="244224" y="1478118"/>
                  <a:pt x="246312" y="1476593"/>
                  <a:pt x="248199" y="1475198"/>
                </a:cubicBezTo>
                <a:cubicBezTo>
                  <a:pt x="248694" y="1474817"/>
                  <a:pt x="249170" y="1474317"/>
                  <a:pt x="249719" y="1474298"/>
                </a:cubicBezTo>
                <a:cubicBezTo>
                  <a:pt x="260039" y="1473224"/>
                  <a:pt x="261077" y="1463982"/>
                  <a:pt x="265022" y="1457187"/>
                </a:cubicBezTo>
                <a:cubicBezTo>
                  <a:pt x="266250" y="1455086"/>
                  <a:pt x="266052" y="1453033"/>
                  <a:pt x="264042" y="1450679"/>
                </a:cubicBezTo>
                <a:cubicBezTo>
                  <a:pt x="260427" y="1446440"/>
                  <a:pt x="262222" y="1444441"/>
                  <a:pt x="265994" y="1443103"/>
                </a:cubicBezTo>
                <a:cubicBezTo>
                  <a:pt x="269764" y="1441764"/>
                  <a:pt x="273991" y="1441259"/>
                  <a:pt x="277856" y="1438342"/>
                </a:cubicBezTo>
                <a:cubicBezTo>
                  <a:pt x="270706" y="1436282"/>
                  <a:pt x="266347" y="1438850"/>
                  <a:pt x="262409" y="1442012"/>
                </a:cubicBezTo>
                <a:cubicBezTo>
                  <a:pt x="253526" y="1448973"/>
                  <a:pt x="248626" y="1458951"/>
                  <a:pt x="244092" y="1469157"/>
                </a:cubicBezTo>
                <a:cubicBezTo>
                  <a:pt x="243174" y="1471127"/>
                  <a:pt x="242512" y="1473329"/>
                  <a:pt x="241101" y="1474951"/>
                </a:cubicBezTo>
                <a:cubicBezTo>
                  <a:pt x="238498" y="1478189"/>
                  <a:pt x="235259" y="1478661"/>
                  <a:pt x="230946" y="1474930"/>
                </a:cubicBezTo>
                <a:cubicBezTo>
                  <a:pt x="225246" y="1470034"/>
                  <a:pt x="223544" y="1470455"/>
                  <a:pt x="222875" y="1477019"/>
                </a:cubicBezTo>
                <a:cubicBezTo>
                  <a:pt x="222002" y="1485891"/>
                  <a:pt x="217986" y="1492204"/>
                  <a:pt x="210022" y="1495743"/>
                </a:cubicBezTo>
                <a:cubicBezTo>
                  <a:pt x="208375" y="1496526"/>
                  <a:pt x="206653" y="1497553"/>
                  <a:pt x="204551" y="1496049"/>
                </a:cubicBezTo>
                <a:cubicBezTo>
                  <a:pt x="202304" y="1494307"/>
                  <a:pt x="203349" y="1492455"/>
                  <a:pt x="203865" y="1490741"/>
                </a:cubicBezTo>
                <a:cubicBezTo>
                  <a:pt x="204563" y="1488052"/>
                  <a:pt x="205482" y="1485357"/>
                  <a:pt x="206053" y="1482552"/>
                </a:cubicBezTo>
                <a:cubicBezTo>
                  <a:pt x="207140" y="1478033"/>
                  <a:pt x="206762" y="1473321"/>
                  <a:pt x="202817" y="1469093"/>
                </a:cubicBezTo>
                <a:cubicBezTo>
                  <a:pt x="199930" y="1466041"/>
                  <a:pt x="199842" y="1463985"/>
                  <a:pt x="202700" y="1461708"/>
                </a:cubicBezTo>
                <a:cubicBezTo>
                  <a:pt x="211895" y="1454615"/>
                  <a:pt x="217050" y="1445598"/>
                  <a:pt x="211471" y="1431976"/>
                </a:cubicBezTo>
                <a:cubicBezTo>
                  <a:pt x="210632" y="1430066"/>
                  <a:pt x="211001" y="1428115"/>
                  <a:pt x="213105" y="1428166"/>
                </a:cubicBezTo>
                <a:cubicBezTo>
                  <a:pt x="217770" y="1428372"/>
                  <a:pt x="218067" y="1425213"/>
                  <a:pt x="218896" y="1421914"/>
                </a:cubicBezTo>
                <a:cubicBezTo>
                  <a:pt x="227047" y="1390265"/>
                  <a:pt x="241506" y="1362401"/>
                  <a:pt x="259072" y="1336129"/>
                </a:cubicBezTo>
                <a:cubicBezTo>
                  <a:pt x="276455" y="1310105"/>
                  <a:pt x="296872" y="1286644"/>
                  <a:pt x="318969" y="1264095"/>
                </a:cubicBezTo>
                <a:cubicBezTo>
                  <a:pt x="311942" y="1265059"/>
                  <a:pt x="303391" y="1269828"/>
                  <a:pt x="295279" y="1275310"/>
                </a:cubicBezTo>
                <a:cubicBezTo>
                  <a:pt x="273869" y="1289962"/>
                  <a:pt x="257374" y="1309414"/>
                  <a:pt x="240496" y="1328516"/>
                </a:cubicBezTo>
                <a:cubicBezTo>
                  <a:pt x="228711" y="1341875"/>
                  <a:pt x="217311" y="1355584"/>
                  <a:pt x="203608" y="1367190"/>
                </a:cubicBezTo>
                <a:cubicBezTo>
                  <a:pt x="202034" y="1368454"/>
                  <a:pt x="201062" y="1370061"/>
                  <a:pt x="200363" y="1372023"/>
                </a:cubicBezTo>
                <a:cubicBezTo>
                  <a:pt x="199739" y="1373740"/>
                  <a:pt x="198657" y="1375352"/>
                  <a:pt x="196243" y="1374706"/>
                </a:cubicBezTo>
                <a:cubicBezTo>
                  <a:pt x="193811" y="1373940"/>
                  <a:pt x="193265" y="1371778"/>
                  <a:pt x="192975" y="1369850"/>
                </a:cubicBezTo>
                <a:cubicBezTo>
                  <a:pt x="192218" y="1362606"/>
                  <a:pt x="193106" y="1356035"/>
                  <a:pt x="196298" y="1350114"/>
                </a:cubicBezTo>
                <a:cubicBezTo>
                  <a:pt x="202463" y="1338277"/>
                  <a:pt x="211643" y="1328882"/>
                  <a:pt x="220823" y="1319488"/>
                </a:cubicBezTo>
                <a:cubicBezTo>
                  <a:pt x="233558" y="1306582"/>
                  <a:pt x="245032" y="1292629"/>
                  <a:pt x="254952" y="1277152"/>
                </a:cubicBezTo>
                <a:cubicBezTo>
                  <a:pt x="247275" y="1284800"/>
                  <a:pt x="239616" y="1292569"/>
                  <a:pt x="231829" y="1300220"/>
                </a:cubicBezTo>
                <a:cubicBezTo>
                  <a:pt x="225966" y="1305990"/>
                  <a:pt x="219847" y="1311525"/>
                  <a:pt x="213856" y="1317178"/>
                </a:cubicBezTo>
                <a:cubicBezTo>
                  <a:pt x="212408" y="1318560"/>
                  <a:pt x="210869" y="1320065"/>
                  <a:pt x="208292" y="1318335"/>
                </a:cubicBezTo>
                <a:cubicBezTo>
                  <a:pt x="205971" y="1316838"/>
                  <a:pt x="205956" y="1314537"/>
                  <a:pt x="206069" y="1312353"/>
                </a:cubicBezTo>
                <a:cubicBezTo>
                  <a:pt x="206429" y="1303739"/>
                  <a:pt x="210008" y="1296714"/>
                  <a:pt x="214792" y="1290375"/>
                </a:cubicBezTo>
                <a:cubicBezTo>
                  <a:pt x="220603" y="1282791"/>
                  <a:pt x="226798" y="1275556"/>
                  <a:pt x="233212" y="1268314"/>
                </a:cubicBezTo>
                <a:cubicBezTo>
                  <a:pt x="225488" y="1270512"/>
                  <a:pt x="217764" y="1272711"/>
                  <a:pt x="209985" y="1274547"/>
                </a:cubicBezTo>
                <a:cubicBezTo>
                  <a:pt x="211507" y="1260444"/>
                  <a:pt x="219543" y="1257387"/>
                  <a:pt x="226792" y="1254963"/>
                </a:cubicBezTo>
                <a:cubicBezTo>
                  <a:pt x="236584" y="1251847"/>
                  <a:pt x="245829" y="1248023"/>
                  <a:pt x="254893" y="1243720"/>
                </a:cubicBezTo>
                <a:cubicBezTo>
                  <a:pt x="258356" y="1239606"/>
                  <a:pt x="261838" y="1235612"/>
                  <a:pt x="265174" y="1231381"/>
                </a:cubicBezTo>
                <a:cubicBezTo>
                  <a:pt x="268603" y="1227026"/>
                  <a:pt x="271810" y="1222678"/>
                  <a:pt x="274983" y="1218089"/>
                </a:cubicBezTo>
                <a:cubicBezTo>
                  <a:pt x="277238" y="1214743"/>
                  <a:pt x="280114" y="1211861"/>
                  <a:pt x="276097" y="1206423"/>
                </a:cubicBezTo>
                <a:cubicBezTo>
                  <a:pt x="274290" y="1203940"/>
                  <a:pt x="281556" y="1189886"/>
                  <a:pt x="284393" y="1188942"/>
                </a:cubicBezTo>
                <a:cubicBezTo>
                  <a:pt x="284814" y="1188807"/>
                  <a:pt x="285235" y="1188671"/>
                  <a:pt x="285564" y="1188660"/>
                </a:cubicBezTo>
                <a:cubicBezTo>
                  <a:pt x="292004" y="1188929"/>
                  <a:pt x="292815" y="1184782"/>
                  <a:pt x="292146" y="1179596"/>
                </a:cubicBezTo>
                <a:cubicBezTo>
                  <a:pt x="291495" y="1174530"/>
                  <a:pt x="289455" y="1168299"/>
                  <a:pt x="298508" y="1170539"/>
                </a:cubicBezTo>
                <a:cubicBezTo>
                  <a:pt x="299532" y="1170747"/>
                  <a:pt x="299644" y="1170016"/>
                  <a:pt x="299955" y="1169157"/>
                </a:cubicBezTo>
                <a:cubicBezTo>
                  <a:pt x="306154" y="1147265"/>
                  <a:pt x="319572" y="1130097"/>
                  <a:pt x="332770" y="1112935"/>
                </a:cubicBezTo>
                <a:cubicBezTo>
                  <a:pt x="333521" y="1112062"/>
                  <a:pt x="334273" y="1111189"/>
                  <a:pt x="335024" y="1110316"/>
                </a:cubicBezTo>
                <a:cubicBezTo>
                  <a:pt x="319191" y="1115089"/>
                  <a:pt x="265666" y="1122341"/>
                  <a:pt x="249476" y="1121069"/>
                </a:cubicBezTo>
                <a:cubicBezTo>
                  <a:pt x="235080" y="1119979"/>
                  <a:pt x="159000" y="1148948"/>
                  <a:pt x="144761" y="1165054"/>
                </a:cubicBezTo>
                <a:cubicBezTo>
                  <a:pt x="140625" y="1152958"/>
                  <a:pt x="144841" y="1147971"/>
                  <a:pt x="147959" y="1142293"/>
                </a:cubicBezTo>
                <a:cubicBezTo>
                  <a:pt x="152380" y="1134270"/>
                  <a:pt x="152425" y="1128696"/>
                  <a:pt x="140945" y="1122784"/>
                </a:cubicBezTo>
                <a:cubicBezTo>
                  <a:pt x="108074" y="1105962"/>
                  <a:pt x="108313" y="1105348"/>
                  <a:pt x="132995" y="1080169"/>
                </a:cubicBezTo>
                <a:cubicBezTo>
                  <a:pt x="134149" y="1079040"/>
                  <a:pt x="132965" y="1075567"/>
                  <a:pt x="132932" y="1073145"/>
                </a:cubicBezTo>
                <a:cubicBezTo>
                  <a:pt x="125033" y="1069777"/>
                  <a:pt x="117774" y="1079470"/>
                  <a:pt x="107471" y="1069641"/>
                </a:cubicBezTo>
                <a:cubicBezTo>
                  <a:pt x="138659" y="1023892"/>
                  <a:pt x="189934" y="979646"/>
                  <a:pt x="237170" y="944501"/>
                </a:cubicBezTo>
                <a:cubicBezTo>
                  <a:pt x="193257" y="934956"/>
                  <a:pt x="173695" y="974378"/>
                  <a:pt x="141885" y="970482"/>
                </a:cubicBezTo>
                <a:cubicBezTo>
                  <a:pt x="124594" y="958951"/>
                  <a:pt x="167767" y="937873"/>
                  <a:pt x="122894" y="933690"/>
                </a:cubicBezTo>
                <a:cubicBezTo>
                  <a:pt x="140401" y="922440"/>
                  <a:pt x="153005" y="911599"/>
                  <a:pt x="164349" y="898983"/>
                </a:cubicBezTo>
                <a:cubicBezTo>
                  <a:pt x="184453" y="876379"/>
                  <a:pt x="186889" y="861761"/>
                  <a:pt x="171729" y="832835"/>
                </a:cubicBezTo>
                <a:cubicBezTo>
                  <a:pt x="161695" y="813791"/>
                  <a:pt x="148713" y="796420"/>
                  <a:pt x="154363" y="773093"/>
                </a:cubicBezTo>
                <a:cubicBezTo>
                  <a:pt x="158248" y="757093"/>
                  <a:pt x="154275" y="746809"/>
                  <a:pt x="131631" y="754718"/>
                </a:cubicBezTo>
                <a:cubicBezTo>
                  <a:pt x="107194" y="763172"/>
                  <a:pt x="95396" y="749276"/>
                  <a:pt x="97724" y="721457"/>
                </a:cubicBezTo>
                <a:cubicBezTo>
                  <a:pt x="99233" y="703599"/>
                  <a:pt x="94009" y="698202"/>
                  <a:pt x="76752" y="700842"/>
                </a:cubicBezTo>
                <a:cubicBezTo>
                  <a:pt x="57665" y="703786"/>
                  <a:pt x="40962" y="715978"/>
                  <a:pt x="16087" y="711242"/>
                </a:cubicBezTo>
                <a:cubicBezTo>
                  <a:pt x="30443" y="678294"/>
                  <a:pt x="72877" y="686073"/>
                  <a:pt x="90653" y="654584"/>
                </a:cubicBezTo>
                <a:cubicBezTo>
                  <a:pt x="63957" y="655362"/>
                  <a:pt x="43557" y="656170"/>
                  <a:pt x="24812" y="663584"/>
                </a:cubicBezTo>
                <a:cubicBezTo>
                  <a:pt x="16994" y="666634"/>
                  <a:pt x="8410" y="669708"/>
                  <a:pt x="2404" y="660583"/>
                </a:cubicBezTo>
                <a:cubicBezTo>
                  <a:pt x="-4770" y="649559"/>
                  <a:pt x="5794" y="644964"/>
                  <a:pt x="12183" y="642689"/>
                </a:cubicBezTo>
                <a:cubicBezTo>
                  <a:pt x="30212" y="636389"/>
                  <a:pt x="42692" y="622523"/>
                  <a:pt x="56815" y="611508"/>
                </a:cubicBezTo>
                <a:cubicBezTo>
                  <a:pt x="87715" y="587331"/>
                  <a:pt x="122599" y="566896"/>
                  <a:pt x="146002" y="528070"/>
                </a:cubicBezTo>
                <a:cubicBezTo>
                  <a:pt x="110894" y="538943"/>
                  <a:pt x="86947" y="562402"/>
                  <a:pt x="53605" y="568128"/>
                </a:cubicBezTo>
                <a:cubicBezTo>
                  <a:pt x="77936" y="532542"/>
                  <a:pt x="112422" y="508728"/>
                  <a:pt x="144533" y="482331"/>
                </a:cubicBezTo>
                <a:cubicBezTo>
                  <a:pt x="153674" y="474875"/>
                  <a:pt x="163378" y="469703"/>
                  <a:pt x="163364" y="454197"/>
                </a:cubicBezTo>
                <a:cubicBezTo>
                  <a:pt x="163373" y="424156"/>
                  <a:pt x="172924" y="398880"/>
                  <a:pt x="199601" y="384777"/>
                </a:cubicBezTo>
                <a:cubicBezTo>
                  <a:pt x="199803" y="384650"/>
                  <a:pt x="197595" y="380242"/>
                  <a:pt x="196137" y="377142"/>
                </a:cubicBezTo>
                <a:cubicBezTo>
                  <a:pt x="178537" y="376765"/>
                  <a:pt x="167478" y="394944"/>
                  <a:pt x="144214" y="389913"/>
                </a:cubicBezTo>
                <a:cubicBezTo>
                  <a:pt x="161905" y="365211"/>
                  <a:pt x="176556" y="343034"/>
                  <a:pt x="205134" y="330564"/>
                </a:cubicBezTo>
                <a:cubicBezTo>
                  <a:pt x="228018" y="320587"/>
                  <a:pt x="257209" y="314396"/>
                  <a:pt x="270335" y="284275"/>
                </a:cubicBezTo>
                <a:cubicBezTo>
                  <a:pt x="249047" y="279178"/>
                  <a:pt x="234875" y="286923"/>
                  <a:pt x="220394" y="292619"/>
                </a:cubicBezTo>
                <a:cubicBezTo>
                  <a:pt x="198098" y="301365"/>
                  <a:pt x="176403" y="311180"/>
                  <a:pt x="154123" y="320046"/>
                </a:cubicBezTo>
                <a:cubicBezTo>
                  <a:pt x="145684" y="323359"/>
                  <a:pt x="136258" y="325978"/>
                  <a:pt x="128340" y="311465"/>
                </a:cubicBezTo>
                <a:cubicBezTo>
                  <a:pt x="157619" y="307330"/>
                  <a:pt x="172542" y="286962"/>
                  <a:pt x="188414" y="267772"/>
                </a:cubicBezTo>
                <a:cubicBezTo>
                  <a:pt x="197377" y="256931"/>
                  <a:pt x="203838" y="242662"/>
                  <a:pt x="223517" y="247329"/>
                </a:cubicBezTo>
                <a:cubicBezTo>
                  <a:pt x="233924" y="249765"/>
                  <a:pt x="239113" y="241717"/>
                  <a:pt x="236566" y="232111"/>
                </a:cubicBezTo>
                <a:cubicBezTo>
                  <a:pt x="227725" y="198248"/>
                  <a:pt x="249095" y="185536"/>
                  <a:pt x="272158" y="178219"/>
                </a:cubicBezTo>
                <a:cubicBezTo>
                  <a:pt x="315740" y="164274"/>
                  <a:pt x="349248" y="133952"/>
                  <a:pt x="391098" y="116554"/>
                </a:cubicBezTo>
                <a:cubicBezTo>
                  <a:pt x="431811" y="99677"/>
                  <a:pt x="744020" y="17213"/>
                  <a:pt x="824736" y="7349"/>
                </a:cubicBezTo>
                <a:cubicBezTo>
                  <a:pt x="855607" y="3576"/>
                  <a:pt x="886157" y="1334"/>
                  <a:pt x="916305" y="445"/>
                </a:cubicBezTo>
                <a:close/>
              </a:path>
            </a:pathLst>
          </a:custGeom>
        </p:spPr>
        <p:txBody>
          <a:bodyPr wrap="square" anchor="ctr">
            <a:noAutofit/>
          </a:bodyPr>
          <a:lstStyle>
            <a:lvl1pPr algn="ctr">
              <a:buNone/>
              <a:defRPr/>
            </a:lvl1pPr>
          </a:lstStyle>
          <a:p>
            <a:r>
              <a:rPr lang="en-US"/>
              <a:t>Click icon to add picture</a:t>
            </a:r>
            <a:endParaRPr lang="en-US" dirty="0"/>
          </a:p>
        </p:txBody>
      </p:sp>
      <p:sp>
        <p:nvSpPr>
          <p:cNvPr id="33" name="Picture Placeholder 32">
            <a:extLst>
              <a:ext uri="{FF2B5EF4-FFF2-40B4-BE49-F238E27FC236}">
                <a16:creationId xmlns:a16="http://schemas.microsoft.com/office/drawing/2014/main" id="{4A968EB8-8393-4689-A845-BCD355955A9F}"/>
              </a:ext>
            </a:extLst>
          </p:cNvPr>
          <p:cNvSpPr>
            <a:spLocks noGrp="1"/>
          </p:cNvSpPr>
          <p:nvPr>
            <p:ph type="pic" sz="quarter" idx="15"/>
          </p:nvPr>
        </p:nvSpPr>
        <p:spPr>
          <a:xfrm>
            <a:off x="5069387" y="2139888"/>
            <a:ext cx="2053231" cy="1662194"/>
          </a:xfrm>
          <a:custGeom>
            <a:avLst/>
            <a:gdLst>
              <a:gd name="connsiteX0" fmla="*/ 1746 w 2053231"/>
              <a:gd name="connsiteY0" fmla="*/ 969110 h 1662194"/>
              <a:gd name="connsiteX1" fmla="*/ 2599 w 2053231"/>
              <a:gd name="connsiteY1" fmla="*/ 973994 h 1662194"/>
              <a:gd name="connsiteX2" fmla="*/ 5336 w 2053231"/>
              <a:gd name="connsiteY2" fmla="*/ 988563 h 1662194"/>
              <a:gd name="connsiteX3" fmla="*/ 6782 w 2053231"/>
              <a:gd name="connsiteY3" fmla="*/ 995844 h 1662194"/>
              <a:gd name="connsiteX4" fmla="*/ 6161 w 2053231"/>
              <a:gd name="connsiteY4" fmla="*/ 996145 h 1662194"/>
              <a:gd name="connsiteX5" fmla="*/ 1450 w 2053231"/>
              <a:gd name="connsiteY5" fmla="*/ 973537 h 1662194"/>
              <a:gd name="connsiteX6" fmla="*/ 1 w 2053231"/>
              <a:gd name="connsiteY6" fmla="*/ 957986 h 1662194"/>
              <a:gd name="connsiteX7" fmla="*/ 654 w 2053231"/>
              <a:gd name="connsiteY7" fmla="*/ 958871 h 1662194"/>
              <a:gd name="connsiteX8" fmla="*/ 2082 w 2053231"/>
              <a:gd name="connsiteY8" fmla="*/ 964112 h 1662194"/>
              <a:gd name="connsiteX9" fmla="*/ 1746 w 2053231"/>
              <a:gd name="connsiteY9" fmla="*/ 969110 h 1662194"/>
              <a:gd name="connsiteX10" fmla="*/ 711 w 2053231"/>
              <a:gd name="connsiteY10" fmla="*/ 963168 h 1662194"/>
              <a:gd name="connsiteX11" fmla="*/ 1 w 2053231"/>
              <a:gd name="connsiteY11" fmla="*/ 957986 h 1662194"/>
              <a:gd name="connsiteX12" fmla="*/ 1709191 w 2053231"/>
              <a:gd name="connsiteY12" fmla="*/ 427290 h 1662194"/>
              <a:gd name="connsiteX13" fmla="*/ 1697210 w 2053231"/>
              <a:gd name="connsiteY13" fmla="*/ 437869 h 1662194"/>
              <a:gd name="connsiteX14" fmla="*/ 1704733 w 2053231"/>
              <a:gd name="connsiteY14" fmla="*/ 435072 h 1662194"/>
              <a:gd name="connsiteX15" fmla="*/ 1710506 w 2053231"/>
              <a:gd name="connsiteY15" fmla="*/ 428699 h 1662194"/>
              <a:gd name="connsiteX16" fmla="*/ 1709191 w 2053231"/>
              <a:gd name="connsiteY16" fmla="*/ 427290 h 1662194"/>
              <a:gd name="connsiteX17" fmla="*/ 1602977 w 2053231"/>
              <a:gd name="connsiteY17" fmla="*/ 260909 h 1662194"/>
              <a:gd name="connsiteX18" fmla="*/ 1531108 w 2053231"/>
              <a:gd name="connsiteY18" fmla="*/ 324503 h 1662194"/>
              <a:gd name="connsiteX19" fmla="*/ 1532533 w 2053231"/>
              <a:gd name="connsiteY19" fmla="*/ 325909 h 1662194"/>
              <a:gd name="connsiteX20" fmla="*/ 1602977 w 2053231"/>
              <a:gd name="connsiteY20" fmla="*/ 260909 h 1662194"/>
              <a:gd name="connsiteX21" fmla="*/ 1738585 w 2053231"/>
              <a:gd name="connsiteY21" fmla="*/ 93 h 1662194"/>
              <a:gd name="connsiteX22" fmla="*/ 1741678 w 2053231"/>
              <a:gd name="connsiteY22" fmla="*/ 1125 h 1662194"/>
              <a:gd name="connsiteX23" fmla="*/ 1741687 w 2053231"/>
              <a:gd name="connsiteY23" fmla="*/ 7060 h 1662194"/>
              <a:gd name="connsiteX24" fmla="*/ 1738618 w 2053231"/>
              <a:gd name="connsiteY24" fmla="*/ 16733 h 1662194"/>
              <a:gd name="connsiteX25" fmla="*/ 1740090 w 2053231"/>
              <a:gd name="connsiteY25" fmla="*/ 23588 h 1662194"/>
              <a:gd name="connsiteX26" fmla="*/ 1738676 w 2053231"/>
              <a:gd name="connsiteY26" fmla="*/ 39142 h 1662194"/>
              <a:gd name="connsiteX27" fmla="*/ 1733426 w 2053231"/>
              <a:gd name="connsiteY27" fmla="*/ 62940 h 1662194"/>
              <a:gd name="connsiteX28" fmla="*/ 1730086 w 2053231"/>
              <a:gd name="connsiteY28" fmla="*/ 69352 h 1662194"/>
              <a:gd name="connsiteX29" fmla="*/ 1727649 w 2053231"/>
              <a:gd name="connsiteY29" fmla="*/ 72220 h 1662194"/>
              <a:gd name="connsiteX30" fmla="*/ 1683216 w 2053231"/>
              <a:gd name="connsiteY30" fmla="*/ 165659 h 1662194"/>
              <a:gd name="connsiteX31" fmla="*/ 1629845 w 2053231"/>
              <a:gd name="connsiteY31" fmla="*/ 229721 h 1662194"/>
              <a:gd name="connsiteX32" fmla="*/ 1628579 w 2053231"/>
              <a:gd name="connsiteY32" fmla="*/ 232307 h 1662194"/>
              <a:gd name="connsiteX33" fmla="*/ 1654744 w 2053231"/>
              <a:gd name="connsiteY33" fmla="*/ 218464 h 1662194"/>
              <a:gd name="connsiteX34" fmla="*/ 1708997 w 2053231"/>
              <a:gd name="connsiteY34" fmla="*/ 163943 h 1662194"/>
              <a:gd name="connsiteX35" fmla="*/ 1741522 w 2053231"/>
              <a:gd name="connsiteY35" fmla="*/ 130021 h 1662194"/>
              <a:gd name="connsiteX36" fmla="*/ 1745886 w 2053231"/>
              <a:gd name="connsiteY36" fmla="*/ 123817 h 1662194"/>
              <a:gd name="connsiteX37" fmla="*/ 1749347 w 2053231"/>
              <a:gd name="connsiteY37" fmla="*/ 121883 h 1662194"/>
              <a:gd name="connsiteX38" fmla="*/ 1752616 w 2053231"/>
              <a:gd name="connsiteY38" fmla="*/ 126013 h 1662194"/>
              <a:gd name="connsiteX39" fmla="*/ 1751494 w 2053231"/>
              <a:gd name="connsiteY39" fmla="*/ 142041 h 1662194"/>
              <a:gd name="connsiteX40" fmla="*/ 1727716 w 2053231"/>
              <a:gd name="connsiteY40" fmla="*/ 174701 h 1662194"/>
              <a:gd name="connsiteX41" fmla="*/ 1693354 w 2053231"/>
              <a:gd name="connsiteY41" fmla="*/ 214015 h 1662194"/>
              <a:gd name="connsiteX42" fmla="*/ 1692030 w 2053231"/>
              <a:gd name="connsiteY42" fmla="*/ 218421 h 1662194"/>
              <a:gd name="connsiteX43" fmla="*/ 1711836 w 2053231"/>
              <a:gd name="connsiteY43" fmla="*/ 198978 h 1662194"/>
              <a:gd name="connsiteX44" fmla="*/ 1731312 w 2053231"/>
              <a:gd name="connsiteY44" fmla="*/ 180273 h 1662194"/>
              <a:gd name="connsiteX45" fmla="*/ 1737206 w 2053231"/>
              <a:gd name="connsiteY45" fmla="*/ 178378 h 1662194"/>
              <a:gd name="connsiteX46" fmla="*/ 1739939 w 2053231"/>
              <a:gd name="connsiteY46" fmla="*/ 185555 h 1662194"/>
              <a:gd name="connsiteX47" fmla="*/ 1732245 w 2053231"/>
              <a:gd name="connsiteY47" fmla="*/ 204832 h 1662194"/>
              <a:gd name="connsiteX48" fmla="*/ 1686811 w 2053231"/>
              <a:gd name="connsiteY48" fmla="*/ 257845 h 1662194"/>
              <a:gd name="connsiteX49" fmla="*/ 1664555 w 2053231"/>
              <a:gd name="connsiteY49" fmla="*/ 288152 h 1662194"/>
              <a:gd name="connsiteX50" fmla="*/ 1664417 w 2053231"/>
              <a:gd name="connsiteY50" fmla="*/ 295304 h 1662194"/>
              <a:gd name="connsiteX51" fmla="*/ 1654080 w 2053231"/>
              <a:gd name="connsiteY51" fmla="*/ 308008 h 1662194"/>
              <a:gd name="connsiteX52" fmla="*/ 1646665 w 2053231"/>
              <a:gd name="connsiteY52" fmla="*/ 310801 h 1662194"/>
              <a:gd name="connsiteX53" fmla="*/ 1571163 w 2053231"/>
              <a:gd name="connsiteY53" fmla="*/ 394989 h 1662194"/>
              <a:gd name="connsiteX54" fmla="*/ 1534273 w 2053231"/>
              <a:gd name="connsiteY54" fmla="*/ 423366 h 1662194"/>
              <a:gd name="connsiteX55" fmla="*/ 1534563 w 2053231"/>
              <a:gd name="connsiteY55" fmla="*/ 425295 h 1662194"/>
              <a:gd name="connsiteX56" fmla="*/ 1535200 w 2053231"/>
              <a:gd name="connsiteY56" fmla="*/ 427332 h 1662194"/>
              <a:gd name="connsiteX57" fmla="*/ 1587187 w 2053231"/>
              <a:gd name="connsiteY57" fmla="*/ 384880 h 1662194"/>
              <a:gd name="connsiteX58" fmla="*/ 1719886 w 2053231"/>
              <a:gd name="connsiteY58" fmla="*/ 260608 h 1662194"/>
              <a:gd name="connsiteX59" fmla="*/ 1758212 w 2053231"/>
              <a:gd name="connsiteY59" fmla="*/ 213165 h 1662194"/>
              <a:gd name="connsiteX60" fmla="*/ 1785352 w 2053231"/>
              <a:gd name="connsiteY60" fmla="*/ 183058 h 1662194"/>
              <a:gd name="connsiteX61" fmla="*/ 1800877 w 2053231"/>
              <a:gd name="connsiteY61" fmla="*/ 176962 h 1662194"/>
              <a:gd name="connsiteX62" fmla="*/ 1807768 w 2053231"/>
              <a:gd name="connsiteY62" fmla="*/ 180970 h 1662194"/>
              <a:gd name="connsiteX63" fmla="*/ 1805033 w 2053231"/>
              <a:gd name="connsiteY63" fmla="*/ 186998 h 1662194"/>
              <a:gd name="connsiteX64" fmla="*/ 1803513 w 2053231"/>
              <a:gd name="connsiteY64" fmla="*/ 187897 h 1662194"/>
              <a:gd name="connsiteX65" fmla="*/ 1788210 w 2053231"/>
              <a:gd name="connsiteY65" fmla="*/ 205008 h 1662194"/>
              <a:gd name="connsiteX66" fmla="*/ 1789189 w 2053231"/>
              <a:gd name="connsiteY66" fmla="*/ 211516 h 1662194"/>
              <a:gd name="connsiteX67" fmla="*/ 1787238 w 2053231"/>
              <a:gd name="connsiteY67" fmla="*/ 219092 h 1662194"/>
              <a:gd name="connsiteX68" fmla="*/ 1775376 w 2053231"/>
              <a:gd name="connsiteY68" fmla="*/ 223853 h 1662194"/>
              <a:gd name="connsiteX69" fmla="*/ 1790823 w 2053231"/>
              <a:gd name="connsiteY69" fmla="*/ 220183 h 1662194"/>
              <a:gd name="connsiteX70" fmla="*/ 1809140 w 2053231"/>
              <a:gd name="connsiteY70" fmla="*/ 193038 h 1662194"/>
              <a:gd name="connsiteX71" fmla="*/ 1812131 w 2053231"/>
              <a:gd name="connsiteY71" fmla="*/ 187244 h 1662194"/>
              <a:gd name="connsiteX72" fmla="*/ 1822285 w 2053231"/>
              <a:gd name="connsiteY72" fmla="*/ 187265 h 1662194"/>
              <a:gd name="connsiteX73" fmla="*/ 1830357 w 2053231"/>
              <a:gd name="connsiteY73" fmla="*/ 185176 h 1662194"/>
              <a:gd name="connsiteX74" fmla="*/ 1843210 w 2053231"/>
              <a:gd name="connsiteY74" fmla="*/ 166452 h 1662194"/>
              <a:gd name="connsiteX75" fmla="*/ 1848680 w 2053231"/>
              <a:gd name="connsiteY75" fmla="*/ 166146 h 1662194"/>
              <a:gd name="connsiteX76" fmla="*/ 1849367 w 2053231"/>
              <a:gd name="connsiteY76" fmla="*/ 171453 h 1662194"/>
              <a:gd name="connsiteX77" fmla="*/ 1847179 w 2053231"/>
              <a:gd name="connsiteY77" fmla="*/ 179643 h 1662194"/>
              <a:gd name="connsiteX78" fmla="*/ 1850415 w 2053231"/>
              <a:gd name="connsiteY78" fmla="*/ 193102 h 1662194"/>
              <a:gd name="connsiteX79" fmla="*/ 1850532 w 2053231"/>
              <a:gd name="connsiteY79" fmla="*/ 200487 h 1662194"/>
              <a:gd name="connsiteX80" fmla="*/ 1841761 w 2053231"/>
              <a:gd name="connsiteY80" fmla="*/ 230219 h 1662194"/>
              <a:gd name="connsiteX81" fmla="*/ 1840127 w 2053231"/>
              <a:gd name="connsiteY81" fmla="*/ 234029 h 1662194"/>
              <a:gd name="connsiteX82" fmla="*/ 1834336 w 2053231"/>
              <a:gd name="connsiteY82" fmla="*/ 240281 h 1662194"/>
              <a:gd name="connsiteX83" fmla="*/ 1794160 w 2053231"/>
              <a:gd name="connsiteY83" fmla="*/ 326066 h 1662194"/>
              <a:gd name="connsiteX84" fmla="*/ 1734263 w 2053231"/>
              <a:gd name="connsiteY84" fmla="*/ 398100 h 1662194"/>
              <a:gd name="connsiteX85" fmla="*/ 1757953 w 2053231"/>
              <a:gd name="connsiteY85" fmla="*/ 386885 h 1662194"/>
              <a:gd name="connsiteX86" fmla="*/ 1812737 w 2053231"/>
              <a:gd name="connsiteY86" fmla="*/ 333679 h 1662194"/>
              <a:gd name="connsiteX87" fmla="*/ 1849623 w 2053231"/>
              <a:gd name="connsiteY87" fmla="*/ 295005 h 1662194"/>
              <a:gd name="connsiteX88" fmla="*/ 1852869 w 2053231"/>
              <a:gd name="connsiteY88" fmla="*/ 290172 h 1662194"/>
              <a:gd name="connsiteX89" fmla="*/ 1856989 w 2053231"/>
              <a:gd name="connsiteY89" fmla="*/ 287489 h 1662194"/>
              <a:gd name="connsiteX90" fmla="*/ 1860256 w 2053231"/>
              <a:gd name="connsiteY90" fmla="*/ 292345 h 1662194"/>
              <a:gd name="connsiteX91" fmla="*/ 1856934 w 2053231"/>
              <a:gd name="connsiteY91" fmla="*/ 312082 h 1662194"/>
              <a:gd name="connsiteX92" fmla="*/ 1832409 w 2053231"/>
              <a:gd name="connsiteY92" fmla="*/ 342707 h 1662194"/>
              <a:gd name="connsiteX93" fmla="*/ 1798280 w 2053231"/>
              <a:gd name="connsiteY93" fmla="*/ 385043 h 1662194"/>
              <a:gd name="connsiteX94" fmla="*/ 1821403 w 2053231"/>
              <a:gd name="connsiteY94" fmla="*/ 361975 h 1662194"/>
              <a:gd name="connsiteX95" fmla="*/ 1839376 w 2053231"/>
              <a:gd name="connsiteY95" fmla="*/ 345017 h 1662194"/>
              <a:gd name="connsiteX96" fmla="*/ 1844940 w 2053231"/>
              <a:gd name="connsiteY96" fmla="*/ 343860 h 1662194"/>
              <a:gd name="connsiteX97" fmla="*/ 1847163 w 2053231"/>
              <a:gd name="connsiteY97" fmla="*/ 349842 h 1662194"/>
              <a:gd name="connsiteX98" fmla="*/ 1838440 w 2053231"/>
              <a:gd name="connsiteY98" fmla="*/ 371820 h 1662194"/>
              <a:gd name="connsiteX99" fmla="*/ 1820020 w 2053231"/>
              <a:gd name="connsiteY99" fmla="*/ 393881 h 1662194"/>
              <a:gd name="connsiteX100" fmla="*/ 1843247 w 2053231"/>
              <a:gd name="connsiteY100" fmla="*/ 387648 h 1662194"/>
              <a:gd name="connsiteX101" fmla="*/ 1826440 w 2053231"/>
              <a:gd name="connsiteY101" fmla="*/ 407232 h 1662194"/>
              <a:gd name="connsiteX102" fmla="*/ 1798339 w 2053231"/>
              <a:gd name="connsiteY102" fmla="*/ 418475 h 1662194"/>
              <a:gd name="connsiteX103" fmla="*/ 1788057 w 2053231"/>
              <a:gd name="connsiteY103" fmla="*/ 430814 h 1662194"/>
              <a:gd name="connsiteX104" fmla="*/ 1778250 w 2053231"/>
              <a:gd name="connsiteY104" fmla="*/ 444105 h 1662194"/>
              <a:gd name="connsiteX105" fmla="*/ 1777135 w 2053231"/>
              <a:gd name="connsiteY105" fmla="*/ 455772 h 1662194"/>
              <a:gd name="connsiteX106" fmla="*/ 1768839 w 2053231"/>
              <a:gd name="connsiteY106" fmla="*/ 473253 h 1662194"/>
              <a:gd name="connsiteX107" fmla="*/ 1767668 w 2053231"/>
              <a:gd name="connsiteY107" fmla="*/ 473535 h 1662194"/>
              <a:gd name="connsiteX108" fmla="*/ 1761086 w 2053231"/>
              <a:gd name="connsiteY108" fmla="*/ 482599 h 1662194"/>
              <a:gd name="connsiteX109" fmla="*/ 1754724 w 2053231"/>
              <a:gd name="connsiteY109" fmla="*/ 491656 h 1662194"/>
              <a:gd name="connsiteX110" fmla="*/ 1753277 w 2053231"/>
              <a:gd name="connsiteY110" fmla="*/ 493037 h 1662194"/>
              <a:gd name="connsiteX111" fmla="*/ 1720462 w 2053231"/>
              <a:gd name="connsiteY111" fmla="*/ 549260 h 1662194"/>
              <a:gd name="connsiteX112" fmla="*/ 1718208 w 2053231"/>
              <a:gd name="connsiteY112" fmla="*/ 551879 h 1662194"/>
              <a:gd name="connsiteX113" fmla="*/ 1803756 w 2053231"/>
              <a:gd name="connsiteY113" fmla="*/ 541126 h 1662194"/>
              <a:gd name="connsiteX114" fmla="*/ 1908471 w 2053231"/>
              <a:gd name="connsiteY114" fmla="*/ 497141 h 1662194"/>
              <a:gd name="connsiteX115" fmla="*/ 1905272 w 2053231"/>
              <a:gd name="connsiteY115" fmla="*/ 519902 h 1662194"/>
              <a:gd name="connsiteX116" fmla="*/ 1912287 w 2053231"/>
              <a:gd name="connsiteY116" fmla="*/ 539411 h 1662194"/>
              <a:gd name="connsiteX117" fmla="*/ 1920237 w 2053231"/>
              <a:gd name="connsiteY117" fmla="*/ 582026 h 1662194"/>
              <a:gd name="connsiteX118" fmla="*/ 1920300 w 2053231"/>
              <a:gd name="connsiteY118" fmla="*/ 589050 h 1662194"/>
              <a:gd name="connsiteX119" fmla="*/ 1945761 w 2053231"/>
              <a:gd name="connsiteY119" fmla="*/ 592554 h 1662194"/>
              <a:gd name="connsiteX120" fmla="*/ 1816062 w 2053231"/>
              <a:gd name="connsiteY120" fmla="*/ 717694 h 1662194"/>
              <a:gd name="connsiteX121" fmla="*/ 1911347 w 2053231"/>
              <a:gd name="connsiteY121" fmla="*/ 691712 h 1662194"/>
              <a:gd name="connsiteX122" fmla="*/ 1930338 w 2053231"/>
              <a:gd name="connsiteY122" fmla="*/ 728505 h 1662194"/>
              <a:gd name="connsiteX123" fmla="*/ 1888883 w 2053231"/>
              <a:gd name="connsiteY123" fmla="*/ 763212 h 1662194"/>
              <a:gd name="connsiteX124" fmla="*/ 1881503 w 2053231"/>
              <a:gd name="connsiteY124" fmla="*/ 829360 h 1662194"/>
              <a:gd name="connsiteX125" fmla="*/ 1898868 w 2053231"/>
              <a:gd name="connsiteY125" fmla="*/ 889102 h 1662194"/>
              <a:gd name="connsiteX126" fmla="*/ 1921600 w 2053231"/>
              <a:gd name="connsiteY126" fmla="*/ 907477 h 1662194"/>
              <a:gd name="connsiteX127" fmla="*/ 1955507 w 2053231"/>
              <a:gd name="connsiteY127" fmla="*/ 940738 h 1662194"/>
              <a:gd name="connsiteX128" fmla="*/ 1976480 w 2053231"/>
              <a:gd name="connsiteY128" fmla="*/ 961353 h 1662194"/>
              <a:gd name="connsiteX129" fmla="*/ 2037145 w 2053231"/>
              <a:gd name="connsiteY129" fmla="*/ 950953 h 1662194"/>
              <a:gd name="connsiteX130" fmla="*/ 1962579 w 2053231"/>
              <a:gd name="connsiteY130" fmla="*/ 1007610 h 1662194"/>
              <a:gd name="connsiteX131" fmla="*/ 2028420 w 2053231"/>
              <a:gd name="connsiteY131" fmla="*/ 998611 h 1662194"/>
              <a:gd name="connsiteX132" fmla="*/ 2050828 w 2053231"/>
              <a:gd name="connsiteY132" fmla="*/ 1001611 h 1662194"/>
              <a:gd name="connsiteX133" fmla="*/ 2041049 w 2053231"/>
              <a:gd name="connsiteY133" fmla="*/ 1019506 h 1662194"/>
              <a:gd name="connsiteX134" fmla="*/ 1996417 w 2053231"/>
              <a:gd name="connsiteY134" fmla="*/ 1050687 h 1662194"/>
              <a:gd name="connsiteX135" fmla="*/ 1907230 w 2053231"/>
              <a:gd name="connsiteY135" fmla="*/ 1134124 h 1662194"/>
              <a:gd name="connsiteX136" fmla="*/ 1999627 w 2053231"/>
              <a:gd name="connsiteY136" fmla="*/ 1094067 h 1662194"/>
              <a:gd name="connsiteX137" fmla="*/ 1908699 w 2053231"/>
              <a:gd name="connsiteY137" fmla="*/ 1179865 h 1662194"/>
              <a:gd name="connsiteX138" fmla="*/ 1889868 w 2053231"/>
              <a:gd name="connsiteY138" fmla="*/ 1207997 h 1662194"/>
              <a:gd name="connsiteX139" fmla="*/ 1853631 w 2053231"/>
              <a:gd name="connsiteY139" fmla="*/ 1277417 h 1662194"/>
              <a:gd name="connsiteX140" fmla="*/ 1857096 w 2053231"/>
              <a:gd name="connsiteY140" fmla="*/ 1285053 h 1662194"/>
              <a:gd name="connsiteX141" fmla="*/ 1909019 w 2053231"/>
              <a:gd name="connsiteY141" fmla="*/ 1272282 h 1662194"/>
              <a:gd name="connsiteX142" fmla="*/ 1848098 w 2053231"/>
              <a:gd name="connsiteY142" fmla="*/ 1331631 h 1662194"/>
              <a:gd name="connsiteX143" fmla="*/ 1782897 w 2053231"/>
              <a:gd name="connsiteY143" fmla="*/ 1377919 h 1662194"/>
              <a:gd name="connsiteX144" fmla="*/ 1832838 w 2053231"/>
              <a:gd name="connsiteY144" fmla="*/ 1369576 h 1662194"/>
              <a:gd name="connsiteX145" fmla="*/ 1899109 w 2053231"/>
              <a:gd name="connsiteY145" fmla="*/ 1342149 h 1662194"/>
              <a:gd name="connsiteX146" fmla="*/ 1924892 w 2053231"/>
              <a:gd name="connsiteY146" fmla="*/ 1350730 h 1662194"/>
              <a:gd name="connsiteX147" fmla="*/ 1864818 w 2053231"/>
              <a:gd name="connsiteY147" fmla="*/ 1394423 h 1662194"/>
              <a:gd name="connsiteX148" fmla="*/ 1829715 w 2053231"/>
              <a:gd name="connsiteY148" fmla="*/ 1414866 h 1662194"/>
              <a:gd name="connsiteX149" fmla="*/ 1816666 w 2053231"/>
              <a:gd name="connsiteY149" fmla="*/ 1430084 h 1662194"/>
              <a:gd name="connsiteX150" fmla="*/ 1781074 w 2053231"/>
              <a:gd name="connsiteY150" fmla="*/ 1483976 h 1662194"/>
              <a:gd name="connsiteX151" fmla="*/ 1662134 w 2053231"/>
              <a:gd name="connsiteY151" fmla="*/ 1545641 h 1662194"/>
              <a:gd name="connsiteX152" fmla="*/ 1228496 w 2053231"/>
              <a:gd name="connsiteY152" fmla="*/ 1654846 h 1662194"/>
              <a:gd name="connsiteX153" fmla="*/ 320643 w 2053231"/>
              <a:gd name="connsiteY153" fmla="*/ 1379412 h 1662194"/>
              <a:gd name="connsiteX154" fmla="*/ 270759 w 2053231"/>
              <a:gd name="connsiteY154" fmla="*/ 1337481 h 1662194"/>
              <a:gd name="connsiteX155" fmla="*/ 228113 w 2053231"/>
              <a:gd name="connsiteY155" fmla="*/ 1299667 h 1662194"/>
              <a:gd name="connsiteX156" fmla="*/ 245332 w 2053231"/>
              <a:gd name="connsiteY156" fmla="*/ 1285763 h 1662194"/>
              <a:gd name="connsiteX157" fmla="*/ 213716 w 2053231"/>
              <a:gd name="connsiteY157" fmla="*/ 1249396 h 1662194"/>
              <a:gd name="connsiteX158" fmla="*/ 113880 w 2053231"/>
              <a:gd name="connsiteY158" fmla="*/ 1137192 h 1662194"/>
              <a:gd name="connsiteX159" fmla="*/ 73848 w 2053231"/>
              <a:gd name="connsiteY159" fmla="*/ 1113100 h 1662194"/>
              <a:gd name="connsiteX160" fmla="*/ 20262 w 2053231"/>
              <a:gd name="connsiteY160" fmla="*/ 1050943 h 1662194"/>
              <a:gd name="connsiteX161" fmla="*/ 8594 w 2053231"/>
              <a:gd name="connsiteY161" fmla="*/ 1004970 h 1662194"/>
              <a:gd name="connsiteX162" fmla="*/ 6782 w 2053231"/>
              <a:gd name="connsiteY162" fmla="*/ 995844 h 1662194"/>
              <a:gd name="connsiteX163" fmla="*/ 9723 w 2053231"/>
              <a:gd name="connsiteY163" fmla="*/ 994413 h 1662194"/>
              <a:gd name="connsiteX164" fmla="*/ 11036 w 2053231"/>
              <a:gd name="connsiteY164" fmla="*/ 999486 h 1662194"/>
              <a:gd name="connsiteX165" fmla="*/ 17988 w 2053231"/>
              <a:gd name="connsiteY165" fmla="*/ 1017464 h 1662194"/>
              <a:gd name="connsiteX166" fmla="*/ 21859 w 2053231"/>
              <a:gd name="connsiteY166" fmla="*/ 998437 h 1662194"/>
              <a:gd name="connsiteX167" fmla="*/ 16530 w 2053231"/>
              <a:gd name="connsiteY167" fmla="*/ 989724 h 1662194"/>
              <a:gd name="connsiteX168" fmla="*/ 12243 w 2053231"/>
              <a:gd name="connsiteY168" fmla="*/ 993188 h 1662194"/>
              <a:gd name="connsiteX169" fmla="*/ 9723 w 2053231"/>
              <a:gd name="connsiteY169" fmla="*/ 994413 h 1662194"/>
              <a:gd name="connsiteX170" fmla="*/ 7918 w 2053231"/>
              <a:gd name="connsiteY170" fmla="*/ 987443 h 1662194"/>
              <a:gd name="connsiteX171" fmla="*/ 2405 w 2053231"/>
              <a:gd name="connsiteY171" fmla="*/ 965300 h 1662194"/>
              <a:gd name="connsiteX172" fmla="*/ 2082 w 2053231"/>
              <a:gd name="connsiteY172" fmla="*/ 964112 h 1662194"/>
              <a:gd name="connsiteX173" fmla="*/ 2753 w 2053231"/>
              <a:gd name="connsiteY173" fmla="*/ 954092 h 1662194"/>
              <a:gd name="connsiteX174" fmla="*/ 31565 w 2053231"/>
              <a:gd name="connsiteY174" fmla="*/ 893447 h 1662194"/>
              <a:gd name="connsiteX175" fmla="*/ 52206 w 2053231"/>
              <a:gd name="connsiteY175" fmla="*/ 854594 h 1662194"/>
              <a:gd name="connsiteX176" fmla="*/ 50189 w 2053231"/>
              <a:gd name="connsiteY176" fmla="*/ 820622 h 1662194"/>
              <a:gd name="connsiteX177" fmla="*/ 98777 w 2053231"/>
              <a:gd name="connsiteY177" fmla="*/ 798878 h 1662194"/>
              <a:gd name="connsiteX178" fmla="*/ 39476 w 2053231"/>
              <a:gd name="connsiteY178" fmla="*/ 728797 h 1662194"/>
              <a:gd name="connsiteX179" fmla="*/ 32418 w 2053231"/>
              <a:gd name="connsiteY179" fmla="*/ 714135 h 1662194"/>
              <a:gd name="connsiteX180" fmla="*/ 53538 w 2053231"/>
              <a:gd name="connsiteY180" fmla="*/ 660124 h 1662194"/>
              <a:gd name="connsiteX181" fmla="*/ 56972 w 2053231"/>
              <a:gd name="connsiteY181" fmla="*/ 651407 h 1662194"/>
              <a:gd name="connsiteX182" fmla="*/ 65176 w 2053231"/>
              <a:gd name="connsiteY182" fmla="*/ 634051 h 1662194"/>
              <a:gd name="connsiteX183" fmla="*/ 95408 w 2053231"/>
              <a:gd name="connsiteY183" fmla="*/ 628914 h 1662194"/>
              <a:gd name="connsiteX184" fmla="*/ 77587 w 2053231"/>
              <a:gd name="connsiteY184" fmla="*/ 617521 h 1662194"/>
              <a:gd name="connsiteX185" fmla="*/ 40415 w 2053231"/>
              <a:gd name="connsiteY185" fmla="*/ 577949 h 1662194"/>
              <a:gd name="connsiteX186" fmla="*/ 55219 w 2053231"/>
              <a:gd name="connsiteY186" fmla="*/ 538444 h 1662194"/>
              <a:gd name="connsiteX187" fmla="*/ 60443 w 2053231"/>
              <a:gd name="connsiteY187" fmla="*/ 532091 h 1662194"/>
              <a:gd name="connsiteX188" fmla="*/ 50996 w 2053231"/>
              <a:gd name="connsiteY188" fmla="*/ 524292 h 1662194"/>
              <a:gd name="connsiteX189" fmla="*/ 29797 w 2053231"/>
              <a:gd name="connsiteY189" fmla="*/ 496296 h 1662194"/>
              <a:gd name="connsiteX190" fmla="*/ 18024 w 2053231"/>
              <a:gd name="connsiteY190" fmla="*/ 476705 h 1662194"/>
              <a:gd name="connsiteX191" fmla="*/ 6382 w 2053231"/>
              <a:gd name="connsiteY191" fmla="*/ 468980 h 1662194"/>
              <a:gd name="connsiteX192" fmla="*/ 3045 w 2053231"/>
              <a:gd name="connsiteY192" fmla="*/ 462188 h 1662194"/>
              <a:gd name="connsiteX193" fmla="*/ 3241 w 2053231"/>
              <a:gd name="connsiteY193" fmla="*/ 428263 h 1662194"/>
              <a:gd name="connsiteX194" fmla="*/ 4901 w 2053231"/>
              <a:gd name="connsiteY194" fmla="*/ 419485 h 1662194"/>
              <a:gd name="connsiteX195" fmla="*/ 23740 w 2053231"/>
              <a:gd name="connsiteY195" fmla="*/ 386265 h 1662194"/>
              <a:gd name="connsiteX196" fmla="*/ 38036 w 2053231"/>
              <a:gd name="connsiteY196" fmla="*/ 332362 h 1662194"/>
              <a:gd name="connsiteX197" fmla="*/ 37374 w 2053231"/>
              <a:gd name="connsiteY197" fmla="*/ 297860 h 1662194"/>
              <a:gd name="connsiteX198" fmla="*/ 38062 w 2053231"/>
              <a:gd name="connsiteY198" fmla="*/ 289963 h 1662194"/>
              <a:gd name="connsiteX199" fmla="*/ 33975 w 2053231"/>
              <a:gd name="connsiteY199" fmla="*/ 258363 h 1662194"/>
              <a:gd name="connsiteX200" fmla="*/ 37608 w 2053231"/>
              <a:gd name="connsiteY200" fmla="*/ 250972 h 1662194"/>
              <a:gd name="connsiteX201" fmla="*/ 81247 w 2053231"/>
              <a:gd name="connsiteY201" fmla="*/ 248413 h 1662194"/>
              <a:gd name="connsiteX202" fmla="*/ 87026 w 2053231"/>
              <a:gd name="connsiteY202" fmla="*/ 225202 h 1662194"/>
              <a:gd name="connsiteX203" fmla="*/ 79230 w 2053231"/>
              <a:gd name="connsiteY203" fmla="*/ 214441 h 1662194"/>
              <a:gd name="connsiteX204" fmla="*/ 80686 w 2053231"/>
              <a:gd name="connsiteY204" fmla="*/ 207245 h 1662194"/>
              <a:gd name="connsiteX205" fmla="*/ 87561 w 2053231"/>
              <a:gd name="connsiteY205" fmla="*/ 209678 h 1662194"/>
              <a:gd name="connsiteX206" fmla="*/ 124299 w 2053231"/>
              <a:gd name="connsiteY206" fmla="*/ 233881 h 1662194"/>
              <a:gd name="connsiteX207" fmla="*/ 177764 w 2053231"/>
              <a:gd name="connsiteY207" fmla="*/ 267332 h 1662194"/>
              <a:gd name="connsiteX208" fmla="*/ 187213 w 2053231"/>
              <a:gd name="connsiteY208" fmla="*/ 261926 h 1662194"/>
              <a:gd name="connsiteX209" fmla="*/ 194336 w 2053231"/>
              <a:gd name="connsiteY209" fmla="*/ 257205 h 1662194"/>
              <a:gd name="connsiteX210" fmla="*/ 210832 w 2053231"/>
              <a:gd name="connsiteY210" fmla="*/ 261979 h 1662194"/>
              <a:gd name="connsiteX211" fmla="*/ 220950 w 2053231"/>
              <a:gd name="connsiteY211" fmla="*/ 273511 h 1662194"/>
              <a:gd name="connsiteX212" fmla="*/ 221307 w 2053231"/>
              <a:gd name="connsiteY212" fmla="*/ 276617 h 1662194"/>
              <a:gd name="connsiteX213" fmla="*/ 220390 w 2053231"/>
              <a:gd name="connsiteY213" fmla="*/ 277794 h 1662194"/>
              <a:gd name="connsiteX214" fmla="*/ 219183 w 2053231"/>
              <a:gd name="connsiteY214" fmla="*/ 278292 h 1662194"/>
              <a:gd name="connsiteX215" fmla="*/ 219827 w 2053231"/>
              <a:gd name="connsiteY215" fmla="*/ 278515 h 1662194"/>
              <a:gd name="connsiteX216" fmla="*/ 220390 w 2053231"/>
              <a:gd name="connsiteY216" fmla="*/ 277794 h 1662194"/>
              <a:gd name="connsiteX217" fmla="*/ 225601 w 2053231"/>
              <a:gd name="connsiteY217" fmla="*/ 275640 h 1662194"/>
              <a:gd name="connsiteX218" fmla="*/ 238724 w 2053231"/>
              <a:gd name="connsiteY218" fmla="*/ 267703 h 1662194"/>
              <a:gd name="connsiteX219" fmla="*/ 327694 w 2053231"/>
              <a:gd name="connsiteY219" fmla="*/ 292934 h 1662194"/>
              <a:gd name="connsiteX220" fmla="*/ 931839 w 2053231"/>
              <a:gd name="connsiteY220" fmla="*/ 361634 h 1662194"/>
              <a:gd name="connsiteX221" fmla="*/ 966001 w 2053231"/>
              <a:gd name="connsiteY221" fmla="*/ 358425 h 1662194"/>
              <a:gd name="connsiteX222" fmla="*/ 1205960 w 2053231"/>
              <a:gd name="connsiteY222" fmla="*/ 337022 h 1662194"/>
              <a:gd name="connsiteX223" fmla="*/ 1443309 w 2053231"/>
              <a:gd name="connsiteY223" fmla="*/ 250536 h 1662194"/>
              <a:gd name="connsiteX224" fmla="*/ 1571239 w 2053231"/>
              <a:gd name="connsiteY224" fmla="*/ 134904 h 1662194"/>
              <a:gd name="connsiteX225" fmla="*/ 1624246 w 2053231"/>
              <a:gd name="connsiteY225" fmla="*/ 82363 h 1662194"/>
              <a:gd name="connsiteX226" fmla="*/ 1671755 w 2053231"/>
              <a:gd name="connsiteY226" fmla="*/ 24072 h 1662194"/>
              <a:gd name="connsiteX227" fmla="*/ 1689812 w 2053231"/>
              <a:gd name="connsiteY227" fmla="*/ 12077 h 1662194"/>
              <a:gd name="connsiteX228" fmla="*/ 1695538 w 2053231"/>
              <a:gd name="connsiteY228" fmla="*/ 12005 h 1662194"/>
              <a:gd name="connsiteX229" fmla="*/ 1700565 w 2053231"/>
              <a:gd name="connsiteY229" fmla="*/ 15349 h 1662194"/>
              <a:gd name="connsiteX230" fmla="*/ 1699204 w 2053231"/>
              <a:gd name="connsiteY230" fmla="*/ 20240 h 1662194"/>
              <a:gd name="connsiteX231" fmla="*/ 1695943 w 2053231"/>
              <a:gd name="connsiteY231" fmla="*/ 22773 h 1662194"/>
              <a:gd name="connsiteX232" fmla="*/ 1681448 w 2053231"/>
              <a:gd name="connsiteY232" fmla="*/ 38645 h 1662194"/>
              <a:gd name="connsiteX233" fmla="*/ 1682349 w 2053231"/>
              <a:gd name="connsiteY233" fmla="*/ 47579 h 1662194"/>
              <a:gd name="connsiteX234" fmla="*/ 1680108 w 2053231"/>
              <a:gd name="connsiteY234" fmla="*/ 53954 h 1662194"/>
              <a:gd name="connsiteX235" fmla="*/ 1666762 w 2053231"/>
              <a:gd name="connsiteY235" fmla="*/ 59855 h 1662194"/>
              <a:gd name="connsiteX236" fmla="*/ 1697532 w 2053231"/>
              <a:gd name="connsiteY236" fmla="*/ 37014 h 1662194"/>
              <a:gd name="connsiteX237" fmla="*/ 1703406 w 2053231"/>
              <a:gd name="connsiteY237" fmla="*/ 23976 h 1662194"/>
              <a:gd name="connsiteX238" fmla="*/ 1715246 w 2053231"/>
              <a:gd name="connsiteY238" fmla="*/ 22729 h 1662194"/>
              <a:gd name="connsiteX239" fmla="*/ 1722750 w 2053231"/>
              <a:gd name="connsiteY239" fmla="*/ 20538 h 1662194"/>
              <a:gd name="connsiteX240" fmla="*/ 1735750 w 2053231"/>
              <a:gd name="connsiteY240" fmla="*/ 1324 h 1662194"/>
              <a:gd name="connsiteX241" fmla="*/ 1738585 w 2053231"/>
              <a:gd name="connsiteY241" fmla="*/ 93 h 1662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Lst>
            <a:rect l="l" t="t" r="r" b="b"/>
            <a:pathLst>
              <a:path w="2053231" h="1662194">
                <a:moveTo>
                  <a:pt x="1746" y="969110"/>
                </a:moveTo>
                <a:lnTo>
                  <a:pt x="2599" y="973994"/>
                </a:lnTo>
                <a:cubicBezTo>
                  <a:pt x="3387" y="978333"/>
                  <a:pt x="4318" y="983294"/>
                  <a:pt x="5336" y="988563"/>
                </a:cubicBezTo>
                <a:lnTo>
                  <a:pt x="6782" y="995844"/>
                </a:lnTo>
                <a:lnTo>
                  <a:pt x="6161" y="996145"/>
                </a:lnTo>
                <a:cubicBezTo>
                  <a:pt x="2942" y="994268"/>
                  <a:pt x="1387" y="985372"/>
                  <a:pt x="1450" y="973537"/>
                </a:cubicBezTo>
                <a:close/>
                <a:moveTo>
                  <a:pt x="1" y="957986"/>
                </a:moveTo>
                <a:cubicBezTo>
                  <a:pt x="-1" y="957153"/>
                  <a:pt x="236" y="957550"/>
                  <a:pt x="654" y="958871"/>
                </a:cubicBezTo>
                <a:lnTo>
                  <a:pt x="2082" y="964112"/>
                </a:lnTo>
                <a:lnTo>
                  <a:pt x="1746" y="969110"/>
                </a:lnTo>
                <a:lnTo>
                  <a:pt x="711" y="963168"/>
                </a:lnTo>
                <a:cubicBezTo>
                  <a:pt x="259" y="960394"/>
                  <a:pt x="5" y="958561"/>
                  <a:pt x="1" y="957986"/>
                </a:cubicBezTo>
                <a:close/>
                <a:moveTo>
                  <a:pt x="1709191" y="427290"/>
                </a:moveTo>
                <a:cubicBezTo>
                  <a:pt x="1705197" y="430816"/>
                  <a:pt x="1701203" y="434343"/>
                  <a:pt x="1697210" y="437869"/>
                </a:cubicBezTo>
                <a:cubicBezTo>
                  <a:pt x="1699608" y="436940"/>
                  <a:pt x="1702225" y="436004"/>
                  <a:pt x="1704733" y="435072"/>
                </a:cubicBezTo>
                <a:cubicBezTo>
                  <a:pt x="1706622" y="432949"/>
                  <a:pt x="1708637" y="430943"/>
                  <a:pt x="1710506" y="428699"/>
                </a:cubicBezTo>
                <a:cubicBezTo>
                  <a:pt x="1710104" y="428228"/>
                  <a:pt x="1709593" y="427761"/>
                  <a:pt x="1709191" y="427290"/>
                </a:cubicBezTo>
                <a:close/>
                <a:moveTo>
                  <a:pt x="1602977" y="260909"/>
                </a:moveTo>
                <a:cubicBezTo>
                  <a:pt x="1579015" y="282067"/>
                  <a:pt x="1555071" y="303345"/>
                  <a:pt x="1531108" y="324503"/>
                </a:cubicBezTo>
                <a:cubicBezTo>
                  <a:pt x="1531621" y="324970"/>
                  <a:pt x="1532022" y="325441"/>
                  <a:pt x="1532533" y="325909"/>
                </a:cubicBezTo>
                <a:cubicBezTo>
                  <a:pt x="1559601" y="307796"/>
                  <a:pt x="1584733" y="287810"/>
                  <a:pt x="1602977" y="260909"/>
                </a:cubicBezTo>
                <a:close/>
                <a:moveTo>
                  <a:pt x="1738585" y="93"/>
                </a:moveTo>
                <a:cubicBezTo>
                  <a:pt x="1739585" y="-137"/>
                  <a:pt x="1740627" y="9"/>
                  <a:pt x="1741678" y="1125"/>
                </a:cubicBezTo>
                <a:cubicBezTo>
                  <a:pt x="1743504" y="3001"/>
                  <a:pt x="1742531" y="5336"/>
                  <a:pt x="1741687" y="7060"/>
                </a:cubicBezTo>
                <a:cubicBezTo>
                  <a:pt x="1740164" y="10140"/>
                  <a:pt x="1738842" y="13091"/>
                  <a:pt x="1738618" y="16733"/>
                </a:cubicBezTo>
                <a:cubicBezTo>
                  <a:pt x="1738431" y="19162"/>
                  <a:pt x="1738280" y="21833"/>
                  <a:pt x="1740090" y="23588"/>
                </a:cubicBezTo>
                <a:cubicBezTo>
                  <a:pt x="1747616" y="31088"/>
                  <a:pt x="1743549" y="34859"/>
                  <a:pt x="1738676" y="39142"/>
                </a:cubicBezTo>
                <a:cubicBezTo>
                  <a:pt x="1731934" y="44942"/>
                  <a:pt x="1730202" y="53237"/>
                  <a:pt x="1733426" y="62940"/>
                </a:cubicBezTo>
                <a:cubicBezTo>
                  <a:pt x="1734682" y="66896"/>
                  <a:pt x="1734605" y="69321"/>
                  <a:pt x="1730086" y="69352"/>
                </a:cubicBezTo>
                <a:cubicBezTo>
                  <a:pt x="1728330" y="69411"/>
                  <a:pt x="1728090" y="70752"/>
                  <a:pt x="1727649" y="72220"/>
                </a:cubicBezTo>
                <a:cubicBezTo>
                  <a:pt x="1718725" y="106803"/>
                  <a:pt x="1702908" y="137377"/>
                  <a:pt x="1683216" y="165659"/>
                </a:cubicBezTo>
                <a:cubicBezTo>
                  <a:pt x="1667246" y="188608"/>
                  <a:pt x="1648975" y="209452"/>
                  <a:pt x="1629845" y="229721"/>
                </a:cubicBezTo>
                <a:cubicBezTo>
                  <a:pt x="1629276" y="230345"/>
                  <a:pt x="1628726" y="231090"/>
                  <a:pt x="1628579" y="232307"/>
                </a:cubicBezTo>
                <a:cubicBezTo>
                  <a:pt x="1638644" y="229546"/>
                  <a:pt x="1646904" y="224301"/>
                  <a:pt x="1654744" y="218464"/>
                </a:cubicBezTo>
                <a:cubicBezTo>
                  <a:pt x="1675586" y="202985"/>
                  <a:pt x="1692155" y="183287"/>
                  <a:pt x="1708997" y="163943"/>
                </a:cubicBezTo>
                <a:cubicBezTo>
                  <a:pt x="1719243" y="152090"/>
                  <a:pt x="1729870" y="140588"/>
                  <a:pt x="1741522" y="130021"/>
                </a:cubicBezTo>
                <a:cubicBezTo>
                  <a:pt x="1743464" y="128259"/>
                  <a:pt x="1744675" y="126038"/>
                  <a:pt x="1745886" y="123817"/>
                </a:cubicBezTo>
                <a:cubicBezTo>
                  <a:pt x="1746583" y="122582"/>
                  <a:pt x="1747518" y="121460"/>
                  <a:pt x="1749347" y="121883"/>
                </a:cubicBezTo>
                <a:cubicBezTo>
                  <a:pt x="1751633" y="122412"/>
                  <a:pt x="1752124" y="124213"/>
                  <a:pt x="1752616" y="126013"/>
                </a:cubicBezTo>
                <a:cubicBezTo>
                  <a:pt x="1754143" y="131776"/>
                  <a:pt x="1753495" y="137007"/>
                  <a:pt x="1751494" y="142041"/>
                </a:cubicBezTo>
                <a:cubicBezTo>
                  <a:pt x="1746260" y="154936"/>
                  <a:pt x="1737190" y="165054"/>
                  <a:pt x="1727716" y="174701"/>
                </a:cubicBezTo>
                <a:cubicBezTo>
                  <a:pt x="1715458" y="187106"/>
                  <a:pt x="1703711" y="199978"/>
                  <a:pt x="1693354" y="214015"/>
                </a:cubicBezTo>
                <a:cubicBezTo>
                  <a:pt x="1692620" y="215009"/>
                  <a:pt x="1691064" y="215668"/>
                  <a:pt x="1692030" y="218421"/>
                </a:cubicBezTo>
                <a:cubicBezTo>
                  <a:pt x="1698864" y="211771"/>
                  <a:pt x="1705277" y="205255"/>
                  <a:pt x="1711836" y="198978"/>
                </a:cubicBezTo>
                <a:cubicBezTo>
                  <a:pt x="1718285" y="192704"/>
                  <a:pt x="1724845" y="186426"/>
                  <a:pt x="1731312" y="180273"/>
                </a:cubicBezTo>
                <a:cubicBezTo>
                  <a:pt x="1732851" y="178767"/>
                  <a:pt x="1734409" y="176656"/>
                  <a:pt x="1737206" y="178378"/>
                </a:cubicBezTo>
                <a:cubicBezTo>
                  <a:pt x="1740112" y="180098"/>
                  <a:pt x="1740236" y="183122"/>
                  <a:pt x="1739939" y="185555"/>
                </a:cubicBezTo>
                <a:cubicBezTo>
                  <a:pt x="1738923" y="192736"/>
                  <a:pt x="1736241" y="199125"/>
                  <a:pt x="1732245" y="204832"/>
                </a:cubicBezTo>
                <a:cubicBezTo>
                  <a:pt x="1718532" y="223707"/>
                  <a:pt x="1701913" y="240135"/>
                  <a:pt x="1686811" y="257845"/>
                </a:cubicBezTo>
                <a:cubicBezTo>
                  <a:pt x="1678656" y="267448"/>
                  <a:pt x="1671359" y="277626"/>
                  <a:pt x="1664555" y="288152"/>
                </a:cubicBezTo>
                <a:cubicBezTo>
                  <a:pt x="1663033" y="290505"/>
                  <a:pt x="1663469" y="292670"/>
                  <a:pt x="1664417" y="295304"/>
                </a:cubicBezTo>
                <a:cubicBezTo>
                  <a:pt x="1668224" y="305957"/>
                  <a:pt x="1665365" y="309688"/>
                  <a:pt x="1654080" y="308008"/>
                </a:cubicBezTo>
                <a:cubicBezTo>
                  <a:pt x="1650585" y="307520"/>
                  <a:pt x="1648371" y="308200"/>
                  <a:pt x="1646665" y="310801"/>
                </a:cubicBezTo>
                <a:cubicBezTo>
                  <a:pt x="1626126" y="342988"/>
                  <a:pt x="1600234" y="370389"/>
                  <a:pt x="1571163" y="394989"/>
                </a:cubicBezTo>
                <a:cubicBezTo>
                  <a:pt x="1559310" y="404958"/>
                  <a:pt x="1546946" y="414460"/>
                  <a:pt x="1534273" y="423366"/>
                </a:cubicBezTo>
                <a:cubicBezTo>
                  <a:pt x="1534364" y="423968"/>
                  <a:pt x="1534472" y="424692"/>
                  <a:pt x="1534563" y="425295"/>
                </a:cubicBezTo>
                <a:cubicBezTo>
                  <a:pt x="1534800" y="426134"/>
                  <a:pt x="1534982" y="426613"/>
                  <a:pt x="1535200" y="427332"/>
                </a:cubicBezTo>
                <a:cubicBezTo>
                  <a:pt x="1552894" y="413654"/>
                  <a:pt x="1570314" y="399621"/>
                  <a:pt x="1587187" y="384880"/>
                </a:cubicBezTo>
                <a:cubicBezTo>
                  <a:pt x="1632929" y="344940"/>
                  <a:pt x="1675951" y="302305"/>
                  <a:pt x="1719886" y="260608"/>
                </a:cubicBezTo>
                <a:cubicBezTo>
                  <a:pt x="1734653" y="246544"/>
                  <a:pt x="1745345" y="228861"/>
                  <a:pt x="1758212" y="213165"/>
                </a:cubicBezTo>
                <a:cubicBezTo>
                  <a:pt x="1766790" y="202700"/>
                  <a:pt x="1774857" y="191769"/>
                  <a:pt x="1785352" y="183058"/>
                </a:cubicBezTo>
                <a:cubicBezTo>
                  <a:pt x="1789676" y="179520"/>
                  <a:pt x="1794272" y="176336"/>
                  <a:pt x="1800877" y="176962"/>
                </a:cubicBezTo>
                <a:cubicBezTo>
                  <a:pt x="1803456" y="177238"/>
                  <a:pt x="1806419" y="177866"/>
                  <a:pt x="1807768" y="180970"/>
                </a:cubicBezTo>
                <a:cubicBezTo>
                  <a:pt x="1809008" y="184077"/>
                  <a:pt x="1806920" y="185602"/>
                  <a:pt x="1805033" y="186998"/>
                </a:cubicBezTo>
                <a:cubicBezTo>
                  <a:pt x="1804538" y="187378"/>
                  <a:pt x="1804062" y="187878"/>
                  <a:pt x="1803513" y="187897"/>
                </a:cubicBezTo>
                <a:cubicBezTo>
                  <a:pt x="1793192" y="188971"/>
                  <a:pt x="1792155" y="198213"/>
                  <a:pt x="1788210" y="205008"/>
                </a:cubicBezTo>
                <a:cubicBezTo>
                  <a:pt x="1786981" y="207109"/>
                  <a:pt x="1787181" y="209161"/>
                  <a:pt x="1789189" y="211516"/>
                </a:cubicBezTo>
                <a:cubicBezTo>
                  <a:pt x="1792805" y="215755"/>
                  <a:pt x="1791009" y="217754"/>
                  <a:pt x="1787238" y="219092"/>
                </a:cubicBezTo>
                <a:cubicBezTo>
                  <a:pt x="1783468" y="220431"/>
                  <a:pt x="1779241" y="220936"/>
                  <a:pt x="1775376" y="223853"/>
                </a:cubicBezTo>
                <a:cubicBezTo>
                  <a:pt x="1782526" y="225913"/>
                  <a:pt x="1786885" y="223344"/>
                  <a:pt x="1790823" y="220183"/>
                </a:cubicBezTo>
                <a:cubicBezTo>
                  <a:pt x="1799706" y="213222"/>
                  <a:pt x="1804606" y="203244"/>
                  <a:pt x="1809140" y="193038"/>
                </a:cubicBezTo>
                <a:cubicBezTo>
                  <a:pt x="1810058" y="191068"/>
                  <a:pt x="1810720" y="188866"/>
                  <a:pt x="1812131" y="187244"/>
                </a:cubicBezTo>
                <a:cubicBezTo>
                  <a:pt x="1814734" y="184006"/>
                  <a:pt x="1817973" y="183534"/>
                  <a:pt x="1822285" y="187265"/>
                </a:cubicBezTo>
                <a:cubicBezTo>
                  <a:pt x="1827986" y="192161"/>
                  <a:pt x="1829688" y="191740"/>
                  <a:pt x="1830357" y="185176"/>
                </a:cubicBezTo>
                <a:cubicBezTo>
                  <a:pt x="1831230" y="176304"/>
                  <a:pt x="1835246" y="169991"/>
                  <a:pt x="1843210" y="166452"/>
                </a:cubicBezTo>
                <a:cubicBezTo>
                  <a:pt x="1844857" y="165669"/>
                  <a:pt x="1846579" y="164642"/>
                  <a:pt x="1848680" y="166146"/>
                </a:cubicBezTo>
                <a:cubicBezTo>
                  <a:pt x="1850928" y="167888"/>
                  <a:pt x="1849882" y="169740"/>
                  <a:pt x="1849367" y="171453"/>
                </a:cubicBezTo>
                <a:cubicBezTo>
                  <a:pt x="1848669" y="174142"/>
                  <a:pt x="1847750" y="176838"/>
                  <a:pt x="1847179" y="179643"/>
                </a:cubicBezTo>
                <a:cubicBezTo>
                  <a:pt x="1846092" y="184162"/>
                  <a:pt x="1846469" y="188874"/>
                  <a:pt x="1850415" y="193102"/>
                </a:cubicBezTo>
                <a:cubicBezTo>
                  <a:pt x="1853302" y="196154"/>
                  <a:pt x="1853390" y="198210"/>
                  <a:pt x="1850532" y="200487"/>
                </a:cubicBezTo>
                <a:cubicBezTo>
                  <a:pt x="1841337" y="207580"/>
                  <a:pt x="1836182" y="216597"/>
                  <a:pt x="1841761" y="230219"/>
                </a:cubicBezTo>
                <a:cubicBezTo>
                  <a:pt x="1842600" y="232129"/>
                  <a:pt x="1842231" y="234080"/>
                  <a:pt x="1840127" y="234029"/>
                </a:cubicBezTo>
                <a:cubicBezTo>
                  <a:pt x="1835462" y="233823"/>
                  <a:pt x="1835165" y="236983"/>
                  <a:pt x="1834336" y="240281"/>
                </a:cubicBezTo>
                <a:cubicBezTo>
                  <a:pt x="1826185" y="271930"/>
                  <a:pt x="1811726" y="299794"/>
                  <a:pt x="1794160" y="326066"/>
                </a:cubicBezTo>
                <a:cubicBezTo>
                  <a:pt x="1776776" y="352090"/>
                  <a:pt x="1756360" y="375551"/>
                  <a:pt x="1734263" y="398100"/>
                </a:cubicBezTo>
                <a:cubicBezTo>
                  <a:pt x="1741290" y="397137"/>
                  <a:pt x="1749841" y="392367"/>
                  <a:pt x="1757953" y="386885"/>
                </a:cubicBezTo>
                <a:cubicBezTo>
                  <a:pt x="1779363" y="372233"/>
                  <a:pt x="1795858" y="352780"/>
                  <a:pt x="1812737" y="333679"/>
                </a:cubicBezTo>
                <a:cubicBezTo>
                  <a:pt x="1824520" y="320320"/>
                  <a:pt x="1835921" y="306611"/>
                  <a:pt x="1849623" y="295005"/>
                </a:cubicBezTo>
                <a:cubicBezTo>
                  <a:pt x="1851198" y="293741"/>
                  <a:pt x="1852170" y="292134"/>
                  <a:pt x="1852869" y="290172"/>
                </a:cubicBezTo>
                <a:cubicBezTo>
                  <a:pt x="1853493" y="288455"/>
                  <a:pt x="1854575" y="286843"/>
                  <a:pt x="1856989" y="287489"/>
                </a:cubicBezTo>
                <a:cubicBezTo>
                  <a:pt x="1859421" y="288255"/>
                  <a:pt x="1859967" y="290417"/>
                  <a:pt x="1860256" y="292345"/>
                </a:cubicBezTo>
                <a:cubicBezTo>
                  <a:pt x="1861014" y="299589"/>
                  <a:pt x="1860126" y="306160"/>
                  <a:pt x="1856934" y="312082"/>
                </a:cubicBezTo>
                <a:cubicBezTo>
                  <a:pt x="1850769" y="323919"/>
                  <a:pt x="1841589" y="333313"/>
                  <a:pt x="1832409" y="342707"/>
                </a:cubicBezTo>
                <a:cubicBezTo>
                  <a:pt x="1819674" y="355613"/>
                  <a:pt x="1808201" y="369566"/>
                  <a:pt x="1798280" y="385043"/>
                </a:cubicBezTo>
                <a:cubicBezTo>
                  <a:pt x="1805957" y="377395"/>
                  <a:pt x="1813616" y="369627"/>
                  <a:pt x="1821403" y="361975"/>
                </a:cubicBezTo>
                <a:cubicBezTo>
                  <a:pt x="1827266" y="356205"/>
                  <a:pt x="1833385" y="350669"/>
                  <a:pt x="1839376" y="345017"/>
                </a:cubicBezTo>
                <a:cubicBezTo>
                  <a:pt x="1840824" y="343635"/>
                  <a:pt x="1842363" y="342130"/>
                  <a:pt x="1844940" y="343860"/>
                </a:cubicBezTo>
                <a:cubicBezTo>
                  <a:pt x="1847261" y="345357"/>
                  <a:pt x="1847276" y="347658"/>
                  <a:pt x="1847163" y="349842"/>
                </a:cubicBezTo>
                <a:cubicBezTo>
                  <a:pt x="1846803" y="358455"/>
                  <a:pt x="1843224" y="365480"/>
                  <a:pt x="1838440" y="371820"/>
                </a:cubicBezTo>
                <a:cubicBezTo>
                  <a:pt x="1832629" y="379404"/>
                  <a:pt x="1826434" y="386639"/>
                  <a:pt x="1820020" y="393881"/>
                </a:cubicBezTo>
                <a:cubicBezTo>
                  <a:pt x="1827744" y="391683"/>
                  <a:pt x="1835468" y="389484"/>
                  <a:pt x="1843247" y="387648"/>
                </a:cubicBezTo>
                <a:cubicBezTo>
                  <a:pt x="1841725" y="401751"/>
                  <a:pt x="1833688" y="404808"/>
                  <a:pt x="1826440" y="407232"/>
                </a:cubicBezTo>
                <a:cubicBezTo>
                  <a:pt x="1816648" y="410348"/>
                  <a:pt x="1807402" y="414172"/>
                  <a:pt x="1798339" y="418475"/>
                </a:cubicBezTo>
                <a:cubicBezTo>
                  <a:pt x="1794876" y="422589"/>
                  <a:pt x="1791394" y="426583"/>
                  <a:pt x="1788057" y="430814"/>
                </a:cubicBezTo>
                <a:cubicBezTo>
                  <a:pt x="1784629" y="435169"/>
                  <a:pt x="1781422" y="439516"/>
                  <a:pt x="1778250" y="444105"/>
                </a:cubicBezTo>
                <a:cubicBezTo>
                  <a:pt x="1775994" y="447452"/>
                  <a:pt x="1773118" y="450334"/>
                  <a:pt x="1777135" y="455772"/>
                </a:cubicBezTo>
                <a:cubicBezTo>
                  <a:pt x="1778942" y="458255"/>
                  <a:pt x="1771676" y="472309"/>
                  <a:pt x="1768839" y="473253"/>
                </a:cubicBezTo>
                <a:cubicBezTo>
                  <a:pt x="1768418" y="473388"/>
                  <a:pt x="1767997" y="473524"/>
                  <a:pt x="1767668" y="473535"/>
                </a:cubicBezTo>
                <a:cubicBezTo>
                  <a:pt x="1761228" y="473267"/>
                  <a:pt x="1760417" y="477413"/>
                  <a:pt x="1761086" y="482599"/>
                </a:cubicBezTo>
                <a:cubicBezTo>
                  <a:pt x="1761737" y="487665"/>
                  <a:pt x="1763777" y="493895"/>
                  <a:pt x="1754724" y="491656"/>
                </a:cubicBezTo>
                <a:cubicBezTo>
                  <a:pt x="1753700" y="491449"/>
                  <a:pt x="1753588" y="492179"/>
                  <a:pt x="1753277" y="493037"/>
                </a:cubicBezTo>
                <a:cubicBezTo>
                  <a:pt x="1747078" y="514930"/>
                  <a:pt x="1733660" y="532098"/>
                  <a:pt x="1720462" y="549260"/>
                </a:cubicBezTo>
                <a:cubicBezTo>
                  <a:pt x="1719711" y="550133"/>
                  <a:pt x="1718959" y="551006"/>
                  <a:pt x="1718208" y="551879"/>
                </a:cubicBezTo>
                <a:cubicBezTo>
                  <a:pt x="1734041" y="547106"/>
                  <a:pt x="1787566" y="539854"/>
                  <a:pt x="1803756" y="541126"/>
                </a:cubicBezTo>
                <a:cubicBezTo>
                  <a:pt x="1818152" y="542216"/>
                  <a:pt x="1894231" y="513247"/>
                  <a:pt x="1908471" y="497141"/>
                </a:cubicBezTo>
                <a:cubicBezTo>
                  <a:pt x="1912607" y="509237"/>
                  <a:pt x="1908391" y="514224"/>
                  <a:pt x="1905272" y="519902"/>
                </a:cubicBezTo>
                <a:cubicBezTo>
                  <a:pt x="1900852" y="527925"/>
                  <a:pt x="1900806" y="533498"/>
                  <a:pt x="1912287" y="539411"/>
                </a:cubicBezTo>
                <a:cubicBezTo>
                  <a:pt x="1945158" y="556233"/>
                  <a:pt x="1944919" y="556847"/>
                  <a:pt x="1920237" y="582026"/>
                </a:cubicBezTo>
                <a:cubicBezTo>
                  <a:pt x="1919083" y="583155"/>
                  <a:pt x="1920267" y="586628"/>
                  <a:pt x="1920300" y="589050"/>
                </a:cubicBezTo>
                <a:cubicBezTo>
                  <a:pt x="1928198" y="592418"/>
                  <a:pt x="1935458" y="582725"/>
                  <a:pt x="1945761" y="592554"/>
                </a:cubicBezTo>
                <a:cubicBezTo>
                  <a:pt x="1914573" y="638303"/>
                  <a:pt x="1863298" y="682549"/>
                  <a:pt x="1816062" y="717694"/>
                </a:cubicBezTo>
                <a:cubicBezTo>
                  <a:pt x="1859975" y="727239"/>
                  <a:pt x="1879537" y="687817"/>
                  <a:pt x="1911347" y="691712"/>
                </a:cubicBezTo>
                <a:cubicBezTo>
                  <a:pt x="1928637" y="703244"/>
                  <a:pt x="1885465" y="724322"/>
                  <a:pt x="1930338" y="728505"/>
                </a:cubicBezTo>
                <a:cubicBezTo>
                  <a:pt x="1912831" y="739754"/>
                  <a:pt x="1900227" y="750596"/>
                  <a:pt x="1888883" y="763212"/>
                </a:cubicBezTo>
                <a:cubicBezTo>
                  <a:pt x="1868779" y="785816"/>
                  <a:pt x="1866343" y="800434"/>
                  <a:pt x="1881503" y="829360"/>
                </a:cubicBezTo>
                <a:cubicBezTo>
                  <a:pt x="1891537" y="848405"/>
                  <a:pt x="1904519" y="865775"/>
                  <a:pt x="1898868" y="889102"/>
                </a:cubicBezTo>
                <a:cubicBezTo>
                  <a:pt x="1894984" y="905102"/>
                  <a:pt x="1898957" y="915386"/>
                  <a:pt x="1921600" y="907477"/>
                </a:cubicBezTo>
                <a:cubicBezTo>
                  <a:pt x="1946038" y="899023"/>
                  <a:pt x="1957836" y="912919"/>
                  <a:pt x="1955507" y="940738"/>
                </a:cubicBezTo>
                <a:cubicBezTo>
                  <a:pt x="1953999" y="958597"/>
                  <a:pt x="1959223" y="963993"/>
                  <a:pt x="1976480" y="961353"/>
                </a:cubicBezTo>
                <a:cubicBezTo>
                  <a:pt x="1995566" y="958409"/>
                  <a:pt x="2012270" y="946217"/>
                  <a:pt x="2037145" y="950953"/>
                </a:cubicBezTo>
                <a:cubicBezTo>
                  <a:pt x="2022790" y="983900"/>
                  <a:pt x="1980355" y="976122"/>
                  <a:pt x="1962579" y="1007610"/>
                </a:cubicBezTo>
                <a:cubicBezTo>
                  <a:pt x="1989274" y="1006833"/>
                  <a:pt x="2009675" y="1006025"/>
                  <a:pt x="2028420" y="998611"/>
                </a:cubicBezTo>
                <a:cubicBezTo>
                  <a:pt x="2036237" y="995562"/>
                  <a:pt x="2044822" y="992486"/>
                  <a:pt x="2050828" y="1001611"/>
                </a:cubicBezTo>
                <a:cubicBezTo>
                  <a:pt x="2058002" y="1012636"/>
                  <a:pt x="2047438" y="1017232"/>
                  <a:pt x="2041049" y="1019506"/>
                </a:cubicBezTo>
                <a:cubicBezTo>
                  <a:pt x="2023019" y="1025806"/>
                  <a:pt x="2010540" y="1039673"/>
                  <a:pt x="1996417" y="1050687"/>
                </a:cubicBezTo>
                <a:cubicBezTo>
                  <a:pt x="1965517" y="1074864"/>
                  <a:pt x="1930633" y="1095299"/>
                  <a:pt x="1907230" y="1134124"/>
                </a:cubicBezTo>
                <a:cubicBezTo>
                  <a:pt x="1942338" y="1123252"/>
                  <a:pt x="1966285" y="1099793"/>
                  <a:pt x="1999627" y="1094067"/>
                </a:cubicBezTo>
                <a:cubicBezTo>
                  <a:pt x="1975296" y="1129653"/>
                  <a:pt x="1940811" y="1153466"/>
                  <a:pt x="1908699" y="1179865"/>
                </a:cubicBezTo>
                <a:cubicBezTo>
                  <a:pt x="1899559" y="1187320"/>
                  <a:pt x="1889854" y="1192492"/>
                  <a:pt x="1889868" y="1207997"/>
                </a:cubicBezTo>
                <a:cubicBezTo>
                  <a:pt x="1889859" y="1238039"/>
                  <a:pt x="1880308" y="1263315"/>
                  <a:pt x="1853631" y="1277417"/>
                </a:cubicBezTo>
                <a:cubicBezTo>
                  <a:pt x="1853429" y="1277545"/>
                  <a:pt x="1855637" y="1281953"/>
                  <a:pt x="1857096" y="1285053"/>
                </a:cubicBezTo>
                <a:cubicBezTo>
                  <a:pt x="1874695" y="1285430"/>
                  <a:pt x="1885754" y="1267251"/>
                  <a:pt x="1909019" y="1272282"/>
                </a:cubicBezTo>
                <a:cubicBezTo>
                  <a:pt x="1891327" y="1296984"/>
                  <a:pt x="1876676" y="1319161"/>
                  <a:pt x="1848098" y="1331631"/>
                </a:cubicBezTo>
                <a:cubicBezTo>
                  <a:pt x="1825214" y="1341608"/>
                  <a:pt x="1796023" y="1347799"/>
                  <a:pt x="1782897" y="1377919"/>
                </a:cubicBezTo>
                <a:cubicBezTo>
                  <a:pt x="1804185" y="1383017"/>
                  <a:pt x="1818357" y="1375272"/>
                  <a:pt x="1832838" y="1369576"/>
                </a:cubicBezTo>
                <a:cubicBezTo>
                  <a:pt x="1855135" y="1360830"/>
                  <a:pt x="1876829" y="1351015"/>
                  <a:pt x="1899109" y="1342149"/>
                </a:cubicBezTo>
                <a:cubicBezTo>
                  <a:pt x="1907547" y="1338836"/>
                  <a:pt x="1916974" y="1336217"/>
                  <a:pt x="1924892" y="1350730"/>
                </a:cubicBezTo>
                <a:cubicBezTo>
                  <a:pt x="1895613" y="1354864"/>
                  <a:pt x="1880690" y="1375233"/>
                  <a:pt x="1864818" y="1394423"/>
                </a:cubicBezTo>
                <a:cubicBezTo>
                  <a:pt x="1855855" y="1405264"/>
                  <a:pt x="1849394" y="1419533"/>
                  <a:pt x="1829715" y="1414866"/>
                </a:cubicBezTo>
                <a:cubicBezTo>
                  <a:pt x="1819309" y="1412429"/>
                  <a:pt x="1814119" y="1420479"/>
                  <a:pt x="1816666" y="1430084"/>
                </a:cubicBezTo>
                <a:cubicBezTo>
                  <a:pt x="1825507" y="1463947"/>
                  <a:pt x="1804137" y="1476658"/>
                  <a:pt x="1781074" y="1483976"/>
                </a:cubicBezTo>
                <a:cubicBezTo>
                  <a:pt x="1737492" y="1497921"/>
                  <a:pt x="1703984" y="1528243"/>
                  <a:pt x="1662134" y="1545641"/>
                </a:cubicBezTo>
                <a:cubicBezTo>
                  <a:pt x="1621421" y="1562518"/>
                  <a:pt x="1309212" y="1644982"/>
                  <a:pt x="1228496" y="1654846"/>
                </a:cubicBezTo>
                <a:cubicBezTo>
                  <a:pt x="734555" y="1715203"/>
                  <a:pt x="322996" y="1384057"/>
                  <a:pt x="320643" y="1379412"/>
                </a:cubicBezTo>
                <a:cubicBezTo>
                  <a:pt x="309753" y="1357610"/>
                  <a:pt x="289550" y="1348720"/>
                  <a:pt x="270759" y="1337481"/>
                </a:cubicBezTo>
                <a:cubicBezTo>
                  <a:pt x="254380" y="1327615"/>
                  <a:pt x="236924" y="1317178"/>
                  <a:pt x="228113" y="1299667"/>
                </a:cubicBezTo>
                <a:cubicBezTo>
                  <a:pt x="216457" y="1276439"/>
                  <a:pt x="242409" y="1294947"/>
                  <a:pt x="245332" y="1285763"/>
                </a:cubicBezTo>
                <a:cubicBezTo>
                  <a:pt x="234720" y="1273886"/>
                  <a:pt x="219422" y="1263135"/>
                  <a:pt x="213716" y="1249396"/>
                </a:cubicBezTo>
                <a:cubicBezTo>
                  <a:pt x="193226" y="1199693"/>
                  <a:pt x="159853" y="1164111"/>
                  <a:pt x="113880" y="1137192"/>
                </a:cubicBezTo>
                <a:cubicBezTo>
                  <a:pt x="100682" y="1129398"/>
                  <a:pt x="90568" y="1114960"/>
                  <a:pt x="73848" y="1113100"/>
                </a:cubicBezTo>
                <a:cubicBezTo>
                  <a:pt x="36732" y="1109140"/>
                  <a:pt x="42172" y="1068255"/>
                  <a:pt x="20262" y="1050943"/>
                </a:cubicBezTo>
                <a:cubicBezTo>
                  <a:pt x="18197" y="1049317"/>
                  <a:pt x="13140" y="1027228"/>
                  <a:pt x="8594" y="1004970"/>
                </a:cubicBezTo>
                <a:lnTo>
                  <a:pt x="6782" y="995844"/>
                </a:lnTo>
                <a:lnTo>
                  <a:pt x="9723" y="994413"/>
                </a:lnTo>
                <a:lnTo>
                  <a:pt x="11036" y="999486"/>
                </a:lnTo>
                <a:cubicBezTo>
                  <a:pt x="14116" y="1010934"/>
                  <a:pt x="16915" y="1019681"/>
                  <a:pt x="17988" y="1017464"/>
                </a:cubicBezTo>
                <a:cubicBezTo>
                  <a:pt x="20833" y="1011433"/>
                  <a:pt x="25763" y="1006058"/>
                  <a:pt x="21859" y="998437"/>
                </a:cubicBezTo>
                <a:cubicBezTo>
                  <a:pt x="20668" y="996024"/>
                  <a:pt x="19866" y="989169"/>
                  <a:pt x="16530" y="989724"/>
                </a:cubicBezTo>
                <a:cubicBezTo>
                  <a:pt x="15419" y="989909"/>
                  <a:pt x="14026" y="990917"/>
                  <a:pt x="12243" y="993188"/>
                </a:cubicBezTo>
                <a:lnTo>
                  <a:pt x="9723" y="994413"/>
                </a:lnTo>
                <a:lnTo>
                  <a:pt x="7918" y="987443"/>
                </a:lnTo>
                <a:cubicBezTo>
                  <a:pt x="5848" y="979222"/>
                  <a:pt x="3867" y="971026"/>
                  <a:pt x="2405" y="965300"/>
                </a:cubicBezTo>
                <a:lnTo>
                  <a:pt x="2082" y="964112"/>
                </a:lnTo>
                <a:lnTo>
                  <a:pt x="2753" y="954092"/>
                </a:lnTo>
                <a:cubicBezTo>
                  <a:pt x="6094" y="926587"/>
                  <a:pt x="15819" y="895491"/>
                  <a:pt x="31565" y="893447"/>
                </a:cubicBezTo>
                <a:cubicBezTo>
                  <a:pt x="14910" y="860452"/>
                  <a:pt x="14910" y="860452"/>
                  <a:pt x="52206" y="854594"/>
                </a:cubicBezTo>
                <a:cubicBezTo>
                  <a:pt x="34417" y="833873"/>
                  <a:pt x="33602" y="828449"/>
                  <a:pt x="50189" y="820622"/>
                </a:cubicBezTo>
                <a:cubicBezTo>
                  <a:pt x="66154" y="813059"/>
                  <a:pt x="84692" y="810133"/>
                  <a:pt x="98777" y="798878"/>
                </a:cubicBezTo>
                <a:cubicBezTo>
                  <a:pt x="80210" y="772247"/>
                  <a:pt x="71439" y="741046"/>
                  <a:pt x="39476" y="728797"/>
                </a:cubicBezTo>
                <a:cubicBezTo>
                  <a:pt x="34448" y="726907"/>
                  <a:pt x="30032" y="718818"/>
                  <a:pt x="32418" y="714135"/>
                </a:cubicBezTo>
                <a:cubicBezTo>
                  <a:pt x="40731" y="696774"/>
                  <a:pt x="20252" y="664756"/>
                  <a:pt x="53538" y="660124"/>
                </a:cubicBezTo>
                <a:cubicBezTo>
                  <a:pt x="57637" y="659501"/>
                  <a:pt x="60972" y="655997"/>
                  <a:pt x="56972" y="651407"/>
                </a:cubicBezTo>
                <a:cubicBezTo>
                  <a:pt x="43255" y="635757"/>
                  <a:pt x="57141" y="636380"/>
                  <a:pt x="65176" y="634051"/>
                </a:cubicBezTo>
                <a:cubicBezTo>
                  <a:pt x="74914" y="631300"/>
                  <a:pt x="87381" y="637906"/>
                  <a:pt x="95408" y="628914"/>
                </a:cubicBezTo>
                <a:cubicBezTo>
                  <a:pt x="91836" y="619828"/>
                  <a:pt x="83730" y="620221"/>
                  <a:pt x="77587" y="617521"/>
                </a:cubicBezTo>
                <a:cubicBezTo>
                  <a:pt x="59614" y="609525"/>
                  <a:pt x="44480" y="599859"/>
                  <a:pt x="40415" y="577949"/>
                </a:cubicBezTo>
                <a:cubicBezTo>
                  <a:pt x="37093" y="560253"/>
                  <a:pt x="32981" y="544644"/>
                  <a:pt x="55219" y="538444"/>
                </a:cubicBezTo>
                <a:cubicBezTo>
                  <a:pt x="58715" y="537479"/>
                  <a:pt x="60237" y="535126"/>
                  <a:pt x="60443" y="532091"/>
                </a:cubicBezTo>
                <a:cubicBezTo>
                  <a:pt x="57374" y="529287"/>
                  <a:pt x="54396" y="526359"/>
                  <a:pt x="50996" y="524292"/>
                </a:cubicBezTo>
                <a:cubicBezTo>
                  <a:pt x="39608" y="517528"/>
                  <a:pt x="34518" y="507161"/>
                  <a:pt x="29797" y="496296"/>
                </a:cubicBezTo>
                <a:cubicBezTo>
                  <a:pt x="26770" y="489372"/>
                  <a:pt x="23432" y="482580"/>
                  <a:pt x="18024" y="476705"/>
                </a:cubicBezTo>
                <a:cubicBezTo>
                  <a:pt x="14719" y="473061"/>
                  <a:pt x="10899" y="470404"/>
                  <a:pt x="6382" y="468980"/>
                </a:cubicBezTo>
                <a:cubicBezTo>
                  <a:pt x="2433" y="467660"/>
                  <a:pt x="1045" y="465768"/>
                  <a:pt x="3045" y="462188"/>
                </a:cubicBezTo>
                <a:cubicBezTo>
                  <a:pt x="8676" y="451944"/>
                  <a:pt x="9882" y="440880"/>
                  <a:pt x="3241" y="428263"/>
                </a:cubicBezTo>
                <a:cubicBezTo>
                  <a:pt x="1234" y="424454"/>
                  <a:pt x="1715" y="421046"/>
                  <a:pt x="4901" y="419485"/>
                </a:cubicBezTo>
                <a:cubicBezTo>
                  <a:pt x="18138" y="412862"/>
                  <a:pt x="19513" y="398521"/>
                  <a:pt x="23740" y="386265"/>
                </a:cubicBezTo>
                <a:cubicBezTo>
                  <a:pt x="29730" y="368862"/>
                  <a:pt x="34898" y="351123"/>
                  <a:pt x="38036" y="332362"/>
                </a:cubicBezTo>
                <a:cubicBezTo>
                  <a:pt x="39882" y="321155"/>
                  <a:pt x="41636" y="310073"/>
                  <a:pt x="37374" y="297860"/>
                </a:cubicBezTo>
                <a:cubicBezTo>
                  <a:pt x="36372" y="294866"/>
                  <a:pt x="36979" y="292301"/>
                  <a:pt x="38062" y="289963"/>
                </a:cubicBezTo>
                <a:cubicBezTo>
                  <a:pt x="42597" y="279756"/>
                  <a:pt x="40233" y="269176"/>
                  <a:pt x="33975" y="258363"/>
                </a:cubicBezTo>
                <a:cubicBezTo>
                  <a:pt x="30124" y="251830"/>
                  <a:pt x="30327" y="250975"/>
                  <a:pt x="37608" y="250972"/>
                </a:cubicBezTo>
                <a:cubicBezTo>
                  <a:pt x="52373" y="250838"/>
                  <a:pt x="67064" y="250950"/>
                  <a:pt x="81247" y="248413"/>
                </a:cubicBezTo>
                <a:cubicBezTo>
                  <a:pt x="97150" y="245576"/>
                  <a:pt x="101622" y="240095"/>
                  <a:pt x="87026" y="225202"/>
                </a:cubicBezTo>
                <a:cubicBezTo>
                  <a:pt x="83902" y="222037"/>
                  <a:pt x="81054" y="218498"/>
                  <a:pt x="79230" y="214441"/>
                </a:cubicBezTo>
                <a:cubicBezTo>
                  <a:pt x="77862" y="211216"/>
                  <a:pt x="78287" y="208901"/>
                  <a:pt x="80686" y="207245"/>
                </a:cubicBezTo>
                <a:cubicBezTo>
                  <a:pt x="83470" y="205213"/>
                  <a:pt x="85515" y="207809"/>
                  <a:pt x="87561" y="209678"/>
                </a:cubicBezTo>
                <a:cubicBezTo>
                  <a:pt x="98670" y="219722"/>
                  <a:pt x="111705" y="226431"/>
                  <a:pt x="124299" y="233881"/>
                </a:cubicBezTo>
                <a:cubicBezTo>
                  <a:pt x="142359" y="244660"/>
                  <a:pt x="161098" y="254083"/>
                  <a:pt x="177764" y="267332"/>
                </a:cubicBezTo>
                <a:cubicBezTo>
                  <a:pt x="182022" y="270702"/>
                  <a:pt x="187661" y="267847"/>
                  <a:pt x="187213" y="261926"/>
                </a:cubicBezTo>
                <a:cubicBezTo>
                  <a:pt x="186764" y="256006"/>
                  <a:pt x="189728" y="255906"/>
                  <a:pt x="194336" y="257205"/>
                </a:cubicBezTo>
                <a:cubicBezTo>
                  <a:pt x="199860" y="258714"/>
                  <a:pt x="205383" y="260225"/>
                  <a:pt x="210832" y="261979"/>
                </a:cubicBezTo>
                <a:cubicBezTo>
                  <a:pt x="216519" y="263847"/>
                  <a:pt x="219586" y="268105"/>
                  <a:pt x="220950" y="273511"/>
                </a:cubicBezTo>
                <a:cubicBezTo>
                  <a:pt x="221214" y="274531"/>
                  <a:pt x="221414" y="275675"/>
                  <a:pt x="221307" y="276617"/>
                </a:cubicBezTo>
                <a:lnTo>
                  <a:pt x="220390" y="277794"/>
                </a:lnTo>
                <a:lnTo>
                  <a:pt x="219183" y="278292"/>
                </a:lnTo>
                <a:cubicBezTo>
                  <a:pt x="217931" y="278836"/>
                  <a:pt x="217855" y="278975"/>
                  <a:pt x="219827" y="278515"/>
                </a:cubicBezTo>
                <a:lnTo>
                  <a:pt x="220390" y="277794"/>
                </a:lnTo>
                <a:lnTo>
                  <a:pt x="225601" y="275640"/>
                </a:lnTo>
                <a:cubicBezTo>
                  <a:pt x="231073" y="273321"/>
                  <a:pt x="237769" y="270158"/>
                  <a:pt x="238724" y="267703"/>
                </a:cubicBezTo>
                <a:cubicBezTo>
                  <a:pt x="238798" y="267458"/>
                  <a:pt x="306285" y="282631"/>
                  <a:pt x="327694" y="292934"/>
                </a:cubicBezTo>
                <a:cubicBezTo>
                  <a:pt x="341022" y="299390"/>
                  <a:pt x="599973" y="399939"/>
                  <a:pt x="931839" y="361634"/>
                </a:cubicBezTo>
                <a:cubicBezTo>
                  <a:pt x="943550" y="360271"/>
                  <a:pt x="954656" y="359291"/>
                  <a:pt x="966001" y="358425"/>
                </a:cubicBezTo>
                <a:cubicBezTo>
                  <a:pt x="1066254" y="350083"/>
                  <a:pt x="1165022" y="344336"/>
                  <a:pt x="1205960" y="337022"/>
                </a:cubicBezTo>
                <a:cubicBezTo>
                  <a:pt x="1237967" y="331220"/>
                  <a:pt x="1399292" y="285815"/>
                  <a:pt x="1443309" y="250536"/>
                </a:cubicBezTo>
                <a:cubicBezTo>
                  <a:pt x="1488296" y="214376"/>
                  <a:pt x="1529886" y="174697"/>
                  <a:pt x="1571239" y="134904"/>
                </a:cubicBezTo>
                <a:cubicBezTo>
                  <a:pt x="1589175" y="117705"/>
                  <a:pt x="1608647" y="101907"/>
                  <a:pt x="1624246" y="82363"/>
                </a:cubicBezTo>
                <a:cubicBezTo>
                  <a:pt x="1639826" y="62699"/>
                  <a:pt x="1654419" y="42341"/>
                  <a:pt x="1671755" y="24072"/>
                </a:cubicBezTo>
                <a:cubicBezTo>
                  <a:pt x="1676702" y="18818"/>
                  <a:pt x="1681595" y="13202"/>
                  <a:pt x="1689812" y="12077"/>
                </a:cubicBezTo>
                <a:cubicBezTo>
                  <a:pt x="1691642" y="11773"/>
                  <a:pt x="1693636" y="11827"/>
                  <a:pt x="1695538" y="12005"/>
                </a:cubicBezTo>
                <a:cubicBezTo>
                  <a:pt x="1697661" y="12176"/>
                  <a:pt x="1699488" y="13326"/>
                  <a:pt x="1700565" y="15349"/>
                </a:cubicBezTo>
                <a:cubicBezTo>
                  <a:pt x="1701678" y="17614"/>
                  <a:pt x="1700559" y="18984"/>
                  <a:pt x="1699204" y="20240"/>
                </a:cubicBezTo>
                <a:cubicBezTo>
                  <a:pt x="1698233" y="21121"/>
                  <a:pt x="1697334" y="22484"/>
                  <a:pt x="1695943" y="22773"/>
                </a:cubicBezTo>
                <a:cubicBezTo>
                  <a:pt x="1687049" y="24526"/>
                  <a:pt x="1684751" y="31993"/>
                  <a:pt x="1681448" y="38645"/>
                </a:cubicBezTo>
                <a:cubicBezTo>
                  <a:pt x="1679999" y="41481"/>
                  <a:pt x="1678348" y="43716"/>
                  <a:pt x="1682349" y="47579"/>
                </a:cubicBezTo>
                <a:cubicBezTo>
                  <a:pt x="1685838" y="50975"/>
                  <a:pt x="1683037" y="52886"/>
                  <a:pt x="1680108" y="53954"/>
                </a:cubicBezTo>
                <a:cubicBezTo>
                  <a:pt x="1676026" y="55424"/>
                  <a:pt x="1670940" y="55353"/>
                  <a:pt x="1666762" y="59855"/>
                </a:cubicBezTo>
                <a:cubicBezTo>
                  <a:pt x="1684929" y="59606"/>
                  <a:pt x="1690893" y="47897"/>
                  <a:pt x="1697532" y="37014"/>
                </a:cubicBezTo>
                <a:cubicBezTo>
                  <a:pt x="1700026" y="33053"/>
                  <a:pt x="1701424" y="28403"/>
                  <a:pt x="1703406" y="23976"/>
                </a:cubicBezTo>
                <a:cubicBezTo>
                  <a:pt x="1705903" y="18562"/>
                  <a:pt x="1709708" y="18191"/>
                  <a:pt x="1715246" y="22729"/>
                </a:cubicBezTo>
                <a:cubicBezTo>
                  <a:pt x="1720161" y="26803"/>
                  <a:pt x="1722192" y="26372"/>
                  <a:pt x="1722750" y="20538"/>
                </a:cubicBezTo>
                <a:cubicBezTo>
                  <a:pt x="1723586" y="11425"/>
                  <a:pt x="1727676" y="4867"/>
                  <a:pt x="1735750" y="1324"/>
                </a:cubicBezTo>
                <a:cubicBezTo>
                  <a:pt x="1736629" y="931"/>
                  <a:pt x="1737585" y="324"/>
                  <a:pt x="1738585" y="93"/>
                </a:cubicBezTo>
                <a:close/>
              </a:path>
            </a:pathLst>
          </a:custGeom>
        </p:spPr>
        <p:txBody>
          <a:bodyPr wrap="square" anchor="ctr">
            <a:noAutofit/>
          </a:bodyPr>
          <a:lstStyle>
            <a:lvl1pPr algn="ctr">
              <a:buNone/>
              <a:defRPr/>
            </a:lvl1pPr>
          </a:lstStyle>
          <a:p>
            <a:r>
              <a:rPr lang="en-US"/>
              <a:t>Click icon to add picture</a:t>
            </a:r>
            <a:endParaRPr lang="en-US" dirty="0"/>
          </a:p>
        </p:txBody>
      </p:sp>
      <p:sp>
        <p:nvSpPr>
          <p:cNvPr id="34" name="Picture Placeholder 33">
            <a:extLst>
              <a:ext uri="{FF2B5EF4-FFF2-40B4-BE49-F238E27FC236}">
                <a16:creationId xmlns:a16="http://schemas.microsoft.com/office/drawing/2014/main" id="{B2A55E5D-CF3C-4FCD-A6A9-AB4F8F16C90B}"/>
              </a:ext>
            </a:extLst>
          </p:cNvPr>
          <p:cNvSpPr>
            <a:spLocks noGrp="1"/>
          </p:cNvSpPr>
          <p:nvPr>
            <p:ph type="pic" sz="quarter" idx="16"/>
          </p:nvPr>
        </p:nvSpPr>
        <p:spPr>
          <a:xfrm>
            <a:off x="7439880" y="2176535"/>
            <a:ext cx="2053231" cy="1662194"/>
          </a:xfrm>
          <a:custGeom>
            <a:avLst/>
            <a:gdLst>
              <a:gd name="connsiteX0" fmla="*/ 520698 w 2053231"/>
              <a:gd name="connsiteY0" fmla="*/ 1336286 h 1662194"/>
              <a:gd name="connsiteX1" fmla="*/ 450256 w 2053231"/>
              <a:gd name="connsiteY1" fmla="*/ 1401286 h 1662194"/>
              <a:gd name="connsiteX2" fmla="*/ 522124 w 2053231"/>
              <a:gd name="connsiteY2" fmla="*/ 1337692 h 1662194"/>
              <a:gd name="connsiteX3" fmla="*/ 520698 w 2053231"/>
              <a:gd name="connsiteY3" fmla="*/ 1336286 h 1662194"/>
              <a:gd name="connsiteX4" fmla="*/ 356022 w 2053231"/>
              <a:gd name="connsiteY4" fmla="*/ 1224326 h 1662194"/>
              <a:gd name="connsiteX5" fmla="*/ 348499 w 2053231"/>
              <a:gd name="connsiteY5" fmla="*/ 1227123 h 1662194"/>
              <a:gd name="connsiteX6" fmla="*/ 342727 w 2053231"/>
              <a:gd name="connsiteY6" fmla="*/ 1233496 h 1662194"/>
              <a:gd name="connsiteX7" fmla="*/ 344041 w 2053231"/>
              <a:gd name="connsiteY7" fmla="*/ 1234905 h 1662194"/>
              <a:gd name="connsiteX8" fmla="*/ 356022 w 2053231"/>
              <a:gd name="connsiteY8" fmla="*/ 1224326 h 1662194"/>
              <a:gd name="connsiteX9" fmla="*/ 2051485 w 2053231"/>
              <a:gd name="connsiteY9" fmla="*/ 693085 h 1662194"/>
              <a:gd name="connsiteX10" fmla="*/ 2052521 w 2053231"/>
              <a:gd name="connsiteY10" fmla="*/ 699027 h 1662194"/>
              <a:gd name="connsiteX11" fmla="*/ 2053231 w 2053231"/>
              <a:gd name="connsiteY11" fmla="*/ 704209 h 1662194"/>
              <a:gd name="connsiteX12" fmla="*/ 2052578 w 2053231"/>
              <a:gd name="connsiteY12" fmla="*/ 703324 h 1662194"/>
              <a:gd name="connsiteX13" fmla="*/ 2051150 w 2053231"/>
              <a:gd name="connsiteY13" fmla="*/ 698083 h 1662194"/>
              <a:gd name="connsiteX14" fmla="*/ 2047071 w 2053231"/>
              <a:gd name="connsiteY14" fmla="*/ 666050 h 1662194"/>
              <a:gd name="connsiteX15" fmla="*/ 2051782 w 2053231"/>
              <a:gd name="connsiteY15" fmla="*/ 688658 h 1662194"/>
              <a:gd name="connsiteX16" fmla="*/ 2051485 w 2053231"/>
              <a:gd name="connsiteY16" fmla="*/ 693085 h 1662194"/>
              <a:gd name="connsiteX17" fmla="*/ 2050633 w 2053231"/>
              <a:gd name="connsiteY17" fmla="*/ 688201 h 1662194"/>
              <a:gd name="connsiteX18" fmla="*/ 2047896 w 2053231"/>
              <a:gd name="connsiteY18" fmla="*/ 673632 h 1662194"/>
              <a:gd name="connsiteX19" fmla="*/ 2046450 w 2053231"/>
              <a:gd name="connsiteY19" fmla="*/ 666352 h 1662194"/>
              <a:gd name="connsiteX20" fmla="*/ 916305 w 2053231"/>
              <a:gd name="connsiteY20" fmla="*/ 445 h 1662194"/>
              <a:gd name="connsiteX21" fmla="*/ 1732589 w 2053231"/>
              <a:gd name="connsiteY21" fmla="*/ 282783 h 1662194"/>
              <a:gd name="connsiteX22" fmla="*/ 1782473 w 2053231"/>
              <a:gd name="connsiteY22" fmla="*/ 324713 h 1662194"/>
              <a:gd name="connsiteX23" fmla="*/ 1825119 w 2053231"/>
              <a:gd name="connsiteY23" fmla="*/ 362527 h 1662194"/>
              <a:gd name="connsiteX24" fmla="*/ 1807900 w 2053231"/>
              <a:gd name="connsiteY24" fmla="*/ 376431 h 1662194"/>
              <a:gd name="connsiteX25" fmla="*/ 1839516 w 2053231"/>
              <a:gd name="connsiteY25" fmla="*/ 412799 h 1662194"/>
              <a:gd name="connsiteX26" fmla="*/ 1939352 w 2053231"/>
              <a:gd name="connsiteY26" fmla="*/ 525003 h 1662194"/>
              <a:gd name="connsiteX27" fmla="*/ 1979383 w 2053231"/>
              <a:gd name="connsiteY27" fmla="*/ 549095 h 1662194"/>
              <a:gd name="connsiteX28" fmla="*/ 2032970 w 2053231"/>
              <a:gd name="connsiteY28" fmla="*/ 611252 h 1662194"/>
              <a:gd name="connsiteX29" fmla="*/ 2044637 w 2053231"/>
              <a:gd name="connsiteY29" fmla="*/ 657225 h 1662194"/>
              <a:gd name="connsiteX30" fmla="*/ 2046450 w 2053231"/>
              <a:gd name="connsiteY30" fmla="*/ 666352 h 1662194"/>
              <a:gd name="connsiteX31" fmla="*/ 2043509 w 2053231"/>
              <a:gd name="connsiteY31" fmla="*/ 667781 h 1662194"/>
              <a:gd name="connsiteX32" fmla="*/ 2042196 w 2053231"/>
              <a:gd name="connsiteY32" fmla="*/ 662709 h 1662194"/>
              <a:gd name="connsiteX33" fmla="*/ 2035244 w 2053231"/>
              <a:gd name="connsiteY33" fmla="*/ 644730 h 1662194"/>
              <a:gd name="connsiteX34" fmla="*/ 2031373 w 2053231"/>
              <a:gd name="connsiteY34" fmla="*/ 663758 h 1662194"/>
              <a:gd name="connsiteX35" fmla="*/ 2036701 w 2053231"/>
              <a:gd name="connsiteY35" fmla="*/ 672471 h 1662194"/>
              <a:gd name="connsiteX36" fmla="*/ 2040989 w 2053231"/>
              <a:gd name="connsiteY36" fmla="*/ 669007 h 1662194"/>
              <a:gd name="connsiteX37" fmla="*/ 2043509 w 2053231"/>
              <a:gd name="connsiteY37" fmla="*/ 667781 h 1662194"/>
              <a:gd name="connsiteX38" fmla="*/ 2045314 w 2053231"/>
              <a:gd name="connsiteY38" fmla="*/ 674752 h 1662194"/>
              <a:gd name="connsiteX39" fmla="*/ 2050826 w 2053231"/>
              <a:gd name="connsiteY39" fmla="*/ 696895 h 1662194"/>
              <a:gd name="connsiteX40" fmla="*/ 2051150 w 2053231"/>
              <a:gd name="connsiteY40" fmla="*/ 698083 h 1662194"/>
              <a:gd name="connsiteX41" fmla="*/ 2050479 w 2053231"/>
              <a:gd name="connsiteY41" fmla="*/ 708103 h 1662194"/>
              <a:gd name="connsiteX42" fmla="*/ 2021667 w 2053231"/>
              <a:gd name="connsiteY42" fmla="*/ 768748 h 1662194"/>
              <a:gd name="connsiteX43" fmla="*/ 2001026 w 2053231"/>
              <a:gd name="connsiteY43" fmla="*/ 807600 h 1662194"/>
              <a:gd name="connsiteX44" fmla="*/ 2003043 w 2053231"/>
              <a:gd name="connsiteY44" fmla="*/ 841573 h 1662194"/>
              <a:gd name="connsiteX45" fmla="*/ 1954454 w 2053231"/>
              <a:gd name="connsiteY45" fmla="*/ 863318 h 1662194"/>
              <a:gd name="connsiteX46" fmla="*/ 2013756 w 2053231"/>
              <a:gd name="connsiteY46" fmla="*/ 933398 h 1662194"/>
              <a:gd name="connsiteX47" fmla="*/ 2020814 w 2053231"/>
              <a:gd name="connsiteY47" fmla="*/ 948060 h 1662194"/>
              <a:gd name="connsiteX48" fmla="*/ 1999694 w 2053231"/>
              <a:gd name="connsiteY48" fmla="*/ 1002071 h 1662194"/>
              <a:gd name="connsiteX49" fmla="*/ 1996260 w 2053231"/>
              <a:gd name="connsiteY49" fmla="*/ 1010788 h 1662194"/>
              <a:gd name="connsiteX50" fmla="*/ 1988056 w 2053231"/>
              <a:gd name="connsiteY50" fmla="*/ 1028144 h 1662194"/>
              <a:gd name="connsiteX51" fmla="*/ 1957824 w 2053231"/>
              <a:gd name="connsiteY51" fmla="*/ 1033281 h 1662194"/>
              <a:gd name="connsiteX52" fmla="*/ 1975645 w 2053231"/>
              <a:gd name="connsiteY52" fmla="*/ 1044674 h 1662194"/>
              <a:gd name="connsiteX53" fmla="*/ 2012817 w 2053231"/>
              <a:gd name="connsiteY53" fmla="*/ 1084246 h 1662194"/>
              <a:gd name="connsiteX54" fmla="*/ 1998012 w 2053231"/>
              <a:gd name="connsiteY54" fmla="*/ 1123751 h 1662194"/>
              <a:gd name="connsiteX55" fmla="*/ 1992789 w 2053231"/>
              <a:gd name="connsiteY55" fmla="*/ 1130104 h 1662194"/>
              <a:gd name="connsiteX56" fmla="*/ 2002236 w 2053231"/>
              <a:gd name="connsiteY56" fmla="*/ 1137903 h 1662194"/>
              <a:gd name="connsiteX57" fmla="*/ 2023435 w 2053231"/>
              <a:gd name="connsiteY57" fmla="*/ 1165899 h 1662194"/>
              <a:gd name="connsiteX58" fmla="*/ 2035208 w 2053231"/>
              <a:gd name="connsiteY58" fmla="*/ 1185490 h 1662194"/>
              <a:gd name="connsiteX59" fmla="*/ 2046850 w 2053231"/>
              <a:gd name="connsiteY59" fmla="*/ 1193215 h 1662194"/>
              <a:gd name="connsiteX60" fmla="*/ 2050187 w 2053231"/>
              <a:gd name="connsiteY60" fmla="*/ 1200006 h 1662194"/>
              <a:gd name="connsiteX61" fmla="*/ 2049990 w 2053231"/>
              <a:gd name="connsiteY61" fmla="*/ 1233932 h 1662194"/>
              <a:gd name="connsiteX62" fmla="*/ 2048331 w 2053231"/>
              <a:gd name="connsiteY62" fmla="*/ 1242710 h 1662194"/>
              <a:gd name="connsiteX63" fmla="*/ 2029492 w 2053231"/>
              <a:gd name="connsiteY63" fmla="*/ 1275930 h 1662194"/>
              <a:gd name="connsiteX64" fmla="*/ 2015196 w 2053231"/>
              <a:gd name="connsiteY64" fmla="*/ 1329833 h 1662194"/>
              <a:gd name="connsiteX65" fmla="*/ 2015858 w 2053231"/>
              <a:gd name="connsiteY65" fmla="*/ 1364335 h 1662194"/>
              <a:gd name="connsiteX66" fmla="*/ 2015170 w 2053231"/>
              <a:gd name="connsiteY66" fmla="*/ 1372232 h 1662194"/>
              <a:gd name="connsiteX67" fmla="*/ 2019257 w 2053231"/>
              <a:gd name="connsiteY67" fmla="*/ 1403832 h 1662194"/>
              <a:gd name="connsiteX68" fmla="*/ 2015624 w 2053231"/>
              <a:gd name="connsiteY68" fmla="*/ 1411223 h 1662194"/>
              <a:gd name="connsiteX69" fmla="*/ 1971985 w 2053231"/>
              <a:gd name="connsiteY69" fmla="*/ 1413782 h 1662194"/>
              <a:gd name="connsiteX70" fmla="*/ 1966206 w 2053231"/>
              <a:gd name="connsiteY70" fmla="*/ 1436993 h 1662194"/>
              <a:gd name="connsiteX71" fmla="*/ 1974002 w 2053231"/>
              <a:gd name="connsiteY71" fmla="*/ 1447754 h 1662194"/>
              <a:gd name="connsiteX72" fmla="*/ 1972546 w 2053231"/>
              <a:gd name="connsiteY72" fmla="*/ 1454950 h 1662194"/>
              <a:gd name="connsiteX73" fmla="*/ 1965670 w 2053231"/>
              <a:gd name="connsiteY73" fmla="*/ 1452516 h 1662194"/>
              <a:gd name="connsiteX74" fmla="*/ 1928933 w 2053231"/>
              <a:gd name="connsiteY74" fmla="*/ 1428314 h 1662194"/>
              <a:gd name="connsiteX75" fmla="*/ 1875468 w 2053231"/>
              <a:gd name="connsiteY75" fmla="*/ 1394863 h 1662194"/>
              <a:gd name="connsiteX76" fmla="*/ 1866020 w 2053231"/>
              <a:gd name="connsiteY76" fmla="*/ 1400268 h 1662194"/>
              <a:gd name="connsiteX77" fmla="*/ 1858896 w 2053231"/>
              <a:gd name="connsiteY77" fmla="*/ 1404990 h 1662194"/>
              <a:gd name="connsiteX78" fmla="*/ 1842400 w 2053231"/>
              <a:gd name="connsiteY78" fmla="*/ 1400216 h 1662194"/>
              <a:gd name="connsiteX79" fmla="*/ 1832282 w 2053231"/>
              <a:gd name="connsiteY79" fmla="*/ 1388684 h 1662194"/>
              <a:gd name="connsiteX80" fmla="*/ 1831924 w 2053231"/>
              <a:gd name="connsiteY80" fmla="*/ 1385578 h 1662194"/>
              <a:gd name="connsiteX81" fmla="*/ 1832842 w 2053231"/>
              <a:gd name="connsiteY81" fmla="*/ 1384401 h 1662194"/>
              <a:gd name="connsiteX82" fmla="*/ 1834049 w 2053231"/>
              <a:gd name="connsiteY82" fmla="*/ 1383903 h 1662194"/>
              <a:gd name="connsiteX83" fmla="*/ 1833405 w 2053231"/>
              <a:gd name="connsiteY83" fmla="*/ 1383680 h 1662194"/>
              <a:gd name="connsiteX84" fmla="*/ 1832842 w 2053231"/>
              <a:gd name="connsiteY84" fmla="*/ 1384401 h 1662194"/>
              <a:gd name="connsiteX85" fmla="*/ 1827631 w 2053231"/>
              <a:gd name="connsiteY85" fmla="*/ 1386555 h 1662194"/>
              <a:gd name="connsiteX86" fmla="*/ 1814508 w 2053231"/>
              <a:gd name="connsiteY86" fmla="*/ 1394492 h 1662194"/>
              <a:gd name="connsiteX87" fmla="*/ 1725537 w 2053231"/>
              <a:gd name="connsiteY87" fmla="*/ 1369261 h 1662194"/>
              <a:gd name="connsiteX88" fmla="*/ 1121393 w 2053231"/>
              <a:gd name="connsiteY88" fmla="*/ 1300561 h 1662194"/>
              <a:gd name="connsiteX89" fmla="*/ 1087231 w 2053231"/>
              <a:gd name="connsiteY89" fmla="*/ 1303770 h 1662194"/>
              <a:gd name="connsiteX90" fmla="*/ 847272 w 2053231"/>
              <a:gd name="connsiteY90" fmla="*/ 1325173 h 1662194"/>
              <a:gd name="connsiteX91" fmla="*/ 609922 w 2053231"/>
              <a:gd name="connsiteY91" fmla="*/ 1411659 h 1662194"/>
              <a:gd name="connsiteX92" fmla="*/ 481993 w 2053231"/>
              <a:gd name="connsiteY92" fmla="*/ 1527291 h 1662194"/>
              <a:gd name="connsiteX93" fmla="*/ 428986 w 2053231"/>
              <a:gd name="connsiteY93" fmla="*/ 1579832 h 1662194"/>
              <a:gd name="connsiteX94" fmla="*/ 381477 w 2053231"/>
              <a:gd name="connsiteY94" fmla="*/ 1638123 h 1662194"/>
              <a:gd name="connsiteX95" fmla="*/ 363420 w 2053231"/>
              <a:gd name="connsiteY95" fmla="*/ 1650118 h 1662194"/>
              <a:gd name="connsiteX96" fmla="*/ 357693 w 2053231"/>
              <a:gd name="connsiteY96" fmla="*/ 1650190 h 1662194"/>
              <a:gd name="connsiteX97" fmla="*/ 352667 w 2053231"/>
              <a:gd name="connsiteY97" fmla="*/ 1646846 h 1662194"/>
              <a:gd name="connsiteX98" fmla="*/ 354028 w 2053231"/>
              <a:gd name="connsiteY98" fmla="*/ 1641955 h 1662194"/>
              <a:gd name="connsiteX99" fmla="*/ 357289 w 2053231"/>
              <a:gd name="connsiteY99" fmla="*/ 1639422 h 1662194"/>
              <a:gd name="connsiteX100" fmla="*/ 371784 w 2053231"/>
              <a:gd name="connsiteY100" fmla="*/ 1623550 h 1662194"/>
              <a:gd name="connsiteX101" fmla="*/ 370883 w 2053231"/>
              <a:gd name="connsiteY101" fmla="*/ 1614616 h 1662194"/>
              <a:gd name="connsiteX102" fmla="*/ 373124 w 2053231"/>
              <a:gd name="connsiteY102" fmla="*/ 1608241 h 1662194"/>
              <a:gd name="connsiteX103" fmla="*/ 386470 w 2053231"/>
              <a:gd name="connsiteY103" fmla="*/ 1602340 h 1662194"/>
              <a:gd name="connsiteX104" fmla="*/ 355700 w 2053231"/>
              <a:gd name="connsiteY104" fmla="*/ 1625181 h 1662194"/>
              <a:gd name="connsiteX105" fmla="*/ 349826 w 2053231"/>
              <a:gd name="connsiteY105" fmla="*/ 1638219 h 1662194"/>
              <a:gd name="connsiteX106" fmla="*/ 337986 w 2053231"/>
              <a:gd name="connsiteY106" fmla="*/ 1639466 h 1662194"/>
              <a:gd name="connsiteX107" fmla="*/ 330482 w 2053231"/>
              <a:gd name="connsiteY107" fmla="*/ 1641657 h 1662194"/>
              <a:gd name="connsiteX108" fmla="*/ 317482 w 2053231"/>
              <a:gd name="connsiteY108" fmla="*/ 1660871 h 1662194"/>
              <a:gd name="connsiteX109" fmla="*/ 314646 w 2053231"/>
              <a:gd name="connsiteY109" fmla="*/ 1662102 h 1662194"/>
              <a:gd name="connsiteX110" fmla="*/ 311554 w 2053231"/>
              <a:gd name="connsiteY110" fmla="*/ 1661070 h 1662194"/>
              <a:gd name="connsiteX111" fmla="*/ 311545 w 2053231"/>
              <a:gd name="connsiteY111" fmla="*/ 1655134 h 1662194"/>
              <a:gd name="connsiteX112" fmla="*/ 314614 w 2053231"/>
              <a:gd name="connsiteY112" fmla="*/ 1645462 h 1662194"/>
              <a:gd name="connsiteX113" fmla="*/ 313142 w 2053231"/>
              <a:gd name="connsiteY113" fmla="*/ 1638607 h 1662194"/>
              <a:gd name="connsiteX114" fmla="*/ 314556 w 2053231"/>
              <a:gd name="connsiteY114" fmla="*/ 1623053 h 1662194"/>
              <a:gd name="connsiteX115" fmla="*/ 319806 w 2053231"/>
              <a:gd name="connsiteY115" fmla="*/ 1599255 h 1662194"/>
              <a:gd name="connsiteX116" fmla="*/ 323146 w 2053231"/>
              <a:gd name="connsiteY116" fmla="*/ 1592843 h 1662194"/>
              <a:gd name="connsiteX117" fmla="*/ 325583 w 2053231"/>
              <a:gd name="connsiteY117" fmla="*/ 1589975 h 1662194"/>
              <a:gd name="connsiteX118" fmla="*/ 370015 w 2053231"/>
              <a:gd name="connsiteY118" fmla="*/ 1496536 h 1662194"/>
              <a:gd name="connsiteX119" fmla="*/ 423387 w 2053231"/>
              <a:gd name="connsiteY119" fmla="*/ 1432474 h 1662194"/>
              <a:gd name="connsiteX120" fmla="*/ 424653 w 2053231"/>
              <a:gd name="connsiteY120" fmla="*/ 1429888 h 1662194"/>
              <a:gd name="connsiteX121" fmla="*/ 398489 w 2053231"/>
              <a:gd name="connsiteY121" fmla="*/ 1443730 h 1662194"/>
              <a:gd name="connsiteX122" fmla="*/ 344235 w 2053231"/>
              <a:gd name="connsiteY122" fmla="*/ 1498251 h 1662194"/>
              <a:gd name="connsiteX123" fmla="*/ 311709 w 2053231"/>
              <a:gd name="connsiteY123" fmla="*/ 1532174 h 1662194"/>
              <a:gd name="connsiteX124" fmla="*/ 307346 w 2053231"/>
              <a:gd name="connsiteY124" fmla="*/ 1538378 h 1662194"/>
              <a:gd name="connsiteX125" fmla="*/ 303885 w 2053231"/>
              <a:gd name="connsiteY125" fmla="*/ 1540312 h 1662194"/>
              <a:gd name="connsiteX126" fmla="*/ 300616 w 2053231"/>
              <a:gd name="connsiteY126" fmla="*/ 1536182 h 1662194"/>
              <a:gd name="connsiteX127" fmla="*/ 301738 w 2053231"/>
              <a:gd name="connsiteY127" fmla="*/ 1520154 h 1662194"/>
              <a:gd name="connsiteX128" fmla="*/ 325516 w 2053231"/>
              <a:gd name="connsiteY128" fmla="*/ 1487494 h 1662194"/>
              <a:gd name="connsiteX129" fmla="*/ 359878 w 2053231"/>
              <a:gd name="connsiteY129" fmla="*/ 1448180 h 1662194"/>
              <a:gd name="connsiteX130" fmla="*/ 361202 w 2053231"/>
              <a:gd name="connsiteY130" fmla="*/ 1443774 h 1662194"/>
              <a:gd name="connsiteX131" fmla="*/ 341396 w 2053231"/>
              <a:gd name="connsiteY131" fmla="*/ 1463217 h 1662194"/>
              <a:gd name="connsiteX132" fmla="*/ 321920 w 2053231"/>
              <a:gd name="connsiteY132" fmla="*/ 1481922 h 1662194"/>
              <a:gd name="connsiteX133" fmla="*/ 316026 w 2053231"/>
              <a:gd name="connsiteY133" fmla="*/ 1483817 h 1662194"/>
              <a:gd name="connsiteX134" fmla="*/ 313293 w 2053231"/>
              <a:gd name="connsiteY134" fmla="*/ 1476640 h 1662194"/>
              <a:gd name="connsiteX135" fmla="*/ 320987 w 2053231"/>
              <a:gd name="connsiteY135" fmla="*/ 1457363 h 1662194"/>
              <a:gd name="connsiteX136" fmla="*/ 366421 w 2053231"/>
              <a:gd name="connsiteY136" fmla="*/ 1404350 h 1662194"/>
              <a:gd name="connsiteX137" fmla="*/ 388676 w 2053231"/>
              <a:gd name="connsiteY137" fmla="*/ 1374043 h 1662194"/>
              <a:gd name="connsiteX138" fmla="*/ 388815 w 2053231"/>
              <a:gd name="connsiteY138" fmla="*/ 1366891 h 1662194"/>
              <a:gd name="connsiteX139" fmla="*/ 399153 w 2053231"/>
              <a:gd name="connsiteY139" fmla="*/ 1354187 h 1662194"/>
              <a:gd name="connsiteX140" fmla="*/ 406567 w 2053231"/>
              <a:gd name="connsiteY140" fmla="*/ 1351394 h 1662194"/>
              <a:gd name="connsiteX141" fmla="*/ 482069 w 2053231"/>
              <a:gd name="connsiteY141" fmla="*/ 1267205 h 1662194"/>
              <a:gd name="connsiteX142" fmla="*/ 518959 w 2053231"/>
              <a:gd name="connsiteY142" fmla="*/ 1238829 h 1662194"/>
              <a:gd name="connsiteX143" fmla="*/ 518670 w 2053231"/>
              <a:gd name="connsiteY143" fmla="*/ 1236900 h 1662194"/>
              <a:gd name="connsiteX144" fmla="*/ 518032 w 2053231"/>
              <a:gd name="connsiteY144" fmla="*/ 1234863 h 1662194"/>
              <a:gd name="connsiteX145" fmla="*/ 466046 w 2053231"/>
              <a:gd name="connsiteY145" fmla="*/ 1277315 h 1662194"/>
              <a:gd name="connsiteX146" fmla="*/ 333346 w 2053231"/>
              <a:gd name="connsiteY146" fmla="*/ 1401587 h 1662194"/>
              <a:gd name="connsiteX147" fmla="*/ 295020 w 2053231"/>
              <a:gd name="connsiteY147" fmla="*/ 1449030 h 1662194"/>
              <a:gd name="connsiteX148" fmla="*/ 267879 w 2053231"/>
              <a:gd name="connsiteY148" fmla="*/ 1479137 h 1662194"/>
              <a:gd name="connsiteX149" fmla="*/ 252355 w 2053231"/>
              <a:gd name="connsiteY149" fmla="*/ 1485233 h 1662194"/>
              <a:gd name="connsiteX150" fmla="*/ 245464 w 2053231"/>
              <a:gd name="connsiteY150" fmla="*/ 1481225 h 1662194"/>
              <a:gd name="connsiteX151" fmla="*/ 248199 w 2053231"/>
              <a:gd name="connsiteY151" fmla="*/ 1475198 h 1662194"/>
              <a:gd name="connsiteX152" fmla="*/ 249719 w 2053231"/>
              <a:gd name="connsiteY152" fmla="*/ 1474298 h 1662194"/>
              <a:gd name="connsiteX153" fmla="*/ 265022 w 2053231"/>
              <a:gd name="connsiteY153" fmla="*/ 1457187 h 1662194"/>
              <a:gd name="connsiteX154" fmla="*/ 264043 w 2053231"/>
              <a:gd name="connsiteY154" fmla="*/ 1450679 h 1662194"/>
              <a:gd name="connsiteX155" fmla="*/ 265994 w 2053231"/>
              <a:gd name="connsiteY155" fmla="*/ 1443103 h 1662194"/>
              <a:gd name="connsiteX156" fmla="*/ 277856 w 2053231"/>
              <a:gd name="connsiteY156" fmla="*/ 1438342 h 1662194"/>
              <a:gd name="connsiteX157" fmla="*/ 262409 w 2053231"/>
              <a:gd name="connsiteY157" fmla="*/ 1442012 h 1662194"/>
              <a:gd name="connsiteX158" fmla="*/ 244092 w 2053231"/>
              <a:gd name="connsiteY158" fmla="*/ 1469157 h 1662194"/>
              <a:gd name="connsiteX159" fmla="*/ 241101 w 2053231"/>
              <a:gd name="connsiteY159" fmla="*/ 1474951 h 1662194"/>
              <a:gd name="connsiteX160" fmla="*/ 230946 w 2053231"/>
              <a:gd name="connsiteY160" fmla="*/ 1474930 h 1662194"/>
              <a:gd name="connsiteX161" fmla="*/ 222876 w 2053231"/>
              <a:gd name="connsiteY161" fmla="*/ 1477019 h 1662194"/>
              <a:gd name="connsiteX162" fmla="*/ 210022 w 2053231"/>
              <a:gd name="connsiteY162" fmla="*/ 1495743 h 1662194"/>
              <a:gd name="connsiteX163" fmla="*/ 204551 w 2053231"/>
              <a:gd name="connsiteY163" fmla="*/ 1496049 h 1662194"/>
              <a:gd name="connsiteX164" fmla="*/ 203865 w 2053231"/>
              <a:gd name="connsiteY164" fmla="*/ 1490741 h 1662194"/>
              <a:gd name="connsiteX165" fmla="*/ 206053 w 2053231"/>
              <a:gd name="connsiteY165" fmla="*/ 1482552 h 1662194"/>
              <a:gd name="connsiteX166" fmla="*/ 202817 w 2053231"/>
              <a:gd name="connsiteY166" fmla="*/ 1469093 h 1662194"/>
              <a:gd name="connsiteX167" fmla="*/ 202700 w 2053231"/>
              <a:gd name="connsiteY167" fmla="*/ 1461708 h 1662194"/>
              <a:gd name="connsiteX168" fmla="*/ 211471 w 2053231"/>
              <a:gd name="connsiteY168" fmla="*/ 1431976 h 1662194"/>
              <a:gd name="connsiteX169" fmla="*/ 213105 w 2053231"/>
              <a:gd name="connsiteY169" fmla="*/ 1428166 h 1662194"/>
              <a:gd name="connsiteX170" fmla="*/ 218896 w 2053231"/>
              <a:gd name="connsiteY170" fmla="*/ 1421914 h 1662194"/>
              <a:gd name="connsiteX171" fmla="*/ 259072 w 2053231"/>
              <a:gd name="connsiteY171" fmla="*/ 1336129 h 1662194"/>
              <a:gd name="connsiteX172" fmla="*/ 318969 w 2053231"/>
              <a:gd name="connsiteY172" fmla="*/ 1264095 h 1662194"/>
              <a:gd name="connsiteX173" fmla="*/ 295279 w 2053231"/>
              <a:gd name="connsiteY173" fmla="*/ 1275310 h 1662194"/>
              <a:gd name="connsiteX174" fmla="*/ 240496 w 2053231"/>
              <a:gd name="connsiteY174" fmla="*/ 1328516 h 1662194"/>
              <a:gd name="connsiteX175" fmla="*/ 203609 w 2053231"/>
              <a:gd name="connsiteY175" fmla="*/ 1367190 h 1662194"/>
              <a:gd name="connsiteX176" fmla="*/ 200364 w 2053231"/>
              <a:gd name="connsiteY176" fmla="*/ 1372023 h 1662194"/>
              <a:gd name="connsiteX177" fmla="*/ 196243 w 2053231"/>
              <a:gd name="connsiteY177" fmla="*/ 1374706 h 1662194"/>
              <a:gd name="connsiteX178" fmla="*/ 192975 w 2053231"/>
              <a:gd name="connsiteY178" fmla="*/ 1369850 h 1662194"/>
              <a:gd name="connsiteX179" fmla="*/ 196298 w 2053231"/>
              <a:gd name="connsiteY179" fmla="*/ 1350114 h 1662194"/>
              <a:gd name="connsiteX180" fmla="*/ 220824 w 2053231"/>
              <a:gd name="connsiteY180" fmla="*/ 1319488 h 1662194"/>
              <a:gd name="connsiteX181" fmla="*/ 254952 w 2053231"/>
              <a:gd name="connsiteY181" fmla="*/ 1277152 h 1662194"/>
              <a:gd name="connsiteX182" fmla="*/ 231829 w 2053231"/>
              <a:gd name="connsiteY182" fmla="*/ 1300220 h 1662194"/>
              <a:gd name="connsiteX183" fmla="*/ 213856 w 2053231"/>
              <a:gd name="connsiteY183" fmla="*/ 1317178 h 1662194"/>
              <a:gd name="connsiteX184" fmla="*/ 208292 w 2053231"/>
              <a:gd name="connsiteY184" fmla="*/ 1318335 h 1662194"/>
              <a:gd name="connsiteX185" fmla="*/ 206069 w 2053231"/>
              <a:gd name="connsiteY185" fmla="*/ 1312353 h 1662194"/>
              <a:gd name="connsiteX186" fmla="*/ 214792 w 2053231"/>
              <a:gd name="connsiteY186" fmla="*/ 1290375 h 1662194"/>
              <a:gd name="connsiteX187" fmla="*/ 233212 w 2053231"/>
              <a:gd name="connsiteY187" fmla="*/ 1268314 h 1662194"/>
              <a:gd name="connsiteX188" fmla="*/ 209985 w 2053231"/>
              <a:gd name="connsiteY188" fmla="*/ 1274547 h 1662194"/>
              <a:gd name="connsiteX189" fmla="*/ 226792 w 2053231"/>
              <a:gd name="connsiteY189" fmla="*/ 1254963 h 1662194"/>
              <a:gd name="connsiteX190" fmla="*/ 254893 w 2053231"/>
              <a:gd name="connsiteY190" fmla="*/ 1243720 h 1662194"/>
              <a:gd name="connsiteX191" fmla="*/ 265174 w 2053231"/>
              <a:gd name="connsiteY191" fmla="*/ 1231381 h 1662194"/>
              <a:gd name="connsiteX192" fmla="*/ 274983 w 2053231"/>
              <a:gd name="connsiteY192" fmla="*/ 1218089 h 1662194"/>
              <a:gd name="connsiteX193" fmla="*/ 276097 w 2053231"/>
              <a:gd name="connsiteY193" fmla="*/ 1206423 h 1662194"/>
              <a:gd name="connsiteX194" fmla="*/ 284394 w 2053231"/>
              <a:gd name="connsiteY194" fmla="*/ 1188942 h 1662194"/>
              <a:gd name="connsiteX195" fmla="*/ 285564 w 2053231"/>
              <a:gd name="connsiteY195" fmla="*/ 1188660 h 1662194"/>
              <a:gd name="connsiteX196" fmla="*/ 292146 w 2053231"/>
              <a:gd name="connsiteY196" fmla="*/ 1179596 h 1662194"/>
              <a:gd name="connsiteX197" fmla="*/ 298508 w 2053231"/>
              <a:gd name="connsiteY197" fmla="*/ 1170539 h 1662194"/>
              <a:gd name="connsiteX198" fmla="*/ 299955 w 2053231"/>
              <a:gd name="connsiteY198" fmla="*/ 1169157 h 1662194"/>
              <a:gd name="connsiteX199" fmla="*/ 332770 w 2053231"/>
              <a:gd name="connsiteY199" fmla="*/ 1112935 h 1662194"/>
              <a:gd name="connsiteX200" fmla="*/ 335024 w 2053231"/>
              <a:gd name="connsiteY200" fmla="*/ 1110316 h 1662194"/>
              <a:gd name="connsiteX201" fmla="*/ 249476 w 2053231"/>
              <a:gd name="connsiteY201" fmla="*/ 1121069 h 1662194"/>
              <a:gd name="connsiteX202" fmla="*/ 144761 w 2053231"/>
              <a:gd name="connsiteY202" fmla="*/ 1165054 h 1662194"/>
              <a:gd name="connsiteX203" fmla="*/ 147960 w 2053231"/>
              <a:gd name="connsiteY203" fmla="*/ 1142293 h 1662194"/>
              <a:gd name="connsiteX204" fmla="*/ 140945 w 2053231"/>
              <a:gd name="connsiteY204" fmla="*/ 1122784 h 1662194"/>
              <a:gd name="connsiteX205" fmla="*/ 132995 w 2053231"/>
              <a:gd name="connsiteY205" fmla="*/ 1080169 h 1662194"/>
              <a:gd name="connsiteX206" fmla="*/ 132932 w 2053231"/>
              <a:gd name="connsiteY206" fmla="*/ 1073145 h 1662194"/>
              <a:gd name="connsiteX207" fmla="*/ 107471 w 2053231"/>
              <a:gd name="connsiteY207" fmla="*/ 1069641 h 1662194"/>
              <a:gd name="connsiteX208" fmla="*/ 237170 w 2053231"/>
              <a:gd name="connsiteY208" fmla="*/ 944501 h 1662194"/>
              <a:gd name="connsiteX209" fmla="*/ 141885 w 2053231"/>
              <a:gd name="connsiteY209" fmla="*/ 970482 h 1662194"/>
              <a:gd name="connsiteX210" fmla="*/ 122894 w 2053231"/>
              <a:gd name="connsiteY210" fmla="*/ 933690 h 1662194"/>
              <a:gd name="connsiteX211" fmla="*/ 164349 w 2053231"/>
              <a:gd name="connsiteY211" fmla="*/ 898983 h 1662194"/>
              <a:gd name="connsiteX212" fmla="*/ 171729 w 2053231"/>
              <a:gd name="connsiteY212" fmla="*/ 832835 h 1662194"/>
              <a:gd name="connsiteX213" fmla="*/ 154364 w 2053231"/>
              <a:gd name="connsiteY213" fmla="*/ 773093 h 1662194"/>
              <a:gd name="connsiteX214" fmla="*/ 131632 w 2053231"/>
              <a:gd name="connsiteY214" fmla="*/ 754718 h 1662194"/>
              <a:gd name="connsiteX215" fmla="*/ 97724 w 2053231"/>
              <a:gd name="connsiteY215" fmla="*/ 721457 h 1662194"/>
              <a:gd name="connsiteX216" fmla="*/ 76752 w 2053231"/>
              <a:gd name="connsiteY216" fmla="*/ 700842 h 1662194"/>
              <a:gd name="connsiteX217" fmla="*/ 16087 w 2053231"/>
              <a:gd name="connsiteY217" fmla="*/ 711242 h 1662194"/>
              <a:gd name="connsiteX218" fmla="*/ 90653 w 2053231"/>
              <a:gd name="connsiteY218" fmla="*/ 654584 h 1662194"/>
              <a:gd name="connsiteX219" fmla="*/ 24812 w 2053231"/>
              <a:gd name="connsiteY219" fmla="*/ 663584 h 1662194"/>
              <a:gd name="connsiteX220" fmla="*/ 2404 w 2053231"/>
              <a:gd name="connsiteY220" fmla="*/ 660583 h 1662194"/>
              <a:gd name="connsiteX221" fmla="*/ 12183 w 2053231"/>
              <a:gd name="connsiteY221" fmla="*/ 642689 h 1662194"/>
              <a:gd name="connsiteX222" fmla="*/ 56815 w 2053231"/>
              <a:gd name="connsiteY222" fmla="*/ 611508 h 1662194"/>
              <a:gd name="connsiteX223" fmla="*/ 146002 w 2053231"/>
              <a:gd name="connsiteY223" fmla="*/ 528070 h 1662194"/>
              <a:gd name="connsiteX224" fmla="*/ 53605 w 2053231"/>
              <a:gd name="connsiteY224" fmla="*/ 568128 h 1662194"/>
              <a:gd name="connsiteX225" fmla="*/ 144533 w 2053231"/>
              <a:gd name="connsiteY225" fmla="*/ 482331 h 1662194"/>
              <a:gd name="connsiteX226" fmla="*/ 163364 w 2053231"/>
              <a:gd name="connsiteY226" fmla="*/ 454197 h 1662194"/>
              <a:gd name="connsiteX227" fmla="*/ 199601 w 2053231"/>
              <a:gd name="connsiteY227" fmla="*/ 384777 h 1662194"/>
              <a:gd name="connsiteX228" fmla="*/ 196137 w 2053231"/>
              <a:gd name="connsiteY228" fmla="*/ 377142 h 1662194"/>
              <a:gd name="connsiteX229" fmla="*/ 144214 w 2053231"/>
              <a:gd name="connsiteY229" fmla="*/ 389913 h 1662194"/>
              <a:gd name="connsiteX230" fmla="*/ 205134 w 2053231"/>
              <a:gd name="connsiteY230" fmla="*/ 330564 h 1662194"/>
              <a:gd name="connsiteX231" fmla="*/ 270335 w 2053231"/>
              <a:gd name="connsiteY231" fmla="*/ 284275 h 1662194"/>
              <a:gd name="connsiteX232" fmla="*/ 220394 w 2053231"/>
              <a:gd name="connsiteY232" fmla="*/ 292619 h 1662194"/>
              <a:gd name="connsiteX233" fmla="*/ 154123 w 2053231"/>
              <a:gd name="connsiteY233" fmla="*/ 320046 h 1662194"/>
              <a:gd name="connsiteX234" fmla="*/ 128340 w 2053231"/>
              <a:gd name="connsiteY234" fmla="*/ 311465 h 1662194"/>
              <a:gd name="connsiteX235" fmla="*/ 188414 w 2053231"/>
              <a:gd name="connsiteY235" fmla="*/ 267772 h 1662194"/>
              <a:gd name="connsiteX236" fmla="*/ 223518 w 2053231"/>
              <a:gd name="connsiteY236" fmla="*/ 247329 h 1662194"/>
              <a:gd name="connsiteX237" fmla="*/ 236566 w 2053231"/>
              <a:gd name="connsiteY237" fmla="*/ 232111 h 1662194"/>
              <a:gd name="connsiteX238" fmla="*/ 272158 w 2053231"/>
              <a:gd name="connsiteY238" fmla="*/ 178219 h 1662194"/>
              <a:gd name="connsiteX239" fmla="*/ 391098 w 2053231"/>
              <a:gd name="connsiteY239" fmla="*/ 116554 h 1662194"/>
              <a:gd name="connsiteX240" fmla="*/ 824736 w 2053231"/>
              <a:gd name="connsiteY240" fmla="*/ 7349 h 1662194"/>
              <a:gd name="connsiteX241" fmla="*/ 916305 w 2053231"/>
              <a:gd name="connsiteY241" fmla="*/ 445 h 1662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Lst>
            <a:rect l="l" t="t" r="r" b="b"/>
            <a:pathLst>
              <a:path w="2053231" h="1662194">
                <a:moveTo>
                  <a:pt x="520698" y="1336286"/>
                </a:moveTo>
                <a:cubicBezTo>
                  <a:pt x="493631" y="1354399"/>
                  <a:pt x="468499" y="1374385"/>
                  <a:pt x="450256" y="1401286"/>
                </a:cubicBezTo>
                <a:cubicBezTo>
                  <a:pt x="474217" y="1380128"/>
                  <a:pt x="498161" y="1358850"/>
                  <a:pt x="522124" y="1337692"/>
                </a:cubicBezTo>
                <a:cubicBezTo>
                  <a:pt x="521611" y="1337225"/>
                  <a:pt x="521210" y="1336753"/>
                  <a:pt x="520698" y="1336286"/>
                </a:cubicBezTo>
                <a:close/>
                <a:moveTo>
                  <a:pt x="356022" y="1224326"/>
                </a:moveTo>
                <a:cubicBezTo>
                  <a:pt x="353624" y="1225255"/>
                  <a:pt x="351007" y="1226191"/>
                  <a:pt x="348499" y="1227123"/>
                </a:cubicBezTo>
                <a:cubicBezTo>
                  <a:pt x="346610" y="1229246"/>
                  <a:pt x="344595" y="1231252"/>
                  <a:pt x="342727" y="1233496"/>
                </a:cubicBezTo>
                <a:cubicBezTo>
                  <a:pt x="343128" y="1233967"/>
                  <a:pt x="343639" y="1234433"/>
                  <a:pt x="344041" y="1234905"/>
                </a:cubicBezTo>
                <a:cubicBezTo>
                  <a:pt x="348035" y="1231379"/>
                  <a:pt x="352028" y="1227852"/>
                  <a:pt x="356022" y="1224326"/>
                </a:cubicBezTo>
                <a:close/>
                <a:moveTo>
                  <a:pt x="2051485" y="693085"/>
                </a:moveTo>
                <a:lnTo>
                  <a:pt x="2052521" y="699027"/>
                </a:lnTo>
                <a:cubicBezTo>
                  <a:pt x="2052973" y="701801"/>
                  <a:pt x="2053227" y="703634"/>
                  <a:pt x="2053231" y="704209"/>
                </a:cubicBezTo>
                <a:cubicBezTo>
                  <a:pt x="2053232" y="705042"/>
                  <a:pt x="2052996" y="704645"/>
                  <a:pt x="2052578" y="703324"/>
                </a:cubicBezTo>
                <a:lnTo>
                  <a:pt x="2051150" y="698083"/>
                </a:lnTo>
                <a:close/>
                <a:moveTo>
                  <a:pt x="2047071" y="666050"/>
                </a:moveTo>
                <a:cubicBezTo>
                  <a:pt x="2050290" y="667927"/>
                  <a:pt x="2051845" y="676823"/>
                  <a:pt x="2051782" y="688658"/>
                </a:cubicBezTo>
                <a:lnTo>
                  <a:pt x="2051485" y="693085"/>
                </a:lnTo>
                <a:lnTo>
                  <a:pt x="2050633" y="688201"/>
                </a:lnTo>
                <a:cubicBezTo>
                  <a:pt x="2049844" y="683863"/>
                  <a:pt x="2048914" y="678901"/>
                  <a:pt x="2047896" y="673632"/>
                </a:cubicBezTo>
                <a:lnTo>
                  <a:pt x="2046450" y="666352"/>
                </a:lnTo>
                <a:close/>
                <a:moveTo>
                  <a:pt x="916305" y="445"/>
                </a:moveTo>
                <a:cubicBezTo>
                  <a:pt x="1368523" y="-12890"/>
                  <a:pt x="1730383" y="278428"/>
                  <a:pt x="1732589" y="282783"/>
                </a:cubicBezTo>
                <a:cubicBezTo>
                  <a:pt x="1743478" y="304585"/>
                  <a:pt x="1763682" y="313475"/>
                  <a:pt x="1782473" y="324713"/>
                </a:cubicBezTo>
                <a:cubicBezTo>
                  <a:pt x="1798851" y="334580"/>
                  <a:pt x="1816308" y="345016"/>
                  <a:pt x="1825119" y="362527"/>
                </a:cubicBezTo>
                <a:cubicBezTo>
                  <a:pt x="1836775" y="385756"/>
                  <a:pt x="1810822" y="367248"/>
                  <a:pt x="1807900" y="376431"/>
                </a:cubicBezTo>
                <a:cubicBezTo>
                  <a:pt x="1818512" y="388309"/>
                  <a:pt x="1833810" y="399060"/>
                  <a:pt x="1839516" y="412799"/>
                </a:cubicBezTo>
                <a:cubicBezTo>
                  <a:pt x="1860006" y="462502"/>
                  <a:pt x="1893379" y="498084"/>
                  <a:pt x="1939352" y="525003"/>
                </a:cubicBezTo>
                <a:cubicBezTo>
                  <a:pt x="1952550" y="532797"/>
                  <a:pt x="1962664" y="547235"/>
                  <a:pt x="1979383" y="549095"/>
                </a:cubicBezTo>
                <a:cubicBezTo>
                  <a:pt x="2016500" y="553055"/>
                  <a:pt x="2011060" y="593940"/>
                  <a:pt x="2032970" y="611252"/>
                </a:cubicBezTo>
                <a:cubicBezTo>
                  <a:pt x="2035034" y="612878"/>
                  <a:pt x="2040092" y="634967"/>
                  <a:pt x="2044637" y="657225"/>
                </a:cubicBezTo>
                <a:lnTo>
                  <a:pt x="2046450" y="666352"/>
                </a:lnTo>
                <a:lnTo>
                  <a:pt x="2043509" y="667781"/>
                </a:lnTo>
                <a:lnTo>
                  <a:pt x="2042196" y="662709"/>
                </a:lnTo>
                <a:cubicBezTo>
                  <a:pt x="2039116" y="651261"/>
                  <a:pt x="2036317" y="642514"/>
                  <a:pt x="2035244" y="644730"/>
                </a:cubicBezTo>
                <a:cubicBezTo>
                  <a:pt x="2032399" y="650763"/>
                  <a:pt x="2027469" y="656137"/>
                  <a:pt x="2031373" y="663758"/>
                </a:cubicBezTo>
                <a:cubicBezTo>
                  <a:pt x="2032563" y="666171"/>
                  <a:pt x="2033366" y="673027"/>
                  <a:pt x="2036701" y="672471"/>
                </a:cubicBezTo>
                <a:cubicBezTo>
                  <a:pt x="2037813" y="672286"/>
                  <a:pt x="2039206" y="671278"/>
                  <a:pt x="2040989" y="669007"/>
                </a:cubicBezTo>
                <a:lnTo>
                  <a:pt x="2043509" y="667781"/>
                </a:lnTo>
                <a:lnTo>
                  <a:pt x="2045314" y="674752"/>
                </a:lnTo>
                <a:cubicBezTo>
                  <a:pt x="2047384" y="682973"/>
                  <a:pt x="2049364" y="691170"/>
                  <a:pt x="2050826" y="696895"/>
                </a:cubicBezTo>
                <a:lnTo>
                  <a:pt x="2051150" y="698083"/>
                </a:lnTo>
                <a:lnTo>
                  <a:pt x="2050479" y="708103"/>
                </a:lnTo>
                <a:cubicBezTo>
                  <a:pt x="2047138" y="735607"/>
                  <a:pt x="2037413" y="766704"/>
                  <a:pt x="2021667" y="768748"/>
                </a:cubicBezTo>
                <a:cubicBezTo>
                  <a:pt x="2038321" y="801742"/>
                  <a:pt x="2038321" y="801742"/>
                  <a:pt x="2001026" y="807600"/>
                </a:cubicBezTo>
                <a:cubicBezTo>
                  <a:pt x="2018815" y="828322"/>
                  <a:pt x="2019630" y="833746"/>
                  <a:pt x="2003043" y="841573"/>
                </a:cubicBezTo>
                <a:cubicBezTo>
                  <a:pt x="1987078" y="849136"/>
                  <a:pt x="1968540" y="852062"/>
                  <a:pt x="1954454" y="863318"/>
                </a:cubicBezTo>
                <a:cubicBezTo>
                  <a:pt x="1973021" y="889948"/>
                  <a:pt x="1981793" y="921149"/>
                  <a:pt x="2013756" y="933398"/>
                </a:cubicBezTo>
                <a:cubicBezTo>
                  <a:pt x="2018784" y="935289"/>
                  <a:pt x="2023200" y="943377"/>
                  <a:pt x="2020814" y="948060"/>
                </a:cubicBezTo>
                <a:cubicBezTo>
                  <a:pt x="2012501" y="965421"/>
                  <a:pt x="2032980" y="997439"/>
                  <a:pt x="1999694" y="1002071"/>
                </a:cubicBezTo>
                <a:cubicBezTo>
                  <a:pt x="1995594" y="1002694"/>
                  <a:pt x="1992260" y="1006198"/>
                  <a:pt x="1996260" y="1010788"/>
                </a:cubicBezTo>
                <a:cubicBezTo>
                  <a:pt x="2009977" y="1026437"/>
                  <a:pt x="1996091" y="1025815"/>
                  <a:pt x="1988056" y="1028144"/>
                </a:cubicBezTo>
                <a:cubicBezTo>
                  <a:pt x="1978318" y="1030895"/>
                  <a:pt x="1965850" y="1024289"/>
                  <a:pt x="1957824" y="1033281"/>
                </a:cubicBezTo>
                <a:cubicBezTo>
                  <a:pt x="1961396" y="1042367"/>
                  <a:pt x="1969502" y="1041973"/>
                  <a:pt x="1975645" y="1044674"/>
                </a:cubicBezTo>
                <a:cubicBezTo>
                  <a:pt x="1993618" y="1052670"/>
                  <a:pt x="2008752" y="1062335"/>
                  <a:pt x="2012817" y="1084246"/>
                </a:cubicBezTo>
                <a:cubicBezTo>
                  <a:pt x="2016139" y="1101942"/>
                  <a:pt x="2020251" y="1117551"/>
                  <a:pt x="1998012" y="1123751"/>
                </a:cubicBezTo>
                <a:cubicBezTo>
                  <a:pt x="1994517" y="1124716"/>
                  <a:pt x="1992995" y="1127069"/>
                  <a:pt x="1992789" y="1130104"/>
                </a:cubicBezTo>
                <a:cubicBezTo>
                  <a:pt x="1995858" y="1132908"/>
                  <a:pt x="1998836" y="1135836"/>
                  <a:pt x="2002236" y="1137903"/>
                </a:cubicBezTo>
                <a:cubicBezTo>
                  <a:pt x="2013624" y="1144667"/>
                  <a:pt x="2018713" y="1155034"/>
                  <a:pt x="2023435" y="1165899"/>
                </a:cubicBezTo>
                <a:cubicBezTo>
                  <a:pt x="2026462" y="1172823"/>
                  <a:pt x="2029800" y="1179615"/>
                  <a:pt x="2035208" y="1185490"/>
                </a:cubicBezTo>
                <a:cubicBezTo>
                  <a:pt x="2038513" y="1189134"/>
                  <a:pt x="2042333" y="1191791"/>
                  <a:pt x="2046850" y="1193215"/>
                </a:cubicBezTo>
                <a:cubicBezTo>
                  <a:pt x="2050799" y="1194535"/>
                  <a:pt x="2052187" y="1196426"/>
                  <a:pt x="2050187" y="1200006"/>
                </a:cubicBezTo>
                <a:cubicBezTo>
                  <a:pt x="2044556" y="1210251"/>
                  <a:pt x="2043350" y="1221315"/>
                  <a:pt x="2049990" y="1233932"/>
                </a:cubicBezTo>
                <a:cubicBezTo>
                  <a:pt x="2051998" y="1237741"/>
                  <a:pt x="2051516" y="1241149"/>
                  <a:pt x="2048331" y="1242710"/>
                </a:cubicBezTo>
                <a:cubicBezTo>
                  <a:pt x="2035094" y="1249334"/>
                  <a:pt x="2033719" y="1263674"/>
                  <a:pt x="2029492" y="1275930"/>
                </a:cubicBezTo>
                <a:cubicBezTo>
                  <a:pt x="2023502" y="1293333"/>
                  <a:pt x="2018334" y="1311072"/>
                  <a:pt x="2015196" y="1329833"/>
                </a:cubicBezTo>
                <a:cubicBezTo>
                  <a:pt x="2013350" y="1341039"/>
                  <a:pt x="2011596" y="1352122"/>
                  <a:pt x="2015858" y="1364335"/>
                </a:cubicBezTo>
                <a:cubicBezTo>
                  <a:pt x="2016860" y="1367329"/>
                  <a:pt x="2016253" y="1369894"/>
                  <a:pt x="2015170" y="1372232"/>
                </a:cubicBezTo>
                <a:cubicBezTo>
                  <a:pt x="2010635" y="1382439"/>
                  <a:pt x="2012998" y="1393019"/>
                  <a:pt x="2019257" y="1403832"/>
                </a:cubicBezTo>
                <a:cubicBezTo>
                  <a:pt x="2023108" y="1410365"/>
                  <a:pt x="2022905" y="1411220"/>
                  <a:pt x="2015624" y="1411223"/>
                </a:cubicBezTo>
                <a:cubicBezTo>
                  <a:pt x="2000860" y="1411357"/>
                  <a:pt x="1986168" y="1411245"/>
                  <a:pt x="1971985" y="1413782"/>
                </a:cubicBezTo>
                <a:cubicBezTo>
                  <a:pt x="1956082" y="1416619"/>
                  <a:pt x="1951610" y="1422099"/>
                  <a:pt x="1966206" y="1436993"/>
                </a:cubicBezTo>
                <a:cubicBezTo>
                  <a:pt x="1969330" y="1440158"/>
                  <a:pt x="1972178" y="1443697"/>
                  <a:pt x="1974002" y="1447754"/>
                </a:cubicBezTo>
                <a:cubicBezTo>
                  <a:pt x="1975370" y="1450979"/>
                  <a:pt x="1974945" y="1453294"/>
                  <a:pt x="1972546" y="1454950"/>
                </a:cubicBezTo>
                <a:cubicBezTo>
                  <a:pt x="1969762" y="1456982"/>
                  <a:pt x="1967717" y="1454386"/>
                  <a:pt x="1965670" y="1452516"/>
                </a:cubicBezTo>
                <a:cubicBezTo>
                  <a:pt x="1954561" y="1442472"/>
                  <a:pt x="1941527" y="1435764"/>
                  <a:pt x="1928933" y="1428314"/>
                </a:cubicBezTo>
                <a:cubicBezTo>
                  <a:pt x="1910872" y="1417535"/>
                  <a:pt x="1892134" y="1408112"/>
                  <a:pt x="1875468" y="1394863"/>
                </a:cubicBezTo>
                <a:cubicBezTo>
                  <a:pt x="1871210" y="1391493"/>
                  <a:pt x="1865571" y="1394348"/>
                  <a:pt x="1866020" y="1400268"/>
                </a:cubicBezTo>
                <a:cubicBezTo>
                  <a:pt x="1866468" y="1406189"/>
                  <a:pt x="1863504" y="1406289"/>
                  <a:pt x="1858896" y="1404990"/>
                </a:cubicBezTo>
                <a:cubicBezTo>
                  <a:pt x="1853372" y="1403481"/>
                  <a:pt x="1847849" y="1401970"/>
                  <a:pt x="1842400" y="1400216"/>
                </a:cubicBezTo>
                <a:cubicBezTo>
                  <a:pt x="1836713" y="1398348"/>
                  <a:pt x="1833646" y="1394090"/>
                  <a:pt x="1832282" y="1388684"/>
                </a:cubicBezTo>
                <a:cubicBezTo>
                  <a:pt x="1832018" y="1387664"/>
                  <a:pt x="1831818" y="1386520"/>
                  <a:pt x="1831924" y="1385578"/>
                </a:cubicBezTo>
                <a:lnTo>
                  <a:pt x="1832842" y="1384401"/>
                </a:lnTo>
                <a:lnTo>
                  <a:pt x="1834049" y="1383903"/>
                </a:lnTo>
                <a:cubicBezTo>
                  <a:pt x="1835301" y="1383359"/>
                  <a:pt x="1835377" y="1383220"/>
                  <a:pt x="1833405" y="1383680"/>
                </a:cubicBezTo>
                <a:lnTo>
                  <a:pt x="1832842" y="1384401"/>
                </a:lnTo>
                <a:lnTo>
                  <a:pt x="1827631" y="1386555"/>
                </a:lnTo>
                <a:cubicBezTo>
                  <a:pt x="1822159" y="1388874"/>
                  <a:pt x="1815463" y="1392037"/>
                  <a:pt x="1814508" y="1394492"/>
                </a:cubicBezTo>
                <a:cubicBezTo>
                  <a:pt x="1814434" y="1394737"/>
                  <a:pt x="1746947" y="1379564"/>
                  <a:pt x="1725537" y="1369261"/>
                </a:cubicBezTo>
                <a:cubicBezTo>
                  <a:pt x="1712210" y="1362805"/>
                  <a:pt x="1453259" y="1262256"/>
                  <a:pt x="1121393" y="1300561"/>
                </a:cubicBezTo>
                <a:cubicBezTo>
                  <a:pt x="1109682" y="1301924"/>
                  <a:pt x="1098576" y="1302904"/>
                  <a:pt x="1087231" y="1303770"/>
                </a:cubicBezTo>
                <a:cubicBezTo>
                  <a:pt x="986978" y="1312112"/>
                  <a:pt x="888210" y="1317859"/>
                  <a:pt x="847272" y="1325173"/>
                </a:cubicBezTo>
                <a:cubicBezTo>
                  <a:pt x="815265" y="1330975"/>
                  <a:pt x="653940" y="1376380"/>
                  <a:pt x="609922" y="1411659"/>
                </a:cubicBezTo>
                <a:cubicBezTo>
                  <a:pt x="564936" y="1447819"/>
                  <a:pt x="523346" y="1487498"/>
                  <a:pt x="481993" y="1527291"/>
                </a:cubicBezTo>
                <a:cubicBezTo>
                  <a:pt x="464057" y="1544491"/>
                  <a:pt x="444585" y="1560288"/>
                  <a:pt x="428986" y="1579832"/>
                </a:cubicBezTo>
                <a:cubicBezTo>
                  <a:pt x="413406" y="1599495"/>
                  <a:pt x="398813" y="1619854"/>
                  <a:pt x="381477" y="1638123"/>
                </a:cubicBezTo>
                <a:cubicBezTo>
                  <a:pt x="376530" y="1643377"/>
                  <a:pt x="371637" y="1648993"/>
                  <a:pt x="363420" y="1650118"/>
                </a:cubicBezTo>
                <a:cubicBezTo>
                  <a:pt x="361590" y="1650422"/>
                  <a:pt x="359596" y="1650368"/>
                  <a:pt x="357693" y="1650190"/>
                </a:cubicBezTo>
                <a:cubicBezTo>
                  <a:pt x="355571" y="1650019"/>
                  <a:pt x="353744" y="1648869"/>
                  <a:pt x="352667" y="1646846"/>
                </a:cubicBezTo>
                <a:cubicBezTo>
                  <a:pt x="351554" y="1644581"/>
                  <a:pt x="352673" y="1643211"/>
                  <a:pt x="354028" y="1641955"/>
                </a:cubicBezTo>
                <a:cubicBezTo>
                  <a:pt x="354999" y="1641074"/>
                  <a:pt x="355898" y="1639711"/>
                  <a:pt x="357289" y="1639422"/>
                </a:cubicBezTo>
                <a:cubicBezTo>
                  <a:pt x="366183" y="1637669"/>
                  <a:pt x="368481" y="1630202"/>
                  <a:pt x="371784" y="1623550"/>
                </a:cubicBezTo>
                <a:cubicBezTo>
                  <a:pt x="373233" y="1620714"/>
                  <a:pt x="374884" y="1618479"/>
                  <a:pt x="370883" y="1614616"/>
                </a:cubicBezTo>
                <a:cubicBezTo>
                  <a:pt x="367394" y="1611220"/>
                  <a:pt x="370195" y="1609309"/>
                  <a:pt x="373124" y="1608241"/>
                </a:cubicBezTo>
                <a:cubicBezTo>
                  <a:pt x="377206" y="1606771"/>
                  <a:pt x="382292" y="1606842"/>
                  <a:pt x="386470" y="1602340"/>
                </a:cubicBezTo>
                <a:cubicBezTo>
                  <a:pt x="368302" y="1602589"/>
                  <a:pt x="362339" y="1614298"/>
                  <a:pt x="355700" y="1625181"/>
                </a:cubicBezTo>
                <a:cubicBezTo>
                  <a:pt x="353206" y="1629142"/>
                  <a:pt x="351808" y="1633792"/>
                  <a:pt x="349826" y="1638219"/>
                </a:cubicBezTo>
                <a:cubicBezTo>
                  <a:pt x="347329" y="1643634"/>
                  <a:pt x="343524" y="1644004"/>
                  <a:pt x="337986" y="1639466"/>
                </a:cubicBezTo>
                <a:cubicBezTo>
                  <a:pt x="333072" y="1635392"/>
                  <a:pt x="331040" y="1635823"/>
                  <a:pt x="330482" y="1641657"/>
                </a:cubicBezTo>
                <a:cubicBezTo>
                  <a:pt x="329646" y="1650770"/>
                  <a:pt x="325556" y="1657329"/>
                  <a:pt x="317482" y="1660871"/>
                </a:cubicBezTo>
                <a:cubicBezTo>
                  <a:pt x="316603" y="1661264"/>
                  <a:pt x="315647" y="1661871"/>
                  <a:pt x="314646" y="1662102"/>
                </a:cubicBezTo>
                <a:cubicBezTo>
                  <a:pt x="313647" y="1662332"/>
                  <a:pt x="312605" y="1662186"/>
                  <a:pt x="311554" y="1661070"/>
                </a:cubicBezTo>
                <a:cubicBezTo>
                  <a:pt x="309728" y="1659193"/>
                  <a:pt x="310701" y="1656859"/>
                  <a:pt x="311545" y="1655134"/>
                </a:cubicBezTo>
                <a:cubicBezTo>
                  <a:pt x="313068" y="1652055"/>
                  <a:pt x="314390" y="1649104"/>
                  <a:pt x="314614" y="1645462"/>
                </a:cubicBezTo>
                <a:cubicBezTo>
                  <a:pt x="314801" y="1643033"/>
                  <a:pt x="314952" y="1640362"/>
                  <a:pt x="313142" y="1638607"/>
                </a:cubicBezTo>
                <a:cubicBezTo>
                  <a:pt x="305616" y="1631107"/>
                  <a:pt x="309683" y="1627336"/>
                  <a:pt x="314556" y="1623053"/>
                </a:cubicBezTo>
                <a:cubicBezTo>
                  <a:pt x="321298" y="1617253"/>
                  <a:pt x="323030" y="1608959"/>
                  <a:pt x="319806" y="1599255"/>
                </a:cubicBezTo>
                <a:cubicBezTo>
                  <a:pt x="318549" y="1595299"/>
                  <a:pt x="318626" y="1592874"/>
                  <a:pt x="323146" y="1592843"/>
                </a:cubicBezTo>
                <a:cubicBezTo>
                  <a:pt x="324902" y="1592784"/>
                  <a:pt x="325142" y="1591443"/>
                  <a:pt x="325583" y="1589975"/>
                </a:cubicBezTo>
                <a:cubicBezTo>
                  <a:pt x="334508" y="1555393"/>
                  <a:pt x="350324" y="1524818"/>
                  <a:pt x="370015" y="1496536"/>
                </a:cubicBezTo>
                <a:cubicBezTo>
                  <a:pt x="385986" y="1473588"/>
                  <a:pt x="404257" y="1452743"/>
                  <a:pt x="423387" y="1432474"/>
                </a:cubicBezTo>
                <a:cubicBezTo>
                  <a:pt x="423956" y="1431850"/>
                  <a:pt x="424506" y="1431105"/>
                  <a:pt x="424653" y="1429888"/>
                </a:cubicBezTo>
                <a:cubicBezTo>
                  <a:pt x="414588" y="1432649"/>
                  <a:pt x="406329" y="1437894"/>
                  <a:pt x="398489" y="1443730"/>
                </a:cubicBezTo>
                <a:cubicBezTo>
                  <a:pt x="377646" y="1459210"/>
                  <a:pt x="361077" y="1478908"/>
                  <a:pt x="344235" y="1498251"/>
                </a:cubicBezTo>
                <a:cubicBezTo>
                  <a:pt x="333990" y="1510104"/>
                  <a:pt x="323362" y="1521607"/>
                  <a:pt x="311709" y="1532174"/>
                </a:cubicBezTo>
                <a:cubicBezTo>
                  <a:pt x="309768" y="1533936"/>
                  <a:pt x="308556" y="1536157"/>
                  <a:pt x="307346" y="1538378"/>
                </a:cubicBezTo>
                <a:cubicBezTo>
                  <a:pt x="306649" y="1539613"/>
                  <a:pt x="305714" y="1540735"/>
                  <a:pt x="303885" y="1540312"/>
                </a:cubicBezTo>
                <a:cubicBezTo>
                  <a:pt x="301599" y="1539783"/>
                  <a:pt x="301108" y="1537982"/>
                  <a:pt x="300616" y="1536182"/>
                </a:cubicBezTo>
                <a:cubicBezTo>
                  <a:pt x="299089" y="1530419"/>
                  <a:pt x="299737" y="1525188"/>
                  <a:pt x="301738" y="1520154"/>
                </a:cubicBezTo>
                <a:cubicBezTo>
                  <a:pt x="306972" y="1507258"/>
                  <a:pt x="316043" y="1497141"/>
                  <a:pt x="325516" y="1487494"/>
                </a:cubicBezTo>
                <a:cubicBezTo>
                  <a:pt x="337773" y="1475089"/>
                  <a:pt x="349521" y="1462217"/>
                  <a:pt x="359878" y="1448180"/>
                </a:cubicBezTo>
                <a:cubicBezTo>
                  <a:pt x="360612" y="1447186"/>
                  <a:pt x="362168" y="1446527"/>
                  <a:pt x="361202" y="1443774"/>
                </a:cubicBezTo>
                <a:cubicBezTo>
                  <a:pt x="354369" y="1450424"/>
                  <a:pt x="347955" y="1456939"/>
                  <a:pt x="341396" y="1463217"/>
                </a:cubicBezTo>
                <a:cubicBezTo>
                  <a:pt x="334947" y="1469491"/>
                  <a:pt x="328387" y="1475769"/>
                  <a:pt x="321920" y="1481922"/>
                </a:cubicBezTo>
                <a:cubicBezTo>
                  <a:pt x="320381" y="1483428"/>
                  <a:pt x="318823" y="1485539"/>
                  <a:pt x="316026" y="1483817"/>
                </a:cubicBezTo>
                <a:cubicBezTo>
                  <a:pt x="313120" y="1482098"/>
                  <a:pt x="312996" y="1479073"/>
                  <a:pt x="313293" y="1476640"/>
                </a:cubicBezTo>
                <a:cubicBezTo>
                  <a:pt x="314309" y="1469459"/>
                  <a:pt x="316990" y="1463070"/>
                  <a:pt x="320987" y="1457363"/>
                </a:cubicBezTo>
                <a:cubicBezTo>
                  <a:pt x="334700" y="1438488"/>
                  <a:pt x="351319" y="1422060"/>
                  <a:pt x="366421" y="1404350"/>
                </a:cubicBezTo>
                <a:cubicBezTo>
                  <a:pt x="374576" y="1394748"/>
                  <a:pt x="381873" y="1384569"/>
                  <a:pt x="388676" y="1374043"/>
                </a:cubicBezTo>
                <a:cubicBezTo>
                  <a:pt x="390198" y="1371690"/>
                  <a:pt x="389763" y="1369525"/>
                  <a:pt x="388815" y="1366891"/>
                </a:cubicBezTo>
                <a:cubicBezTo>
                  <a:pt x="385008" y="1356238"/>
                  <a:pt x="387867" y="1352507"/>
                  <a:pt x="399153" y="1354187"/>
                </a:cubicBezTo>
                <a:cubicBezTo>
                  <a:pt x="402647" y="1354676"/>
                  <a:pt x="404861" y="1353995"/>
                  <a:pt x="406567" y="1351394"/>
                </a:cubicBezTo>
                <a:cubicBezTo>
                  <a:pt x="427105" y="1319207"/>
                  <a:pt x="452997" y="1291806"/>
                  <a:pt x="482069" y="1267205"/>
                </a:cubicBezTo>
                <a:cubicBezTo>
                  <a:pt x="493922" y="1257237"/>
                  <a:pt x="506286" y="1247735"/>
                  <a:pt x="518959" y="1238829"/>
                </a:cubicBezTo>
                <a:cubicBezTo>
                  <a:pt x="518868" y="1238227"/>
                  <a:pt x="518760" y="1237504"/>
                  <a:pt x="518670" y="1236900"/>
                </a:cubicBezTo>
                <a:cubicBezTo>
                  <a:pt x="518432" y="1236061"/>
                  <a:pt x="518250" y="1235582"/>
                  <a:pt x="518032" y="1234863"/>
                </a:cubicBezTo>
                <a:cubicBezTo>
                  <a:pt x="500338" y="1248541"/>
                  <a:pt x="482918" y="1262574"/>
                  <a:pt x="466046" y="1277315"/>
                </a:cubicBezTo>
                <a:cubicBezTo>
                  <a:pt x="420302" y="1317256"/>
                  <a:pt x="377281" y="1359890"/>
                  <a:pt x="333346" y="1401587"/>
                </a:cubicBezTo>
                <a:cubicBezTo>
                  <a:pt x="318580" y="1415651"/>
                  <a:pt x="307887" y="1433334"/>
                  <a:pt x="295020" y="1449030"/>
                </a:cubicBezTo>
                <a:cubicBezTo>
                  <a:pt x="286442" y="1459495"/>
                  <a:pt x="278375" y="1470426"/>
                  <a:pt x="267879" y="1479137"/>
                </a:cubicBezTo>
                <a:cubicBezTo>
                  <a:pt x="263556" y="1482676"/>
                  <a:pt x="258960" y="1485859"/>
                  <a:pt x="252355" y="1485233"/>
                </a:cubicBezTo>
                <a:cubicBezTo>
                  <a:pt x="249776" y="1484957"/>
                  <a:pt x="246813" y="1484329"/>
                  <a:pt x="245464" y="1481225"/>
                </a:cubicBezTo>
                <a:cubicBezTo>
                  <a:pt x="244224" y="1478118"/>
                  <a:pt x="246312" y="1476593"/>
                  <a:pt x="248199" y="1475198"/>
                </a:cubicBezTo>
                <a:cubicBezTo>
                  <a:pt x="248694" y="1474817"/>
                  <a:pt x="249170" y="1474317"/>
                  <a:pt x="249719" y="1474298"/>
                </a:cubicBezTo>
                <a:cubicBezTo>
                  <a:pt x="260039" y="1473224"/>
                  <a:pt x="261078" y="1463982"/>
                  <a:pt x="265022" y="1457187"/>
                </a:cubicBezTo>
                <a:cubicBezTo>
                  <a:pt x="266251" y="1455086"/>
                  <a:pt x="266052" y="1453033"/>
                  <a:pt x="264043" y="1450679"/>
                </a:cubicBezTo>
                <a:cubicBezTo>
                  <a:pt x="260427" y="1446440"/>
                  <a:pt x="262223" y="1444441"/>
                  <a:pt x="265994" y="1443103"/>
                </a:cubicBezTo>
                <a:cubicBezTo>
                  <a:pt x="269764" y="1441764"/>
                  <a:pt x="273991" y="1441259"/>
                  <a:pt x="277856" y="1438342"/>
                </a:cubicBezTo>
                <a:cubicBezTo>
                  <a:pt x="270706" y="1436282"/>
                  <a:pt x="266348" y="1438850"/>
                  <a:pt x="262409" y="1442012"/>
                </a:cubicBezTo>
                <a:cubicBezTo>
                  <a:pt x="253526" y="1448973"/>
                  <a:pt x="248626" y="1458951"/>
                  <a:pt x="244092" y="1469157"/>
                </a:cubicBezTo>
                <a:cubicBezTo>
                  <a:pt x="243174" y="1471127"/>
                  <a:pt x="242512" y="1473329"/>
                  <a:pt x="241101" y="1474951"/>
                </a:cubicBezTo>
                <a:cubicBezTo>
                  <a:pt x="238498" y="1478189"/>
                  <a:pt x="235259" y="1478661"/>
                  <a:pt x="230946" y="1474930"/>
                </a:cubicBezTo>
                <a:cubicBezTo>
                  <a:pt x="225246" y="1470034"/>
                  <a:pt x="223544" y="1470455"/>
                  <a:pt x="222876" y="1477019"/>
                </a:cubicBezTo>
                <a:cubicBezTo>
                  <a:pt x="222002" y="1485891"/>
                  <a:pt x="217986" y="1492204"/>
                  <a:pt x="210022" y="1495743"/>
                </a:cubicBezTo>
                <a:cubicBezTo>
                  <a:pt x="208375" y="1496526"/>
                  <a:pt x="206653" y="1497553"/>
                  <a:pt x="204551" y="1496049"/>
                </a:cubicBezTo>
                <a:cubicBezTo>
                  <a:pt x="202304" y="1494307"/>
                  <a:pt x="203350" y="1492455"/>
                  <a:pt x="203865" y="1490741"/>
                </a:cubicBezTo>
                <a:cubicBezTo>
                  <a:pt x="204563" y="1488052"/>
                  <a:pt x="205482" y="1485357"/>
                  <a:pt x="206053" y="1482552"/>
                </a:cubicBezTo>
                <a:cubicBezTo>
                  <a:pt x="207140" y="1478033"/>
                  <a:pt x="206763" y="1473321"/>
                  <a:pt x="202817" y="1469093"/>
                </a:cubicBezTo>
                <a:cubicBezTo>
                  <a:pt x="199930" y="1466041"/>
                  <a:pt x="199842" y="1463985"/>
                  <a:pt x="202700" y="1461708"/>
                </a:cubicBezTo>
                <a:cubicBezTo>
                  <a:pt x="211895" y="1454615"/>
                  <a:pt x="217050" y="1445598"/>
                  <a:pt x="211471" y="1431976"/>
                </a:cubicBezTo>
                <a:cubicBezTo>
                  <a:pt x="210632" y="1430066"/>
                  <a:pt x="211001" y="1428115"/>
                  <a:pt x="213105" y="1428166"/>
                </a:cubicBezTo>
                <a:cubicBezTo>
                  <a:pt x="217770" y="1428372"/>
                  <a:pt x="218067" y="1425213"/>
                  <a:pt x="218896" y="1421914"/>
                </a:cubicBezTo>
                <a:cubicBezTo>
                  <a:pt x="227047" y="1390265"/>
                  <a:pt x="241506" y="1362401"/>
                  <a:pt x="259072" y="1336129"/>
                </a:cubicBezTo>
                <a:cubicBezTo>
                  <a:pt x="276455" y="1310105"/>
                  <a:pt x="296872" y="1286644"/>
                  <a:pt x="318969" y="1264095"/>
                </a:cubicBezTo>
                <a:cubicBezTo>
                  <a:pt x="311942" y="1265059"/>
                  <a:pt x="303391" y="1269828"/>
                  <a:pt x="295279" y="1275310"/>
                </a:cubicBezTo>
                <a:cubicBezTo>
                  <a:pt x="273869" y="1289962"/>
                  <a:pt x="257374" y="1309414"/>
                  <a:pt x="240496" y="1328516"/>
                </a:cubicBezTo>
                <a:cubicBezTo>
                  <a:pt x="228711" y="1341875"/>
                  <a:pt x="217311" y="1355584"/>
                  <a:pt x="203609" y="1367190"/>
                </a:cubicBezTo>
                <a:cubicBezTo>
                  <a:pt x="202034" y="1368454"/>
                  <a:pt x="201062" y="1370061"/>
                  <a:pt x="200364" y="1372023"/>
                </a:cubicBezTo>
                <a:cubicBezTo>
                  <a:pt x="199739" y="1373740"/>
                  <a:pt x="198657" y="1375352"/>
                  <a:pt x="196243" y="1374706"/>
                </a:cubicBezTo>
                <a:cubicBezTo>
                  <a:pt x="193811" y="1373940"/>
                  <a:pt x="193265" y="1371778"/>
                  <a:pt x="192975" y="1369850"/>
                </a:cubicBezTo>
                <a:cubicBezTo>
                  <a:pt x="192218" y="1362606"/>
                  <a:pt x="193106" y="1356035"/>
                  <a:pt x="196298" y="1350114"/>
                </a:cubicBezTo>
                <a:cubicBezTo>
                  <a:pt x="202463" y="1338277"/>
                  <a:pt x="211643" y="1328882"/>
                  <a:pt x="220824" y="1319488"/>
                </a:cubicBezTo>
                <a:cubicBezTo>
                  <a:pt x="233558" y="1306582"/>
                  <a:pt x="245032" y="1292629"/>
                  <a:pt x="254952" y="1277152"/>
                </a:cubicBezTo>
                <a:cubicBezTo>
                  <a:pt x="247275" y="1284800"/>
                  <a:pt x="239616" y="1292569"/>
                  <a:pt x="231829" y="1300220"/>
                </a:cubicBezTo>
                <a:cubicBezTo>
                  <a:pt x="225966" y="1305990"/>
                  <a:pt x="219847" y="1311525"/>
                  <a:pt x="213856" y="1317178"/>
                </a:cubicBezTo>
                <a:cubicBezTo>
                  <a:pt x="212408" y="1318560"/>
                  <a:pt x="210869" y="1320065"/>
                  <a:pt x="208292" y="1318335"/>
                </a:cubicBezTo>
                <a:cubicBezTo>
                  <a:pt x="205971" y="1316838"/>
                  <a:pt x="205956" y="1314537"/>
                  <a:pt x="206069" y="1312353"/>
                </a:cubicBezTo>
                <a:cubicBezTo>
                  <a:pt x="206429" y="1303739"/>
                  <a:pt x="210008" y="1296714"/>
                  <a:pt x="214792" y="1290375"/>
                </a:cubicBezTo>
                <a:cubicBezTo>
                  <a:pt x="220603" y="1282791"/>
                  <a:pt x="226798" y="1275556"/>
                  <a:pt x="233212" y="1268314"/>
                </a:cubicBezTo>
                <a:cubicBezTo>
                  <a:pt x="225488" y="1270512"/>
                  <a:pt x="217764" y="1272711"/>
                  <a:pt x="209985" y="1274547"/>
                </a:cubicBezTo>
                <a:cubicBezTo>
                  <a:pt x="211507" y="1260444"/>
                  <a:pt x="219544" y="1257387"/>
                  <a:pt x="226792" y="1254963"/>
                </a:cubicBezTo>
                <a:cubicBezTo>
                  <a:pt x="236585" y="1251847"/>
                  <a:pt x="245830" y="1248023"/>
                  <a:pt x="254893" y="1243720"/>
                </a:cubicBezTo>
                <a:cubicBezTo>
                  <a:pt x="258357" y="1239606"/>
                  <a:pt x="261838" y="1235612"/>
                  <a:pt x="265174" y="1231381"/>
                </a:cubicBezTo>
                <a:cubicBezTo>
                  <a:pt x="268603" y="1227026"/>
                  <a:pt x="271810" y="1222678"/>
                  <a:pt x="274983" y="1218089"/>
                </a:cubicBezTo>
                <a:cubicBezTo>
                  <a:pt x="277238" y="1214743"/>
                  <a:pt x="280114" y="1211861"/>
                  <a:pt x="276097" y="1206423"/>
                </a:cubicBezTo>
                <a:cubicBezTo>
                  <a:pt x="274290" y="1203940"/>
                  <a:pt x="281556" y="1189886"/>
                  <a:pt x="284394" y="1188942"/>
                </a:cubicBezTo>
                <a:cubicBezTo>
                  <a:pt x="284814" y="1188807"/>
                  <a:pt x="285236" y="1188671"/>
                  <a:pt x="285564" y="1188660"/>
                </a:cubicBezTo>
                <a:cubicBezTo>
                  <a:pt x="292004" y="1188929"/>
                  <a:pt x="292815" y="1184782"/>
                  <a:pt x="292146" y="1179596"/>
                </a:cubicBezTo>
                <a:cubicBezTo>
                  <a:pt x="291495" y="1174530"/>
                  <a:pt x="289455" y="1168299"/>
                  <a:pt x="298508" y="1170539"/>
                </a:cubicBezTo>
                <a:cubicBezTo>
                  <a:pt x="299532" y="1170747"/>
                  <a:pt x="299644" y="1170016"/>
                  <a:pt x="299955" y="1169157"/>
                </a:cubicBezTo>
                <a:cubicBezTo>
                  <a:pt x="306154" y="1147265"/>
                  <a:pt x="319572" y="1130097"/>
                  <a:pt x="332770" y="1112935"/>
                </a:cubicBezTo>
                <a:cubicBezTo>
                  <a:pt x="333521" y="1112062"/>
                  <a:pt x="334273" y="1111189"/>
                  <a:pt x="335024" y="1110316"/>
                </a:cubicBezTo>
                <a:cubicBezTo>
                  <a:pt x="319191" y="1115089"/>
                  <a:pt x="265666" y="1122341"/>
                  <a:pt x="249476" y="1121069"/>
                </a:cubicBezTo>
                <a:cubicBezTo>
                  <a:pt x="235080" y="1119979"/>
                  <a:pt x="159000" y="1148948"/>
                  <a:pt x="144761" y="1165054"/>
                </a:cubicBezTo>
                <a:cubicBezTo>
                  <a:pt x="140625" y="1152958"/>
                  <a:pt x="144841" y="1147971"/>
                  <a:pt x="147960" y="1142293"/>
                </a:cubicBezTo>
                <a:cubicBezTo>
                  <a:pt x="152380" y="1134270"/>
                  <a:pt x="152426" y="1128696"/>
                  <a:pt x="140945" y="1122784"/>
                </a:cubicBezTo>
                <a:cubicBezTo>
                  <a:pt x="108074" y="1105962"/>
                  <a:pt x="108313" y="1105348"/>
                  <a:pt x="132995" y="1080169"/>
                </a:cubicBezTo>
                <a:cubicBezTo>
                  <a:pt x="134149" y="1079040"/>
                  <a:pt x="132966" y="1075567"/>
                  <a:pt x="132932" y="1073145"/>
                </a:cubicBezTo>
                <a:cubicBezTo>
                  <a:pt x="125034" y="1069777"/>
                  <a:pt x="117774" y="1079470"/>
                  <a:pt x="107471" y="1069641"/>
                </a:cubicBezTo>
                <a:cubicBezTo>
                  <a:pt x="138659" y="1023892"/>
                  <a:pt x="189934" y="979646"/>
                  <a:pt x="237170" y="944501"/>
                </a:cubicBezTo>
                <a:cubicBezTo>
                  <a:pt x="193257" y="934956"/>
                  <a:pt x="173695" y="974378"/>
                  <a:pt x="141885" y="970482"/>
                </a:cubicBezTo>
                <a:cubicBezTo>
                  <a:pt x="124594" y="958951"/>
                  <a:pt x="167767" y="937873"/>
                  <a:pt x="122894" y="933690"/>
                </a:cubicBezTo>
                <a:cubicBezTo>
                  <a:pt x="140401" y="922440"/>
                  <a:pt x="153005" y="911599"/>
                  <a:pt x="164349" y="898983"/>
                </a:cubicBezTo>
                <a:cubicBezTo>
                  <a:pt x="184453" y="876379"/>
                  <a:pt x="186889" y="861761"/>
                  <a:pt x="171729" y="832835"/>
                </a:cubicBezTo>
                <a:cubicBezTo>
                  <a:pt x="161695" y="813791"/>
                  <a:pt x="148713" y="796420"/>
                  <a:pt x="154364" y="773093"/>
                </a:cubicBezTo>
                <a:cubicBezTo>
                  <a:pt x="158248" y="757093"/>
                  <a:pt x="154275" y="746809"/>
                  <a:pt x="131632" y="754718"/>
                </a:cubicBezTo>
                <a:cubicBezTo>
                  <a:pt x="107194" y="763172"/>
                  <a:pt x="95396" y="749276"/>
                  <a:pt x="97724" y="721457"/>
                </a:cubicBezTo>
                <a:cubicBezTo>
                  <a:pt x="99233" y="703599"/>
                  <a:pt x="94009" y="698202"/>
                  <a:pt x="76752" y="700842"/>
                </a:cubicBezTo>
                <a:cubicBezTo>
                  <a:pt x="57665" y="703786"/>
                  <a:pt x="40962" y="715978"/>
                  <a:pt x="16087" y="711242"/>
                </a:cubicBezTo>
                <a:cubicBezTo>
                  <a:pt x="30443" y="678294"/>
                  <a:pt x="72878" y="686073"/>
                  <a:pt x="90653" y="654584"/>
                </a:cubicBezTo>
                <a:cubicBezTo>
                  <a:pt x="63958" y="655362"/>
                  <a:pt x="43557" y="656170"/>
                  <a:pt x="24812" y="663584"/>
                </a:cubicBezTo>
                <a:cubicBezTo>
                  <a:pt x="16994" y="666634"/>
                  <a:pt x="8410" y="669708"/>
                  <a:pt x="2404" y="660583"/>
                </a:cubicBezTo>
                <a:cubicBezTo>
                  <a:pt x="-4769" y="649559"/>
                  <a:pt x="5794" y="644964"/>
                  <a:pt x="12183" y="642689"/>
                </a:cubicBezTo>
                <a:cubicBezTo>
                  <a:pt x="30212" y="636389"/>
                  <a:pt x="42692" y="622523"/>
                  <a:pt x="56815" y="611508"/>
                </a:cubicBezTo>
                <a:cubicBezTo>
                  <a:pt x="87716" y="587331"/>
                  <a:pt x="122599" y="566896"/>
                  <a:pt x="146002" y="528070"/>
                </a:cubicBezTo>
                <a:cubicBezTo>
                  <a:pt x="110894" y="538943"/>
                  <a:pt x="86947" y="562402"/>
                  <a:pt x="53605" y="568128"/>
                </a:cubicBezTo>
                <a:cubicBezTo>
                  <a:pt x="77936" y="532542"/>
                  <a:pt x="112422" y="508728"/>
                  <a:pt x="144533" y="482331"/>
                </a:cubicBezTo>
                <a:cubicBezTo>
                  <a:pt x="153674" y="474875"/>
                  <a:pt x="163378" y="469703"/>
                  <a:pt x="163364" y="454197"/>
                </a:cubicBezTo>
                <a:cubicBezTo>
                  <a:pt x="163373" y="424156"/>
                  <a:pt x="172924" y="398880"/>
                  <a:pt x="199601" y="384777"/>
                </a:cubicBezTo>
                <a:cubicBezTo>
                  <a:pt x="199803" y="384650"/>
                  <a:pt x="197595" y="380242"/>
                  <a:pt x="196137" y="377142"/>
                </a:cubicBezTo>
                <a:cubicBezTo>
                  <a:pt x="178537" y="376765"/>
                  <a:pt x="167478" y="394944"/>
                  <a:pt x="144214" y="389913"/>
                </a:cubicBezTo>
                <a:cubicBezTo>
                  <a:pt x="161905" y="365211"/>
                  <a:pt x="176556" y="343034"/>
                  <a:pt x="205134" y="330564"/>
                </a:cubicBezTo>
                <a:cubicBezTo>
                  <a:pt x="228018" y="320587"/>
                  <a:pt x="257209" y="314396"/>
                  <a:pt x="270335" y="284275"/>
                </a:cubicBezTo>
                <a:cubicBezTo>
                  <a:pt x="249048" y="279178"/>
                  <a:pt x="234875" y="286923"/>
                  <a:pt x="220394" y="292619"/>
                </a:cubicBezTo>
                <a:cubicBezTo>
                  <a:pt x="198098" y="301365"/>
                  <a:pt x="176403" y="311180"/>
                  <a:pt x="154123" y="320046"/>
                </a:cubicBezTo>
                <a:cubicBezTo>
                  <a:pt x="145684" y="323359"/>
                  <a:pt x="136259" y="325978"/>
                  <a:pt x="128340" y="311465"/>
                </a:cubicBezTo>
                <a:cubicBezTo>
                  <a:pt x="157619" y="307330"/>
                  <a:pt x="172542" y="286962"/>
                  <a:pt x="188414" y="267772"/>
                </a:cubicBezTo>
                <a:cubicBezTo>
                  <a:pt x="197377" y="256931"/>
                  <a:pt x="203838" y="242662"/>
                  <a:pt x="223518" y="247329"/>
                </a:cubicBezTo>
                <a:cubicBezTo>
                  <a:pt x="233924" y="249765"/>
                  <a:pt x="239113" y="241717"/>
                  <a:pt x="236566" y="232111"/>
                </a:cubicBezTo>
                <a:cubicBezTo>
                  <a:pt x="227725" y="198248"/>
                  <a:pt x="249095" y="185536"/>
                  <a:pt x="272158" y="178219"/>
                </a:cubicBezTo>
                <a:cubicBezTo>
                  <a:pt x="315740" y="164274"/>
                  <a:pt x="349248" y="133952"/>
                  <a:pt x="391098" y="116554"/>
                </a:cubicBezTo>
                <a:cubicBezTo>
                  <a:pt x="431811" y="99677"/>
                  <a:pt x="744020" y="17213"/>
                  <a:pt x="824736" y="7349"/>
                </a:cubicBezTo>
                <a:cubicBezTo>
                  <a:pt x="855607" y="3576"/>
                  <a:pt x="886157" y="1334"/>
                  <a:pt x="916305" y="445"/>
                </a:cubicBezTo>
                <a:close/>
              </a:path>
            </a:pathLst>
          </a:custGeom>
        </p:spPr>
        <p:txBody>
          <a:bodyPr wrap="square" anchor="ctr">
            <a:noAutofit/>
          </a:bodyPr>
          <a:lstStyle>
            <a:lvl1pPr algn="ctr">
              <a:buNone/>
              <a:defRPr/>
            </a:lvl1pPr>
          </a:lstStyle>
          <a:p>
            <a:r>
              <a:rPr lang="en-US"/>
              <a:t>Click icon to add picture</a:t>
            </a:r>
            <a:endParaRPr lang="en-US" dirty="0"/>
          </a:p>
        </p:txBody>
      </p:sp>
      <p:sp>
        <p:nvSpPr>
          <p:cNvPr id="35" name="Picture Placeholder 34">
            <a:extLst>
              <a:ext uri="{FF2B5EF4-FFF2-40B4-BE49-F238E27FC236}">
                <a16:creationId xmlns:a16="http://schemas.microsoft.com/office/drawing/2014/main" id="{BD40DE90-4612-4826-930E-6AE003A47C94}"/>
              </a:ext>
            </a:extLst>
          </p:cNvPr>
          <p:cNvSpPr>
            <a:spLocks noGrp="1"/>
          </p:cNvSpPr>
          <p:nvPr>
            <p:ph type="pic" sz="quarter" idx="17"/>
          </p:nvPr>
        </p:nvSpPr>
        <p:spPr>
          <a:xfrm>
            <a:off x="9810369" y="2139888"/>
            <a:ext cx="2053232" cy="1662194"/>
          </a:xfrm>
          <a:custGeom>
            <a:avLst/>
            <a:gdLst>
              <a:gd name="connsiteX0" fmla="*/ 1747 w 2053232"/>
              <a:gd name="connsiteY0" fmla="*/ 969110 h 1662194"/>
              <a:gd name="connsiteX1" fmla="*/ 2599 w 2053232"/>
              <a:gd name="connsiteY1" fmla="*/ 973994 h 1662194"/>
              <a:gd name="connsiteX2" fmla="*/ 5336 w 2053232"/>
              <a:gd name="connsiteY2" fmla="*/ 988563 h 1662194"/>
              <a:gd name="connsiteX3" fmla="*/ 6783 w 2053232"/>
              <a:gd name="connsiteY3" fmla="*/ 995844 h 1662194"/>
              <a:gd name="connsiteX4" fmla="*/ 6162 w 2053232"/>
              <a:gd name="connsiteY4" fmla="*/ 996145 h 1662194"/>
              <a:gd name="connsiteX5" fmla="*/ 1451 w 2053232"/>
              <a:gd name="connsiteY5" fmla="*/ 973537 h 1662194"/>
              <a:gd name="connsiteX6" fmla="*/ 1 w 2053232"/>
              <a:gd name="connsiteY6" fmla="*/ 957986 h 1662194"/>
              <a:gd name="connsiteX7" fmla="*/ 655 w 2053232"/>
              <a:gd name="connsiteY7" fmla="*/ 958871 h 1662194"/>
              <a:gd name="connsiteX8" fmla="*/ 2083 w 2053232"/>
              <a:gd name="connsiteY8" fmla="*/ 964112 h 1662194"/>
              <a:gd name="connsiteX9" fmla="*/ 1747 w 2053232"/>
              <a:gd name="connsiteY9" fmla="*/ 969110 h 1662194"/>
              <a:gd name="connsiteX10" fmla="*/ 711 w 2053232"/>
              <a:gd name="connsiteY10" fmla="*/ 963168 h 1662194"/>
              <a:gd name="connsiteX11" fmla="*/ 1 w 2053232"/>
              <a:gd name="connsiteY11" fmla="*/ 957986 h 1662194"/>
              <a:gd name="connsiteX12" fmla="*/ 1709192 w 2053232"/>
              <a:gd name="connsiteY12" fmla="*/ 427290 h 1662194"/>
              <a:gd name="connsiteX13" fmla="*/ 1697211 w 2053232"/>
              <a:gd name="connsiteY13" fmla="*/ 437869 h 1662194"/>
              <a:gd name="connsiteX14" fmla="*/ 1704733 w 2053232"/>
              <a:gd name="connsiteY14" fmla="*/ 435072 h 1662194"/>
              <a:gd name="connsiteX15" fmla="*/ 1710506 w 2053232"/>
              <a:gd name="connsiteY15" fmla="*/ 428699 h 1662194"/>
              <a:gd name="connsiteX16" fmla="*/ 1709192 w 2053232"/>
              <a:gd name="connsiteY16" fmla="*/ 427290 h 1662194"/>
              <a:gd name="connsiteX17" fmla="*/ 1602977 w 2053232"/>
              <a:gd name="connsiteY17" fmla="*/ 260909 h 1662194"/>
              <a:gd name="connsiteX18" fmla="*/ 1531109 w 2053232"/>
              <a:gd name="connsiteY18" fmla="*/ 324503 h 1662194"/>
              <a:gd name="connsiteX19" fmla="*/ 1532534 w 2053232"/>
              <a:gd name="connsiteY19" fmla="*/ 325909 h 1662194"/>
              <a:gd name="connsiteX20" fmla="*/ 1602977 w 2053232"/>
              <a:gd name="connsiteY20" fmla="*/ 260909 h 1662194"/>
              <a:gd name="connsiteX21" fmla="*/ 1738586 w 2053232"/>
              <a:gd name="connsiteY21" fmla="*/ 93 h 1662194"/>
              <a:gd name="connsiteX22" fmla="*/ 1741678 w 2053232"/>
              <a:gd name="connsiteY22" fmla="*/ 1125 h 1662194"/>
              <a:gd name="connsiteX23" fmla="*/ 1741688 w 2053232"/>
              <a:gd name="connsiteY23" fmla="*/ 7060 h 1662194"/>
              <a:gd name="connsiteX24" fmla="*/ 1738619 w 2053232"/>
              <a:gd name="connsiteY24" fmla="*/ 16733 h 1662194"/>
              <a:gd name="connsiteX25" fmla="*/ 1740091 w 2053232"/>
              <a:gd name="connsiteY25" fmla="*/ 23588 h 1662194"/>
              <a:gd name="connsiteX26" fmla="*/ 1738677 w 2053232"/>
              <a:gd name="connsiteY26" fmla="*/ 39142 h 1662194"/>
              <a:gd name="connsiteX27" fmla="*/ 1733427 w 2053232"/>
              <a:gd name="connsiteY27" fmla="*/ 62940 h 1662194"/>
              <a:gd name="connsiteX28" fmla="*/ 1730087 w 2053232"/>
              <a:gd name="connsiteY28" fmla="*/ 69352 h 1662194"/>
              <a:gd name="connsiteX29" fmla="*/ 1727650 w 2053232"/>
              <a:gd name="connsiteY29" fmla="*/ 72220 h 1662194"/>
              <a:gd name="connsiteX30" fmla="*/ 1683217 w 2053232"/>
              <a:gd name="connsiteY30" fmla="*/ 165659 h 1662194"/>
              <a:gd name="connsiteX31" fmla="*/ 1629846 w 2053232"/>
              <a:gd name="connsiteY31" fmla="*/ 229721 h 1662194"/>
              <a:gd name="connsiteX32" fmla="*/ 1628579 w 2053232"/>
              <a:gd name="connsiteY32" fmla="*/ 232307 h 1662194"/>
              <a:gd name="connsiteX33" fmla="*/ 1654744 w 2053232"/>
              <a:gd name="connsiteY33" fmla="*/ 218464 h 1662194"/>
              <a:gd name="connsiteX34" fmla="*/ 1708998 w 2053232"/>
              <a:gd name="connsiteY34" fmla="*/ 163943 h 1662194"/>
              <a:gd name="connsiteX35" fmla="*/ 1741523 w 2053232"/>
              <a:gd name="connsiteY35" fmla="*/ 130021 h 1662194"/>
              <a:gd name="connsiteX36" fmla="*/ 1745887 w 2053232"/>
              <a:gd name="connsiteY36" fmla="*/ 123817 h 1662194"/>
              <a:gd name="connsiteX37" fmla="*/ 1749347 w 2053232"/>
              <a:gd name="connsiteY37" fmla="*/ 121883 h 1662194"/>
              <a:gd name="connsiteX38" fmla="*/ 1752617 w 2053232"/>
              <a:gd name="connsiteY38" fmla="*/ 126013 h 1662194"/>
              <a:gd name="connsiteX39" fmla="*/ 1751495 w 2053232"/>
              <a:gd name="connsiteY39" fmla="*/ 142041 h 1662194"/>
              <a:gd name="connsiteX40" fmla="*/ 1727717 w 2053232"/>
              <a:gd name="connsiteY40" fmla="*/ 174701 h 1662194"/>
              <a:gd name="connsiteX41" fmla="*/ 1693354 w 2053232"/>
              <a:gd name="connsiteY41" fmla="*/ 214015 h 1662194"/>
              <a:gd name="connsiteX42" fmla="*/ 1692030 w 2053232"/>
              <a:gd name="connsiteY42" fmla="*/ 218421 h 1662194"/>
              <a:gd name="connsiteX43" fmla="*/ 1711837 w 2053232"/>
              <a:gd name="connsiteY43" fmla="*/ 198978 h 1662194"/>
              <a:gd name="connsiteX44" fmla="*/ 1731313 w 2053232"/>
              <a:gd name="connsiteY44" fmla="*/ 180273 h 1662194"/>
              <a:gd name="connsiteX45" fmla="*/ 1737207 w 2053232"/>
              <a:gd name="connsiteY45" fmla="*/ 178378 h 1662194"/>
              <a:gd name="connsiteX46" fmla="*/ 1739940 w 2053232"/>
              <a:gd name="connsiteY46" fmla="*/ 185555 h 1662194"/>
              <a:gd name="connsiteX47" fmla="*/ 1732245 w 2053232"/>
              <a:gd name="connsiteY47" fmla="*/ 204832 h 1662194"/>
              <a:gd name="connsiteX48" fmla="*/ 1686812 w 2053232"/>
              <a:gd name="connsiteY48" fmla="*/ 257845 h 1662194"/>
              <a:gd name="connsiteX49" fmla="*/ 1664556 w 2053232"/>
              <a:gd name="connsiteY49" fmla="*/ 288152 h 1662194"/>
              <a:gd name="connsiteX50" fmla="*/ 1664418 w 2053232"/>
              <a:gd name="connsiteY50" fmla="*/ 295304 h 1662194"/>
              <a:gd name="connsiteX51" fmla="*/ 1654080 w 2053232"/>
              <a:gd name="connsiteY51" fmla="*/ 308008 h 1662194"/>
              <a:gd name="connsiteX52" fmla="*/ 1646666 w 2053232"/>
              <a:gd name="connsiteY52" fmla="*/ 310801 h 1662194"/>
              <a:gd name="connsiteX53" fmla="*/ 1571163 w 2053232"/>
              <a:gd name="connsiteY53" fmla="*/ 394989 h 1662194"/>
              <a:gd name="connsiteX54" fmla="*/ 1534273 w 2053232"/>
              <a:gd name="connsiteY54" fmla="*/ 423366 h 1662194"/>
              <a:gd name="connsiteX55" fmla="*/ 1534563 w 2053232"/>
              <a:gd name="connsiteY55" fmla="*/ 425295 h 1662194"/>
              <a:gd name="connsiteX56" fmla="*/ 1535201 w 2053232"/>
              <a:gd name="connsiteY56" fmla="*/ 427332 h 1662194"/>
              <a:gd name="connsiteX57" fmla="*/ 1587187 w 2053232"/>
              <a:gd name="connsiteY57" fmla="*/ 384880 h 1662194"/>
              <a:gd name="connsiteX58" fmla="*/ 1719887 w 2053232"/>
              <a:gd name="connsiteY58" fmla="*/ 260608 h 1662194"/>
              <a:gd name="connsiteX59" fmla="*/ 1758213 w 2053232"/>
              <a:gd name="connsiteY59" fmla="*/ 213165 h 1662194"/>
              <a:gd name="connsiteX60" fmla="*/ 1785353 w 2053232"/>
              <a:gd name="connsiteY60" fmla="*/ 183058 h 1662194"/>
              <a:gd name="connsiteX61" fmla="*/ 1800877 w 2053232"/>
              <a:gd name="connsiteY61" fmla="*/ 176962 h 1662194"/>
              <a:gd name="connsiteX62" fmla="*/ 1807769 w 2053232"/>
              <a:gd name="connsiteY62" fmla="*/ 180970 h 1662194"/>
              <a:gd name="connsiteX63" fmla="*/ 1805034 w 2053232"/>
              <a:gd name="connsiteY63" fmla="*/ 186998 h 1662194"/>
              <a:gd name="connsiteX64" fmla="*/ 1803514 w 2053232"/>
              <a:gd name="connsiteY64" fmla="*/ 187897 h 1662194"/>
              <a:gd name="connsiteX65" fmla="*/ 1788211 w 2053232"/>
              <a:gd name="connsiteY65" fmla="*/ 205008 h 1662194"/>
              <a:gd name="connsiteX66" fmla="*/ 1789190 w 2053232"/>
              <a:gd name="connsiteY66" fmla="*/ 211516 h 1662194"/>
              <a:gd name="connsiteX67" fmla="*/ 1787239 w 2053232"/>
              <a:gd name="connsiteY67" fmla="*/ 219092 h 1662194"/>
              <a:gd name="connsiteX68" fmla="*/ 1775377 w 2053232"/>
              <a:gd name="connsiteY68" fmla="*/ 223853 h 1662194"/>
              <a:gd name="connsiteX69" fmla="*/ 1790824 w 2053232"/>
              <a:gd name="connsiteY69" fmla="*/ 220183 h 1662194"/>
              <a:gd name="connsiteX70" fmla="*/ 1809141 w 2053232"/>
              <a:gd name="connsiteY70" fmla="*/ 193038 h 1662194"/>
              <a:gd name="connsiteX71" fmla="*/ 1812132 w 2053232"/>
              <a:gd name="connsiteY71" fmla="*/ 187244 h 1662194"/>
              <a:gd name="connsiteX72" fmla="*/ 1822286 w 2053232"/>
              <a:gd name="connsiteY72" fmla="*/ 187265 h 1662194"/>
              <a:gd name="connsiteX73" fmla="*/ 1830357 w 2053232"/>
              <a:gd name="connsiteY73" fmla="*/ 185176 h 1662194"/>
              <a:gd name="connsiteX74" fmla="*/ 1843211 w 2053232"/>
              <a:gd name="connsiteY74" fmla="*/ 166452 h 1662194"/>
              <a:gd name="connsiteX75" fmla="*/ 1848681 w 2053232"/>
              <a:gd name="connsiteY75" fmla="*/ 166146 h 1662194"/>
              <a:gd name="connsiteX76" fmla="*/ 1849368 w 2053232"/>
              <a:gd name="connsiteY76" fmla="*/ 171453 h 1662194"/>
              <a:gd name="connsiteX77" fmla="*/ 1847179 w 2053232"/>
              <a:gd name="connsiteY77" fmla="*/ 179643 h 1662194"/>
              <a:gd name="connsiteX78" fmla="*/ 1850416 w 2053232"/>
              <a:gd name="connsiteY78" fmla="*/ 193102 h 1662194"/>
              <a:gd name="connsiteX79" fmla="*/ 1850533 w 2053232"/>
              <a:gd name="connsiteY79" fmla="*/ 200487 h 1662194"/>
              <a:gd name="connsiteX80" fmla="*/ 1841762 w 2053232"/>
              <a:gd name="connsiteY80" fmla="*/ 230219 h 1662194"/>
              <a:gd name="connsiteX81" fmla="*/ 1840128 w 2053232"/>
              <a:gd name="connsiteY81" fmla="*/ 234029 h 1662194"/>
              <a:gd name="connsiteX82" fmla="*/ 1834337 w 2053232"/>
              <a:gd name="connsiteY82" fmla="*/ 240281 h 1662194"/>
              <a:gd name="connsiteX83" fmla="*/ 1794161 w 2053232"/>
              <a:gd name="connsiteY83" fmla="*/ 326066 h 1662194"/>
              <a:gd name="connsiteX84" fmla="*/ 1734263 w 2053232"/>
              <a:gd name="connsiteY84" fmla="*/ 398100 h 1662194"/>
              <a:gd name="connsiteX85" fmla="*/ 1757954 w 2053232"/>
              <a:gd name="connsiteY85" fmla="*/ 386885 h 1662194"/>
              <a:gd name="connsiteX86" fmla="*/ 1812737 w 2053232"/>
              <a:gd name="connsiteY86" fmla="*/ 333679 h 1662194"/>
              <a:gd name="connsiteX87" fmla="*/ 1849624 w 2053232"/>
              <a:gd name="connsiteY87" fmla="*/ 295005 h 1662194"/>
              <a:gd name="connsiteX88" fmla="*/ 1852869 w 2053232"/>
              <a:gd name="connsiteY88" fmla="*/ 290172 h 1662194"/>
              <a:gd name="connsiteX89" fmla="*/ 1856990 w 2053232"/>
              <a:gd name="connsiteY89" fmla="*/ 287489 h 1662194"/>
              <a:gd name="connsiteX90" fmla="*/ 1860257 w 2053232"/>
              <a:gd name="connsiteY90" fmla="*/ 292345 h 1662194"/>
              <a:gd name="connsiteX91" fmla="*/ 1856935 w 2053232"/>
              <a:gd name="connsiteY91" fmla="*/ 312082 h 1662194"/>
              <a:gd name="connsiteX92" fmla="*/ 1832409 w 2053232"/>
              <a:gd name="connsiteY92" fmla="*/ 342707 h 1662194"/>
              <a:gd name="connsiteX93" fmla="*/ 1798281 w 2053232"/>
              <a:gd name="connsiteY93" fmla="*/ 385043 h 1662194"/>
              <a:gd name="connsiteX94" fmla="*/ 1821404 w 2053232"/>
              <a:gd name="connsiteY94" fmla="*/ 361975 h 1662194"/>
              <a:gd name="connsiteX95" fmla="*/ 1839377 w 2053232"/>
              <a:gd name="connsiteY95" fmla="*/ 345017 h 1662194"/>
              <a:gd name="connsiteX96" fmla="*/ 1844941 w 2053232"/>
              <a:gd name="connsiteY96" fmla="*/ 343860 h 1662194"/>
              <a:gd name="connsiteX97" fmla="*/ 1847164 w 2053232"/>
              <a:gd name="connsiteY97" fmla="*/ 349842 h 1662194"/>
              <a:gd name="connsiteX98" fmla="*/ 1838441 w 2053232"/>
              <a:gd name="connsiteY98" fmla="*/ 371820 h 1662194"/>
              <a:gd name="connsiteX99" fmla="*/ 1820021 w 2053232"/>
              <a:gd name="connsiteY99" fmla="*/ 393881 h 1662194"/>
              <a:gd name="connsiteX100" fmla="*/ 1843247 w 2053232"/>
              <a:gd name="connsiteY100" fmla="*/ 387648 h 1662194"/>
              <a:gd name="connsiteX101" fmla="*/ 1826441 w 2053232"/>
              <a:gd name="connsiteY101" fmla="*/ 407232 h 1662194"/>
              <a:gd name="connsiteX102" fmla="*/ 1798340 w 2053232"/>
              <a:gd name="connsiteY102" fmla="*/ 418475 h 1662194"/>
              <a:gd name="connsiteX103" fmla="*/ 1788058 w 2053232"/>
              <a:gd name="connsiteY103" fmla="*/ 430814 h 1662194"/>
              <a:gd name="connsiteX104" fmla="*/ 1778250 w 2053232"/>
              <a:gd name="connsiteY104" fmla="*/ 444105 h 1662194"/>
              <a:gd name="connsiteX105" fmla="*/ 1777135 w 2053232"/>
              <a:gd name="connsiteY105" fmla="*/ 455772 h 1662194"/>
              <a:gd name="connsiteX106" fmla="*/ 1768840 w 2053232"/>
              <a:gd name="connsiteY106" fmla="*/ 473253 h 1662194"/>
              <a:gd name="connsiteX107" fmla="*/ 1767669 w 2053232"/>
              <a:gd name="connsiteY107" fmla="*/ 473535 h 1662194"/>
              <a:gd name="connsiteX108" fmla="*/ 1761087 w 2053232"/>
              <a:gd name="connsiteY108" fmla="*/ 482599 h 1662194"/>
              <a:gd name="connsiteX109" fmla="*/ 1754725 w 2053232"/>
              <a:gd name="connsiteY109" fmla="*/ 491656 h 1662194"/>
              <a:gd name="connsiteX110" fmla="*/ 1753278 w 2053232"/>
              <a:gd name="connsiteY110" fmla="*/ 493037 h 1662194"/>
              <a:gd name="connsiteX111" fmla="*/ 1720463 w 2053232"/>
              <a:gd name="connsiteY111" fmla="*/ 549260 h 1662194"/>
              <a:gd name="connsiteX112" fmla="*/ 1718209 w 2053232"/>
              <a:gd name="connsiteY112" fmla="*/ 551879 h 1662194"/>
              <a:gd name="connsiteX113" fmla="*/ 1803757 w 2053232"/>
              <a:gd name="connsiteY113" fmla="*/ 541126 h 1662194"/>
              <a:gd name="connsiteX114" fmla="*/ 1908472 w 2053232"/>
              <a:gd name="connsiteY114" fmla="*/ 497141 h 1662194"/>
              <a:gd name="connsiteX115" fmla="*/ 1905273 w 2053232"/>
              <a:gd name="connsiteY115" fmla="*/ 519902 h 1662194"/>
              <a:gd name="connsiteX116" fmla="*/ 1912288 w 2053232"/>
              <a:gd name="connsiteY116" fmla="*/ 539411 h 1662194"/>
              <a:gd name="connsiteX117" fmla="*/ 1920238 w 2053232"/>
              <a:gd name="connsiteY117" fmla="*/ 582026 h 1662194"/>
              <a:gd name="connsiteX118" fmla="*/ 1920301 w 2053232"/>
              <a:gd name="connsiteY118" fmla="*/ 589050 h 1662194"/>
              <a:gd name="connsiteX119" fmla="*/ 1945762 w 2053232"/>
              <a:gd name="connsiteY119" fmla="*/ 592554 h 1662194"/>
              <a:gd name="connsiteX120" fmla="*/ 1816063 w 2053232"/>
              <a:gd name="connsiteY120" fmla="*/ 717694 h 1662194"/>
              <a:gd name="connsiteX121" fmla="*/ 1911348 w 2053232"/>
              <a:gd name="connsiteY121" fmla="*/ 691712 h 1662194"/>
              <a:gd name="connsiteX122" fmla="*/ 1930339 w 2053232"/>
              <a:gd name="connsiteY122" fmla="*/ 728505 h 1662194"/>
              <a:gd name="connsiteX123" fmla="*/ 1888884 w 2053232"/>
              <a:gd name="connsiteY123" fmla="*/ 763212 h 1662194"/>
              <a:gd name="connsiteX124" fmla="*/ 1881504 w 2053232"/>
              <a:gd name="connsiteY124" fmla="*/ 829360 h 1662194"/>
              <a:gd name="connsiteX125" fmla="*/ 1898869 w 2053232"/>
              <a:gd name="connsiteY125" fmla="*/ 889102 h 1662194"/>
              <a:gd name="connsiteX126" fmla="*/ 1921601 w 2053232"/>
              <a:gd name="connsiteY126" fmla="*/ 907477 h 1662194"/>
              <a:gd name="connsiteX127" fmla="*/ 1955508 w 2053232"/>
              <a:gd name="connsiteY127" fmla="*/ 940738 h 1662194"/>
              <a:gd name="connsiteX128" fmla="*/ 1976481 w 2053232"/>
              <a:gd name="connsiteY128" fmla="*/ 961353 h 1662194"/>
              <a:gd name="connsiteX129" fmla="*/ 2037146 w 2053232"/>
              <a:gd name="connsiteY129" fmla="*/ 950953 h 1662194"/>
              <a:gd name="connsiteX130" fmla="*/ 1962580 w 2053232"/>
              <a:gd name="connsiteY130" fmla="*/ 1007610 h 1662194"/>
              <a:gd name="connsiteX131" fmla="*/ 2028421 w 2053232"/>
              <a:gd name="connsiteY131" fmla="*/ 998611 h 1662194"/>
              <a:gd name="connsiteX132" fmla="*/ 2050829 w 2053232"/>
              <a:gd name="connsiteY132" fmla="*/ 1001611 h 1662194"/>
              <a:gd name="connsiteX133" fmla="*/ 2041050 w 2053232"/>
              <a:gd name="connsiteY133" fmla="*/ 1019506 h 1662194"/>
              <a:gd name="connsiteX134" fmla="*/ 1996418 w 2053232"/>
              <a:gd name="connsiteY134" fmla="*/ 1050687 h 1662194"/>
              <a:gd name="connsiteX135" fmla="*/ 1907231 w 2053232"/>
              <a:gd name="connsiteY135" fmla="*/ 1134124 h 1662194"/>
              <a:gd name="connsiteX136" fmla="*/ 1999628 w 2053232"/>
              <a:gd name="connsiteY136" fmla="*/ 1094067 h 1662194"/>
              <a:gd name="connsiteX137" fmla="*/ 1908700 w 2053232"/>
              <a:gd name="connsiteY137" fmla="*/ 1179865 h 1662194"/>
              <a:gd name="connsiteX138" fmla="*/ 1889868 w 2053232"/>
              <a:gd name="connsiteY138" fmla="*/ 1207997 h 1662194"/>
              <a:gd name="connsiteX139" fmla="*/ 1853631 w 2053232"/>
              <a:gd name="connsiteY139" fmla="*/ 1277417 h 1662194"/>
              <a:gd name="connsiteX140" fmla="*/ 1857096 w 2053232"/>
              <a:gd name="connsiteY140" fmla="*/ 1285053 h 1662194"/>
              <a:gd name="connsiteX141" fmla="*/ 1909019 w 2053232"/>
              <a:gd name="connsiteY141" fmla="*/ 1272282 h 1662194"/>
              <a:gd name="connsiteX142" fmla="*/ 1848098 w 2053232"/>
              <a:gd name="connsiteY142" fmla="*/ 1331631 h 1662194"/>
              <a:gd name="connsiteX143" fmla="*/ 1782897 w 2053232"/>
              <a:gd name="connsiteY143" fmla="*/ 1377919 h 1662194"/>
              <a:gd name="connsiteX144" fmla="*/ 1832839 w 2053232"/>
              <a:gd name="connsiteY144" fmla="*/ 1369576 h 1662194"/>
              <a:gd name="connsiteX145" fmla="*/ 1899109 w 2053232"/>
              <a:gd name="connsiteY145" fmla="*/ 1342149 h 1662194"/>
              <a:gd name="connsiteX146" fmla="*/ 1924893 w 2053232"/>
              <a:gd name="connsiteY146" fmla="*/ 1350730 h 1662194"/>
              <a:gd name="connsiteX147" fmla="*/ 1864819 w 2053232"/>
              <a:gd name="connsiteY147" fmla="*/ 1394423 h 1662194"/>
              <a:gd name="connsiteX148" fmla="*/ 1829715 w 2053232"/>
              <a:gd name="connsiteY148" fmla="*/ 1414866 h 1662194"/>
              <a:gd name="connsiteX149" fmla="*/ 1816666 w 2053232"/>
              <a:gd name="connsiteY149" fmla="*/ 1430084 h 1662194"/>
              <a:gd name="connsiteX150" fmla="*/ 1781075 w 2053232"/>
              <a:gd name="connsiteY150" fmla="*/ 1483976 h 1662194"/>
              <a:gd name="connsiteX151" fmla="*/ 1662135 w 2053232"/>
              <a:gd name="connsiteY151" fmla="*/ 1545641 h 1662194"/>
              <a:gd name="connsiteX152" fmla="*/ 1228496 w 2053232"/>
              <a:gd name="connsiteY152" fmla="*/ 1654846 h 1662194"/>
              <a:gd name="connsiteX153" fmla="*/ 320644 w 2053232"/>
              <a:gd name="connsiteY153" fmla="*/ 1379412 h 1662194"/>
              <a:gd name="connsiteX154" fmla="*/ 270759 w 2053232"/>
              <a:gd name="connsiteY154" fmla="*/ 1337481 h 1662194"/>
              <a:gd name="connsiteX155" fmla="*/ 228113 w 2053232"/>
              <a:gd name="connsiteY155" fmla="*/ 1299667 h 1662194"/>
              <a:gd name="connsiteX156" fmla="*/ 245333 w 2053232"/>
              <a:gd name="connsiteY156" fmla="*/ 1285763 h 1662194"/>
              <a:gd name="connsiteX157" fmla="*/ 213717 w 2053232"/>
              <a:gd name="connsiteY157" fmla="*/ 1249396 h 1662194"/>
              <a:gd name="connsiteX158" fmla="*/ 113881 w 2053232"/>
              <a:gd name="connsiteY158" fmla="*/ 1137192 h 1662194"/>
              <a:gd name="connsiteX159" fmla="*/ 73849 w 2053232"/>
              <a:gd name="connsiteY159" fmla="*/ 1113100 h 1662194"/>
              <a:gd name="connsiteX160" fmla="*/ 20263 w 2053232"/>
              <a:gd name="connsiteY160" fmla="*/ 1050943 h 1662194"/>
              <a:gd name="connsiteX161" fmla="*/ 8595 w 2053232"/>
              <a:gd name="connsiteY161" fmla="*/ 1004970 h 1662194"/>
              <a:gd name="connsiteX162" fmla="*/ 6783 w 2053232"/>
              <a:gd name="connsiteY162" fmla="*/ 995844 h 1662194"/>
              <a:gd name="connsiteX163" fmla="*/ 9724 w 2053232"/>
              <a:gd name="connsiteY163" fmla="*/ 994413 h 1662194"/>
              <a:gd name="connsiteX164" fmla="*/ 11037 w 2053232"/>
              <a:gd name="connsiteY164" fmla="*/ 999486 h 1662194"/>
              <a:gd name="connsiteX165" fmla="*/ 17989 w 2053232"/>
              <a:gd name="connsiteY165" fmla="*/ 1017464 h 1662194"/>
              <a:gd name="connsiteX166" fmla="*/ 21860 w 2053232"/>
              <a:gd name="connsiteY166" fmla="*/ 998437 h 1662194"/>
              <a:gd name="connsiteX167" fmla="*/ 16531 w 2053232"/>
              <a:gd name="connsiteY167" fmla="*/ 989724 h 1662194"/>
              <a:gd name="connsiteX168" fmla="*/ 12243 w 2053232"/>
              <a:gd name="connsiteY168" fmla="*/ 993188 h 1662194"/>
              <a:gd name="connsiteX169" fmla="*/ 9724 w 2053232"/>
              <a:gd name="connsiteY169" fmla="*/ 994413 h 1662194"/>
              <a:gd name="connsiteX170" fmla="*/ 7918 w 2053232"/>
              <a:gd name="connsiteY170" fmla="*/ 987443 h 1662194"/>
              <a:gd name="connsiteX171" fmla="*/ 2406 w 2053232"/>
              <a:gd name="connsiteY171" fmla="*/ 965300 h 1662194"/>
              <a:gd name="connsiteX172" fmla="*/ 2083 w 2053232"/>
              <a:gd name="connsiteY172" fmla="*/ 964112 h 1662194"/>
              <a:gd name="connsiteX173" fmla="*/ 2754 w 2053232"/>
              <a:gd name="connsiteY173" fmla="*/ 954092 h 1662194"/>
              <a:gd name="connsiteX174" fmla="*/ 31566 w 2053232"/>
              <a:gd name="connsiteY174" fmla="*/ 893447 h 1662194"/>
              <a:gd name="connsiteX175" fmla="*/ 52206 w 2053232"/>
              <a:gd name="connsiteY175" fmla="*/ 854594 h 1662194"/>
              <a:gd name="connsiteX176" fmla="*/ 50190 w 2053232"/>
              <a:gd name="connsiteY176" fmla="*/ 820622 h 1662194"/>
              <a:gd name="connsiteX177" fmla="*/ 98778 w 2053232"/>
              <a:gd name="connsiteY177" fmla="*/ 798878 h 1662194"/>
              <a:gd name="connsiteX178" fmla="*/ 39477 w 2053232"/>
              <a:gd name="connsiteY178" fmla="*/ 728797 h 1662194"/>
              <a:gd name="connsiteX179" fmla="*/ 32418 w 2053232"/>
              <a:gd name="connsiteY179" fmla="*/ 714135 h 1662194"/>
              <a:gd name="connsiteX180" fmla="*/ 53539 w 2053232"/>
              <a:gd name="connsiteY180" fmla="*/ 660124 h 1662194"/>
              <a:gd name="connsiteX181" fmla="*/ 56973 w 2053232"/>
              <a:gd name="connsiteY181" fmla="*/ 651407 h 1662194"/>
              <a:gd name="connsiteX182" fmla="*/ 65177 w 2053232"/>
              <a:gd name="connsiteY182" fmla="*/ 634051 h 1662194"/>
              <a:gd name="connsiteX183" fmla="*/ 95409 w 2053232"/>
              <a:gd name="connsiteY183" fmla="*/ 628914 h 1662194"/>
              <a:gd name="connsiteX184" fmla="*/ 77587 w 2053232"/>
              <a:gd name="connsiteY184" fmla="*/ 617521 h 1662194"/>
              <a:gd name="connsiteX185" fmla="*/ 40415 w 2053232"/>
              <a:gd name="connsiteY185" fmla="*/ 577949 h 1662194"/>
              <a:gd name="connsiteX186" fmla="*/ 55220 w 2053232"/>
              <a:gd name="connsiteY186" fmla="*/ 538444 h 1662194"/>
              <a:gd name="connsiteX187" fmla="*/ 60444 w 2053232"/>
              <a:gd name="connsiteY187" fmla="*/ 532091 h 1662194"/>
              <a:gd name="connsiteX188" fmla="*/ 50997 w 2053232"/>
              <a:gd name="connsiteY188" fmla="*/ 524292 h 1662194"/>
              <a:gd name="connsiteX189" fmla="*/ 29797 w 2053232"/>
              <a:gd name="connsiteY189" fmla="*/ 496296 h 1662194"/>
              <a:gd name="connsiteX190" fmla="*/ 18025 w 2053232"/>
              <a:gd name="connsiteY190" fmla="*/ 476705 h 1662194"/>
              <a:gd name="connsiteX191" fmla="*/ 6383 w 2053232"/>
              <a:gd name="connsiteY191" fmla="*/ 468980 h 1662194"/>
              <a:gd name="connsiteX192" fmla="*/ 3045 w 2053232"/>
              <a:gd name="connsiteY192" fmla="*/ 462188 h 1662194"/>
              <a:gd name="connsiteX193" fmla="*/ 3242 w 2053232"/>
              <a:gd name="connsiteY193" fmla="*/ 428263 h 1662194"/>
              <a:gd name="connsiteX194" fmla="*/ 4901 w 2053232"/>
              <a:gd name="connsiteY194" fmla="*/ 419485 h 1662194"/>
              <a:gd name="connsiteX195" fmla="*/ 23741 w 2053232"/>
              <a:gd name="connsiteY195" fmla="*/ 386265 h 1662194"/>
              <a:gd name="connsiteX196" fmla="*/ 38036 w 2053232"/>
              <a:gd name="connsiteY196" fmla="*/ 332362 h 1662194"/>
              <a:gd name="connsiteX197" fmla="*/ 37374 w 2053232"/>
              <a:gd name="connsiteY197" fmla="*/ 297860 h 1662194"/>
              <a:gd name="connsiteX198" fmla="*/ 38063 w 2053232"/>
              <a:gd name="connsiteY198" fmla="*/ 289963 h 1662194"/>
              <a:gd name="connsiteX199" fmla="*/ 33975 w 2053232"/>
              <a:gd name="connsiteY199" fmla="*/ 258363 h 1662194"/>
              <a:gd name="connsiteX200" fmla="*/ 37609 w 2053232"/>
              <a:gd name="connsiteY200" fmla="*/ 250972 h 1662194"/>
              <a:gd name="connsiteX201" fmla="*/ 81247 w 2053232"/>
              <a:gd name="connsiteY201" fmla="*/ 248413 h 1662194"/>
              <a:gd name="connsiteX202" fmla="*/ 87027 w 2053232"/>
              <a:gd name="connsiteY202" fmla="*/ 225202 h 1662194"/>
              <a:gd name="connsiteX203" fmla="*/ 79230 w 2053232"/>
              <a:gd name="connsiteY203" fmla="*/ 214441 h 1662194"/>
              <a:gd name="connsiteX204" fmla="*/ 80687 w 2053232"/>
              <a:gd name="connsiteY204" fmla="*/ 207245 h 1662194"/>
              <a:gd name="connsiteX205" fmla="*/ 87562 w 2053232"/>
              <a:gd name="connsiteY205" fmla="*/ 209678 h 1662194"/>
              <a:gd name="connsiteX206" fmla="*/ 124300 w 2053232"/>
              <a:gd name="connsiteY206" fmla="*/ 233881 h 1662194"/>
              <a:gd name="connsiteX207" fmla="*/ 177765 w 2053232"/>
              <a:gd name="connsiteY207" fmla="*/ 267332 h 1662194"/>
              <a:gd name="connsiteX208" fmla="*/ 187213 w 2053232"/>
              <a:gd name="connsiteY208" fmla="*/ 261926 h 1662194"/>
              <a:gd name="connsiteX209" fmla="*/ 194337 w 2053232"/>
              <a:gd name="connsiteY209" fmla="*/ 257205 h 1662194"/>
              <a:gd name="connsiteX210" fmla="*/ 210833 w 2053232"/>
              <a:gd name="connsiteY210" fmla="*/ 261979 h 1662194"/>
              <a:gd name="connsiteX211" fmla="*/ 220951 w 2053232"/>
              <a:gd name="connsiteY211" fmla="*/ 273511 h 1662194"/>
              <a:gd name="connsiteX212" fmla="*/ 221308 w 2053232"/>
              <a:gd name="connsiteY212" fmla="*/ 276617 h 1662194"/>
              <a:gd name="connsiteX213" fmla="*/ 220390 w 2053232"/>
              <a:gd name="connsiteY213" fmla="*/ 277794 h 1662194"/>
              <a:gd name="connsiteX214" fmla="*/ 219184 w 2053232"/>
              <a:gd name="connsiteY214" fmla="*/ 278292 h 1662194"/>
              <a:gd name="connsiteX215" fmla="*/ 219827 w 2053232"/>
              <a:gd name="connsiteY215" fmla="*/ 278515 h 1662194"/>
              <a:gd name="connsiteX216" fmla="*/ 220390 w 2053232"/>
              <a:gd name="connsiteY216" fmla="*/ 277794 h 1662194"/>
              <a:gd name="connsiteX217" fmla="*/ 225602 w 2053232"/>
              <a:gd name="connsiteY217" fmla="*/ 275640 h 1662194"/>
              <a:gd name="connsiteX218" fmla="*/ 238725 w 2053232"/>
              <a:gd name="connsiteY218" fmla="*/ 267703 h 1662194"/>
              <a:gd name="connsiteX219" fmla="*/ 327695 w 2053232"/>
              <a:gd name="connsiteY219" fmla="*/ 292934 h 1662194"/>
              <a:gd name="connsiteX220" fmla="*/ 931839 w 2053232"/>
              <a:gd name="connsiteY220" fmla="*/ 361634 h 1662194"/>
              <a:gd name="connsiteX221" fmla="*/ 966002 w 2053232"/>
              <a:gd name="connsiteY221" fmla="*/ 358425 h 1662194"/>
              <a:gd name="connsiteX222" fmla="*/ 1205961 w 2053232"/>
              <a:gd name="connsiteY222" fmla="*/ 337022 h 1662194"/>
              <a:gd name="connsiteX223" fmla="*/ 1443310 w 2053232"/>
              <a:gd name="connsiteY223" fmla="*/ 250536 h 1662194"/>
              <a:gd name="connsiteX224" fmla="*/ 1571239 w 2053232"/>
              <a:gd name="connsiteY224" fmla="*/ 134904 h 1662194"/>
              <a:gd name="connsiteX225" fmla="*/ 1624247 w 2053232"/>
              <a:gd name="connsiteY225" fmla="*/ 82363 h 1662194"/>
              <a:gd name="connsiteX226" fmla="*/ 1671755 w 2053232"/>
              <a:gd name="connsiteY226" fmla="*/ 24072 h 1662194"/>
              <a:gd name="connsiteX227" fmla="*/ 1689813 w 2053232"/>
              <a:gd name="connsiteY227" fmla="*/ 12077 h 1662194"/>
              <a:gd name="connsiteX228" fmla="*/ 1695539 w 2053232"/>
              <a:gd name="connsiteY228" fmla="*/ 12005 h 1662194"/>
              <a:gd name="connsiteX229" fmla="*/ 1700566 w 2053232"/>
              <a:gd name="connsiteY229" fmla="*/ 15349 h 1662194"/>
              <a:gd name="connsiteX230" fmla="*/ 1699205 w 2053232"/>
              <a:gd name="connsiteY230" fmla="*/ 20240 h 1662194"/>
              <a:gd name="connsiteX231" fmla="*/ 1695944 w 2053232"/>
              <a:gd name="connsiteY231" fmla="*/ 22773 h 1662194"/>
              <a:gd name="connsiteX232" fmla="*/ 1681449 w 2053232"/>
              <a:gd name="connsiteY232" fmla="*/ 38645 h 1662194"/>
              <a:gd name="connsiteX233" fmla="*/ 1682350 w 2053232"/>
              <a:gd name="connsiteY233" fmla="*/ 47579 h 1662194"/>
              <a:gd name="connsiteX234" fmla="*/ 1680109 w 2053232"/>
              <a:gd name="connsiteY234" fmla="*/ 53954 h 1662194"/>
              <a:gd name="connsiteX235" fmla="*/ 1666763 w 2053232"/>
              <a:gd name="connsiteY235" fmla="*/ 59855 h 1662194"/>
              <a:gd name="connsiteX236" fmla="*/ 1697533 w 2053232"/>
              <a:gd name="connsiteY236" fmla="*/ 37014 h 1662194"/>
              <a:gd name="connsiteX237" fmla="*/ 1703407 w 2053232"/>
              <a:gd name="connsiteY237" fmla="*/ 23976 h 1662194"/>
              <a:gd name="connsiteX238" fmla="*/ 1715247 w 2053232"/>
              <a:gd name="connsiteY238" fmla="*/ 22729 h 1662194"/>
              <a:gd name="connsiteX239" fmla="*/ 1722750 w 2053232"/>
              <a:gd name="connsiteY239" fmla="*/ 20538 h 1662194"/>
              <a:gd name="connsiteX240" fmla="*/ 1735751 w 2053232"/>
              <a:gd name="connsiteY240" fmla="*/ 1324 h 1662194"/>
              <a:gd name="connsiteX241" fmla="*/ 1738586 w 2053232"/>
              <a:gd name="connsiteY241" fmla="*/ 93 h 1662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Lst>
            <a:rect l="l" t="t" r="r" b="b"/>
            <a:pathLst>
              <a:path w="2053232" h="1662194">
                <a:moveTo>
                  <a:pt x="1747" y="969110"/>
                </a:moveTo>
                <a:lnTo>
                  <a:pt x="2599" y="973994"/>
                </a:lnTo>
                <a:cubicBezTo>
                  <a:pt x="3388" y="978333"/>
                  <a:pt x="4319" y="983294"/>
                  <a:pt x="5336" y="988563"/>
                </a:cubicBezTo>
                <a:lnTo>
                  <a:pt x="6783" y="995844"/>
                </a:lnTo>
                <a:lnTo>
                  <a:pt x="6162" y="996145"/>
                </a:lnTo>
                <a:cubicBezTo>
                  <a:pt x="2943" y="994268"/>
                  <a:pt x="1387" y="985372"/>
                  <a:pt x="1451" y="973537"/>
                </a:cubicBezTo>
                <a:close/>
                <a:moveTo>
                  <a:pt x="1" y="957986"/>
                </a:moveTo>
                <a:cubicBezTo>
                  <a:pt x="0" y="957153"/>
                  <a:pt x="236" y="957550"/>
                  <a:pt x="655" y="958871"/>
                </a:cubicBezTo>
                <a:lnTo>
                  <a:pt x="2083" y="964112"/>
                </a:lnTo>
                <a:lnTo>
                  <a:pt x="1747" y="969110"/>
                </a:lnTo>
                <a:lnTo>
                  <a:pt x="711" y="963168"/>
                </a:lnTo>
                <a:cubicBezTo>
                  <a:pt x="260" y="960394"/>
                  <a:pt x="6" y="958561"/>
                  <a:pt x="1" y="957986"/>
                </a:cubicBezTo>
                <a:close/>
                <a:moveTo>
                  <a:pt x="1709192" y="427290"/>
                </a:moveTo>
                <a:cubicBezTo>
                  <a:pt x="1705197" y="430816"/>
                  <a:pt x="1701204" y="434343"/>
                  <a:pt x="1697211" y="437869"/>
                </a:cubicBezTo>
                <a:cubicBezTo>
                  <a:pt x="1699608" y="436940"/>
                  <a:pt x="1702226" y="436004"/>
                  <a:pt x="1704733" y="435072"/>
                </a:cubicBezTo>
                <a:cubicBezTo>
                  <a:pt x="1706622" y="432949"/>
                  <a:pt x="1708637" y="430943"/>
                  <a:pt x="1710506" y="428699"/>
                </a:cubicBezTo>
                <a:cubicBezTo>
                  <a:pt x="1710105" y="428228"/>
                  <a:pt x="1709593" y="427761"/>
                  <a:pt x="1709192" y="427290"/>
                </a:cubicBezTo>
                <a:close/>
                <a:moveTo>
                  <a:pt x="1602977" y="260909"/>
                </a:moveTo>
                <a:cubicBezTo>
                  <a:pt x="1579015" y="282067"/>
                  <a:pt x="1555072" y="303345"/>
                  <a:pt x="1531109" y="324503"/>
                </a:cubicBezTo>
                <a:cubicBezTo>
                  <a:pt x="1531621" y="324970"/>
                  <a:pt x="1532023" y="325441"/>
                  <a:pt x="1532534" y="325909"/>
                </a:cubicBezTo>
                <a:cubicBezTo>
                  <a:pt x="1559602" y="307796"/>
                  <a:pt x="1584734" y="287810"/>
                  <a:pt x="1602977" y="260909"/>
                </a:cubicBezTo>
                <a:close/>
                <a:moveTo>
                  <a:pt x="1738586" y="93"/>
                </a:moveTo>
                <a:cubicBezTo>
                  <a:pt x="1739586" y="-137"/>
                  <a:pt x="1740628" y="9"/>
                  <a:pt x="1741678" y="1125"/>
                </a:cubicBezTo>
                <a:cubicBezTo>
                  <a:pt x="1743505" y="3001"/>
                  <a:pt x="1742532" y="5336"/>
                  <a:pt x="1741688" y="7060"/>
                </a:cubicBezTo>
                <a:cubicBezTo>
                  <a:pt x="1740165" y="10140"/>
                  <a:pt x="1738843" y="13091"/>
                  <a:pt x="1738619" y="16733"/>
                </a:cubicBezTo>
                <a:cubicBezTo>
                  <a:pt x="1738431" y="19162"/>
                  <a:pt x="1738281" y="21833"/>
                  <a:pt x="1740091" y="23588"/>
                </a:cubicBezTo>
                <a:cubicBezTo>
                  <a:pt x="1747617" y="31088"/>
                  <a:pt x="1743550" y="34859"/>
                  <a:pt x="1738677" y="39142"/>
                </a:cubicBezTo>
                <a:cubicBezTo>
                  <a:pt x="1731935" y="44942"/>
                  <a:pt x="1730203" y="53237"/>
                  <a:pt x="1733427" y="62940"/>
                </a:cubicBezTo>
                <a:cubicBezTo>
                  <a:pt x="1734683" y="66896"/>
                  <a:pt x="1734606" y="69321"/>
                  <a:pt x="1730087" y="69352"/>
                </a:cubicBezTo>
                <a:cubicBezTo>
                  <a:pt x="1728331" y="69411"/>
                  <a:pt x="1728091" y="70752"/>
                  <a:pt x="1727650" y="72220"/>
                </a:cubicBezTo>
                <a:cubicBezTo>
                  <a:pt x="1718725" y="106803"/>
                  <a:pt x="1702909" y="137377"/>
                  <a:pt x="1683217" y="165659"/>
                </a:cubicBezTo>
                <a:cubicBezTo>
                  <a:pt x="1667247" y="188608"/>
                  <a:pt x="1648976" y="209452"/>
                  <a:pt x="1629846" y="229721"/>
                </a:cubicBezTo>
                <a:cubicBezTo>
                  <a:pt x="1629277" y="230345"/>
                  <a:pt x="1628727" y="231090"/>
                  <a:pt x="1628579" y="232307"/>
                </a:cubicBezTo>
                <a:cubicBezTo>
                  <a:pt x="1638645" y="229546"/>
                  <a:pt x="1646905" y="224301"/>
                  <a:pt x="1654744" y="218464"/>
                </a:cubicBezTo>
                <a:cubicBezTo>
                  <a:pt x="1675587" y="202985"/>
                  <a:pt x="1692156" y="183287"/>
                  <a:pt x="1708998" y="163943"/>
                </a:cubicBezTo>
                <a:cubicBezTo>
                  <a:pt x="1719244" y="152090"/>
                  <a:pt x="1729871" y="140588"/>
                  <a:pt x="1741523" y="130021"/>
                </a:cubicBezTo>
                <a:cubicBezTo>
                  <a:pt x="1743465" y="128259"/>
                  <a:pt x="1744676" y="126038"/>
                  <a:pt x="1745887" y="123817"/>
                </a:cubicBezTo>
                <a:cubicBezTo>
                  <a:pt x="1746584" y="122582"/>
                  <a:pt x="1747519" y="121460"/>
                  <a:pt x="1749347" y="121883"/>
                </a:cubicBezTo>
                <a:cubicBezTo>
                  <a:pt x="1751634" y="122412"/>
                  <a:pt x="1752125" y="124213"/>
                  <a:pt x="1752617" y="126013"/>
                </a:cubicBezTo>
                <a:cubicBezTo>
                  <a:pt x="1754144" y="131776"/>
                  <a:pt x="1753496" y="137007"/>
                  <a:pt x="1751495" y="142041"/>
                </a:cubicBezTo>
                <a:cubicBezTo>
                  <a:pt x="1746261" y="154936"/>
                  <a:pt x="1737190" y="165054"/>
                  <a:pt x="1727717" y="174701"/>
                </a:cubicBezTo>
                <a:cubicBezTo>
                  <a:pt x="1715459" y="187106"/>
                  <a:pt x="1703712" y="199978"/>
                  <a:pt x="1693354" y="214015"/>
                </a:cubicBezTo>
                <a:cubicBezTo>
                  <a:pt x="1692621" y="215009"/>
                  <a:pt x="1691065" y="215668"/>
                  <a:pt x="1692030" y="218421"/>
                </a:cubicBezTo>
                <a:cubicBezTo>
                  <a:pt x="1698864" y="211771"/>
                  <a:pt x="1705277" y="205255"/>
                  <a:pt x="1711837" y="198978"/>
                </a:cubicBezTo>
                <a:cubicBezTo>
                  <a:pt x="1718286" y="192704"/>
                  <a:pt x="1724845" y="186426"/>
                  <a:pt x="1731313" y="180273"/>
                </a:cubicBezTo>
                <a:cubicBezTo>
                  <a:pt x="1732852" y="178767"/>
                  <a:pt x="1734410" y="176656"/>
                  <a:pt x="1737207" y="178378"/>
                </a:cubicBezTo>
                <a:cubicBezTo>
                  <a:pt x="1740113" y="180098"/>
                  <a:pt x="1740237" y="183122"/>
                  <a:pt x="1739940" y="185555"/>
                </a:cubicBezTo>
                <a:cubicBezTo>
                  <a:pt x="1738923" y="192736"/>
                  <a:pt x="1736242" y="199125"/>
                  <a:pt x="1732245" y="204832"/>
                </a:cubicBezTo>
                <a:cubicBezTo>
                  <a:pt x="1718533" y="223707"/>
                  <a:pt x="1701914" y="240135"/>
                  <a:pt x="1686812" y="257845"/>
                </a:cubicBezTo>
                <a:cubicBezTo>
                  <a:pt x="1678657" y="267448"/>
                  <a:pt x="1671360" y="277626"/>
                  <a:pt x="1664556" y="288152"/>
                </a:cubicBezTo>
                <a:cubicBezTo>
                  <a:pt x="1663034" y="290505"/>
                  <a:pt x="1663470" y="292670"/>
                  <a:pt x="1664418" y="295304"/>
                </a:cubicBezTo>
                <a:cubicBezTo>
                  <a:pt x="1668225" y="305957"/>
                  <a:pt x="1665366" y="309688"/>
                  <a:pt x="1654080" y="308008"/>
                </a:cubicBezTo>
                <a:cubicBezTo>
                  <a:pt x="1650586" y="307520"/>
                  <a:pt x="1648371" y="308200"/>
                  <a:pt x="1646666" y="310801"/>
                </a:cubicBezTo>
                <a:cubicBezTo>
                  <a:pt x="1626127" y="342988"/>
                  <a:pt x="1600235" y="370389"/>
                  <a:pt x="1571163" y="394989"/>
                </a:cubicBezTo>
                <a:cubicBezTo>
                  <a:pt x="1559311" y="404958"/>
                  <a:pt x="1546947" y="414460"/>
                  <a:pt x="1534273" y="423366"/>
                </a:cubicBezTo>
                <a:cubicBezTo>
                  <a:pt x="1534365" y="423968"/>
                  <a:pt x="1534473" y="424692"/>
                  <a:pt x="1534563" y="425295"/>
                </a:cubicBezTo>
                <a:cubicBezTo>
                  <a:pt x="1534801" y="426134"/>
                  <a:pt x="1534983" y="426613"/>
                  <a:pt x="1535201" y="427332"/>
                </a:cubicBezTo>
                <a:cubicBezTo>
                  <a:pt x="1552895" y="413654"/>
                  <a:pt x="1570315" y="399621"/>
                  <a:pt x="1587187" y="384880"/>
                </a:cubicBezTo>
                <a:cubicBezTo>
                  <a:pt x="1632930" y="344940"/>
                  <a:pt x="1675952" y="302305"/>
                  <a:pt x="1719887" y="260608"/>
                </a:cubicBezTo>
                <a:cubicBezTo>
                  <a:pt x="1734653" y="246544"/>
                  <a:pt x="1745346" y="228861"/>
                  <a:pt x="1758213" y="213165"/>
                </a:cubicBezTo>
                <a:cubicBezTo>
                  <a:pt x="1766791" y="202700"/>
                  <a:pt x="1774857" y="191769"/>
                  <a:pt x="1785353" y="183058"/>
                </a:cubicBezTo>
                <a:cubicBezTo>
                  <a:pt x="1789677" y="179520"/>
                  <a:pt x="1794273" y="176336"/>
                  <a:pt x="1800877" y="176962"/>
                </a:cubicBezTo>
                <a:cubicBezTo>
                  <a:pt x="1803457" y="177238"/>
                  <a:pt x="1806419" y="177866"/>
                  <a:pt x="1807769" y="180970"/>
                </a:cubicBezTo>
                <a:cubicBezTo>
                  <a:pt x="1809008" y="184077"/>
                  <a:pt x="1806920" y="185602"/>
                  <a:pt x="1805034" y="186998"/>
                </a:cubicBezTo>
                <a:cubicBezTo>
                  <a:pt x="1804539" y="187378"/>
                  <a:pt x="1804063" y="187878"/>
                  <a:pt x="1803514" y="187897"/>
                </a:cubicBezTo>
                <a:cubicBezTo>
                  <a:pt x="1793193" y="188971"/>
                  <a:pt x="1792155" y="198213"/>
                  <a:pt x="1788211" y="205008"/>
                </a:cubicBezTo>
                <a:cubicBezTo>
                  <a:pt x="1786982" y="207109"/>
                  <a:pt x="1787181" y="209161"/>
                  <a:pt x="1789190" y="211516"/>
                </a:cubicBezTo>
                <a:cubicBezTo>
                  <a:pt x="1792806" y="215755"/>
                  <a:pt x="1791010" y="217754"/>
                  <a:pt x="1787239" y="219092"/>
                </a:cubicBezTo>
                <a:cubicBezTo>
                  <a:pt x="1783469" y="220431"/>
                  <a:pt x="1779241" y="220936"/>
                  <a:pt x="1775377" y="223853"/>
                </a:cubicBezTo>
                <a:cubicBezTo>
                  <a:pt x="1782527" y="225913"/>
                  <a:pt x="1786885" y="223344"/>
                  <a:pt x="1790824" y="220183"/>
                </a:cubicBezTo>
                <a:cubicBezTo>
                  <a:pt x="1799707" y="213222"/>
                  <a:pt x="1804607" y="203244"/>
                  <a:pt x="1809141" y="193038"/>
                </a:cubicBezTo>
                <a:cubicBezTo>
                  <a:pt x="1810059" y="191068"/>
                  <a:pt x="1810721" y="188866"/>
                  <a:pt x="1812132" y="187244"/>
                </a:cubicBezTo>
                <a:cubicBezTo>
                  <a:pt x="1814735" y="184006"/>
                  <a:pt x="1817974" y="183534"/>
                  <a:pt x="1822286" y="187265"/>
                </a:cubicBezTo>
                <a:cubicBezTo>
                  <a:pt x="1827987" y="192161"/>
                  <a:pt x="1829689" y="191740"/>
                  <a:pt x="1830357" y="185176"/>
                </a:cubicBezTo>
                <a:cubicBezTo>
                  <a:pt x="1831231" y="176304"/>
                  <a:pt x="1835247" y="169991"/>
                  <a:pt x="1843211" y="166452"/>
                </a:cubicBezTo>
                <a:cubicBezTo>
                  <a:pt x="1844858" y="165669"/>
                  <a:pt x="1846580" y="164642"/>
                  <a:pt x="1848681" y="166146"/>
                </a:cubicBezTo>
                <a:cubicBezTo>
                  <a:pt x="1850929" y="167888"/>
                  <a:pt x="1849883" y="169740"/>
                  <a:pt x="1849368" y="171453"/>
                </a:cubicBezTo>
                <a:cubicBezTo>
                  <a:pt x="1848669" y="174142"/>
                  <a:pt x="1847751" y="176838"/>
                  <a:pt x="1847179" y="179643"/>
                </a:cubicBezTo>
                <a:cubicBezTo>
                  <a:pt x="1846093" y="184162"/>
                  <a:pt x="1846470" y="188874"/>
                  <a:pt x="1850416" y="193102"/>
                </a:cubicBezTo>
                <a:cubicBezTo>
                  <a:pt x="1853303" y="196154"/>
                  <a:pt x="1853390" y="198210"/>
                  <a:pt x="1850533" y="200487"/>
                </a:cubicBezTo>
                <a:cubicBezTo>
                  <a:pt x="1841338" y="207580"/>
                  <a:pt x="1836183" y="216597"/>
                  <a:pt x="1841762" y="230219"/>
                </a:cubicBezTo>
                <a:cubicBezTo>
                  <a:pt x="1842601" y="232129"/>
                  <a:pt x="1842232" y="234080"/>
                  <a:pt x="1840128" y="234029"/>
                </a:cubicBezTo>
                <a:cubicBezTo>
                  <a:pt x="1835463" y="233823"/>
                  <a:pt x="1835166" y="236983"/>
                  <a:pt x="1834337" y="240281"/>
                </a:cubicBezTo>
                <a:cubicBezTo>
                  <a:pt x="1826185" y="271930"/>
                  <a:pt x="1811727" y="299794"/>
                  <a:pt x="1794161" y="326066"/>
                </a:cubicBezTo>
                <a:cubicBezTo>
                  <a:pt x="1776777" y="352090"/>
                  <a:pt x="1756361" y="375551"/>
                  <a:pt x="1734263" y="398100"/>
                </a:cubicBezTo>
                <a:cubicBezTo>
                  <a:pt x="1741291" y="397137"/>
                  <a:pt x="1749842" y="392367"/>
                  <a:pt x="1757954" y="386885"/>
                </a:cubicBezTo>
                <a:cubicBezTo>
                  <a:pt x="1779364" y="372233"/>
                  <a:pt x="1795859" y="352780"/>
                  <a:pt x="1812737" y="333679"/>
                </a:cubicBezTo>
                <a:cubicBezTo>
                  <a:pt x="1824521" y="320320"/>
                  <a:pt x="1835922" y="306611"/>
                  <a:pt x="1849624" y="295005"/>
                </a:cubicBezTo>
                <a:cubicBezTo>
                  <a:pt x="1851199" y="293741"/>
                  <a:pt x="1852171" y="292134"/>
                  <a:pt x="1852869" y="290172"/>
                </a:cubicBezTo>
                <a:cubicBezTo>
                  <a:pt x="1853494" y="288455"/>
                  <a:pt x="1854576" y="286843"/>
                  <a:pt x="1856990" y="287489"/>
                </a:cubicBezTo>
                <a:cubicBezTo>
                  <a:pt x="1859422" y="288255"/>
                  <a:pt x="1859968" y="290417"/>
                  <a:pt x="1860257" y="292345"/>
                </a:cubicBezTo>
                <a:cubicBezTo>
                  <a:pt x="1861015" y="299589"/>
                  <a:pt x="1860127" y="306160"/>
                  <a:pt x="1856935" y="312082"/>
                </a:cubicBezTo>
                <a:cubicBezTo>
                  <a:pt x="1850770" y="323919"/>
                  <a:pt x="1841590" y="333313"/>
                  <a:pt x="1832409" y="342707"/>
                </a:cubicBezTo>
                <a:cubicBezTo>
                  <a:pt x="1819675" y="355613"/>
                  <a:pt x="1808201" y="369566"/>
                  <a:pt x="1798281" y="385043"/>
                </a:cubicBezTo>
                <a:cubicBezTo>
                  <a:pt x="1805958" y="377395"/>
                  <a:pt x="1813617" y="369627"/>
                  <a:pt x="1821404" y="361975"/>
                </a:cubicBezTo>
                <a:cubicBezTo>
                  <a:pt x="1827267" y="356205"/>
                  <a:pt x="1833386" y="350669"/>
                  <a:pt x="1839377" y="345017"/>
                </a:cubicBezTo>
                <a:cubicBezTo>
                  <a:pt x="1840825" y="343635"/>
                  <a:pt x="1842363" y="342130"/>
                  <a:pt x="1844941" y="343860"/>
                </a:cubicBezTo>
                <a:cubicBezTo>
                  <a:pt x="1847262" y="345357"/>
                  <a:pt x="1847277" y="347658"/>
                  <a:pt x="1847164" y="349842"/>
                </a:cubicBezTo>
                <a:cubicBezTo>
                  <a:pt x="1846803" y="358455"/>
                  <a:pt x="1843225" y="365480"/>
                  <a:pt x="1838441" y="371820"/>
                </a:cubicBezTo>
                <a:cubicBezTo>
                  <a:pt x="1832630" y="379404"/>
                  <a:pt x="1826435" y="386639"/>
                  <a:pt x="1820021" y="393881"/>
                </a:cubicBezTo>
                <a:cubicBezTo>
                  <a:pt x="1827745" y="391683"/>
                  <a:pt x="1835469" y="389484"/>
                  <a:pt x="1843247" y="387648"/>
                </a:cubicBezTo>
                <a:cubicBezTo>
                  <a:pt x="1841726" y="401751"/>
                  <a:pt x="1833689" y="404808"/>
                  <a:pt x="1826441" y="407232"/>
                </a:cubicBezTo>
                <a:cubicBezTo>
                  <a:pt x="1816648" y="410348"/>
                  <a:pt x="1807403" y="414172"/>
                  <a:pt x="1798340" y="418475"/>
                </a:cubicBezTo>
                <a:cubicBezTo>
                  <a:pt x="1794876" y="422589"/>
                  <a:pt x="1791395" y="426583"/>
                  <a:pt x="1788058" y="430814"/>
                </a:cubicBezTo>
                <a:cubicBezTo>
                  <a:pt x="1784630" y="435169"/>
                  <a:pt x="1781423" y="439516"/>
                  <a:pt x="1778250" y="444105"/>
                </a:cubicBezTo>
                <a:cubicBezTo>
                  <a:pt x="1775995" y="447452"/>
                  <a:pt x="1773119" y="450334"/>
                  <a:pt x="1777135" y="455772"/>
                </a:cubicBezTo>
                <a:cubicBezTo>
                  <a:pt x="1778943" y="458255"/>
                  <a:pt x="1771677" y="472309"/>
                  <a:pt x="1768840" y="473253"/>
                </a:cubicBezTo>
                <a:cubicBezTo>
                  <a:pt x="1768419" y="473388"/>
                  <a:pt x="1767998" y="473524"/>
                  <a:pt x="1767669" y="473535"/>
                </a:cubicBezTo>
                <a:cubicBezTo>
                  <a:pt x="1761228" y="473267"/>
                  <a:pt x="1760417" y="477413"/>
                  <a:pt x="1761087" y="482599"/>
                </a:cubicBezTo>
                <a:cubicBezTo>
                  <a:pt x="1761738" y="487665"/>
                  <a:pt x="1763778" y="493895"/>
                  <a:pt x="1754725" y="491656"/>
                </a:cubicBezTo>
                <a:cubicBezTo>
                  <a:pt x="1753701" y="491449"/>
                  <a:pt x="1753589" y="492179"/>
                  <a:pt x="1753278" y="493037"/>
                </a:cubicBezTo>
                <a:cubicBezTo>
                  <a:pt x="1747079" y="514930"/>
                  <a:pt x="1733661" y="532098"/>
                  <a:pt x="1720463" y="549260"/>
                </a:cubicBezTo>
                <a:cubicBezTo>
                  <a:pt x="1719712" y="550133"/>
                  <a:pt x="1718960" y="551006"/>
                  <a:pt x="1718209" y="551879"/>
                </a:cubicBezTo>
                <a:cubicBezTo>
                  <a:pt x="1734041" y="547106"/>
                  <a:pt x="1787567" y="539854"/>
                  <a:pt x="1803757" y="541126"/>
                </a:cubicBezTo>
                <a:cubicBezTo>
                  <a:pt x="1818153" y="542216"/>
                  <a:pt x="1894232" y="513247"/>
                  <a:pt x="1908472" y="497141"/>
                </a:cubicBezTo>
                <a:cubicBezTo>
                  <a:pt x="1912607" y="509237"/>
                  <a:pt x="1908392" y="514224"/>
                  <a:pt x="1905273" y="519902"/>
                </a:cubicBezTo>
                <a:cubicBezTo>
                  <a:pt x="1900852" y="527925"/>
                  <a:pt x="1900807" y="533498"/>
                  <a:pt x="1912288" y="539411"/>
                </a:cubicBezTo>
                <a:cubicBezTo>
                  <a:pt x="1945159" y="556233"/>
                  <a:pt x="1944920" y="556847"/>
                  <a:pt x="1920238" y="582026"/>
                </a:cubicBezTo>
                <a:cubicBezTo>
                  <a:pt x="1919084" y="583155"/>
                  <a:pt x="1920267" y="586628"/>
                  <a:pt x="1920301" y="589050"/>
                </a:cubicBezTo>
                <a:cubicBezTo>
                  <a:pt x="1928199" y="592418"/>
                  <a:pt x="1935459" y="582725"/>
                  <a:pt x="1945762" y="592554"/>
                </a:cubicBezTo>
                <a:cubicBezTo>
                  <a:pt x="1914574" y="638303"/>
                  <a:pt x="1863299" y="682549"/>
                  <a:pt x="1816063" y="717694"/>
                </a:cubicBezTo>
                <a:cubicBezTo>
                  <a:pt x="1859976" y="727239"/>
                  <a:pt x="1879538" y="687817"/>
                  <a:pt x="1911348" y="691712"/>
                </a:cubicBezTo>
                <a:cubicBezTo>
                  <a:pt x="1928638" y="703244"/>
                  <a:pt x="1885466" y="724322"/>
                  <a:pt x="1930339" y="728505"/>
                </a:cubicBezTo>
                <a:cubicBezTo>
                  <a:pt x="1912832" y="739754"/>
                  <a:pt x="1900228" y="750596"/>
                  <a:pt x="1888884" y="763212"/>
                </a:cubicBezTo>
                <a:cubicBezTo>
                  <a:pt x="1868780" y="785816"/>
                  <a:pt x="1866343" y="800434"/>
                  <a:pt x="1881504" y="829360"/>
                </a:cubicBezTo>
                <a:cubicBezTo>
                  <a:pt x="1891538" y="848405"/>
                  <a:pt x="1904520" y="865775"/>
                  <a:pt x="1898869" y="889102"/>
                </a:cubicBezTo>
                <a:cubicBezTo>
                  <a:pt x="1894985" y="905102"/>
                  <a:pt x="1898958" y="915386"/>
                  <a:pt x="1921601" y="907477"/>
                </a:cubicBezTo>
                <a:cubicBezTo>
                  <a:pt x="1946039" y="899023"/>
                  <a:pt x="1957837" y="912919"/>
                  <a:pt x="1955508" y="940738"/>
                </a:cubicBezTo>
                <a:cubicBezTo>
                  <a:pt x="1954000" y="958597"/>
                  <a:pt x="1959224" y="963993"/>
                  <a:pt x="1976481" y="961353"/>
                </a:cubicBezTo>
                <a:cubicBezTo>
                  <a:pt x="1995567" y="958409"/>
                  <a:pt x="2012271" y="946217"/>
                  <a:pt x="2037146" y="950953"/>
                </a:cubicBezTo>
                <a:cubicBezTo>
                  <a:pt x="2022790" y="983900"/>
                  <a:pt x="1980355" y="976122"/>
                  <a:pt x="1962580" y="1007610"/>
                </a:cubicBezTo>
                <a:cubicBezTo>
                  <a:pt x="1989275" y="1006833"/>
                  <a:pt x="2009676" y="1006025"/>
                  <a:pt x="2028421" y="998611"/>
                </a:cubicBezTo>
                <a:cubicBezTo>
                  <a:pt x="2036238" y="995562"/>
                  <a:pt x="2044823" y="992486"/>
                  <a:pt x="2050829" y="1001611"/>
                </a:cubicBezTo>
                <a:cubicBezTo>
                  <a:pt x="2058003" y="1012636"/>
                  <a:pt x="2047439" y="1017232"/>
                  <a:pt x="2041050" y="1019506"/>
                </a:cubicBezTo>
                <a:cubicBezTo>
                  <a:pt x="2023020" y="1025806"/>
                  <a:pt x="2010541" y="1039673"/>
                  <a:pt x="1996418" y="1050687"/>
                </a:cubicBezTo>
                <a:cubicBezTo>
                  <a:pt x="1965517" y="1074864"/>
                  <a:pt x="1930634" y="1095299"/>
                  <a:pt x="1907231" y="1134124"/>
                </a:cubicBezTo>
                <a:cubicBezTo>
                  <a:pt x="1942339" y="1123252"/>
                  <a:pt x="1966286" y="1099793"/>
                  <a:pt x="1999628" y="1094067"/>
                </a:cubicBezTo>
                <a:cubicBezTo>
                  <a:pt x="1975297" y="1129653"/>
                  <a:pt x="1940811" y="1153466"/>
                  <a:pt x="1908700" y="1179865"/>
                </a:cubicBezTo>
                <a:cubicBezTo>
                  <a:pt x="1899559" y="1187320"/>
                  <a:pt x="1889855" y="1192492"/>
                  <a:pt x="1889868" y="1207997"/>
                </a:cubicBezTo>
                <a:cubicBezTo>
                  <a:pt x="1889860" y="1238039"/>
                  <a:pt x="1880309" y="1263315"/>
                  <a:pt x="1853631" y="1277417"/>
                </a:cubicBezTo>
                <a:cubicBezTo>
                  <a:pt x="1853430" y="1277545"/>
                  <a:pt x="1855637" y="1281953"/>
                  <a:pt x="1857096" y="1285053"/>
                </a:cubicBezTo>
                <a:cubicBezTo>
                  <a:pt x="1874696" y="1285430"/>
                  <a:pt x="1885755" y="1267251"/>
                  <a:pt x="1909019" y="1272282"/>
                </a:cubicBezTo>
                <a:cubicBezTo>
                  <a:pt x="1891328" y="1296984"/>
                  <a:pt x="1876677" y="1319161"/>
                  <a:pt x="1848098" y="1331631"/>
                </a:cubicBezTo>
                <a:cubicBezTo>
                  <a:pt x="1825215" y="1341608"/>
                  <a:pt x="1796024" y="1347799"/>
                  <a:pt x="1782897" y="1377919"/>
                </a:cubicBezTo>
                <a:cubicBezTo>
                  <a:pt x="1804185" y="1383017"/>
                  <a:pt x="1818358" y="1375272"/>
                  <a:pt x="1832839" y="1369576"/>
                </a:cubicBezTo>
                <a:cubicBezTo>
                  <a:pt x="1855135" y="1360830"/>
                  <a:pt x="1876830" y="1351015"/>
                  <a:pt x="1899109" y="1342149"/>
                </a:cubicBezTo>
                <a:cubicBezTo>
                  <a:pt x="1907548" y="1338836"/>
                  <a:pt x="1916975" y="1336217"/>
                  <a:pt x="1924893" y="1350730"/>
                </a:cubicBezTo>
                <a:cubicBezTo>
                  <a:pt x="1895614" y="1354864"/>
                  <a:pt x="1880691" y="1375233"/>
                  <a:pt x="1864819" y="1394423"/>
                </a:cubicBezTo>
                <a:cubicBezTo>
                  <a:pt x="1855856" y="1405264"/>
                  <a:pt x="1849395" y="1419533"/>
                  <a:pt x="1829715" y="1414866"/>
                </a:cubicBezTo>
                <a:cubicBezTo>
                  <a:pt x="1819309" y="1412429"/>
                  <a:pt x="1814120" y="1420479"/>
                  <a:pt x="1816666" y="1430084"/>
                </a:cubicBezTo>
                <a:cubicBezTo>
                  <a:pt x="1825508" y="1463947"/>
                  <a:pt x="1804138" y="1476658"/>
                  <a:pt x="1781075" y="1483976"/>
                </a:cubicBezTo>
                <a:cubicBezTo>
                  <a:pt x="1737493" y="1497921"/>
                  <a:pt x="1703985" y="1528243"/>
                  <a:pt x="1662135" y="1545641"/>
                </a:cubicBezTo>
                <a:cubicBezTo>
                  <a:pt x="1621421" y="1562518"/>
                  <a:pt x="1309213" y="1644982"/>
                  <a:pt x="1228496" y="1654846"/>
                </a:cubicBezTo>
                <a:cubicBezTo>
                  <a:pt x="734556" y="1715203"/>
                  <a:pt x="322997" y="1384057"/>
                  <a:pt x="320644" y="1379412"/>
                </a:cubicBezTo>
                <a:cubicBezTo>
                  <a:pt x="309754" y="1357610"/>
                  <a:pt x="289551" y="1348720"/>
                  <a:pt x="270759" y="1337481"/>
                </a:cubicBezTo>
                <a:cubicBezTo>
                  <a:pt x="254381" y="1327615"/>
                  <a:pt x="236924" y="1317178"/>
                  <a:pt x="228113" y="1299667"/>
                </a:cubicBezTo>
                <a:cubicBezTo>
                  <a:pt x="216458" y="1276439"/>
                  <a:pt x="242410" y="1294947"/>
                  <a:pt x="245333" y="1285763"/>
                </a:cubicBezTo>
                <a:cubicBezTo>
                  <a:pt x="234720" y="1273886"/>
                  <a:pt x="219423" y="1263135"/>
                  <a:pt x="213717" y="1249396"/>
                </a:cubicBezTo>
                <a:cubicBezTo>
                  <a:pt x="193226" y="1199693"/>
                  <a:pt x="159854" y="1164111"/>
                  <a:pt x="113881" y="1137192"/>
                </a:cubicBezTo>
                <a:cubicBezTo>
                  <a:pt x="100683" y="1129398"/>
                  <a:pt x="90568" y="1114960"/>
                  <a:pt x="73849" y="1113100"/>
                </a:cubicBezTo>
                <a:cubicBezTo>
                  <a:pt x="36733" y="1109140"/>
                  <a:pt x="42173" y="1068255"/>
                  <a:pt x="20263" y="1050943"/>
                </a:cubicBezTo>
                <a:cubicBezTo>
                  <a:pt x="18198" y="1049317"/>
                  <a:pt x="13140" y="1027228"/>
                  <a:pt x="8595" y="1004970"/>
                </a:cubicBezTo>
                <a:lnTo>
                  <a:pt x="6783" y="995844"/>
                </a:lnTo>
                <a:lnTo>
                  <a:pt x="9724" y="994413"/>
                </a:lnTo>
                <a:lnTo>
                  <a:pt x="11037" y="999486"/>
                </a:lnTo>
                <a:cubicBezTo>
                  <a:pt x="14116" y="1010934"/>
                  <a:pt x="16916" y="1019681"/>
                  <a:pt x="17989" y="1017464"/>
                </a:cubicBezTo>
                <a:cubicBezTo>
                  <a:pt x="20834" y="1011433"/>
                  <a:pt x="25764" y="1006058"/>
                  <a:pt x="21860" y="998437"/>
                </a:cubicBezTo>
                <a:cubicBezTo>
                  <a:pt x="20669" y="996024"/>
                  <a:pt x="19867" y="989169"/>
                  <a:pt x="16531" y="989724"/>
                </a:cubicBezTo>
                <a:cubicBezTo>
                  <a:pt x="15419" y="989909"/>
                  <a:pt x="14027" y="990917"/>
                  <a:pt x="12243" y="993188"/>
                </a:cubicBezTo>
                <a:lnTo>
                  <a:pt x="9724" y="994413"/>
                </a:lnTo>
                <a:lnTo>
                  <a:pt x="7918" y="987443"/>
                </a:lnTo>
                <a:cubicBezTo>
                  <a:pt x="5848" y="979222"/>
                  <a:pt x="3868" y="971026"/>
                  <a:pt x="2406" y="965300"/>
                </a:cubicBezTo>
                <a:lnTo>
                  <a:pt x="2083" y="964112"/>
                </a:lnTo>
                <a:lnTo>
                  <a:pt x="2754" y="954092"/>
                </a:lnTo>
                <a:cubicBezTo>
                  <a:pt x="6095" y="926587"/>
                  <a:pt x="15820" y="895491"/>
                  <a:pt x="31566" y="893447"/>
                </a:cubicBezTo>
                <a:cubicBezTo>
                  <a:pt x="14911" y="860452"/>
                  <a:pt x="14911" y="860452"/>
                  <a:pt x="52206" y="854594"/>
                </a:cubicBezTo>
                <a:cubicBezTo>
                  <a:pt x="34418" y="833873"/>
                  <a:pt x="33602" y="828449"/>
                  <a:pt x="50190" y="820622"/>
                </a:cubicBezTo>
                <a:cubicBezTo>
                  <a:pt x="66155" y="813059"/>
                  <a:pt x="84692" y="810133"/>
                  <a:pt x="98778" y="798878"/>
                </a:cubicBezTo>
                <a:cubicBezTo>
                  <a:pt x="80211" y="772247"/>
                  <a:pt x="71440" y="741046"/>
                  <a:pt x="39477" y="728797"/>
                </a:cubicBezTo>
                <a:cubicBezTo>
                  <a:pt x="34449" y="726907"/>
                  <a:pt x="30033" y="718818"/>
                  <a:pt x="32418" y="714135"/>
                </a:cubicBezTo>
                <a:cubicBezTo>
                  <a:pt x="40732" y="696774"/>
                  <a:pt x="20252" y="664756"/>
                  <a:pt x="53539" y="660124"/>
                </a:cubicBezTo>
                <a:cubicBezTo>
                  <a:pt x="57638" y="659501"/>
                  <a:pt x="60973" y="655997"/>
                  <a:pt x="56973" y="651407"/>
                </a:cubicBezTo>
                <a:cubicBezTo>
                  <a:pt x="43256" y="635757"/>
                  <a:pt x="57141" y="636380"/>
                  <a:pt x="65177" y="634051"/>
                </a:cubicBezTo>
                <a:cubicBezTo>
                  <a:pt x="74914" y="631300"/>
                  <a:pt x="87382" y="637906"/>
                  <a:pt x="95409" y="628914"/>
                </a:cubicBezTo>
                <a:cubicBezTo>
                  <a:pt x="91836" y="619828"/>
                  <a:pt x="83731" y="620221"/>
                  <a:pt x="77587" y="617521"/>
                </a:cubicBezTo>
                <a:cubicBezTo>
                  <a:pt x="59615" y="609525"/>
                  <a:pt x="44480" y="599859"/>
                  <a:pt x="40415" y="577949"/>
                </a:cubicBezTo>
                <a:cubicBezTo>
                  <a:pt x="37093" y="560253"/>
                  <a:pt x="32982" y="544644"/>
                  <a:pt x="55220" y="538444"/>
                </a:cubicBezTo>
                <a:cubicBezTo>
                  <a:pt x="58716" y="537479"/>
                  <a:pt x="60238" y="535126"/>
                  <a:pt x="60444" y="532091"/>
                </a:cubicBezTo>
                <a:cubicBezTo>
                  <a:pt x="57375" y="529287"/>
                  <a:pt x="54397" y="526359"/>
                  <a:pt x="50997" y="524292"/>
                </a:cubicBezTo>
                <a:cubicBezTo>
                  <a:pt x="39609" y="517528"/>
                  <a:pt x="34519" y="507161"/>
                  <a:pt x="29797" y="496296"/>
                </a:cubicBezTo>
                <a:cubicBezTo>
                  <a:pt x="26771" y="489372"/>
                  <a:pt x="23432" y="482580"/>
                  <a:pt x="18025" y="476705"/>
                </a:cubicBezTo>
                <a:cubicBezTo>
                  <a:pt x="14719" y="473061"/>
                  <a:pt x="10900" y="470404"/>
                  <a:pt x="6383" y="468980"/>
                </a:cubicBezTo>
                <a:cubicBezTo>
                  <a:pt x="2433" y="467660"/>
                  <a:pt x="1045" y="465768"/>
                  <a:pt x="3045" y="462188"/>
                </a:cubicBezTo>
                <a:cubicBezTo>
                  <a:pt x="8677" y="451944"/>
                  <a:pt x="9882" y="440880"/>
                  <a:pt x="3242" y="428263"/>
                </a:cubicBezTo>
                <a:cubicBezTo>
                  <a:pt x="1235" y="424454"/>
                  <a:pt x="1716" y="421046"/>
                  <a:pt x="4901" y="419485"/>
                </a:cubicBezTo>
                <a:cubicBezTo>
                  <a:pt x="18139" y="412862"/>
                  <a:pt x="19514" y="398521"/>
                  <a:pt x="23741" y="386265"/>
                </a:cubicBezTo>
                <a:cubicBezTo>
                  <a:pt x="29731" y="368862"/>
                  <a:pt x="34898" y="351123"/>
                  <a:pt x="38036" y="332362"/>
                </a:cubicBezTo>
                <a:cubicBezTo>
                  <a:pt x="39883" y="321155"/>
                  <a:pt x="41637" y="310073"/>
                  <a:pt x="37374" y="297860"/>
                </a:cubicBezTo>
                <a:cubicBezTo>
                  <a:pt x="36372" y="294866"/>
                  <a:pt x="36980" y="292301"/>
                  <a:pt x="38063" y="289963"/>
                </a:cubicBezTo>
                <a:cubicBezTo>
                  <a:pt x="42597" y="279756"/>
                  <a:pt x="40234" y="269176"/>
                  <a:pt x="33975" y="258363"/>
                </a:cubicBezTo>
                <a:cubicBezTo>
                  <a:pt x="30125" y="251830"/>
                  <a:pt x="30327" y="250975"/>
                  <a:pt x="37609" y="250972"/>
                </a:cubicBezTo>
                <a:cubicBezTo>
                  <a:pt x="52373" y="250838"/>
                  <a:pt x="67065" y="250950"/>
                  <a:pt x="81247" y="248413"/>
                </a:cubicBezTo>
                <a:cubicBezTo>
                  <a:pt x="97150" y="245576"/>
                  <a:pt x="101623" y="240095"/>
                  <a:pt x="87027" y="225202"/>
                </a:cubicBezTo>
                <a:cubicBezTo>
                  <a:pt x="83903" y="222037"/>
                  <a:pt x="81054" y="218498"/>
                  <a:pt x="79230" y="214441"/>
                </a:cubicBezTo>
                <a:cubicBezTo>
                  <a:pt x="77863" y="211216"/>
                  <a:pt x="78288" y="208901"/>
                  <a:pt x="80687" y="207245"/>
                </a:cubicBezTo>
                <a:cubicBezTo>
                  <a:pt x="83471" y="205213"/>
                  <a:pt x="85515" y="207809"/>
                  <a:pt x="87562" y="209678"/>
                </a:cubicBezTo>
                <a:cubicBezTo>
                  <a:pt x="98671" y="219722"/>
                  <a:pt x="111706" y="226431"/>
                  <a:pt x="124300" y="233881"/>
                </a:cubicBezTo>
                <a:cubicBezTo>
                  <a:pt x="142360" y="244660"/>
                  <a:pt x="161099" y="254083"/>
                  <a:pt x="177765" y="267332"/>
                </a:cubicBezTo>
                <a:cubicBezTo>
                  <a:pt x="182023" y="270702"/>
                  <a:pt x="187661" y="267847"/>
                  <a:pt x="187213" y="261926"/>
                </a:cubicBezTo>
                <a:cubicBezTo>
                  <a:pt x="186764" y="256006"/>
                  <a:pt x="189729" y="255906"/>
                  <a:pt x="194337" y="257205"/>
                </a:cubicBezTo>
                <a:cubicBezTo>
                  <a:pt x="199861" y="258714"/>
                  <a:pt x="205383" y="260225"/>
                  <a:pt x="210833" y="261979"/>
                </a:cubicBezTo>
                <a:cubicBezTo>
                  <a:pt x="216519" y="263847"/>
                  <a:pt x="219587" y="268105"/>
                  <a:pt x="220951" y="273511"/>
                </a:cubicBezTo>
                <a:cubicBezTo>
                  <a:pt x="221215" y="274531"/>
                  <a:pt x="221415" y="275675"/>
                  <a:pt x="221308" y="276617"/>
                </a:cubicBezTo>
                <a:lnTo>
                  <a:pt x="220390" y="277794"/>
                </a:lnTo>
                <a:lnTo>
                  <a:pt x="219184" y="278292"/>
                </a:lnTo>
                <a:cubicBezTo>
                  <a:pt x="217932" y="278836"/>
                  <a:pt x="217856" y="278975"/>
                  <a:pt x="219827" y="278515"/>
                </a:cubicBezTo>
                <a:lnTo>
                  <a:pt x="220390" y="277794"/>
                </a:lnTo>
                <a:lnTo>
                  <a:pt x="225602" y="275640"/>
                </a:lnTo>
                <a:cubicBezTo>
                  <a:pt x="231073" y="273321"/>
                  <a:pt x="237770" y="270158"/>
                  <a:pt x="238725" y="267703"/>
                </a:cubicBezTo>
                <a:cubicBezTo>
                  <a:pt x="238799" y="267458"/>
                  <a:pt x="306286" y="282631"/>
                  <a:pt x="327695" y="292934"/>
                </a:cubicBezTo>
                <a:cubicBezTo>
                  <a:pt x="341023" y="299390"/>
                  <a:pt x="599974" y="399939"/>
                  <a:pt x="931839" y="361634"/>
                </a:cubicBezTo>
                <a:cubicBezTo>
                  <a:pt x="943551" y="360271"/>
                  <a:pt x="954657" y="359291"/>
                  <a:pt x="966002" y="358425"/>
                </a:cubicBezTo>
                <a:cubicBezTo>
                  <a:pt x="1066255" y="350083"/>
                  <a:pt x="1165023" y="344336"/>
                  <a:pt x="1205961" y="337022"/>
                </a:cubicBezTo>
                <a:cubicBezTo>
                  <a:pt x="1237968" y="331220"/>
                  <a:pt x="1399293" y="285815"/>
                  <a:pt x="1443310" y="250536"/>
                </a:cubicBezTo>
                <a:cubicBezTo>
                  <a:pt x="1488297" y="214376"/>
                  <a:pt x="1529887" y="174697"/>
                  <a:pt x="1571239" y="134904"/>
                </a:cubicBezTo>
                <a:cubicBezTo>
                  <a:pt x="1589176" y="117705"/>
                  <a:pt x="1608648" y="101907"/>
                  <a:pt x="1624247" y="82363"/>
                </a:cubicBezTo>
                <a:cubicBezTo>
                  <a:pt x="1639827" y="62699"/>
                  <a:pt x="1654420" y="42341"/>
                  <a:pt x="1671755" y="24072"/>
                </a:cubicBezTo>
                <a:cubicBezTo>
                  <a:pt x="1676703" y="18818"/>
                  <a:pt x="1681596" y="13202"/>
                  <a:pt x="1689813" y="12077"/>
                </a:cubicBezTo>
                <a:cubicBezTo>
                  <a:pt x="1691643" y="11773"/>
                  <a:pt x="1693637" y="11827"/>
                  <a:pt x="1695539" y="12005"/>
                </a:cubicBezTo>
                <a:cubicBezTo>
                  <a:pt x="1697661" y="12176"/>
                  <a:pt x="1699489" y="13326"/>
                  <a:pt x="1700566" y="15349"/>
                </a:cubicBezTo>
                <a:cubicBezTo>
                  <a:pt x="1701679" y="17614"/>
                  <a:pt x="1700560" y="18984"/>
                  <a:pt x="1699205" y="20240"/>
                </a:cubicBezTo>
                <a:cubicBezTo>
                  <a:pt x="1698234" y="21121"/>
                  <a:pt x="1697335" y="22484"/>
                  <a:pt x="1695944" y="22773"/>
                </a:cubicBezTo>
                <a:cubicBezTo>
                  <a:pt x="1687049" y="24526"/>
                  <a:pt x="1684752" y="31993"/>
                  <a:pt x="1681449" y="38645"/>
                </a:cubicBezTo>
                <a:cubicBezTo>
                  <a:pt x="1679999" y="41481"/>
                  <a:pt x="1678349" y="43716"/>
                  <a:pt x="1682350" y="47579"/>
                </a:cubicBezTo>
                <a:cubicBezTo>
                  <a:pt x="1685839" y="50975"/>
                  <a:pt x="1683037" y="52886"/>
                  <a:pt x="1680109" y="53954"/>
                </a:cubicBezTo>
                <a:cubicBezTo>
                  <a:pt x="1676027" y="55424"/>
                  <a:pt x="1670940" y="55353"/>
                  <a:pt x="1666763" y="59855"/>
                </a:cubicBezTo>
                <a:cubicBezTo>
                  <a:pt x="1684930" y="59606"/>
                  <a:pt x="1690894" y="47897"/>
                  <a:pt x="1697533" y="37014"/>
                </a:cubicBezTo>
                <a:cubicBezTo>
                  <a:pt x="1700027" y="33053"/>
                  <a:pt x="1701425" y="28403"/>
                  <a:pt x="1703407" y="23976"/>
                </a:cubicBezTo>
                <a:cubicBezTo>
                  <a:pt x="1705903" y="18562"/>
                  <a:pt x="1709709" y="18191"/>
                  <a:pt x="1715247" y="22729"/>
                </a:cubicBezTo>
                <a:cubicBezTo>
                  <a:pt x="1720161" y="26803"/>
                  <a:pt x="1722193" y="26372"/>
                  <a:pt x="1722750" y="20538"/>
                </a:cubicBezTo>
                <a:cubicBezTo>
                  <a:pt x="1723587" y="11425"/>
                  <a:pt x="1727677" y="4867"/>
                  <a:pt x="1735751" y="1324"/>
                </a:cubicBezTo>
                <a:cubicBezTo>
                  <a:pt x="1736630" y="931"/>
                  <a:pt x="1737586" y="324"/>
                  <a:pt x="1738586" y="93"/>
                </a:cubicBezTo>
                <a:close/>
              </a:path>
            </a:pathLst>
          </a:custGeom>
        </p:spPr>
        <p:txBody>
          <a:bodyPr wrap="square" anchor="ctr">
            <a:noAutofit/>
          </a:bodyPr>
          <a:lstStyle>
            <a:lvl1pPr algn="ctr">
              <a:buNone/>
              <a:defRPr/>
            </a:lvl1pPr>
          </a:lstStyle>
          <a:p>
            <a:r>
              <a:rPr lang="en-US"/>
              <a:t>Click icon to add picture</a:t>
            </a:r>
            <a:endParaRPr lang="en-US" dirty="0"/>
          </a:p>
        </p:txBody>
      </p:sp>
      <p:sp>
        <p:nvSpPr>
          <p:cNvPr id="2" name="Date Placeholder 1">
            <a:extLst>
              <a:ext uri="{FF2B5EF4-FFF2-40B4-BE49-F238E27FC236}">
                <a16:creationId xmlns:a16="http://schemas.microsoft.com/office/drawing/2014/main" id="{71C9756B-145D-4BA8-AA43-904C1E7CB86D}"/>
              </a:ext>
            </a:extLst>
          </p:cNvPr>
          <p:cNvSpPr>
            <a:spLocks noGrp="1"/>
          </p:cNvSpPr>
          <p:nvPr>
            <p:ph type="dt" sz="half" idx="10"/>
          </p:nvPr>
        </p:nvSpPr>
        <p:spPr/>
        <p:txBody>
          <a:bodyPr/>
          <a:lstStyle/>
          <a:p>
            <a:endParaRPr lang="en-US" dirty="0"/>
          </a:p>
        </p:txBody>
      </p:sp>
      <p:sp>
        <p:nvSpPr>
          <p:cNvPr id="3" name="Footer Placeholder 2">
            <a:extLst>
              <a:ext uri="{FF2B5EF4-FFF2-40B4-BE49-F238E27FC236}">
                <a16:creationId xmlns:a16="http://schemas.microsoft.com/office/drawing/2014/main" id="{B21DB60F-139E-4C44-89AF-3F8F5EC241FB}"/>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388226C9-C193-4B47-9717-4BC86C9092C7}"/>
              </a:ext>
            </a:extLst>
          </p:cNvPr>
          <p:cNvSpPr>
            <a:spLocks noGrp="1"/>
          </p:cNvSpPr>
          <p:nvPr>
            <p:ph type="sldNum" sz="quarter" idx="12"/>
          </p:nvPr>
        </p:nvSpPr>
        <p:spPr/>
        <p:txBody>
          <a:bodyPr/>
          <a:lstStyle/>
          <a:p>
            <a:fld id="{B9713C8C-8E70-45D5-AE59-23E60168254E}" type="slidenum">
              <a:rPr lang="en-US" smtClean="0"/>
              <a:t>‹#›</a:t>
            </a:fld>
            <a:endParaRPr lang="en-US" dirty="0"/>
          </a:p>
        </p:txBody>
      </p:sp>
      <p:sp>
        <p:nvSpPr>
          <p:cNvPr id="5" name="Title 4">
            <a:extLst>
              <a:ext uri="{FF2B5EF4-FFF2-40B4-BE49-F238E27FC236}">
                <a16:creationId xmlns:a16="http://schemas.microsoft.com/office/drawing/2014/main" id="{DE7D0FB3-AA0E-43D7-A0BC-3BEE75E725EF}"/>
              </a:ext>
            </a:extLst>
          </p:cNvPr>
          <p:cNvSpPr>
            <a:spLocks noGrp="1"/>
          </p:cNvSpPr>
          <p:nvPr>
            <p:ph type="title"/>
          </p:nvPr>
        </p:nvSpPr>
        <p:spPr/>
        <p:txBody>
          <a:bodyPr/>
          <a:lstStyle>
            <a:lvl1pPr algn="ctr">
              <a:defRPr/>
            </a:lvl1pPr>
          </a:lstStyle>
          <a:p>
            <a:r>
              <a:rPr lang="en-US"/>
              <a:t>Click to edit Master title style</a:t>
            </a:r>
          </a:p>
        </p:txBody>
      </p:sp>
      <p:sp>
        <p:nvSpPr>
          <p:cNvPr id="61" name="Text Placeholder 60">
            <a:extLst>
              <a:ext uri="{FF2B5EF4-FFF2-40B4-BE49-F238E27FC236}">
                <a16:creationId xmlns:a16="http://schemas.microsoft.com/office/drawing/2014/main" id="{88FBD310-488D-42E9-A29F-12364D04331A}"/>
              </a:ext>
            </a:extLst>
          </p:cNvPr>
          <p:cNvSpPr>
            <a:spLocks noGrp="1"/>
          </p:cNvSpPr>
          <p:nvPr>
            <p:ph type="body" sz="quarter" idx="18" hasCustomPrompt="1"/>
          </p:nvPr>
        </p:nvSpPr>
        <p:spPr>
          <a:xfrm>
            <a:off x="329184" y="4242815"/>
            <a:ext cx="2057400" cy="731520"/>
          </a:xfrm>
        </p:spPr>
        <p:txBody>
          <a:bodyPr anchor="ctr"/>
          <a:lstStyle>
            <a:lvl1pPr marL="0" indent="0" algn="ctr">
              <a:spcBef>
                <a:spcPts val="1000"/>
              </a:spcBef>
              <a:buNone/>
              <a:defRPr sz="2000" b="0">
                <a:latin typeface="+mj-lt"/>
              </a:defRPr>
            </a:lvl1pPr>
          </a:lstStyle>
          <a:p>
            <a:pPr lvl="0"/>
            <a:r>
              <a:rPr lang="en-US" dirty="0"/>
              <a:t>Name</a:t>
            </a:r>
          </a:p>
        </p:txBody>
      </p:sp>
      <p:sp>
        <p:nvSpPr>
          <p:cNvPr id="62" name="Text Placeholder 60">
            <a:extLst>
              <a:ext uri="{FF2B5EF4-FFF2-40B4-BE49-F238E27FC236}">
                <a16:creationId xmlns:a16="http://schemas.microsoft.com/office/drawing/2014/main" id="{9460BB5F-DDF6-449E-B8A3-5B1A09531AED}"/>
              </a:ext>
            </a:extLst>
          </p:cNvPr>
          <p:cNvSpPr>
            <a:spLocks noGrp="1"/>
          </p:cNvSpPr>
          <p:nvPr>
            <p:ph type="body" sz="quarter" idx="19" hasCustomPrompt="1"/>
          </p:nvPr>
        </p:nvSpPr>
        <p:spPr>
          <a:xfrm>
            <a:off x="329184" y="4782312"/>
            <a:ext cx="2057400" cy="644525"/>
          </a:xfrm>
        </p:spPr>
        <p:txBody>
          <a:bodyPr anchor="ctr"/>
          <a:lstStyle>
            <a:lvl1pPr marL="0" indent="0" algn="ctr">
              <a:spcBef>
                <a:spcPts val="1000"/>
              </a:spcBef>
              <a:buNone/>
              <a:defRPr sz="2000" b="0">
                <a:latin typeface="+mn-lt"/>
              </a:defRPr>
            </a:lvl1pPr>
          </a:lstStyle>
          <a:p>
            <a:pPr lvl="0"/>
            <a:r>
              <a:rPr lang="en-US" dirty="0"/>
              <a:t>Title</a:t>
            </a:r>
          </a:p>
        </p:txBody>
      </p:sp>
      <p:sp>
        <p:nvSpPr>
          <p:cNvPr id="63" name="Text Placeholder 60">
            <a:extLst>
              <a:ext uri="{FF2B5EF4-FFF2-40B4-BE49-F238E27FC236}">
                <a16:creationId xmlns:a16="http://schemas.microsoft.com/office/drawing/2014/main" id="{4EF74628-86D0-415A-A2D4-15002D43447D}"/>
              </a:ext>
            </a:extLst>
          </p:cNvPr>
          <p:cNvSpPr>
            <a:spLocks noGrp="1"/>
          </p:cNvSpPr>
          <p:nvPr>
            <p:ph type="body" sz="quarter" idx="20" hasCustomPrompt="1"/>
          </p:nvPr>
        </p:nvSpPr>
        <p:spPr>
          <a:xfrm>
            <a:off x="9810369" y="4242815"/>
            <a:ext cx="2057400" cy="731520"/>
          </a:xfrm>
        </p:spPr>
        <p:txBody>
          <a:bodyPr anchor="ctr"/>
          <a:lstStyle>
            <a:lvl1pPr marL="0" indent="0" algn="ctr">
              <a:spcBef>
                <a:spcPts val="1000"/>
              </a:spcBef>
              <a:buNone/>
              <a:defRPr sz="2000" b="0">
                <a:latin typeface="+mj-lt"/>
              </a:defRPr>
            </a:lvl1pPr>
          </a:lstStyle>
          <a:p>
            <a:pPr lvl="0"/>
            <a:r>
              <a:rPr lang="en-US" dirty="0"/>
              <a:t>Name</a:t>
            </a:r>
          </a:p>
        </p:txBody>
      </p:sp>
      <p:sp>
        <p:nvSpPr>
          <p:cNvPr id="64" name="Text Placeholder 60">
            <a:extLst>
              <a:ext uri="{FF2B5EF4-FFF2-40B4-BE49-F238E27FC236}">
                <a16:creationId xmlns:a16="http://schemas.microsoft.com/office/drawing/2014/main" id="{25267973-CF84-45FA-9820-576EF937226E}"/>
              </a:ext>
            </a:extLst>
          </p:cNvPr>
          <p:cNvSpPr>
            <a:spLocks noGrp="1"/>
          </p:cNvSpPr>
          <p:nvPr>
            <p:ph type="body" sz="quarter" idx="21" hasCustomPrompt="1"/>
          </p:nvPr>
        </p:nvSpPr>
        <p:spPr>
          <a:xfrm>
            <a:off x="9810369" y="4782312"/>
            <a:ext cx="2057400" cy="644525"/>
          </a:xfrm>
        </p:spPr>
        <p:txBody>
          <a:bodyPr anchor="ctr"/>
          <a:lstStyle>
            <a:lvl1pPr marL="0" indent="0" algn="ctr">
              <a:spcBef>
                <a:spcPts val="1000"/>
              </a:spcBef>
              <a:buNone/>
              <a:defRPr sz="2000" b="0">
                <a:latin typeface="+mn-lt"/>
              </a:defRPr>
            </a:lvl1pPr>
          </a:lstStyle>
          <a:p>
            <a:pPr lvl="0"/>
            <a:r>
              <a:rPr lang="en-US" dirty="0"/>
              <a:t>Title</a:t>
            </a:r>
          </a:p>
        </p:txBody>
      </p:sp>
      <p:sp>
        <p:nvSpPr>
          <p:cNvPr id="65" name="Text Placeholder 60">
            <a:extLst>
              <a:ext uri="{FF2B5EF4-FFF2-40B4-BE49-F238E27FC236}">
                <a16:creationId xmlns:a16="http://schemas.microsoft.com/office/drawing/2014/main" id="{C90547DE-D65E-4930-8FD2-C0FFE47CD5A9}"/>
              </a:ext>
            </a:extLst>
          </p:cNvPr>
          <p:cNvSpPr>
            <a:spLocks noGrp="1"/>
          </p:cNvSpPr>
          <p:nvPr>
            <p:ph type="body" sz="quarter" idx="22" hasCustomPrompt="1"/>
          </p:nvPr>
        </p:nvSpPr>
        <p:spPr>
          <a:xfrm>
            <a:off x="7439880" y="4242815"/>
            <a:ext cx="2057400" cy="731520"/>
          </a:xfrm>
        </p:spPr>
        <p:txBody>
          <a:bodyPr anchor="ctr"/>
          <a:lstStyle>
            <a:lvl1pPr marL="0" indent="0" algn="ctr">
              <a:spcBef>
                <a:spcPts val="1000"/>
              </a:spcBef>
              <a:buNone/>
              <a:defRPr sz="2000" b="0">
                <a:latin typeface="+mj-lt"/>
              </a:defRPr>
            </a:lvl1pPr>
          </a:lstStyle>
          <a:p>
            <a:pPr lvl="0"/>
            <a:r>
              <a:rPr lang="en-US" dirty="0"/>
              <a:t>Name</a:t>
            </a:r>
          </a:p>
        </p:txBody>
      </p:sp>
      <p:sp>
        <p:nvSpPr>
          <p:cNvPr id="66" name="Text Placeholder 60">
            <a:extLst>
              <a:ext uri="{FF2B5EF4-FFF2-40B4-BE49-F238E27FC236}">
                <a16:creationId xmlns:a16="http://schemas.microsoft.com/office/drawing/2014/main" id="{6F0DDCFA-12F3-47A4-9BD8-A43B03931A70}"/>
              </a:ext>
            </a:extLst>
          </p:cNvPr>
          <p:cNvSpPr>
            <a:spLocks noGrp="1"/>
          </p:cNvSpPr>
          <p:nvPr>
            <p:ph type="body" sz="quarter" idx="23" hasCustomPrompt="1"/>
          </p:nvPr>
        </p:nvSpPr>
        <p:spPr>
          <a:xfrm>
            <a:off x="7439880" y="4782312"/>
            <a:ext cx="2057400" cy="644525"/>
          </a:xfrm>
        </p:spPr>
        <p:txBody>
          <a:bodyPr anchor="ctr"/>
          <a:lstStyle>
            <a:lvl1pPr marL="0" indent="0" algn="ctr">
              <a:spcBef>
                <a:spcPts val="1000"/>
              </a:spcBef>
              <a:buNone/>
              <a:defRPr sz="2000" b="0">
                <a:latin typeface="+mn-lt"/>
              </a:defRPr>
            </a:lvl1pPr>
          </a:lstStyle>
          <a:p>
            <a:pPr lvl="0"/>
            <a:r>
              <a:rPr lang="en-US" dirty="0"/>
              <a:t>Title</a:t>
            </a:r>
          </a:p>
        </p:txBody>
      </p:sp>
      <p:sp>
        <p:nvSpPr>
          <p:cNvPr id="67" name="Text Placeholder 60">
            <a:extLst>
              <a:ext uri="{FF2B5EF4-FFF2-40B4-BE49-F238E27FC236}">
                <a16:creationId xmlns:a16="http://schemas.microsoft.com/office/drawing/2014/main" id="{F97D700B-945B-4B8F-907C-F02C48BE2CC0}"/>
              </a:ext>
            </a:extLst>
          </p:cNvPr>
          <p:cNvSpPr>
            <a:spLocks noGrp="1"/>
          </p:cNvSpPr>
          <p:nvPr>
            <p:ph type="body" sz="quarter" idx="24" hasCustomPrompt="1"/>
          </p:nvPr>
        </p:nvSpPr>
        <p:spPr>
          <a:xfrm>
            <a:off x="5065218" y="4242815"/>
            <a:ext cx="2057400" cy="731520"/>
          </a:xfrm>
        </p:spPr>
        <p:txBody>
          <a:bodyPr anchor="ctr"/>
          <a:lstStyle>
            <a:lvl1pPr marL="0" indent="0" algn="ctr">
              <a:spcBef>
                <a:spcPts val="1000"/>
              </a:spcBef>
              <a:buNone/>
              <a:defRPr sz="2000" b="0">
                <a:latin typeface="+mj-lt"/>
              </a:defRPr>
            </a:lvl1pPr>
          </a:lstStyle>
          <a:p>
            <a:pPr lvl="0"/>
            <a:r>
              <a:rPr lang="en-US" dirty="0"/>
              <a:t>Name</a:t>
            </a:r>
          </a:p>
        </p:txBody>
      </p:sp>
      <p:sp>
        <p:nvSpPr>
          <p:cNvPr id="68" name="Text Placeholder 60">
            <a:extLst>
              <a:ext uri="{FF2B5EF4-FFF2-40B4-BE49-F238E27FC236}">
                <a16:creationId xmlns:a16="http://schemas.microsoft.com/office/drawing/2014/main" id="{2CBF1DAD-7E2F-420A-89E2-A21636A0D3A0}"/>
              </a:ext>
            </a:extLst>
          </p:cNvPr>
          <p:cNvSpPr>
            <a:spLocks noGrp="1"/>
          </p:cNvSpPr>
          <p:nvPr>
            <p:ph type="body" sz="quarter" idx="25" hasCustomPrompt="1"/>
          </p:nvPr>
        </p:nvSpPr>
        <p:spPr>
          <a:xfrm>
            <a:off x="5065218" y="4782312"/>
            <a:ext cx="2057400" cy="644525"/>
          </a:xfrm>
        </p:spPr>
        <p:txBody>
          <a:bodyPr anchor="ctr"/>
          <a:lstStyle>
            <a:lvl1pPr marL="0" indent="0" algn="ctr">
              <a:spcBef>
                <a:spcPts val="1000"/>
              </a:spcBef>
              <a:buNone/>
              <a:defRPr sz="2000" b="0">
                <a:latin typeface="+mn-lt"/>
              </a:defRPr>
            </a:lvl1pPr>
          </a:lstStyle>
          <a:p>
            <a:pPr lvl="0"/>
            <a:r>
              <a:rPr lang="en-US" dirty="0"/>
              <a:t>Title</a:t>
            </a:r>
          </a:p>
        </p:txBody>
      </p:sp>
      <p:sp>
        <p:nvSpPr>
          <p:cNvPr id="69" name="Text Placeholder 60">
            <a:extLst>
              <a:ext uri="{FF2B5EF4-FFF2-40B4-BE49-F238E27FC236}">
                <a16:creationId xmlns:a16="http://schemas.microsoft.com/office/drawing/2014/main" id="{48D6E3F9-8E51-4439-A1F4-D3547D7A45AA}"/>
              </a:ext>
            </a:extLst>
          </p:cNvPr>
          <p:cNvSpPr>
            <a:spLocks noGrp="1"/>
          </p:cNvSpPr>
          <p:nvPr>
            <p:ph type="body" sz="quarter" idx="26" hasCustomPrompt="1"/>
          </p:nvPr>
        </p:nvSpPr>
        <p:spPr>
          <a:xfrm>
            <a:off x="2703846" y="4242815"/>
            <a:ext cx="2057400" cy="731520"/>
          </a:xfrm>
        </p:spPr>
        <p:txBody>
          <a:bodyPr anchor="ctr"/>
          <a:lstStyle>
            <a:lvl1pPr marL="0" indent="0" algn="ctr">
              <a:spcBef>
                <a:spcPts val="1000"/>
              </a:spcBef>
              <a:buNone/>
              <a:defRPr sz="2000" b="0">
                <a:latin typeface="+mj-lt"/>
              </a:defRPr>
            </a:lvl1pPr>
          </a:lstStyle>
          <a:p>
            <a:pPr lvl="0"/>
            <a:r>
              <a:rPr lang="en-US" dirty="0"/>
              <a:t>Name</a:t>
            </a:r>
          </a:p>
        </p:txBody>
      </p:sp>
      <p:sp>
        <p:nvSpPr>
          <p:cNvPr id="70" name="Text Placeholder 60">
            <a:extLst>
              <a:ext uri="{FF2B5EF4-FFF2-40B4-BE49-F238E27FC236}">
                <a16:creationId xmlns:a16="http://schemas.microsoft.com/office/drawing/2014/main" id="{D142C7CE-3ABA-4AF0-8C3F-C11DC5AE1CEE}"/>
              </a:ext>
            </a:extLst>
          </p:cNvPr>
          <p:cNvSpPr>
            <a:spLocks noGrp="1"/>
          </p:cNvSpPr>
          <p:nvPr>
            <p:ph type="body" sz="quarter" idx="27" hasCustomPrompt="1"/>
          </p:nvPr>
        </p:nvSpPr>
        <p:spPr>
          <a:xfrm>
            <a:off x="2703846" y="4782312"/>
            <a:ext cx="2057400" cy="644525"/>
          </a:xfrm>
        </p:spPr>
        <p:txBody>
          <a:bodyPr anchor="ctr"/>
          <a:lstStyle>
            <a:lvl1pPr marL="0" indent="0" algn="ctr">
              <a:spcBef>
                <a:spcPts val="1000"/>
              </a:spcBef>
              <a:buNone/>
              <a:defRPr sz="2000" b="0">
                <a:latin typeface="+mn-lt"/>
              </a:defRPr>
            </a:lvl1pPr>
          </a:lstStyle>
          <a:p>
            <a:pPr lvl="0"/>
            <a:r>
              <a:rPr lang="en-US" dirty="0"/>
              <a:t>Title</a:t>
            </a:r>
          </a:p>
        </p:txBody>
      </p:sp>
    </p:spTree>
    <p:extLst>
      <p:ext uri="{BB962C8B-B14F-4D97-AF65-F5344CB8AC3E}">
        <p14:creationId xmlns:p14="http://schemas.microsoft.com/office/powerpoint/2010/main" val="3089084953"/>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twoTxTwoObj">
  <p:cSld name="Comparison 3 colum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4D2B94-0682-4185-BCE3-89AF214A4FA8}"/>
              </a:ext>
            </a:extLst>
          </p:cNvPr>
          <p:cNvSpPr>
            <a:spLocks noGrp="1"/>
          </p:cNvSpPr>
          <p:nvPr>
            <p:ph type="title"/>
          </p:nvPr>
        </p:nvSpPr>
        <p:spPr>
          <a:xfrm>
            <a:off x="839788" y="365125"/>
            <a:ext cx="10515600" cy="1325563"/>
          </a:xfrm>
        </p:spPr>
        <p:txBody>
          <a:bodyPr>
            <a:normAutofit/>
          </a:bodyPr>
          <a:lstStyle>
            <a:lvl1pPr>
              <a:defRPr sz="400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8D65C47E-B85E-4B3E-A669-DEEC7F5DF2FB}"/>
              </a:ext>
            </a:extLst>
          </p:cNvPr>
          <p:cNvSpPr>
            <a:spLocks noGrp="1"/>
          </p:cNvSpPr>
          <p:nvPr>
            <p:ph type="body" idx="1"/>
          </p:nvPr>
        </p:nvSpPr>
        <p:spPr>
          <a:xfrm>
            <a:off x="839788" y="2011680"/>
            <a:ext cx="3108960" cy="950976"/>
          </a:xfrm>
        </p:spPr>
        <p:txBody>
          <a:bodyPr anchor="b">
            <a:normAutofit/>
          </a:bodyPr>
          <a:lstStyle>
            <a:lvl1pPr marL="0" indent="0">
              <a:buNone/>
              <a:defRPr sz="2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E324517F-FE8C-49AD-9A52-0F4301052699}"/>
              </a:ext>
            </a:extLst>
          </p:cNvPr>
          <p:cNvSpPr>
            <a:spLocks noGrp="1"/>
          </p:cNvSpPr>
          <p:nvPr>
            <p:ph sz="half" idx="2"/>
          </p:nvPr>
        </p:nvSpPr>
        <p:spPr>
          <a:xfrm>
            <a:off x="839788" y="3127248"/>
            <a:ext cx="3108960" cy="3063240"/>
          </a:xfrm>
        </p:spPr>
        <p:txBody>
          <a:bodyPr>
            <a:normAutofit/>
          </a:bodyPr>
          <a:lstStyle>
            <a:lvl1pPr>
              <a:defRPr sz="1800"/>
            </a:lvl1pPr>
            <a:lvl2pPr>
              <a:defRPr sz="1800"/>
            </a:lvl2pPr>
            <a:lvl3pPr>
              <a:defRPr sz="18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C80C73EC-7117-4DC2-9075-14102F2E282B}"/>
              </a:ext>
            </a:extLst>
          </p:cNvPr>
          <p:cNvSpPr>
            <a:spLocks noGrp="1"/>
          </p:cNvSpPr>
          <p:nvPr>
            <p:ph type="body" sz="quarter" idx="3"/>
          </p:nvPr>
        </p:nvSpPr>
        <p:spPr>
          <a:xfrm>
            <a:off x="4541520" y="2011680"/>
            <a:ext cx="3108960" cy="950976"/>
          </a:xfrm>
        </p:spPr>
        <p:txBody>
          <a:bodyPr anchor="b">
            <a:normAutofit/>
          </a:bodyPr>
          <a:lstStyle>
            <a:lvl1pPr marL="0" indent="0">
              <a:buNone/>
              <a:defRPr sz="2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7DD9A323-865B-4177-8F98-9BA304E022E0}"/>
              </a:ext>
            </a:extLst>
          </p:cNvPr>
          <p:cNvSpPr>
            <a:spLocks noGrp="1"/>
          </p:cNvSpPr>
          <p:nvPr>
            <p:ph sz="quarter" idx="4"/>
          </p:nvPr>
        </p:nvSpPr>
        <p:spPr>
          <a:xfrm>
            <a:off x="4541520" y="3127248"/>
            <a:ext cx="3108960" cy="3063240"/>
          </a:xfrm>
        </p:spPr>
        <p:txBody>
          <a:bodyPr>
            <a:normAutofit/>
          </a:bodyPr>
          <a:lstStyle>
            <a:lvl1pPr>
              <a:defRPr sz="1800"/>
            </a:lvl1pPr>
            <a:lvl2pPr>
              <a:defRPr sz="1800"/>
            </a:lvl2pPr>
            <a:lvl3pPr>
              <a:defRPr sz="18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2AA4E5D6-7075-4584-BD43-D966F0B58E6D}"/>
              </a:ext>
            </a:extLst>
          </p:cNvPr>
          <p:cNvSpPr>
            <a:spLocks noGrp="1"/>
          </p:cNvSpPr>
          <p:nvPr>
            <p:ph type="dt" sz="half" idx="10"/>
          </p:nvPr>
        </p:nvSpPr>
        <p:spPr/>
        <p:txBody>
          <a:bodyPr/>
          <a:lstStyle/>
          <a:p>
            <a:endParaRPr lang="en-US" dirty="0"/>
          </a:p>
        </p:txBody>
      </p:sp>
      <p:sp>
        <p:nvSpPr>
          <p:cNvPr id="8" name="Footer Placeholder 7">
            <a:extLst>
              <a:ext uri="{FF2B5EF4-FFF2-40B4-BE49-F238E27FC236}">
                <a16:creationId xmlns:a16="http://schemas.microsoft.com/office/drawing/2014/main" id="{8C38B83D-8A05-4F3C-A409-1602C9630750}"/>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BAD250E7-8A73-449C-A140-A2A2582D7F33}"/>
              </a:ext>
            </a:extLst>
          </p:cNvPr>
          <p:cNvSpPr>
            <a:spLocks noGrp="1"/>
          </p:cNvSpPr>
          <p:nvPr>
            <p:ph type="sldNum" sz="quarter" idx="12"/>
          </p:nvPr>
        </p:nvSpPr>
        <p:spPr/>
        <p:txBody>
          <a:bodyPr/>
          <a:lstStyle/>
          <a:p>
            <a:fld id="{B9713C8C-8E70-45D5-AE59-23E60168254E}" type="slidenum">
              <a:rPr lang="en-US" smtClean="0"/>
              <a:t>‹#›</a:t>
            </a:fld>
            <a:endParaRPr lang="en-US" dirty="0"/>
          </a:p>
        </p:txBody>
      </p:sp>
      <p:sp>
        <p:nvSpPr>
          <p:cNvPr id="11" name="Text Placeholder 4">
            <a:extLst>
              <a:ext uri="{FF2B5EF4-FFF2-40B4-BE49-F238E27FC236}">
                <a16:creationId xmlns:a16="http://schemas.microsoft.com/office/drawing/2014/main" id="{B4B72819-870F-4CC8-9DEF-58C3AB4CD685}"/>
              </a:ext>
            </a:extLst>
          </p:cNvPr>
          <p:cNvSpPr>
            <a:spLocks noGrp="1"/>
          </p:cNvSpPr>
          <p:nvPr>
            <p:ph type="body" sz="quarter" idx="13"/>
          </p:nvPr>
        </p:nvSpPr>
        <p:spPr>
          <a:xfrm>
            <a:off x="8243252" y="2011680"/>
            <a:ext cx="3108960" cy="950976"/>
          </a:xfrm>
        </p:spPr>
        <p:txBody>
          <a:bodyPr anchor="b">
            <a:normAutofit/>
          </a:bodyPr>
          <a:lstStyle>
            <a:lvl1pPr marL="0" indent="0">
              <a:buNone/>
              <a:defRPr sz="2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Content Placeholder 5">
            <a:extLst>
              <a:ext uri="{FF2B5EF4-FFF2-40B4-BE49-F238E27FC236}">
                <a16:creationId xmlns:a16="http://schemas.microsoft.com/office/drawing/2014/main" id="{D7812E9D-BE2A-41F4-AA15-DC0B8C56AE77}"/>
              </a:ext>
            </a:extLst>
          </p:cNvPr>
          <p:cNvSpPr>
            <a:spLocks noGrp="1"/>
          </p:cNvSpPr>
          <p:nvPr>
            <p:ph sz="quarter" idx="14"/>
          </p:nvPr>
        </p:nvSpPr>
        <p:spPr>
          <a:xfrm>
            <a:off x="8243252" y="3127248"/>
            <a:ext cx="3108960" cy="3063240"/>
          </a:xfrm>
        </p:spPr>
        <p:txBody>
          <a:bodyPr>
            <a:normAutofit/>
          </a:bodyPr>
          <a:lstStyle>
            <a:lvl1pPr>
              <a:defRPr sz="1800"/>
            </a:lvl1pPr>
            <a:lvl2pPr>
              <a:defRPr sz="1800"/>
            </a:lvl2pPr>
            <a:lvl3pPr>
              <a:defRPr sz="18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493948578"/>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userDrawn="1">
  <p:cSld name="Title and Content with 2 pictures">
    <p:spTree>
      <p:nvGrpSpPr>
        <p:cNvPr id="1" name=""/>
        <p:cNvGrpSpPr/>
        <p:nvPr/>
      </p:nvGrpSpPr>
      <p:grpSpPr>
        <a:xfrm>
          <a:off x="0" y="0"/>
          <a:ext cx="0" cy="0"/>
          <a:chOff x="0" y="0"/>
          <a:chExt cx="0" cy="0"/>
        </a:xfrm>
      </p:grpSpPr>
      <p:sp>
        <p:nvSpPr>
          <p:cNvPr id="17" name="Picture Placeholder 16">
            <a:extLst>
              <a:ext uri="{FF2B5EF4-FFF2-40B4-BE49-F238E27FC236}">
                <a16:creationId xmlns:a16="http://schemas.microsoft.com/office/drawing/2014/main" id="{2E6D765B-CB67-4A95-A679-026ECF057447}"/>
              </a:ext>
            </a:extLst>
          </p:cNvPr>
          <p:cNvSpPr>
            <a:spLocks noGrp="1"/>
          </p:cNvSpPr>
          <p:nvPr>
            <p:ph type="pic" sz="quarter" idx="13"/>
          </p:nvPr>
        </p:nvSpPr>
        <p:spPr>
          <a:xfrm>
            <a:off x="0" y="0"/>
            <a:ext cx="6105136" cy="4191000"/>
          </a:xfrm>
          <a:custGeom>
            <a:avLst/>
            <a:gdLst>
              <a:gd name="connsiteX0" fmla="*/ 0 w 6105136"/>
              <a:gd name="connsiteY0" fmla="*/ 0 h 4191000"/>
              <a:gd name="connsiteX1" fmla="*/ 5607799 w 6105136"/>
              <a:gd name="connsiteY1" fmla="*/ 0 h 4191000"/>
              <a:gd name="connsiteX2" fmla="*/ 5571513 w 6105136"/>
              <a:gd name="connsiteY2" fmla="*/ 27327 h 4191000"/>
              <a:gd name="connsiteX3" fmla="*/ 5456712 w 6105136"/>
              <a:gd name="connsiteY3" fmla="*/ 261788 h 4191000"/>
              <a:gd name="connsiteX4" fmla="*/ 5651844 w 6105136"/>
              <a:gd name="connsiteY4" fmla="*/ 341674 h 4191000"/>
              <a:gd name="connsiteX5" fmla="*/ 5663501 w 6105136"/>
              <a:gd name="connsiteY5" fmla="*/ 477009 h 4191000"/>
              <a:gd name="connsiteX6" fmla="*/ 5762794 w 6105136"/>
              <a:gd name="connsiteY6" fmla="*/ 628324 h 4191000"/>
              <a:gd name="connsiteX7" fmla="*/ 5981237 w 6105136"/>
              <a:gd name="connsiteY7" fmla="*/ 841197 h 4191000"/>
              <a:gd name="connsiteX8" fmla="*/ 6105136 w 6105136"/>
              <a:gd name="connsiteY8" fmla="*/ 984052 h 4191000"/>
              <a:gd name="connsiteX9" fmla="*/ 5891443 w 6105136"/>
              <a:gd name="connsiteY9" fmla="*/ 1022115 h 4191000"/>
              <a:gd name="connsiteX10" fmla="*/ 5858202 w 6105136"/>
              <a:gd name="connsiteY10" fmla="*/ 1044202 h 4191000"/>
              <a:gd name="connsiteX11" fmla="*/ 5883673 w 6105136"/>
              <a:gd name="connsiteY11" fmla="*/ 1119387 h 4191000"/>
              <a:gd name="connsiteX12" fmla="*/ 5917778 w 6105136"/>
              <a:gd name="connsiteY12" fmla="*/ 1194108 h 4191000"/>
              <a:gd name="connsiteX13" fmla="*/ 5894034 w 6105136"/>
              <a:gd name="connsiteY13" fmla="*/ 1252846 h 4191000"/>
              <a:gd name="connsiteX14" fmla="*/ 5727393 w 6105136"/>
              <a:gd name="connsiteY14" fmla="*/ 1507074 h 4191000"/>
              <a:gd name="connsiteX15" fmla="*/ 5590543 w 6105136"/>
              <a:gd name="connsiteY15" fmla="*/ 1608104 h 4191000"/>
              <a:gd name="connsiteX16" fmla="*/ 5278850 w 6105136"/>
              <a:gd name="connsiteY16" fmla="*/ 2067214 h 4191000"/>
              <a:gd name="connsiteX17" fmla="*/ 5180851 w 6105136"/>
              <a:gd name="connsiteY17" fmla="*/ 2216179 h 4191000"/>
              <a:gd name="connsiteX18" fmla="*/ 5253380 w 6105136"/>
              <a:gd name="connsiteY18" fmla="*/ 2268808 h 4191000"/>
              <a:gd name="connsiteX19" fmla="*/ 5114368 w 6105136"/>
              <a:gd name="connsiteY19" fmla="*/ 2424825 h 4191000"/>
              <a:gd name="connsiteX20" fmla="*/ 4950749 w 6105136"/>
              <a:gd name="connsiteY20" fmla="*/ 2598221 h 4191000"/>
              <a:gd name="connsiteX21" fmla="*/ 4908013 w 6105136"/>
              <a:gd name="connsiteY21" fmla="*/ 2644276 h 4191000"/>
              <a:gd name="connsiteX22" fmla="*/ 1716450 w 6105136"/>
              <a:gd name="connsiteY22" fmla="*/ 4190409 h 4191000"/>
              <a:gd name="connsiteX23" fmla="*/ 1666111 w 6105136"/>
              <a:gd name="connsiteY23" fmla="*/ 4191000 h 4191000"/>
              <a:gd name="connsiteX24" fmla="*/ 1557777 w 6105136"/>
              <a:gd name="connsiteY24" fmla="*/ 4191000 h 4191000"/>
              <a:gd name="connsiteX25" fmla="*/ 1535079 w 6105136"/>
              <a:gd name="connsiteY25" fmla="*/ 4190306 h 4191000"/>
              <a:gd name="connsiteX26" fmla="*/ 645760 w 6105136"/>
              <a:gd name="connsiteY26" fmla="*/ 3962397 h 4191000"/>
              <a:gd name="connsiteX27" fmla="*/ 293915 w 6105136"/>
              <a:gd name="connsiteY27" fmla="*/ 3785239 h 4191000"/>
              <a:gd name="connsiteX28" fmla="*/ 68403 w 6105136"/>
              <a:gd name="connsiteY28" fmla="*/ 3637448 h 4191000"/>
              <a:gd name="connsiteX29" fmla="*/ 0 w 6105136"/>
              <a:gd name="connsiteY29" fmla="*/ 3589272 h 419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6105136" h="4191000">
                <a:moveTo>
                  <a:pt x="0" y="0"/>
                </a:moveTo>
                <a:lnTo>
                  <a:pt x="5607799" y="0"/>
                </a:lnTo>
                <a:lnTo>
                  <a:pt x="5571513" y="27327"/>
                </a:lnTo>
                <a:cubicBezTo>
                  <a:pt x="5516855" y="89886"/>
                  <a:pt x="5497833" y="180727"/>
                  <a:pt x="5456712" y="261788"/>
                </a:cubicBezTo>
                <a:cubicBezTo>
                  <a:pt x="5516289" y="304550"/>
                  <a:pt x="5587520" y="313948"/>
                  <a:pt x="5651844" y="341674"/>
                </a:cubicBezTo>
                <a:cubicBezTo>
                  <a:pt x="5718760" y="370809"/>
                  <a:pt x="5718760" y="392425"/>
                  <a:pt x="5663501" y="477009"/>
                </a:cubicBezTo>
                <a:cubicBezTo>
                  <a:pt x="5807259" y="495339"/>
                  <a:pt x="5807259" y="495339"/>
                  <a:pt x="5762794" y="628324"/>
                </a:cubicBezTo>
                <a:cubicBezTo>
                  <a:pt x="5883243" y="640542"/>
                  <a:pt x="5962676" y="703511"/>
                  <a:pt x="5981237" y="841197"/>
                </a:cubicBezTo>
                <a:cubicBezTo>
                  <a:pt x="5990305" y="907926"/>
                  <a:pt x="6044700" y="939409"/>
                  <a:pt x="6105136" y="984052"/>
                </a:cubicBezTo>
                <a:cubicBezTo>
                  <a:pt x="6030022" y="1027286"/>
                  <a:pt x="5979081" y="1117509"/>
                  <a:pt x="5891443" y="1022115"/>
                </a:cubicBezTo>
                <a:cubicBezTo>
                  <a:pt x="5859498" y="987342"/>
                  <a:pt x="5862517" y="1031513"/>
                  <a:pt x="5858202" y="1044202"/>
                </a:cubicBezTo>
                <a:cubicBezTo>
                  <a:pt x="5847842" y="1075215"/>
                  <a:pt x="5869424" y="1095893"/>
                  <a:pt x="5883673" y="1119387"/>
                </a:cubicBezTo>
                <a:cubicBezTo>
                  <a:pt x="5897486" y="1142885"/>
                  <a:pt x="5913893" y="1167789"/>
                  <a:pt x="5917778" y="1194108"/>
                </a:cubicBezTo>
                <a:cubicBezTo>
                  <a:pt x="5920365" y="1212434"/>
                  <a:pt x="5907848" y="1239216"/>
                  <a:pt x="5894034" y="1252846"/>
                </a:cubicBezTo>
                <a:cubicBezTo>
                  <a:pt x="5821506" y="1324743"/>
                  <a:pt x="5864677" y="1486396"/>
                  <a:pt x="5727393" y="1507074"/>
                </a:cubicBezTo>
                <a:cubicBezTo>
                  <a:pt x="5665659" y="1516469"/>
                  <a:pt x="5635872" y="1575680"/>
                  <a:pt x="5590543" y="1608104"/>
                </a:cubicBezTo>
                <a:cubicBezTo>
                  <a:pt x="5432970" y="1721355"/>
                  <a:pt x="5327632" y="1867030"/>
                  <a:pt x="5278850" y="2067214"/>
                </a:cubicBezTo>
                <a:cubicBezTo>
                  <a:pt x="5265468" y="2122664"/>
                  <a:pt x="5214092" y="2167309"/>
                  <a:pt x="5180851" y="2216179"/>
                </a:cubicBezTo>
                <a:cubicBezTo>
                  <a:pt x="5196826" y="2251892"/>
                  <a:pt x="5284029" y="2174826"/>
                  <a:pt x="5253380" y="2268808"/>
                </a:cubicBezTo>
                <a:cubicBezTo>
                  <a:pt x="5230067" y="2339298"/>
                  <a:pt x="5170490" y="2383001"/>
                  <a:pt x="5114368" y="2424825"/>
                </a:cubicBezTo>
                <a:cubicBezTo>
                  <a:pt x="5050475" y="2472284"/>
                  <a:pt x="4979676" y="2510347"/>
                  <a:pt x="4950749" y="2598221"/>
                </a:cubicBezTo>
                <a:cubicBezTo>
                  <a:pt x="4944706" y="2617020"/>
                  <a:pt x="4925279" y="2636755"/>
                  <a:pt x="4908013" y="2644276"/>
                </a:cubicBezTo>
                <a:cubicBezTo>
                  <a:pt x="4120036" y="3997466"/>
                  <a:pt x="2324286" y="4174529"/>
                  <a:pt x="1716450" y="4190409"/>
                </a:cubicBezTo>
                <a:lnTo>
                  <a:pt x="1666111" y="4191000"/>
                </a:lnTo>
                <a:lnTo>
                  <a:pt x="1557777" y="4191000"/>
                </a:lnTo>
                <a:lnTo>
                  <a:pt x="1535079" y="4190306"/>
                </a:lnTo>
                <a:cubicBezTo>
                  <a:pt x="1225543" y="4176680"/>
                  <a:pt x="932844" y="4081285"/>
                  <a:pt x="645760" y="3962397"/>
                </a:cubicBezTo>
                <a:cubicBezTo>
                  <a:pt x="524448" y="3912117"/>
                  <a:pt x="411775" y="3840689"/>
                  <a:pt x="293915" y="3785239"/>
                </a:cubicBezTo>
                <a:cubicBezTo>
                  <a:pt x="212539" y="3746940"/>
                  <a:pt x="140444" y="3691254"/>
                  <a:pt x="68403" y="3637448"/>
                </a:cubicBezTo>
                <a:lnTo>
                  <a:pt x="0" y="3589272"/>
                </a:lnTo>
                <a:close/>
              </a:path>
            </a:pathLst>
          </a:custGeom>
        </p:spPr>
        <p:txBody>
          <a:bodyPr wrap="square" anchor="ctr">
            <a:noAutofit/>
          </a:bodyPr>
          <a:lstStyle>
            <a:lvl1pPr algn="ctr">
              <a:buNone/>
              <a:defRPr/>
            </a:lvl1pPr>
          </a:lstStyle>
          <a:p>
            <a:r>
              <a:rPr lang="en-US"/>
              <a:t>Click icon to add picture</a:t>
            </a:r>
            <a:endParaRPr lang="en-US" dirty="0"/>
          </a:p>
        </p:txBody>
      </p:sp>
      <p:sp>
        <p:nvSpPr>
          <p:cNvPr id="16" name="Picture Placeholder 15">
            <a:extLst>
              <a:ext uri="{FF2B5EF4-FFF2-40B4-BE49-F238E27FC236}">
                <a16:creationId xmlns:a16="http://schemas.microsoft.com/office/drawing/2014/main" id="{79B39A93-8401-44BA-A9B6-459C297B6D26}"/>
              </a:ext>
            </a:extLst>
          </p:cNvPr>
          <p:cNvSpPr>
            <a:spLocks noGrp="1"/>
          </p:cNvSpPr>
          <p:nvPr>
            <p:ph type="pic" sz="quarter" idx="14"/>
          </p:nvPr>
        </p:nvSpPr>
        <p:spPr>
          <a:xfrm>
            <a:off x="462420" y="4304418"/>
            <a:ext cx="5414116" cy="2553582"/>
          </a:xfrm>
          <a:custGeom>
            <a:avLst/>
            <a:gdLst>
              <a:gd name="connsiteX0" fmla="*/ 158526 w 5414116"/>
              <a:gd name="connsiteY0" fmla="*/ 1316979 h 2553582"/>
              <a:gd name="connsiteX1" fmla="*/ 156754 w 5414116"/>
              <a:gd name="connsiteY1" fmla="*/ 1330318 h 2553582"/>
              <a:gd name="connsiteX2" fmla="*/ 150357 w 5414116"/>
              <a:gd name="connsiteY2" fmla="*/ 1343402 h 2553582"/>
              <a:gd name="connsiteX3" fmla="*/ 148224 w 5414116"/>
              <a:gd name="connsiteY3" fmla="*/ 1345403 h 2553582"/>
              <a:gd name="connsiteX4" fmla="*/ 152759 w 5414116"/>
              <a:gd name="connsiteY4" fmla="*/ 1332109 h 2553582"/>
              <a:gd name="connsiteX5" fmla="*/ 183999 w 5414116"/>
              <a:gd name="connsiteY5" fmla="*/ 1247985 h 2553582"/>
              <a:gd name="connsiteX6" fmla="*/ 185425 w 5414116"/>
              <a:gd name="connsiteY6" fmla="*/ 1249095 h 2553582"/>
              <a:gd name="connsiteX7" fmla="*/ 177909 w 5414116"/>
              <a:gd name="connsiteY7" fmla="*/ 1267545 h 2553582"/>
              <a:gd name="connsiteX8" fmla="*/ 163267 w 5414116"/>
              <a:gd name="connsiteY8" fmla="*/ 1304542 h 2553582"/>
              <a:gd name="connsiteX9" fmla="*/ 158526 w 5414116"/>
              <a:gd name="connsiteY9" fmla="*/ 1316979 h 2553582"/>
              <a:gd name="connsiteX10" fmla="*/ 160096 w 5414116"/>
              <a:gd name="connsiteY10" fmla="*/ 1305161 h 2553582"/>
              <a:gd name="connsiteX11" fmla="*/ 183999 w 5414116"/>
              <a:gd name="connsiteY11" fmla="*/ 1247985 h 2553582"/>
              <a:gd name="connsiteX12" fmla="*/ 2747400 w 5414116"/>
              <a:gd name="connsiteY12" fmla="*/ 406 h 2553582"/>
              <a:gd name="connsiteX13" fmla="*/ 3649095 w 5414116"/>
              <a:gd name="connsiteY13" fmla="*/ 133697 h 2553582"/>
              <a:gd name="connsiteX14" fmla="*/ 4698157 w 5414116"/>
              <a:gd name="connsiteY14" fmla="*/ 641897 h 2553582"/>
              <a:gd name="connsiteX15" fmla="*/ 4969229 w 5414116"/>
              <a:gd name="connsiteY15" fmla="*/ 864848 h 2553582"/>
              <a:gd name="connsiteX16" fmla="*/ 5031717 w 5414116"/>
              <a:gd name="connsiteY16" fmla="*/ 1024948 h 2553582"/>
              <a:gd name="connsiteX17" fmla="*/ 5057014 w 5414116"/>
              <a:gd name="connsiteY17" fmla="*/ 1071682 h 2553582"/>
              <a:gd name="connsiteX18" fmla="*/ 5135838 w 5414116"/>
              <a:gd name="connsiteY18" fmla="*/ 1143392 h 2553582"/>
              <a:gd name="connsiteX19" fmla="*/ 5266156 w 5414116"/>
              <a:gd name="connsiteY19" fmla="*/ 1289064 h 2553582"/>
              <a:gd name="connsiteX20" fmla="*/ 5195858 w 5414116"/>
              <a:gd name="connsiteY20" fmla="*/ 1298567 h 2553582"/>
              <a:gd name="connsiteX21" fmla="*/ 5041179 w 5414116"/>
              <a:gd name="connsiteY21" fmla="*/ 1192607 h 2553582"/>
              <a:gd name="connsiteX22" fmla="*/ 4918135 w 5414116"/>
              <a:gd name="connsiteY22" fmla="*/ 1145234 h 2553582"/>
              <a:gd name="connsiteX23" fmla="*/ 5060171 w 5414116"/>
              <a:gd name="connsiteY23" fmla="*/ 1300349 h 2553582"/>
              <a:gd name="connsiteX24" fmla="*/ 5184421 w 5414116"/>
              <a:gd name="connsiteY24" fmla="*/ 1487704 h 2553582"/>
              <a:gd name="connsiteX25" fmla="*/ 5058648 w 5414116"/>
              <a:gd name="connsiteY25" fmla="*/ 1427657 h 2553582"/>
              <a:gd name="connsiteX26" fmla="*/ 5045794 w 5414116"/>
              <a:gd name="connsiteY26" fmla="*/ 1446015 h 2553582"/>
              <a:gd name="connsiteX27" fmla="*/ 5101767 w 5414116"/>
              <a:gd name="connsiteY27" fmla="*/ 1647359 h 2553582"/>
              <a:gd name="connsiteX28" fmla="*/ 5135030 w 5414116"/>
              <a:gd name="connsiteY28" fmla="*/ 1731061 h 2553582"/>
              <a:gd name="connsiteX29" fmla="*/ 5321944 w 5414116"/>
              <a:gd name="connsiteY29" fmla="*/ 2003361 h 2553582"/>
              <a:gd name="connsiteX30" fmla="*/ 5107240 w 5414116"/>
              <a:gd name="connsiteY30" fmla="*/ 1850840 h 2553582"/>
              <a:gd name="connsiteX31" fmla="*/ 5290952 w 5414116"/>
              <a:gd name="connsiteY31" fmla="*/ 2116036 h 2553582"/>
              <a:gd name="connsiteX32" fmla="*/ 5388446 w 5414116"/>
              <a:gd name="connsiteY32" fmla="*/ 2220887 h 2553582"/>
              <a:gd name="connsiteX33" fmla="*/ 5403992 w 5414116"/>
              <a:gd name="connsiteY33" fmla="*/ 2273010 h 2553582"/>
              <a:gd name="connsiteX34" fmla="*/ 5345240 w 5414116"/>
              <a:gd name="connsiteY34" fmla="*/ 2269525 h 2553582"/>
              <a:gd name="connsiteX35" fmla="*/ 5181971 w 5414116"/>
              <a:gd name="connsiteY35" fmla="*/ 2212341 h 2553582"/>
              <a:gd name="connsiteX36" fmla="*/ 5342451 w 5414116"/>
              <a:gd name="connsiteY36" fmla="*/ 2399541 h 2553582"/>
              <a:gd name="connsiteX37" fmla="*/ 5193127 w 5414116"/>
              <a:gd name="connsiteY37" fmla="*/ 2341296 h 2553582"/>
              <a:gd name="connsiteX38" fmla="*/ 5128778 w 5414116"/>
              <a:gd name="connsiteY38" fmla="*/ 2384953 h 2553582"/>
              <a:gd name="connsiteX39" fmla="*/ 5024779 w 5414116"/>
              <a:gd name="connsiteY39" fmla="*/ 2455361 h 2553582"/>
              <a:gd name="connsiteX40" fmla="*/ 4957119 w 5414116"/>
              <a:gd name="connsiteY40" fmla="*/ 2492221 h 2553582"/>
              <a:gd name="connsiteX41" fmla="*/ 4951208 w 5414116"/>
              <a:gd name="connsiteY41" fmla="*/ 2536243 h 2553582"/>
              <a:gd name="connsiteX42" fmla="*/ 4942986 w 5414116"/>
              <a:gd name="connsiteY42" fmla="*/ 2553582 h 2553582"/>
              <a:gd name="connsiteX43" fmla="*/ 0 w 5414116"/>
              <a:gd name="connsiteY43" fmla="*/ 2553582 h 2553582"/>
              <a:gd name="connsiteX44" fmla="*/ 10415 w 5414116"/>
              <a:gd name="connsiteY44" fmla="*/ 2540282 h 2553582"/>
              <a:gd name="connsiteX45" fmla="*/ 50390 w 5414116"/>
              <a:gd name="connsiteY45" fmla="*/ 2514109 h 2553582"/>
              <a:gd name="connsiteX46" fmla="*/ 78593 w 5414116"/>
              <a:gd name="connsiteY46" fmla="*/ 2498362 h 2553582"/>
              <a:gd name="connsiteX47" fmla="*/ 68604 w 5414116"/>
              <a:gd name="connsiteY47" fmla="*/ 2478966 h 2553582"/>
              <a:gd name="connsiteX48" fmla="*/ 51592 w 5414116"/>
              <a:gd name="connsiteY48" fmla="*/ 2367344 h 2553582"/>
              <a:gd name="connsiteX49" fmla="*/ 167239 w 5414116"/>
              <a:gd name="connsiteY49" fmla="*/ 2281968 h 2553582"/>
              <a:gd name="connsiteX50" fmla="*/ 218700 w 5414116"/>
              <a:gd name="connsiteY50" fmla="*/ 2261009 h 2553582"/>
              <a:gd name="connsiteX51" fmla="*/ 144260 w 5414116"/>
              <a:gd name="connsiteY51" fmla="*/ 2232104 h 2553582"/>
              <a:gd name="connsiteX52" fmla="*/ 132450 w 5414116"/>
              <a:gd name="connsiteY52" fmla="*/ 2182200 h 2553582"/>
              <a:gd name="connsiteX53" fmla="*/ 128269 w 5414116"/>
              <a:gd name="connsiteY53" fmla="*/ 2157485 h 2553582"/>
              <a:gd name="connsiteX54" fmla="*/ 102768 w 5414116"/>
              <a:gd name="connsiteY54" fmla="*/ 2004430 h 2553582"/>
              <a:gd name="connsiteX55" fmla="*/ 128485 w 5414116"/>
              <a:gd name="connsiteY55" fmla="*/ 1969383 h 2553582"/>
              <a:gd name="connsiteX56" fmla="*/ 316632 w 5414116"/>
              <a:gd name="connsiteY56" fmla="*/ 1814867 h 2553582"/>
              <a:gd name="connsiteX57" fmla="*/ 204084 w 5414116"/>
              <a:gd name="connsiteY57" fmla="*/ 1732869 h 2553582"/>
              <a:gd name="connsiteX58" fmla="*/ 227085 w 5414116"/>
              <a:gd name="connsiteY58" fmla="*/ 1644378 h 2553582"/>
              <a:gd name="connsiteX59" fmla="*/ 194840 w 5414116"/>
              <a:gd name="connsiteY59" fmla="*/ 1531510 h 2553582"/>
              <a:gd name="connsiteX60" fmla="*/ 153201 w 5414116"/>
              <a:gd name="connsiteY60" fmla="*/ 1357062 h 2553582"/>
              <a:gd name="connsiteX61" fmla="*/ 156754 w 5414116"/>
              <a:gd name="connsiteY61" fmla="*/ 1330318 h 2553582"/>
              <a:gd name="connsiteX62" fmla="*/ 158203 w 5414116"/>
              <a:gd name="connsiteY62" fmla="*/ 1327353 h 2553582"/>
              <a:gd name="connsiteX63" fmla="*/ 183908 w 5414116"/>
              <a:gd name="connsiteY63" fmla="*/ 1271808 h 2553582"/>
              <a:gd name="connsiteX64" fmla="*/ 192178 w 5414116"/>
              <a:gd name="connsiteY64" fmla="*/ 1254359 h 2553582"/>
              <a:gd name="connsiteX65" fmla="*/ 197963 w 5414116"/>
              <a:gd name="connsiteY65" fmla="*/ 1258870 h 2553582"/>
              <a:gd name="connsiteX66" fmla="*/ 207082 w 5414116"/>
              <a:gd name="connsiteY66" fmla="*/ 1270177 h 2553582"/>
              <a:gd name="connsiteX67" fmla="*/ 225258 w 5414116"/>
              <a:gd name="connsiteY67" fmla="*/ 1249926 h 2553582"/>
              <a:gd name="connsiteX68" fmla="*/ 225383 w 5414116"/>
              <a:gd name="connsiteY68" fmla="*/ 1197822 h 2553582"/>
              <a:gd name="connsiteX69" fmla="*/ 198195 w 5414116"/>
              <a:gd name="connsiteY69" fmla="*/ 1241661 h 2553582"/>
              <a:gd name="connsiteX70" fmla="*/ 192178 w 5414116"/>
              <a:gd name="connsiteY70" fmla="*/ 1254359 h 2553582"/>
              <a:gd name="connsiteX71" fmla="*/ 185425 w 5414116"/>
              <a:gd name="connsiteY71" fmla="*/ 1249095 h 2553582"/>
              <a:gd name="connsiteX72" fmla="*/ 194847 w 5414116"/>
              <a:gd name="connsiteY72" fmla="*/ 1225969 h 2553582"/>
              <a:gd name="connsiteX73" fmla="*/ 248781 w 5414116"/>
              <a:gd name="connsiteY73" fmla="*/ 1110761 h 2553582"/>
              <a:gd name="connsiteX74" fmla="*/ 418181 w 5414116"/>
              <a:gd name="connsiteY74" fmla="*/ 974220 h 2553582"/>
              <a:gd name="connsiteX75" fmla="*/ 532987 w 5414116"/>
              <a:gd name="connsiteY75" fmla="*/ 931088 h 2553582"/>
              <a:gd name="connsiteX76" fmla="*/ 846702 w 5414116"/>
              <a:gd name="connsiteY76" fmla="*/ 686183 h 2553582"/>
              <a:gd name="connsiteX77" fmla="*/ 946487 w 5414116"/>
              <a:gd name="connsiteY77" fmla="*/ 606427 h 2553582"/>
              <a:gd name="connsiteX78" fmla="*/ 909859 w 5414116"/>
              <a:gd name="connsiteY78" fmla="*/ 561037 h 2553582"/>
              <a:gd name="connsiteX79" fmla="*/ 1038549 w 5414116"/>
              <a:gd name="connsiteY79" fmla="*/ 483076 h 2553582"/>
              <a:gd name="connsiteX80" fmla="*/ 1187871 w 5414116"/>
              <a:gd name="connsiteY80" fmla="*/ 397948 h 2553582"/>
              <a:gd name="connsiteX81" fmla="*/ 2747400 w 5414116"/>
              <a:gd name="connsiteY81" fmla="*/ 406 h 2553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Lst>
            <a:rect l="l" t="t" r="r" b="b"/>
            <a:pathLst>
              <a:path w="5414116" h="2553582">
                <a:moveTo>
                  <a:pt x="158526" y="1316979"/>
                </a:moveTo>
                <a:lnTo>
                  <a:pt x="156754" y="1330318"/>
                </a:lnTo>
                <a:lnTo>
                  <a:pt x="150357" y="1343402"/>
                </a:lnTo>
                <a:cubicBezTo>
                  <a:pt x="148595" y="1346671"/>
                  <a:pt x="147784" y="1347597"/>
                  <a:pt x="148224" y="1345403"/>
                </a:cubicBezTo>
                <a:cubicBezTo>
                  <a:pt x="148536" y="1343890"/>
                  <a:pt x="150150" y="1339188"/>
                  <a:pt x="152759" y="1332109"/>
                </a:cubicBezTo>
                <a:close/>
                <a:moveTo>
                  <a:pt x="183999" y="1247985"/>
                </a:moveTo>
                <a:lnTo>
                  <a:pt x="185425" y="1249095"/>
                </a:lnTo>
                <a:lnTo>
                  <a:pt x="177909" y="1267545"/>
                </a:lnTo>
                <a:cubicBezTo>
                  <a:pt x="172543" y="1280910"/>
                  <a:pt x="167559" y="1293511"/>
                  <a:pt x="163267" y="1304542"/>
                </a:cubicBezTo>
                <a:lnTo>
                  <a:pt x="158526" y="1316979"/>
                </a:lnTo>
                <a:lnTo>
                  <a:pt x="160096" y="1305161"/>
                </a:lnTo>
                <a:cubicBezTo>
                  <a:pt x="166154" y="1273946"/>
                  <a:pt x="174799" y="1251295"/>
                  <a:pt x="183999" y="1247985"/>
                </a:cubicBezTo>
                <a:close/>
                <a:moveTo>
                  <a:pt x="2747400" y="406"/>
                </a:moveTo>
                <a:cubicBezTo>
                  <a:pt x="3035071" y="-4281"/>
                  <a:pt x="3341945" y="31161"/>
                  <a:pt x="3649095" y="133697"/>
                </a:cubicBezTo>
                <a:cubicBezTo>
                  <a:pt x="3849864" y="200721"/>
                  <a:pt x="4603144" y="576730"/>
                  <a:pt x="4698157" y="641897"/>
                </a:cubicBezTo>
                <a:cubicBezTo>
                  <a:pt x="4795794" y="709015"/>
                  <a:pt x="4865356" y="805949"/>
                  <a:pt x="4969229" y="864848"/>
                </a:cubicBezTo>
                <a:cubicBezTo>
                  <a:pt x="5024230" y="895855"/>
                  <a:pt x="5072076" y="940214"/>
                  <a:pt x="5031717" y="1024948"/>
                </a:cubicBezTo>
                <a:cubicBezTo>
                  <a:pt x="5020170" y="1048963"/>
                  <a:pt x="5029183" y="1072811"/>
                  <a:pt x="5057014" y="1071682"/>
                </a:cubicBezTo>
                <a:cubicBezTo>
                  <a:pt x="5109680" y="1069387"/>
                  <a:pt x="5118666" y="1110271"/>
                  <a:pt x="5135838" y="1143392"/>
                </a:cubicBezTo>
                <a:cubicBezTo>
                  <a:pt x="5166252" y="1202027"/>
                  <a:pt x="5193622" y="1263285"/>
                  <a:pt x="5266156" y="1289064"/>
                </a:cubicBezTo>
                <a:cubicBezTo>
                  <a:pt x="5238324" y="1323279"/>
                  <a:pt x="5215649" y="1311585"/>
                  <a:pt x="5195858" y="1298567"/>
                </a:cubicBezTo>
                <a:cubicBezTo>
                  <a:pt x="5143669" y="1263879"/>
                  <a:pt x="5093474" y="1226987"/>
                  <a:pt x="5041179" y="1192607"/>
                </a:cubicBezTo>
                <a:cubicBezTo>
                  <a:pt x="5007224" y="1170236"/>
                  <a:pt x="4975133" y="1142623"/>
                  <a:pt x="4918135" y="1145234"/>
                </a:cubicBezTo>
                <a:cubicBezTo>
                  <a:pt x="4935797" y="1231274"/>
                  <a:pt x="5007025" y="1262427"/>
                  <a:pt x="5060171" y="1300349"/>
                </a:cubicBezTo>
                <a:cubicBezTo>
                  <a:pt x="5126536" y="1347737"/>
                  <a:pt x="5152263" y="1413621"/>
                  <a:pt x="5184421" y="1487704"/>
                </a:cubicBezTo>
                <a:cubicBezTo>
                  <a:pt x="5122415" y="1489134"/>
                  <a:pt x="5103753" y="1435610"/>
                  <a:pt x="5058648" y="1427657"/>
                </a:cubicBezTo>
                <a:cubicBezTo>
                  <a:pt x="5053296" y="1435084"/>
                  <a:pt x="5045346" y="1445577"/>
                  <a:pt x="5045794" y="1446015"/>
                </a:cubicBezTo>
                <a:cubicBezTo>
                  <a:pt x="5106451" y="1496737"/>
                  <a:pt x="5117537" y="1568193"/>
                  <a:pt x="5101767" y="1647359"/>
                </a:cubicBezTo>
                <a:cubicBezTo>
                  <a:pt x="5093584" y="1688209"/>
                  <a:pt x="5115626" y="1706770"/>
                  <a:pt x="5135030" y="1731061"/>
                </a:cubicBezTo>
                <a:cubicBezTo>
                  <a:pt x="5203090" y="1816944"/>
                  <a:pt x="5278566" y="1897224"/>
                  <a:pt x="5321944" y="2003361"/>
                </a:cubicBezTo>
                <a:cubicBezTo>
                  <a:pt x="5239878" y="1971324"/>
                  <a:pt x="5191106" y="1897335"/>
                  <a:pt x="5107240" y="1850840"/>
                </a:cubicBezTo>
                <a:cubicBezTo>
                  <a:pt x="5146549" y="1965041"/>
                  <a:pt x="5224816" y="2036621"/>
                  <a:pt x="5290952" y="2116036"/>
                </a:cubicBezTo>
                <a:cubicBezTo>
                  <a:pt x="5321198" y="2152238"/>
                  <a:pt x="5345753" y="2195120"/>
                  <a:pt x="5388446" y="2220887"/>
                </a:cubicBezTo>
                <a:cubicBezTo>
                  <a:pt x="5403552" y="2230128"/>
                  <a:pt x="5428090" y="2247608"/>
                  <a:pt x="5403992" y="2273010"/>
                </a:cubicBezTo>
                <a:cubicBezTo>
                  <a:pt x="5383871" y="2294002"/>
                  <a:pt x="5363583" y="2281535"/>
                  <a:pt x="5345240" y="2269525"/>
                </a:cubicBezTo>
                <a:cubicBezTo>
                  <a:pt x="5301305" y="2240459"/>
                  <a:pt x="5249677" y="2227961"/>
                  <a:pt x="5181971" y="2212341"/>
                </a:cubicBezTo>
                <a:cubicBezTo>
                  <a:pt x="5210776" y="2304349"/>
                  <a:pt x="5323140" y="2305426"/>
                  <a:pt x="5342451" y="2399541"/>
                </a:cubicBezTo>
                <a:cubicBezTo>
                  <a:pt x="5276493" y="2399374"/>
                  <a:pt x="5240279" y="2358756"/>
                  <a:pt x="5193127" y="2341296"/>
                </a:cubicBezTo>
                <a:cubicBezTo>
                  <a:pt x="5150483" y="2325566"/>
                  <a:pt x="5134316" y="2337131"/>
                  <a:pt x="5128778" y="2384953"/>
                </a:cubicBezTo>
                <a:cubicBezTo>
                  <a:pt x="5120098" y="2459440"/>
                  <a:pt x="5082689" y="2490060"/>
                  <a:pt x="5024779" y="2455361"/>
                </a:cubicBezTo>
                <a:cubicBezTo>
                  <a:pt x="4971160" y="2423009"/>
                  <a:pt x="4955618" y="2448088"/>
                  <a:pt x="4957119" y="2492221"/>
                </a:cubicBezTo>
                <a:cubicBezTo>
                  <a:pt x="4957659" y="2508307"/>
                  <a:pt x="4955422" y="2522819"/>
                  <a:pt x="4951208" y="2536243"/>
                </a:cubicBezTo>
                <a:lnTo>
                  <a:pt x="4942986" y="2553582"/>
                </a:lnTo>
                <a:lnTo>
                  <a:pt x="0" y="2553582"/>
                </a:lnTo>
                <a:lnTo>
                  <a:pt x="10415" y="2540282"/>
                </a:lnTo>
                <a:cubicBezTo>
                  <a:pt x="21321" y="2529317"/>
                  <a:pt x="34083" y="2520126"/>
                  <a:pt x="50390" y="2514109"/>
                </a:cubicBezTo>
                <a:cubicBezTo>
                  <a:pt x="60150" y="2510393"/>
                  <a:pt x="69288" y="2504190"/>
                  <a:pt x="78593" y="2498362"/>
                </a:cubicBezTo>
                <a:cubicBezTo>
                  <a:pt x="79663" y="2490260"/>
                  <a:pt x="77016" y="2483287"/>
                  <a:pt x="68604" y="2478966"/>
                </a:cubicBezTo>
                <a:cubicBezTo>
                  <a:pt x="15119" y="2451323"/>
                  <a:pt x="33815" y="2412284"/>
                  <a:pt x="51592" y="2367344"/>
                </a:cubicBezTo>
                <a:cubicBezTo>
                  <a:pt x="73482" y="2311677"/>
                  <a:pt x="117178" y="2293901"/>
                  <a:pt x="167239" y="2281968"/>
                </a:cubicBezTo>
                <a:cubicBezTo>
                  <a:pt x="184333" y="2277976"/>
                  <a:pt x="204809" y="2283134"/>
                  <a:pt x="218700" y="2261009"/>
                </a:cubicBezTo>
                <a:cubicBezTo>
                  <a:pt x="202945" y="2233233"/>
                  <a:pt x="167661" y="2244301"/>
                  <a:pt x="144260" y="2232104"/>
                </a:cubicBezTo>
                <a:cubicBezTo>
                  <a:pt x="124982" y="2221882"/>
                  <a:pt x="89225" y="2216464"/>
                  <a:pt x="132450" y="2182200"/>
                </a:cubicBezTo>
                <a:cubicBezTo>
                  <a:pt x="145069" y="2172139"/>
                  <a:pt x="138401" y="2161211"/>
                  <a:pt x="128269" y="2157485"/>
                </a:cubicBezTo>
                <a:cubicBezTo>
                  <a:pt x="45771" y="2128357"/>
                  <a:pt x="114856" y="2054401"/>
                  <a:pt x="102768" y="2004430"/>
                </a:cubicBezTo>
                <a:cubicBezTo>
                  <a:pt x="99143" y="1990876"/>
                  <a:pt x="114661" y="1971808"/>
                  <a:pt x="128485" y="1969383"/>
                </a:cubicBezTo>
                <a:cubicBezTo>
                  <a:pt x="216478" y="1953355"/>
                  <a:pt x="255260" y="1875600"/>
                  <a:pt x="316632" y="1814867"/>
                </a:cubicBezTo>
                <a:cubicBezTo>
                  <a:pt x="286607" y="1778049"/>
                  <a:pt x="240843" y="1760915"/>
                  <a:pt x="204084" y="1732869"/>
                </a:cubicBezTo>
                <a:cubicBezTo>
                  <a:pt x="165873" y="1703815"/>
                  <a:pt x="170805" y="1689937"/>
                  <a:pt x="227085" y="1644378"/>
                </a:cubicBezTo>
                <a:cubicBezTo>
                  <a:pt x="135002" y="1609983"/>
                  <a:pt x="135002" y="1609983"/>
                  <a:pt x="194840" y="1531510"/>
                </a:cubicBezTo>
                <a:cubicBezTo>
                  <a:pt x="155738" y="1518118"/>
                  <a:pt x="147268" y="1431235"/>
                  <a:pt x="153201" y="1357062"/>
                </a:cubicBezTo>
                <a:lnTo>
                  <a:pt x="156754" y="1330318"/>
                </a:lnTo>
                <a:lnTo>
                  <a:pt x="158203" y="1327353"/>
                </a:lnTo>
                <a:cubicBezTo>
                  <a:pt x="164944" y="1313010"/>
                  <a:pt x="174305" y="1292418"/>
                  <a:pt x="183908" y="1271808"/>
                </a:cubicBezTo>
                <a:lnTo>
                  <a:pt x="192178" y="1254359"/>
                </a:lnTo>
                <a:lnTo>
                  <a:pt x="197963" y="1258870"/>
                </a:lnTo>
                <a:cubicBezTo>
                  <a:pt x="201319" y="1265759"/>
                  <a:pt x="204343" y="1269123"/>
                  <a:pt x="207082" y="1270177"/>
                </a:cubicBezTo>
                <a:cubicBezTo>
                  <a:pt x="215301" y="1273335"/>
                  <a:pt x="220953" y="1255680"/>
                  <a:pt x="225258" y="1249926"/>
                </a:cubicBezTo>
                <a:cubicBezTo>
                  <a:pt x="239225" y="1231830"/>
                  <a:pt x="229470" y="1215162"/>
                  <a:pt x="225383" y="1197822"/>
                </a:cubicBezTo>
                <a:cubicBezTo>
                  <a:pt x="223809" y="1191435"/>
                  <a:pt x="212069" y="1213060"/>
                  <a:pt x="198195" y="1241661"/>
                </a:cubicBezTo>
                <a:lnTo>
                  <a:pt x="192178" y="1254359"/>
                </a:lnTo>
                <a:lnTo>
                  <a:pt x="185425" y="1249095"/>
                </a:lnTo>
                <a:lnTo>
                  <a:pt x="194847" y="1225969"/>
                </a:lnTo>
                <a:cubicBezTo>
                  <a:pt x="218144" y="1169629"/>
                  <a:pt x="242658" y="1113997"/>
                  <a:pt x="248781" y="1110761"/>
                </a:cubicBezTo>
                <a:cubicBezTo>
                  <a:pt x="313786" y="1076283"/>
                  <a:pt x="321395" y="965784"/>
                  <a:pt x="418181" y="974220"/>
                </a:cubicBezTo>
                <a:cubicBezTo>
                  <a:pt x="461819" y="977818"/>
                  <a:pt x="495215" y="944914"/>
                  <a:pt x="532987" y="931088"/>
                </a:cubicBezTo>
                <a:cubicBezTo>
                  <a:pt x="664440" y="883526"/>
                  <a:pt x="768295" y="806734"/>
                  <a:pt x="846702" y="686183"/>
                </a:cubicBezTo>
                <a:cubicBezTo>
                  <a:pt x="868484" y="652881"/>
                  <a:pt x="913166" y="632329"/>
                  <a:pt x="946487" y="606427"/>
                </a:cubicBezTo>
                <a:cubicBezTo>
                  <a:pt x="943857" y="580742"/>
                  <a:pt x="867909" y="616319"/>
                  <a:pt x="909859" y="561037"/>
                </a:cubicBezTo>
                <a:cubicBezTo>
                  <a:pt x="941546" y="519374"/>
                  <a:pt x="991572" y="500749"/>
                  <a:pt x="1038549" y="483076"/>
                </a:cubicBezTo>
                <a:cubicBezTo>
                  <a:pt x="1092404" y="463016"/>
                  <a:pt x="1148626" y="449861"/>
                  <a:pt x="1187871" y="397948"/>
                </a:cubicBezTo>
                <a:cubicBezTo>
                  <a:pt x="1194206" y="389666"/>
                  <a:pt x="1884389" y="14461"/>
                  <a:pt x="2747400" y="406"/>
                </a:cubicBezTo>
                <a:close/>
              </a:path>
            </a:pathLst>
          </a:custGeom>
        </p:spPr>
        <p:txBody>
          <a:bodyPr wrap="square" anchor="ctr">
            <a:noAutofit/>
          </a:bodyPr>
          <a:lstStyle>
            <a:lvl1pPr algn="ctr">
              <a:buNone/>
              <a:defRPr/>
            </a:lvl1pPr>
          </a:lstStyle>
          <a:p>
            <a:r>
              <a:rPr lang="en-US"/>
              <a:t>Click icon to add picture</a:t>
            </a:r>
            <a:endParaRPr lang="en-US" dirty="0"/>
          </a:p>
        </p:txBody>
      </p:sp>
      <p:sp>
        <p:nvSpPr>
          <p:cNvPr id="2" name="Title 1">
            <a:extLst>
              <a:ext uri="{FF2B5EF4-FFF2-40B4-BE49-F238E27FC236}">
                <a16:creationId xmlns:a16="http://schemas.microsoft.com/office/drawing/2014/main" id="{26030E26-A86A-417A-AA64-699AA8DD3DA5}"/>
              </a:ext>
            </a:extLst>
          </p:cNvPr>
          <p:cNvSpPr>
            <a:spLocks noGrp="1"/>
          </p:cNvSpPr>
          <p:nvPr>
            <p:ph type="title"/>
          </p:nvPr>
        </p:nvSpPr>
        <p:spPr>
          <a:xfrm>
            <a:off x="6739128" y="365760"/>
            <a:ext cx="4617720" cy="2578608"/>
          </a:xfrm>
        </p:spPr>
        <p:txBody>
          <a:bodyPr anchor="b">
            <a:normAutofit/>
          </a:bodyPr>
          <a:lstStyle>
            <a:lvl1pPr>
              <a:defRPr sz="40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D19CF97E-0E6E-41E9-B75B-0371E744D1E8}"/>
              </a:ext>
            </a:extLst>
          </p:cNvPr>
          <p:cNvSpPr>
            <a:spLocks noGrp="1"/>
          </p:cNvSpPr>
          <p:nvPr>
            <p:ph idx="1"/>
          </p:nvPr>
        </p:nvSpPr>
        <p:spPr>
          <a:xfrm>
            <a:off x="6739128" y="3127248"/>
            <a:ext cx="4617720" cy="3054096"/>
          </a:xfrm>
        </p:spPr>
        <p:txBody>
          <a:bodyPr/>
          <a:lstStyle>
            <a:lvl1pPr marL="0" indent="0">
              <a:buNone/>
              <a:defRPr sz="1800"/>
            </a:lvl1pPr>
            <a:lvl2pPr marL="228600">
              <a:defRPr sz="1800"/>
            </a:lvl2pPr>
            <a:lvl3pPr marL="457200">
              <a:defRPr sz="1800"/>
            </a:lvl3pPr>
            <a:lvl4pPr marL="685800">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5" name="Footer Placeholder 4">
            <a:extLst>
              <a:ext uri="{FF2B5EF4-FFF2-40B4-BE49-F238E27FC236}">
                <a16:creationId xmlns:a16="http://schemas.microsoft.com/office/drawing/2014/main" id="{36E618F2-3B8E-4449-91E7-F8AA4960938F}"/>
              </a:ext>
            </a:extLst>
          </p:cNvPr>
          <p:cNvSpPr>
            <a:spLocks noGrp="1"/>
          </p:cNvSpPr>
          <p:nvPr>
            <p:ph type="ftr" sz="quarter" idx="11"/>
          </p:nvPr>
        </p:nvSpPr>
        <p:spPr>
          <a:xfrm>
            <a:off x="6739128" y="6356350"/>
            <a:ext cx="4114800" cy="365125"/>
          </a:xfrm>
        </p:spPr>
        <p:txBody>
          <a:bodyPr/>
          <a:lstStyle>
            <a:lvl1pPr algn="l">
              <a:defRPr/>
            </a:lvl1pPr>
          </a:lstStyle>
          <a:p>
            <a:pPr algn="l"/>
            <a:endParaRPr lang="en-US" dirty="0"/>
          </a:p>
        </p:txBody>
      </p:sp>
      <p:sp>
        <p:nvSpPr>
          <p:cNvPr id="6" name="Slide Number Placeholder 5">
            <a:extLst>
              <a:ext uri="{FF2B5EF4-FFF2-40B4-BE49-F238E27FC236}">
                <a16:creationId xmlns:a16="http://schemas.microsoft.com/office/drawing/2014/main" id="{063428F0-E5C2-42A1-AB2F-1A19FFAD19CF}"/>
              </a:ext>
            </a:extLst>
          </p:cNvPr>
          <p:cNvSpPr>
            <a:spLocks noGrp="1"/>
          </p:cNvSpPr>
          <p:nvPr>
            <p:ph type="sldNum" sz="quarter" idx="12"/>
          </p:nvPr>
        </p:nvSpPr>
        <p:spPr/>
        <p:txBody>
          <a:bodyPr/>
          <a:lstStyle/>
          <a:p>
            <a:fld id="{B9713C8C-8E70-45D5-AE59-23E60168254E}" type="slidenum">
              <a:rPr lang="en-US" smtClean="0"/>
              <a:t>‹#›</a:t>
            </a:fld>
            <a:endParaRPr lang="en-US" dirty="0"/>
          </a:p>
        </p:txBody>
      </p:sp>
    </p:spTree>
    <p:extLst>
      <p:ext uri="{BB962C8B-B14F-4D97-AF65-F5344CB8AC3E}">
        <p14:creationId xmlns:p14="http://schemas.microsoft.com/office/powerpoint/2010/main" val="327065068"/>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userDrawn="1">
  <p:cSld name="Closing">
    <p:spTree>
      <p:nvGrpSpPr>
        <p:cNvPr id="1" name=""/>
        <p:cNvGrpSpPr/>
        <p:nvPr/>
      </p:nvGrpSpPr>
      <p:grpSpPr>
        <a:xfrm>
          <a:off x="0" y="0"/>
          <a:ext cx="0" cy="0"/>
          <a:chOff x="0" y="0"/>
          <a:chExt cx="0" cy="0"/>
        </a:xfrm>
      </p:grpSpPr>
      <p:sp>
        <p:nvSpPr>
          <p:cNvPr id="17" name="Picture Placeholder 16">
            <a:extLst>
              <a:ext uri="{FF2B5EF4-FFF2-40B4-BE49-F238E27FC236}">
                <a16:creationId xmlns:a16="http://schemas.microsoft.com/office/drawing/2014/main" id="{C64F11EE-129E-4848-B727-5C75FAE6D346}"/>
              </a:ext>
            </a:extLst>
          </p:cNvPr>
          <p:cNvSpPr>
            <a:spLocks noGrp="1"/>
          </p:cNvSpPr>
          <p:nvPr>
            <p:ph type="pic" sz="quarter" idx="16"/>
          </p:nvPr>
        </p:nvSpPr>
        <p:spPr>
          <a:xfrm>
            <a:off x="5710842" y="1"/>
            <a:ext cx="6481158" cy="4216186"/>
          </a:xfrm>
          <a:custGeom>
            <a:avLst/>
            <a:gdLst>
              <a:gd name="connsiteX0" fmla="*/ 159680 w 6481158"/>
              <a:gd name="connsiteY0" fmla="*/ 0 h 4216186"/>
              <a:gd name="connsiteX1" fmla="*/ 6481158 w 6481158"/>
              <a:gd name="connsiteY1" fmla="*/ 0 h 4216186"/>
              <a:gd name="connsiteX2" fmla="*/ 6481158 w 6481158"/>
              <a:gd name="connsiteY2" fmla="*/ 4216186 h 4216186"/>
              <a:gd name="connsiteX3" fmla="*/ 629981 w 6481158"/>
              <a:gd name="connsiteY3" fmla="*/ 4216186 h 4216186"/>
              <a:gd name="connsiteX4" fmla="*/ 640174 w 6481158"/>
              <a:gd name="connsiteY4" fmla="*/ 4153970 h 4216186"/>
              <a:gd name="connsiteX5" fmla="*/ 663954 w 6481158"/>
              <a:gd name="connsiteY5" fmla="*/ 4042035 h 4216186"/>
              <a:gd name="connsiteX6" fmla="*/ 674575 w 6481158"/>
              <a:gd name="connsiteY6" fmla="*/ 4017890 h 4216186"/>
              <a:gd name="connsiteX7" fmla="*/ 542646 w 6481158"/>
              <a:gd name="connsiteY7" fmla="*/ 3860429 h 4216186"/>
              <a:gd name="connsiteX8" fmla="*/ 664457 w 6481158"/>
              <a:gd name="connsiteY8" fmla="*/ 3800021 h 4216186"/>
              <a:gd name="connsiteX9" fmla="*/ 662932 w 6481158"/>
              <a:gd name="connsiteY9" fmla="*/ 3771718 h 4216186"/>
              <a:gd name="connsiteX10" fmla="*/ 659568 w 6481158"/>
              <a:gd name="connsiteY10" fmla="*/ 3757935 h 4216186"/>
              <a:gd name="connsiteX11" fmla="*/ 653777 w 6481158"/>
              <a:gd name="connsiteY11" fmla="*/ 3747325 h 4216186"/>
              <a:gd name="connsiteX12" fmla="*/ 610074 w 6481158"/>
              <a:gd name="connsiteY12" fmla="*/ 3705028 h 4216186"/>
              <a:gd name="connsiteX13" fmla="*/ 655821 w 6481158"/>
              <a:gd name="connsiteY13" fmla="*/ 3445525 h 4216186"/>
              <a:gd name="connsiteX14" fmla="*/ 683811 w 6481158"/>
              <a:gd name="connsiteY14" fmla="*/ 3405686 h 4216186"/>
              <a:gd name="connsiteX15" fmla="*/ 687152 w 6481158"/>
              <a:gd name="connsiteY15" fmla="*/ 3393684 h 4216186"/>
              <a:gd name="connsiteX16" fmla="*/ 681564 w 6481158"/>
              <a:gd name="connsiteY16" fmla="*/ 3363918 h 4216186"/>
              <a:gd name="connsiteX17" fmla="*/ 658589 w 6481158"/>
              <a:gd name="connsiteY17" fmla="*/ 3279721 h 4216186"/>
              <a:gd name="connsiteX18" fmla="*/ 655534 w 6481158"/>
              <a:gd name="connsiteY18" fmla="*/ 3274732 h 4216186"/>
              <a:gd name="connsiteX19" fmla="*/ 633009 w 6481158"/>
              <a:gd name="connsiteY19" fmla="*/ 3204655 h 4216186"/>
              <a:gd name="connsiteX20" fmla="*/ 633086 w 6481158"/>
              <a:gd name="connsiteY20" fmla="*/ 3198166 h 4216186"/>
              <a:gd name="connsiteX21" fmla="*/ 627259 w 6481158"/>
              <a:gd name="connsiteY21" fmla="*/ 3181568 h 4216186"/>
              <a:gd name="connsiteX22" fmla="*/ 504281 w 6481158"/>
              <a:gd name="connsiteY22" fmla="*/ 3024678 h 4216186"/>
              <a:gd name="connsiteX23" fmla="*/ 381209 w 6481158"/>
              <a:gd name="connsiteY23" fmla="*/ 2810127 h 4216186"/>
              <a:gd name="connsiteX24" fmla="*/ 360893 w 6481158"/>
              <a:gd name="connsiteY24" fmla="*/ 2596949 h 4216186"/>
              <a:gd name="connsiteX25" fmla="*/ 130872 w 6481158"/>
              <a:gd name="connsiteY25" fmla="*/ 2524080 h 4216186"/>
              <a:gd name="connsiteX26" fmla="*/ 328878 w 6481158"/>
              <a:gd name="connsiteY26" fmla="*/ 2014028 h 4216186"/>
              <a:gd name="connsiteX27" fmla="*/ 347033 w 6481158"/>
              <a:gd name="connsiteY27" fmla="*/ 1914129 h 4216186"/>
              <a:gd name="connsiteX28" fmla="*/ 208894 w 6481158"/>
              <a:gd name="connsiteY28" fmla="*/ 1606217 h 4216186"/>
              <a:gd name="connsiteX29" fmla="*/ 186488 w 6481158"/>
              <a:gd name="connsiteY29" fmla="*/ 1556554 h 4216186"/>
              <a:gd name="connsiteX30" fmla="*/ 135933 w 6481158"/>
              <a:gd name="connsiteY30" fmla="*/ 1459414 h 4216186"/>
              <a:gd name="connsiteX31" fmla="*/ 0 w 6481158"/>
              <a:gd name="connsiteY31" fmla="*/ 1466109 h 4216186"/>
              <a:gd name="connsiteX32" fmla="*/ 67782 w 6481158"/>
              <a:gd name="connsiteY32" fmla="*/ 1372761 h 4216186"/>
              <a:gd name="connsiteX33" fmla="*/ 195632 w 6481158"/>
              <a:gd name="connsiteY33" fmla="*/ 1080052 h 4216186"/>
              <a:gd name="connsiteX34" fmla="*/ 97391 w 6481158"/>
              <a:gd name="connsiteY34" fmla="*/ 854014 h 4216186"/>
              <a:gd name="connsiteX35" fmla="*/ 69223 w 6481158"/>
              <a:gd name="connsiteY35" fmla="*/ 821285 h 4216186"/>
              <a:gd name="connsiteX36" fmla="*/ 103649 w 6481158"/>
              <a:gd name="connsiteY36" fmla="*/ 760897 h 4216186"/>
              <a:gd name="connsiteX37" fmla="*/ 171912 w 6481158"/>
              <a:gd name="connsiteY37" fmla="*/ 560313 h 4216186"/>
              <a:gd name="connsiteX38" fmla="*/ 206354 w 6481158"/>
              <a:gd name="connsiteY38" fmla="*/ 423850 h 4216186"/>
              <a:gd name="connsiteX39" fmla="*/ 250397 w 6481158"/>
              <a:gd name="connsiteY39" fmla="*/ 361124 h 4216186"/>
              <a:gd name="connsiteX40" fmla="*/ 259101 w 6481158"/>
              <a:gd name="connsiteY40" fmla="*/ 314763 h 4216186"/>
              <a:gd name="connsiteX41" fmla="*/ 229198 w 6481158"/>
              <a:gd name="connsiteY41" fmla="*/ 104693 h 4216186"/>
              <a:gd name="connsiteX42" fmla="*/ 214459 w 6481158"/>
              <a:gd name="connsiteY42" fmla="*/ 52392 h 4216186"/>
              <a:gd name="connsiteX43" fmla="*/ 174580 w 6481158"/>
              <a:gd name="connsiteY43" fmla="*/ 23688 h 42161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6481158" h="4216186">
                <a:moveTo>
                  <a:pt x="159680" y="0"/>
                </a:moveTo>
                <a:lnTo>
                  <a:pt x="6481158" y="0"/>
                </a:lnTo>
                <a:lnTo>
                  <a:pt x="6481158" y="4216186"/>
                </a:lnTo>
                <a:lnTo>
                  <a:pt x="629981" y="4216186"/>
                </a:lnTo>
                <a:lnTo>
                  <a:pt x="640174" y="4153970"/>
                </a:lnTo>
                <a:cubicBezTo>
                  <a:pt x="646054" y="4115040"/>
                  <a:pt x="652738" y="4076730"/>
                  <a:pt x="663954" y="4042035"/>
                </a:cubicBezTo>
                <a:lnTo>
                  <a:pt x="674575" y="4017890"/>
                </a:lnTo>
                <a:lnTo>
                  <a:pt x="542646" y="3860429"/>
                </a:lnTo>
                <a:cubicBezTo>
                  <a:pt x="583801" y="3777846"/>
                  <a:pt x="628876" y="3834526"/>
                  <a:pt x="664457" y="3800021"/>
                </a:cubicBezTo>
                <a:cubicBezTo>
                  <a:pt x="663366" y="3791627"/>
                  <a:pt x="663436" y="3781009"/>
                  <a:pt x="662932" y="3771718"/>
                </a:cubicBezTo>
                <a:lnTo>
                  <a:pt x="659568" y="3757935"/>
                </a:lnTo>
                <a:lnTo>
                  <a:pt x="653777" y="3747325"/>
                </a:lnTo>
                <a:lnTo>
                  <a:pt x="610074" y="3705028"/>
                </a:lnTo>
                <a:cubicBezTo>
                  <a:pt x="514097" y="3608961"/>
                  <a:pt x="528640" y="3588143"/>
                  <a:pt x="655821" y="3445525"/>
                </a:cubicBezTo>
                <a:cubicBezTo>
                  <a:pt x="668503" y="3431228"/>
                  <a:pt x="677664" y="3418102"/>
                  <a:pt x="683811" y="3405686"/>
                </a:cubicBezTo>
                <a:lnTo>
                  <a:pt x="687152" y="3393684"/>
                </a:lnTo>
                <a:lnTo>
                  <a:pt x="681564" y="3363918"/>
                </a:lnTo>
                <a:lnTo>
                  <a:pt x="658589" y="3279721"/>
                </a:lnTo>
                <a:lnTo>
                  <a:pt x="655534" y="3274732"/>
                </a:lnTo>
                <a:cubicBezTo>
                  <a:pt x="645154" y="3256804"/>
                  <a:pt x="636025" y="3236251"/>
                  <a:pt x="633009" y="3204655"/>
                </a:cubicBezTo>
                <a:lnTo>
                  <a:pt x="633086" y="3198166"/>
                </a:lnTo>
                <a:lnTo>
                  <a:pt x="627259" y="3181568"/>
                </a:lnTo>
                <a:cubicBezTo>
                  <a:pt x="591590" y="3088781"/>
                  <a:pt x="548194" y="3020054"/>
                  <a:pt x="504281" y="3024678"/>
                </a:cubicBezTo>
                <a:cubicBezTo>
                  <a:pt x="548490" y="2798901"/>
                  <a:pt x="548490" y="2798901"/>
                  <a:pt x="381209" y="2810127"/>
                </a:cubicBezTo>
                <a:cubicBezTo>
                  <a:pt x="440862" y="2658988"/>
                  <a:pt x="439766" y="2624324"/>
                  <a:pt x="360893" y="2596949"/>
                </a:cubicBezTo>
                <a:cubicBezTo>
                  <a:pt x="284957" y="2570407"/>
                  <a:pt x="201795" y="2575904"/>
                  <a:pt x="130872" y="2524080"/>
                </a:cubicBezTo>
                <a:cubicBezTo>
                  <a:pt x="188851" y="2335317"/>
                  <a:pt x="200302" y="2130710"/>
                  <a:pt x="328878" y="2014028"/>
                </a:cubicBezTo>
                <a:cubicBezTo>
                  <a:pt x="349137" y="1995898"/>
                  <a:pt x="361422" y="1940125"/>
                  <a:pt x="347033" y="1914129"/>
                </a:cubicBezTo>
                <a:cubicBezTo>
                  <a:pt x="295996" y="1817105"/>
                  <a:pt x="357685" y="1592503"/>
                  <a:pt x="208894" y="1606217"/>
                </a:cubicBezTo>
                <a:cubicBezTo>
                  <a:pt x="190525" y="1607581"/>
                  <a:pt x="173015" y="1590108"/>
                  <a:pt x="186488" y="1556554"/>
                </a:cubicBezTo>
                <a:cubicBezTo>
                  <a:pt x="232768" y="1442049"/>
                  <a:pt x="172886" y="1463610"/>
                  <a:pt x="135933" y="1459414"/>
                </a:cubicBezTo>
                <a:cubicBezTo>
                  <a:pt x="91212" y="1454776"/>
                  <a:pt x="42622" y="1511622"/>
                  <a:pt x="0" y="1466109"/>
                </a:cubicBezTo>
                <a:cubicBezTo>
                  <a:pt x="7764" y="1405223"/>
                  <a:pt x="43366" y="1397333"/>
                  <a:pt x="67782" y="1372761"/>
                </a:cubicBezTo>
                <a:cubicBezTo>
                  <a:pt x="139132" y="1300280"/>
                  <a:pt x="196704" y="1221065"/>
                  <a:pt x="195632" y="1080052"/>
                </a:cubicBezTo>
                <a:cubicBezTo>
                  <a:pt x="194930" y="966113"/>
                  <a:pt x="199455" y="864105"/>
                  <a:pt x="97391" y="854014"/>
                </a:cubicBezTo>
                <a:cubicBezTo>
                  <a:pt x="81355" y="852486"/>
                  <a:pt x="72717" y="839840"/>
                  <a:pt x="69223" y="821285"/>
                </a:cubicBezTo>
                <a:cubicBezTo>
                  <a:pt x="80177" y="799992"/>
                  <a:pt x="90624" y="778040"/>
                  <a:pt x="103649" y="760897"/>
                </a:cubicBezTo>
                <a:cubicBezTo>
                  <a:pt x="147404" y="704450"/>
                  <a:pt x="160670" y="633687"/>
                  <a:pt x="171912" y="560313"/>
                </a:cubicBezTo>
                <a:cubicBezTo>
                  <a:pt x="179151" y="513531"/>
                  <a:pt x="187860" y="467166"/>
                  <a:pt x="206354" y="423850"/>
                </a:cubicBezTo>
                <a:cubicBezTo>
                  <a:pt x="217619" y="397046"/>
                  <a:pt x="231961" y="375704"/>
                  <a:pt x="250397" y="361124"/>
                </a:cubicBezTo>
                <a:cubicBezTo>
                  <a:pt x="266451" y="347903"/>
                  <a:pt x="270868" y="334407"/>
                  <a:pt x="259101" y="314763"/>
                </a:cubicBezTo>
                <a:cubicBezTo>
                  <a:pt x="225826" y="258432"/>
                  <a:pt x="211109" y="191375"/>
                  <a:pt x="229198" y="104693"/>
                </a:cubicBezTo>
                <a:cubicBezTo>
                  <a:pt x="234668" y="78523"/>
                  <a:pt x="229657" y="58007"/>
                  <a:pt x="214459" y="52392"/>
                </a:cubicBezTo>
                <a:cubicBezTo>
                  <a:pt x="198643" y="46345"/>
                  <a:pt x="185640" y="36363"/>
                  <a:pt x="174580" y="23688"/>
                </a:cubicBezTo>
                <a:close/>
              </a:path>
            </a:pathLst>
          </a:custGeom>
        </p:spPr>
        <p:txBody>
          <a:bodyPr wrap="square" anchor="ctr">
            <a:noAutofit/>
          </a:bodyPr>
          <a:lstStyle>
            <a:lvl1pPr algn="ctr">
              <a:buNone/>
              <a:defRPr/>
            </a:lvl1pPr>
          </a:lstStyle>
          <a:p>
            <a:r>
              <a:rPr lang="en-US"/>
              <a:t>Click icon to add picture</a:t>
            </a:r>
            <a:endParaRPr lang="en-US" dirty="0"/>
          </a:p>
        </p:txBody>
      </p:sp>
      <p:sp>
        <p:nvSpPr>
          <p:cNvPr id="18" name="Picture Placeholder 17">
            <a:extLst>
              <a:ext uri="{FF2B5EF4-FFF2-40B4-BE49-F238E27FC236}">
                <a16:creationId xmlns:a16="http://schemas.microsoft.com/office/drawing/2014/main" id="{8783A78F-A82E-4063-B70C-6865CD22AF9A}"/>
              </a:ext>
            </a:extLst>
          </p:cNvPr>
          <p:cNvSpPr>
            <a:spLocks noGrp="1"/>
          </p:cNvSpPr>
          <p:nvPr>
            <p:ph type="pic" sz="quarter" idx="17"/>
          </p:nvPr>
        </p:nvSpPr>
        <p:spPr>
          <a:xfrm>
            <a:off x="5078134" y="4323899"/>
            <a:ext cx="7113866" cy="2534101"/>
          </a:xfrm>
          <a:custGeom>
            <a:avLst/>
            <a:gdLst>
              <a:gd name="connsiteX0" fmla="*/ 1237395 w 7113866"/>
              <a:gd name="connsiteY0" fmla="*/ 0 h 2534101"/>
              <a:gd name="connsiteX1" fmla="*/ 7113866 w 7113866"/>
              <a:gd name="connsiteY1" fmla="*/ 0 h 2534101"/>
              <a:gd name="connsiteX2" fmla="*/ 7113866 w 7113866"/>
              <a:gd name="connsiteY2" fmla="*/ 2534101 h 2534101"/>
              <a:gd name="connsiteX3" fmla="*/ 0 w 7113866"/>
              <a:gd name="connsiteY3" fmla="*/ 2534101 h 2534101"/>
              <a:gd name="connsiteX4" fmla="*/ 21865 w 7113866"/>
              <a:gd name="connsiteY4" fmla="*/ 2503631 h 2534101"/>
              <a:gd name="connsiteX5" fmla="*/ 295355 w 7113866"/>
              <a:gd name="connsiteY5" fmla="*/ 2078512 h 2534101"/>
              <a:gd name="connsiteX6" fmla="*/ 476493 w 7113866"/>
              <a:gd name="connsiteY6" fmla="*/ 1754977 h 2534101"/>
              <a:gd name="connsiteX7" fmla="*/ 629661 w 7113866"/>
              <a:gd name="connsiteY7" fmla="*/ 1466193 h 2534101"/>
              <a:gd name="connsiteX8" fmla="*/ 542838 w 7113866"/>
              <a:gd name="connsiteY8" fmla="*/ 1401940 h 2534101"/>
              <a:gd name="connsiteX9" fmla="*/ 649253 w 7113866"/>
              <a:gd name="connsiteY9" fmla="*/ 1136180 h 2534101"/>
              <a:gd name="connsiteX10" fmla="*/ 987552 w 7113866"/>
              <a:gd name="connsiteY10" fmla="*/ 313308 h 2534101"/>
              <a:gd name="connsiteX11" fmla="*/ 1141095 w 7113866"/>
              <a:gd name="connsiteY11" fmla="*/ 112922 h 2534101"/>
              <a:gd name="connsiteX12" fmla="*/ 1217454 w 7113866"/>
              <a:gd name="connsiteY12" fmla="*/ 43683 h 25341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113866" h="2534101">
                <a:moveTo>
                  <a:pt x="1237395" y="0"/>
                </a:moveTo>
                <a:lnTo>
                  <a:pt x="7113866" y="0"/>
                </a:lnTo>
                <a:lnTo>
                  <a:pt x="7113866" y="2534101"/>
                </a:lnTo>
                <a:lnTo>
                  <a:pt x="0" y="2534101"/>
                </a:lnTo>
                <a:lnTo>
                  <a:pt x="21865" y="2503631"/>
                </a:lnTo>
                <a:cubicBezTo>
                  <a:pt x="198423" y="2253521"/>
                  <a:pt x="293790" y="2086461"/>
                  <a:pt x="295355" y="2078512"/>
                </a:cubicBezTo>
                <a:cubicBezTo>
                  <a:pt x="324069" y="1929470"/>
                  <a:pt x="404357" y="1848602"/>
                  <a:pt x="476493" y="1754977"/>
                </a:cubicBezTo>
                <a:cubicBezTo>
                  <a:pt x="539303" y="1672931"/>
                  <a:pt x="606319" y="1585980"/>
                  <a:pt x="629661" y="1466193"/>
                </a:cubicBezTo>
                <a:cubicBezTo>
                  <a:pt x="660485" y="1307325"/>
                  <a:pt x="563419" y="1455147"/>
                  <a:pt x="542838" y="1401940"/>
                </a:cubicBezTo>
                <a:cubicBezTo>
                  <a:pt x="578840" y="1314777"/>
                  <a:pt x="636192" y="1228627"/>
                  <a:pt x="649253" y="1136180"/>
                </a:cubicBezTo>
                <a:cubicBezTo>
                  <a:pt x="695845" y="801928"/>
                  <a:pt x="810579" y="538800"/>
                  <a:pt x="987552" y="313308"/>
                </a:cubicBezTo>
                <a:cubicBezTo>
                  <a:pt x="1038302" y="248170"/>
                  <a:pt x="1069945" y="145770"/>
                  <a:pt x="1141095" y="112922"/>
                </a:cubicBezTo>
                <a:cubicBezTo>
                  <a:pt x="1175679" y="97203"/>
                  <a:pt x="1199890" y="73126"/>
                  <a:pt x="1217454" y="43683"/>
                </a:cubicBezTo>
                <a:close/>
              </a:path>
            </a:pathLst>
          </a:custGeom>
        </p:spPr>
        <p:txBody>
          <a:bodyPr wrap="square" anchor="ctr">
            <a:noAutofit/>
          </a:bodyPr>
          <a:lstStyle>
            <a:lvl1pPr algn="ctr">
              <a:buNone/>
              <a:defRPr/>
            </a:lvl1pPr>
          </a:lstStyle>
          <a:p>
            <a:r>
              <a:rPr lang="en-US"/>
              <a:t>Click icon to add picture</a:t>
            </a:r>
            <a:endParaRPr lang="en-US" dirty="0"/>
          </a:p>
        </p:txBody>
      </p:sp>
      <p:sp>
        <p:nvSpPr>
          <p:cNvPr id="5" name="Title 4">
            <a:extLst>
              <a:ext uri="{FF2B5EF4-FFF2-40B4-BE49-F238E27FC236}">
                <a16:creationId xmlns:a16="http://schemas.microsoft.com/office/drawing/2014/main" id="{BF79A6B6-B6BD-4F17-8EDF-3CBD83B5A3C4}"/>
              </a:ext>
            </a:extLst>
          </p:cNvPr>
          <p:cNvSpPr>
            <a:spLocks noGrp="1"/>
          </p:cNvSpPr>
          <p:nvPr>
            <p:ph type="title"/>
          </p:nvPr>
        </p:nvSpPr>
        <p:spPr>
          <a:xfrm>
            <a:off x="838200" y="365124"/>
            <a:ext cx="4443984" cy="2139696"/>
          </a:xfrm>
        </p:spPr>
        <p:txBody>
          <a:bodyPr anchor="b"/>
          <a:lstStyle>
            <a:lvl1pPr>
              <a:defRPr sz="4000"/>
            </a:lvl1pPr>
          </a:lstStyle>
          <a:p>
            <a:r>
              <a:rPr lang="en-US"/>
              <a:t>Click to edit Master title style</a:t>
            </a:r>
          </a:p>
        </p:txBody>
      </p:sp>
      <p:sp>
        <p:nvSpPr>
          <p:cNvPr id="7" name="Text Placeholder 6">
            <a:extLst>
              <a:ext uri="{FF2B5EF4-FFF2-40B4-BE49-F238E27FC236}">
                <a16:creationId xmlns:a16="http://schemas.microsoft.com/office/drawing/2014/main" id="{AE97A506-D3A6-4ED8-8315-385575046882}"/>
              </a:ext>
            </a:extLst>
          </p:cNvPr>
          <p:cNvSpPr>
            <a:spLocks noGrp="1"/>
          </p:cNvSpPr>
          <p:nvPr>
            <p:ph type="body" sz="quarter" idx="13"/>
          </p:nvPr>
        </p:nvSpPr>
        <p:spPr>
          <a:xfrm>
            <a:off x="838199" y="2898648"/>
            <a:ext cx="4443984" cy="594360"/>
          </a:xfrm>
        </p:spPr>
        <p:txBody>
          <a:bodyPr/>
          <a:lstStyle>
            <a:lvl1pPr marL="0" indent="0">
              <a:buNone/>
              <a:defRPr sz="2000"/>
            </a:lvl1pPr>
          </a:lstStyle>
          <a:p>
            <a:pPr lvl="0"/>
            <a:r>
              <a:rPr lang="en-US"/>
              <a:t>Click to edit Master text styles</a:t>
            </a:r>
          </a:p>
        </p:txBody>
      </p:sp>
      <p:sp>
        <p:nvSpPr>
          <p:cNvPr id="8" name="Text Placeholder 6">
            <a:extLst>
              <a:ext uri="{FF2B5EF4-FFF2-40B4-BE49-F238E27FC236}">
                <a16:creationId xmlns:a16="http://schemas.microsoft.com/office/drawing/2014/main" id="{D85D9E25-B25F-4DB6-B381-E134A525C7A1}"/>
              </a:ext>
            </a:extLst>
          </p:cNvPr>
          <p:cNvSpPr>
            <a:spLocks noGrp="1"/>
          </p:cNvSpPr>
          <p:nvPr>
            <p:ph type="body" sz="quarter" idx="14"/>
          </p:nvPr>
        </p:nvSpPr>
        <p:spPr>
          <a:xfrm>
            <a:off x="838199" y="3639312"/>
            <a:ext cx="4443984" cy="594360"/>
          </a:xfrm>
        </p:spPr>
        <p:txBody>
          <a:bodyPr/>
          <a:lstStyle>
            <a:lvl1pPr marL="0" indent="0">
              <a:buNone/>
              <a:defRPr sz="2000"/>
            </a:lvl1pPr>
          </a:lstStyle>
          <a:p>
            <a:pPr lvl="0"/>
            <a:r>
              <a:rPr lang="en-US"/>
              <a:t>Click to edit Master text styles</a:t>
            </a:r>
          </a:p>
        </p:txBody>
      </p:sp>
      <p:sp>
        <p:nvSpPr>
          <p:cNvPr id="9" name="Text Placeholder 6">
            <a:extLst>
              <a:ext uri="{FF2B5EF4-FFF2-40B4-BE49-F238E27FC236}">
                <a16:creationId xmlns:a16="http://schemas.microsoft.com/office/drawing/2014/main" id="{6CE2F152-3B4C-4389-9A9C-82E3C8649A90}"/>
              </a:ext>
            </a:extLst>
          </p:cNvPr>
          <p:cNvSpPr>
            <a:spLocks noGrp="1"/>
          </p:cNvSpPr>
          <p:nvPr>
            <p:ph type="body" sz="quarter" idx="15"/>
          </p:nvPr>
        </p:nvSpPr>
        <p:spPr>
          <a:xfrm>
            <a:off x="838199" y="4389120"/>
            <a:ext cx="4443984" cy="594360"/>
          </a:xfrm>
        </p:spPr>
        <p:txBody>
          <a:bodyPr/>
          <a:lstStyle>
            <a:lvl1pPr marL="0" indent="0">
              <a:buNone/>
              <a:defRPr sz="2000"/>
            </a:lvl1pPr>
          </a:lstStyle>
          <a:p>
            <a:pPr lvl="0"/>
            <a:r>
              <a:rPr lang="en-US"/>
              <a:t>Click to edit Master text styles</a:t>
            </a:r>
          </a:p>
        </p:txBody>
      </p:sp>
    </p:spTree>
    <p:extLst>
      <p:ext uri="{BB962C8B-B14F-4D97-AF65-F5344CB8AC3E}">
        <p14:creationId xmlns:p14="http://schemas.microsoft.com/office/powerpoint/2010/main" val="584009251"/>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46B2DD-416D-1900-5443-A077DAA3F84A}"/>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7FE4496F-C556-78A8-A5E8-464A1015DBA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C5AC329C-EE7A-4B27-E7D3-292366B08BCC}"/>
              </a:ext>
            </a:extLst>
          </p:cNvPr>
          <p:cNvSpPr>
            <a:spLocks noGrp="1"/>
          </p:cNvSpPr>
          <p:nvPr>
            <p:ph type="dt" sz="half" idx="10"/>
          </p:nvPr>
        </p:nvSpPr>
        <p:spPr/>
        <p:txBody>
          <a:bodyPr/>
          <a:lstStyle/>
          <a:p>
            <a:endParaRPr lang="en-US" noProof="0"/>
          </a:p>
        </p:txBody>
      </p:sp>
      <p:sp>
        <p:nvSpPr>
          <p:cNvPr id="5" name="Footer Placeholder 4">
            <a:extLst>
              <a:ext uri="{FF2B5EF4-FFF2-40B4-BE49-F238E27FC236}">
                <a16:creationId xmlns:a16="http://schemas.microsoft.com/office/drawing/2014/main" id="{3ADDE9E6-B2D3-1FFE-BDD0-77ECD6648E07}"/>
              </a:ext>
            </a:extLst>
          </p:cNvPr>
          <p:cNvSpPr>
            <a:spLocks noGrp="1"/>
          </p:cNvSpPr>
          <p:nvPr>
            <p:ph type="ftr" sz="quarter" idx="11"/>
          </p:nvPr>
        </p:nvSpPr>
        <p:spPr/>
        <p:txBody>
          <a:bodyPr/>
          <a:lstStyle/>
          <a:p>
            <a:endParaRPr lang="en-US" noProof="0"/>
          </a:p>
        </p:txBody>
      </p:sp>
      <p:sp>
        <p:nvSpPr>
          <p:cNvPr id="6" name="Slide Number Placeholder 5">
            <a:extLst>
              <a:ext uri="{FF2B5EF4-FFF2-40B4-BE49-F238E27FC236}">
                <a16:creationId xmlns:a16="http://schemas.microsoft.com/office/drawing/2014/main" id="{25E02E10-4385-08AA-C629-71E2634E957B}"/>
              </a:ext>
            </a:extLst>
          </p:cNvPr>
          <p:cNvSpPr>
            <a:spLocks noGrp="1"/>
          </p:cNvSpPr>
          <p:nvPr>
            <p:ph type="sldNum" sz="quarter" idx="12"/>
          </p:nvPr>
        </p:nvSpPr>
        <p:spPr/>
        <p:txBody>
          <a:bodyPr/>
          <a:lstStyle/>
          <a:p>
            <a:fld id="{A204E297-2C47-40A4-842B-FD18E4874900}" type="slidenum">
              <a:rPr lang="en-US" noProof="0" smtClean="0"/>
              <a:t>‹#›</a:t>
            </a:fld>
            <a:endParaRPr lang="en-US" noProof="0"/>
          </a:p>
        </p:txBody>
      </p:sp>
      <p:sp>
        <p:nvSpPr>
          <p:cNvPr id="7" name="Freeform 5">
            <a:extLst>
              <a:ext uri="{FF2B5EF4-FFF2-40B4-BE49-F238E27FC236}">
                <a16:creationId xmlns:a16="http://schemas.microsoft.com/office/drawing/2014/main" id="{C8EE1C81-3F4B-326F-5BA4-EF3C78356D93}"/>
              </a:ext>
            </a:extLst>
          </p:cNvPr>
          <p:cNvSpPr>
            <a:spLocks/>
          </p:cNvSpPr>
          <p:nvPr userDrawn="1"/>
        </p:nvSpPr>
        <p:spPr bwMode="auto">
          <a:xfrm>
            <a:off x="1194325" y="1536901"/>
            <a:ext cx="6831013" cy="4641850"/>
          </a:xfrm>
          <a:custGeom>
            <a:avLst/>
            <a:gdLst>
              <a:gd name="T0" fmla="*/ 22 w 4303"/>
              <a:gd name="T1" fmla="*/ 1534 h 2924"/>
              <a:gd name="T2" fmla="*/ 0 w 4303"/>
              <a:gd name="T3" fmla="*/ 1356 h 2924"/>
              <a:gd name="T4" fmla="*/ 6 w 4303"/>
              <a:gd name="T5" fmla="*/ 1189 h 2924"/>
              <a:gd name="T6" fmla="*/ 39 w 4303"/>
              <a:gd name="T7" fmla="*/ 1028 h 2924"/>
              <a:gd name="T8" fmla="*/ 122 w 4303"/>
              <a:gd name="T9" fmla="*/ 811 h 2924"/>
              <a:gd name="T10" fmla="*/ 306 w 4303"/>
              <a:gd name="T11" fmla="*/ 550 h 2924"/>
              <a:gd name="T12" fmla="*/ 551 w 4303"/>
              <a:gd name="T13" fmla="*/ 339 h 2924"/>
              <a:gd name="T14" fmla="*/ 852 w 4303"/>
              <a:gd name="T15" fmla="*/ 172 h 2924"/>
              <a:gd name="T16" fmla="*/ 1197 w 4303"/>
              <a:gd name="T17" fmla="*/ 61 h 2924"/>
              <a:gd name="T18" fmla="*/ 1564 w 4303"/>
              <a:gd name="T19" fmla="*/ 5 h 2924"/>
              <a:gd name="T20" fmla="*/ 1954 w 4303"/>
              <a:gd name="T21" fmla="*/ 5 h 2924"/>
              <a:gd name="T22" fmla="*/ 2366 w 4303"/>
              <a:gd name="T23" fmla="*/ 61 h 2924"/>
              <a:gd name="T24" fmla="*/ 2783 w 4303"/>
              <a:gd name="T25" fmla="*/ 172 h 2924"/>
              <a:gd name="T26" fmla="*/ 3190 w 4303"/>
              <a:gd name="T27" fmla="*/ 333 h 2924"/>
              <a:gd name="T28" fmla="*/ 3563 w 4303"/>
              <a:gd name="T29" fmla="*/ 539 h 2924"/>
              <a:gd name="T30" fmla="*/ 3880 w 4303"/>
              <a:gd name="T31" fmla="*/ 800 h 2924"/>
              <a:gd name="T32" fmla="*/ 4069 w 4303"/>
              <a:gd name="T33" fmla="*/ 1023 h 2924"/>
              <a:gd name="T34" fmla="*/ 4169 w 4303"/>
              <a:gd name="T35" fmla="*/ 1184 h 2924"/>
              <a:gd name="T36" fmla="*/ 4242 w 4303"/>
              <a:gd name="T37" fmla="*/ 1362 h 2924"/>
              <a:gd name="T38" fmla="*/ 4292 w 4303"/>
              <a:gd name="T39" fmla="*/ 1545 h 2924"/>
              <a:gd name="T40" fmla="*/ 4297 w 4303"/>
              <a:gd name="T41" fmla="*/ 1740 h 2924"/>
              <a:gd name="T42" fmla="*/ 4270 w 4303"/>
              <a:gd name="T43" fmla="*/ 1918 h 2924"/>
              <a:gd name="T44" fmla="*/ 4208 w 4303"/>
              <a:gd name="T45" fmla="*/ 2084 h 2924"/>
              <a:gd name="T46" fmla="*/ 4125 w 4303"/>
              <a:gd name="T47" fmla="*/ 2229 h 2924"/>
              <a:gd name="T48" fmla="*/ 3958 w 4303"/>
              <a:gd name="T49" fmla="*/ 2413 h 2924"/>
              <a:gd name="T50" fmla="*/ 3668 w 4303"/>
              <a:gd name="T51" fmla="*/ 2607 h 2924"/>
              <a:gd name="T52" fmla="*/ 3334 w 4303"/>
              <a:gd name="T53" fmla="*/ 2746 h 2924"/>
              <a:gd name="T54" fmla="*/ 2978 w 4303"/>
              <a:gd name="T55" fmla="*/ 2841 h 2924"/>
              <a:gd name="T56" fmla="*/ 2622 w 4303"/>
              <a:gd name="T57" fmla="*/ 2896 h 2924"/>
              <a:gd name="T58" fmla="*/ 2305 w 4303"/>
              <a:gd name="T59" fmla="*/ 2918 h 2924"/>
              <a:gd name="T60" fmla="*/ 2026 w 4303"/>
              <a:gd name="T61" fmla="*/ 2918 h 2924"/>
              <a:gd name="T62" fmla="*/ 1726 w 4303"/>
              <a:gd name="T63" fmla="*/ 2885 h 2924"/>
              <a:gd name="T64" fmla="*/ 1408 w 4303"/>
              <a:gd name="T65" fmla="*/ 2818 h 2924"/>
              <a:gd name="T66" fmla="*/ 1085 w 4303"/>
              <a:gd name="T67" fmla="*/ 2707 h 2924"/>
              <a:gd name="T68" fmla="*/ 779 w 4303"/>
              <a:gd name="T69" fmla="*/ 2557 h 2924"/>
              <a:gd name="T70" fmla="*/ 501 w 4303"/>
              <a:gd name="T71" fmla="*/ 2357 h 2924"/>
              <a:gd name="T72" fmla="*/ 267 w 4303"/>
              <a:gd name="T73" fmla="*/ 2107 h 2924"/>
              <a:gd name="T74" fmla="*/ 100 w 4303"/>
              <a:gd name="T75" fmla="*/ 1801 h 29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303" h="2924">
                <a:moveTo>
                  <a:pt x="45" y="1623"/>
                </a:moveTo>
                <a:lnTo>
                  <a:pt x="22" y="1534"/>
                </a:lnTo>
                <a:lnTo>
                  <a:pt x="11" y="1445"/>
                </a:lnTo>
                <a:lnTo>
                  <a:pt x="0" y="1356"/>
                </a:lnTo>
                <a:lnTo>
                  <a:pt x="0" y="1273"/>
                </a:lnTo>
                <a:lnTo>
                  <a:pt x="6" y="1189"/>
                </a:lnTo>
                <a:lnTo>
                  <a:pt x="22" y="1106"/>
                </a:lnTo>
                <a:lnTo>
                  <a:pt x="39" y="1028"/>
                </a:lnTo>
                <a:lnTo>
                  <a:pt x="61" y="956"/>
                </a:lnTo>
                <a:lnTo>
                  <a:pt x="122" y="811"/>
                </a:lnTo>
                <a:lnTo>
                  <a:pt x="206" y="678"/>
                </a:lnTo>
                <a:lnTo>
                  <a:pt x="306" y="550"/>
                </a:lnTo>
                <a:lnTo>
                  <a:pt x="423" y="439"/>
                </a:lnTo>
                <a:lnTo>
                  <a:pt x="551" y="339"/>
                </a:lnTo>
                <a:lnTo>
                  <a:pt x="696" y="250"/>
                </a:lnTo>
                <a:lnTo>
                  <a:pt x="852" y="172"/>
                </a:lnTo>
                <a:lnTo>
                  <a:pt x="1019" y="111"/>
                </a:lnTo>
                <a:lnTo>
                  <a:pt x="1197" y="61"/>
                </a:lnTo>
                <a:lnTo>
                  <a:pt x="1375" y="22"/>
                </a:lnTo>
                <a:lnTo>
                  <a:pt x="1564" y="5"/>
                </a:lnTo>
                <a:lnTo>
                  <a:pt x="1753" y="0"/>
                </a:lnTo>
                <a:lnTo>
                  <a:pt x="1954" y="5"/>
                </a:lnTo>
                <a:lnTo>
                  <a:pt x="2154" y="27"/>
                </a:lnTo>
                <a:lnTo>
                  <a:pt x="2366" y="61"/>
                </a:lnTo>
                <a:lnTo>
                  <a:pt x="2572" y="111"/>
                </a:lnTo>
                <a:lnTo>
                  <a:pt x="2783" y="172"/>
                </a:lnTo>
                <a:lnTo>
                  <a:pt x="2989" y="244"/>
                </a:lnTo>
                <a:lnTo>
                  <a:pt x="3190" y="333"/>
                </a:lnTo>
                <a:lnTo>
                  <a:pt x="3385" y="428"/>
                </a:lnTo>
                <a:lnTo>
                  <a:pt x="3563" y="539"/>
                </a:lnTo>
                <a:lnTo>
                  <a:pt x="3730" y="661"/>
                </a:lnTo>
                <a:lnTo>
                  <a:pt x="3880" y="800"/>
                </a:lnTo>
                <a:lnTo>
                  <a:pt x="4014" y="945"/>
                </a:lnTo>
                <a:lnTo>
                  <a:pt x="4069" y="1023"/>
                </a:lnTo>
                <a:lnTo>
                  <a:pt x="4125" y="1100"/>
                </a:lnTo>
                <a:lnTo>
                  <a:pt x="4169" y="1184"/>
                </a:lnTo>
                <a:lnTo>
                  <a:pt x="4208" y="1273"/>
                </a:lnTo>
                <a:lnTo>
                  <a:pt x="4242" y="1362"/>
                </a:lnTo>
                <a:lnTo>
                  <a:pt x="4270" y="1451"/>
                </a:lnTo>
                <a:lnTo>
                  <a:pt x="4292" y="1545"/>
                </a:lnTo>
                <a:lnTo>
                  <a:pt x="4303" y="1640"/>
                </a:lnTo>
                <a:lnTo>
                  <a:pt x="4297" y="1740"/>
                </a:lnTo>
                <a:lnTo>
                  <a:pt x="4286" y="1834"/>
                </a:lnTo>
                <a:lnTo>
                  <a:pt x="4270" y="1918"/>
                </a:lnTo>
                <a:lnTo>
                  <a:pt x="4242" y="2007"/>
                </a:lnTo>
                <a:lnTo>
                  <a:pt x="4208" y="2084"/>
                </a:lnTo>
                <a:lnTo>
                  <a:pt x="4169" y="2157"/>
                </a:lnTo>
                <a:lnTo>
                  <a:pt x="4125" y="2229"/>
                </a:lnTo>
                <a:lnTo>
                  <a:pt x="4075" y="2296"/>
                </a:lnTo>
                <a:lnTo>
                  <a:pt x="3958" y="2413"/>
                </a:lnTo>
                <a:lnTo>
                  <a:pt x="3819" y="2518"/>
                </a:lnTo>
                <a:lnTo>
                  <a:pt x="3668" y="2607"/>
                </a:lnTo>
                <a:lnTo>
                  <a:pt x="3507" y="2685"/>
                </a:lnTo>
                <a:lnTo>
                  <a:pt x="3334" y="2746"/>
                </a:lnTo>
                <a:lnTo>
                  <a:pt x="3156" y="2802"/>
                </a:lnTo>
                <a:lnTo>
                  <a:pt x="2978" y="2841"/>
                </a:lnTo>
                <a:lnTo>
                  <a:pt x="2800" y="2874"/>
                </a:lnTo>
                <a:lnTo>
                  <a:pt x="2622" y="2896"/>
                </a:lnTo>
                <a:lnTo>
                  <a:pt x="2460" y="2913"/>
                </a:lnTo>
                <a:lnTo>
                  <a:pt x="2305" y="2918"/>
                </a:lnTo>
                <a:lnTo>
                  <a:pt x="2160" y="2924"/>
                </a:lnTo>
                <a:lnTo>
                  <a:pt x="2026" y="2918"/>
                </a:lnTo>
                <a:lnTo>
                  <a:pt x="1876" y="2907"/>
                </a:lnTo>
                <a:lnTo>
                  <a:pt x="1726" y="2885"/>
                </a:lnTo>
                <a:lnTo>
                  <a:pt x="1564" y="2857"/>
                </a:lnTo>
                <a:lnTo>
                  <a:pt x="1408" y="2818"/>
                </a:lnTo>
                <a:lnTo>
                  <a:pt x="1247" y="2768"/>
                </a:lnTo>
                <a:lnTo>
                  <a:pt x="1085" y="2707"/>
                </a:lnTo>
                <a:lnTo>
                  <a:pt x="930" y="2640"/>
                </a:lnTo>
                <a:lnTo>
                  <a:pt x="779" y="2557"/>
                </a:lnTo>
                <a:lnTo>
                  <a:pt x="635" y="2463"/>
                </a:lnTo>
                <a:lnTo>
                  <a:pt x="501" y="2357"/>
                </a:lnTo>
                <a:lnTo>
                  <a:pt x="379" y="2240"/>
                </a:lnTo>
                <a:lnTo>
                  <a:pt x="267" y="2107"/>
                </a:lnTo>
                <a:lnTo>
                  <a:pt x="178" y="1962"/>
                </a:lnTo>
                <a:lnTo>
                  <a:pt x="100" y="1801"/>
                </a:lnTo>
                <a:lnTo>
                  <a:pt x="45" y="1623"/>
                </a:ln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noProof="0"/>
          </a:p>
        </p:txBody>
      </p:sp>
      <p:sp>
        <p:nvSpPr>
          <p:cNvPr id="8" name="AutoShape 3">
            <a:extLst>
              <a:ext uri="{FF2B5EF4-FFF2-40B4-BE49-F238E27FC236}">
                <a16:creationId xmlns:a16="http://schemas.microsoft.com/office/drawing/2014/main" id="{9125CEFD-DDB2-65D5-670E-AD2DF2E4BF91}"/>
              </a:ext>
            </a:extLst>
          </p:cNvPr>
          <p:cNvSpPr>
            <a:spLocks noChangeAspect="1" noChangeArrowheads="1" noTextEdit="1"/>
          </p:cNvSpPr>
          <p:nvPr userDrawn="1"/>
        </p:nvSpPr>
        <p:spPr bwMode="auto">
          <a:xfrm>
            <a:off x="4976748" y="3964146"/>
            <a:ext cx="6831013" cy="4651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noProof="0"/>
          </a:p>
        </p:txBody>
      </p:sp>
      <p:sp>
        <p:nvSpPr>
          <p:cNvPr id="9" name="Freeform: Shape 8">
            <a:extLst>
              <a:ext uri="{FF2B5EF4-FFF2-40B4-BE49-F238E27FC236}">
                <a16:creationId xmlns:a16="http://schemas.microsoft.com/office/drawing/2014/main" id="{3BC6BAB9-9A02-12CB-BA75-634F9D8155A6}"/>
              </a:ext>
            </a:extLst>
          </p:cNvPr>
          <p:cNvSpPr/>
          <p:nvPr userDrawn="1"/>
        </p:nvSpPr>
        <p:spPr>
          <a:xfrm>
            <a:off x="527465" y="-6705"/>
            <a:ext cx="11168286" cy="6847184"/>
          </a:xfrm>
          <a:custGeom>
            <a:avLst/>
            <a:gdLst>
              <a:gd name="connsiteX0" fmla="*/ 3449748 w 11168286"/>
              <a:gd name="connsiteY0" fmla="*/ 1543606 h 6847184"/>
              <a:gd name="connsiteX1" fmla="*/ 3149710 w 11168286"/>
              <a:gd name="connsiteY1" fmla="*/ 1551544 h 6847184"/>
              <a:gd name="connsiteX2" fmla="*/ 2849673 w 11168286"/>
              <a:gd name="connsiteY2" fmla="*/ 1578531 h 6847184"/>
              <a:gd name="connsiteX3" fmla="*/ 2567097 w 11168286"/>
              <a:gd name="connsiteY3" fmla="*/ 1640444 h 6847184"/>
              <a:gd name="connsiteX4" fmla="*/ 2284523 w 11168286"/>
              <a:gd name="connsiteY4" fmla="*/ 1719819 h 6847184"/>
              <a:gd name="connsiteX5" fmla="*/ 2019410 w 11168286"/>
              <a:gd name="connsiteY5" fmla="*/ 1816656 h 6847184"/>
              <a:gd name="connsiteX6" fmla="*/ 1771760 w 11168286"/>
              <a:gd name="connsiteY6" fmla="*/ 1940481 h 6847184"/>
              <a:gd name="connsiteX7" fmla="*/ 1541573 w 11168286"/>
              <a:gd name="connsiteY7" fmla="*/ 2081769 h 6847184"/>
              <a:gd name="connsiteX8" fmla="*/ 1338373 w 11168286"/>
              <a:gd name="connsiteY8" fmla="*/ 2240519 h 6847184"/>
              <a:gd name="connsiteX9" fmla="*/ 1152635 w 11168286"/>
              <a:gd name="connsiteY9" fmla="*/ 2416731 h 6847184"/>
              <a:gd name="connsiteX10" fmla="*/ 993885 w 11168286"/>
              <a:gd name="connsiteY10" fmla="*/ 2619931 h 6847184"/>
              <a:gd name="connsiteX11" fmla="*/ 860535 w 11168286"/>
              <a:gd name="connsiteY11" fmla="*/ 2831069 h 6847184"/>
              <a:gd name="connsiteX12" fmla="*/ 763698 w 11168286"/>
              <a:gd name="connsiteY12" fmla="*/ 3061256 h 6847184"/>
              <a:gd name="connsiteX13" fmla="*/ 728773 w 11168286"/>
              <a:gd name="connsiteY13" fmla="*/ 3175556 h 6847184"/>
              <a:gd name="connsiteX14" fmla="*/ 701785 w 11168286"/>
              <a:gd name="connsiteY14" fmla="*/ 3299381 h 6847184"/>
              <a:gd name="connsiteX15" fmla="*/ 676385 w 11168286"/>
              <a:gd name="connsiteY15" fmla="*/ 3431144 h 6847184"/>
              <a:gd name="connsiteX16" fmla="*/ 666860 w 11168286"/>
              <a:gd name="connsiteY16" fmla="*/ 3564494 h 6847184"/>
              <a:gd name="connsiteX17" fmla="*/ 666860 w 11168286"/>
              <a:gd name="connsiteY17" fmla="*/ 3696256 h 6847184"/>
              <a:gd name="connsiteX18" fmla="*/ 684323 w 11168286"/>
              <a:gd name="connsiteY18" fmla="*/ 3837544 h 6847184"/>
              <a:gd name="connsiteX19" fmla="*/ 701785 w 11168286"/>
              <a:gd name="connsiteY19" fmla="*/ 3978831 h 6847184"/>
              <a:gd name="connsiteX20" fmla="*/ 738298 w 11168286"/>
              <a:gd name="connsiteY20" fmla="*/ 4120119 h 6847184"/>
              <a:gd name="connsiteX21" fmla="*/ 825610 w 11168286"/>
              <a:gd name="connsiteY21" fmla="*/ 4402694 h 6847184"/>
              <a:gd name="connsiteX22" fmla="*/ 949435 w 11168286"/>
              <a:gd name="connsiteY22" fmla="*/ 4658281 h 6847184"/>
              <a:gd name="connsiteX23" fmla="*/ 1090723 w 11168286"/>
              <a:gd name="connsiteY23" fmla="*/ 4888469 h 6847184"/>
              <a:gd name="connsiteX24" fmla="*/ 1268523 w 11168286"/>
              <a:gd name="connsiteY24" fmla="*/ 5099606 h 6847184"/>
              <a:gd name="connsiteX25" fmla="*/ 1462198 w 11168286"/>
              <a:gd name="connsiteY25" fmla="*/ 5285344 h 6847184"/>
              <a:gd name="connsiteX26" fmla="*/ 1674923 w 11168286"/>
              <a:gd name="connsiteY26" fmla="*/ 5453619 h 6847184"/>
              <a:gd name="connsiteX27" fmla="*/ 1903522 w 11168286"/>
              <a:gd name="connsiteY27" fmla="*/ 5602844 h 6847184"/>
              <a:gd name="connsiteX28" fmla="*/ 2143235 w 11168286"/>
              <a:gd name="connsiteY28" fmla="*/ 5734606 h 6847184"/>
              <a:gd name="connsiteX29" fmla="*/ 2389298 w 11168286"/>
              <a:gd name="connsiteY29" fmla="*/ 5840969 h 6847184"/>
              <a:gd name="connsiteX30" fmla="*/ 2646473 w 11168286"/>
              <a:gd name="connsiteY30" fmla="*/ 5937806 h 6847184"/>
              <a:gd name="connsiteX31" fmla="*/ 2902060 w 11168286"/>
              <a:gd name="connsiteY31" fmla="*/ 6017181 h 6847184"/>
              <a:gd name="connsiteX32" fmla="*/ 3149710 w 11168286"/>
              <a:gd name="connsiteY32" fmla="*/ 6079094 h 6847184"/>
              <a:gd name="connsiteX33" fmla="*/ 3406885 w 11168286"/>
              <a:gd name="connsiteY33" fmla="*/ 6123544 h 6847184"/>
              <a:gd name="connsiteX34" fmla="*/ 3645010 w 11168286"/>
              <a:gd name="connsiteY34" fmla="*/ 6158469 h 6847184"/>
              <a:gd name="connsiteX35" fmla="*/ 3883135 w 11168286"/>
              <a:gd name="connsiteY35" fmla="*/ 6175931 h 6847184"/>
              <a:gd name="connsiteX36" fmla="*/ 4095861 w 11168286"/>
              <a:gd name="connsiteY36" fmla="*/ 6185456 h 6847184"/>
              <a:gd name="connsiteX37" fmla="*/ 4326048 w 11168286"/>
              <a:gd name="connsiteY37" fmla="*/ 6175931 h 6847184"/>
              <a:gd name="connsiteX38" fmla="*/ 4572111 w 11168286"/>
              <a:gd name="connsiteY38" fmla="*/ 6167994 h 6847184"/>
              <a:gd name="connsiteX39" fmla="*/ 4829285 w 11168286"/>
              <a:gd name="connsiteY39" fmla="*/ 6141006 h 6847184"/>
              <a:gd name="connsiteX40" fmla="*/ 5111860 w 11168286"/>
              <a:gd name="connsiteY40" fmla="*/ 6106081 h 6847184"/>
              <a:gd name="connsiteX41" fmla="*/ 5394435 w 11168286"/>
              <a:gd name="connsiteY41" fmla="*/ 6053694 h 6847184"/>
              <a:gd name="connsiteX42" fmla="*/ 5677010 w 11168286"/>
              <a:gd name="connsiteY42" fmla="*/ 5991781 h 6847184"/>
              <a:gd name="connsiteX43" fmla="*/ 5959585 w 11168286"/>
              <a:gd name="connsiteY43" fmla="*/ 5902881 h 6847184"/>
              <a:gd name="connsiteX44" fmla="*/ 6234223 w 11168286"/>
              <a:gd name="connsiteY44" fmla="*/ 5806044 h 6847184"/>
              <a:gd name="connsiteX45" fmla="*/ 6489810 w 11168286"/>
              <a:gd name="connsiteY45" fmla="*/ 5682219 h 6847184"/>
              <a:gd name="connsiteX46" fmla="*/ 6729523 w 11168286"/>
              <a:gd name="connsiteY46" fmla="*/ 5540931 h 6847184"/>
              <a:gd name="connsiteX47" fmla="*/ 6950185 w 11168286"/>
              <a:gd name="connsiteY47" fmla="*/ 5374244 h 6847184"/>
              <a:gd name="connsiteX48" fmla="*/ 7135923 w 11168286"/>
              <a:gd name="connsiteY48" fmla="*/ 5188506 h 6847184"/>
              <a:gd name="connsiteX49" fmla="*/ 7215298 w 11168286"/>
              <a:gd name="connsiteY49" fmla="*/ 5082144 h 6847184"/>
              <a:gd name="connsiteX50" fmla="*/ 7285148 w 11168286"/>
              <a:gd name="connsiteY50" fmla="*/ 4967844 h 6847184"/>
              <a:gd name="connsiteX51" fmla="*/ 7347060 w 11168286"/>
              <a:gd name="connsiteY51" fmla="*/ 4851956 h 6847184"/>
              <a:gd name="connsiteX52" fmla="*/ 7401035 w 11168286"/>
              <a:gd name="connsiteY52" fmla="*/ 4729719 h 6847184"/>
              <a:gd name="connsiteX53" fmla="*/ 7445485 w 11168286"/>
              <a:gd name="connsiteY53" fmla="*/ 4588431 h 6847184"/>
              <a:gd name="connsiteX54" fmla="*/ 7470885 w 11168286"/>
              <a:gd name="connsiteY54" fmla="*/ 4455081 h 6847184"/>
              <a:gd name="connsiteX55" fmla="*/ 7488348 w 11168286"/>
              <a:gd name="connsiteY55" fmla="*/ 4305856 h 6847184"/>
              <a:gd name="connsiteX56" fmla="*/ 7497873 w 11168286"/>
              <a:gd name="connsiteY56" fmla="*/ 4147106 h 6847184"/>
              <a:gd name="connsiteX57" fmla="*/ 7480410 w 11168286"/>
              <a:gd name="connsiteY57" fmla="*/ 3996294 h 6847184"/>
              <a:gd name="connsiteX58" fmla="*/ 7445485 w 11168286"/>
              <a:gd name="connsiteY58" fmla="*/ 3847069 h 6847184"/>
              <a:gd name="connsiteX59" fmla="*/ 7401035 w 11168286"/>
              <a:gd name="connsiteY59" fmla="*/ 3705781 h 6847184"/>
              <a:gd name="connsiteX60" fmla="*/ 7347060 w 11168286"/>
              <a:gd name="connsiteY60" fmla="*/ 3564494 h 6847184"/>
              <a:gd name="connsiteX61" fmla="*/ 7285148 w 11168286"/>
              <a:gd name="connsiteY61" fmla="*/ 3423206 h 6847184"/>
              <a:gd name="connsiteX62" fmla="*/ 7215298 w 11168286"/>
              <a:gd name="connsiteY62" fmla="*/ 3289856 h 6847184"/>
              <a:gd name="connsiteX63" fmla="*/ 7126398 w 11168286"/>
              <a:gd name="connsiteY63" fmla="*/ 3167619 h 6847184"/>
              <a:gd name="connsiteX64" fmla="*/ 7039085 w 11168286"/>
              <a:gd name="connsiteY64" fmla="*/ 3043794 h 6847184"/>
              <a:gd name="connsiteX65" fmla="*/ 6826360 w 11168286"/>
              <a:gd name="connsiteY65" fmla="*/ 2813606 h 6847184"/>
              <a:gd name="connsiteX66" fmla="*/ 6588235 w 11168286"/>
              <a:gd name="connsiteY66" fmla="*/ 2592944 h 6847184"/>
              <a:gd name="connsiteX67" fmla="*/ 6323123 w 11168286"/>
              <a:gd name="connsiteY67" fmla="*/ 2399269 h 6847184"/>
              <a:gd name="connsiteX68" fmla="*/ 6040548 w 11168286"/>
              <a:gd name="connsiteY68" fmla="*/ 2223056 h 6847184"/>
              <a:gd name="connsiteX69" fmla="*/ 5730985 w 11168286"/>
              <a:gd name="connsiteY69" fmla="*/ 2072244 h 6847184"/>
              <a:gd name="connsiteX70" fmla="*/ 5411899 w 11168286"/>
              <a:gd name="connsiteY70" fmla="*/ 1930956 h 6847184"/>
              <a:gd name="connsiteX71" fmla="*/ 5084873 w 11168286"/>
              <a:gd name="connsiteY71" fmla="*/ 1816656 h 6847184"/>
              <a:gd name="connsiteX72" fmla="*/ 4749910 w 11168286"/>
              <a:gd name="connsiteY72" fmla="*/ 1719819 h 6847184"/>
              <a:gd name="connsiteX73" fmla="*/ 4422885 w 11168286"/>
              <a:gd name="connsiteY73" fmla="*/ 1640444 h 6847184"/>
              <a:gd name="connsiteX74" fmla="*/ 4086335 w 11168286"/>
              <a:gd name="connsiteY74" fmla="*/ 1586469 h 6847184"/>
              <a:gd name="connsiteX75" fmla="*/ 3768835 w 11168286"/>
              <a:gd name="connsiteY75" fmla="*/ 1551544 h 6847184"/>
              <a:gd name="connsiteX76" fmla="*/ 3384196 w 11168286"/>
              <a:gd name="connsiteY76" fmla="*/ 0 h 6847184"/>
              <a:gd name="connsiteX77" fmla="*/ 9353938 w 11168286"/>
              <a:gd name="connsiteY77" fmla="*/ 0 h 6847184"/>
              <a:gd name="connsiteX78" fmla="*/ 9361842 w 11168286"/>
              <a:gd name="connsiteY78" fmla="*/ 3952 h 6847184"/>
              <a:gd name="connsiteX79" fmla="*/ 9738185 w 11168286"/>
              <a:gd name="connsiteY79" fmla="*/ 234949 h 6847184"/>
              <a:gd name="connsiteX80" fmla="*/ 10070404 w 11168286"/>
              <a:gd name="connsiteY80" fmla="*/ 494495 h 6847184"/>
              <a:gd name="connsiteX81" fmla="*/ 10374074 w 11168286"/>
              <a:gd name="connsiteY81" fmla="*/ 782592 h 6847184"/>
              <a:gd name="connsiteX82" fmla="*/ 10633620 w 11168286"/>
              <a:gd name="connsiteY82" fmla="*/ 1114811 h 6847184"/>
              <a:gd name="connsiteX83" fmla="*/ 10851639 w 11168286"/>
              <a:gd name="connsiteY83" fmla="*/ 1460008 h 6847184"/>
              <a:gd name="connsiteX84" fmla="*/ 11009963 w 11168286"/>
              <a:gd name="connsiteY84" fmla="*/ 1836350 h 6847184"/>
              <a:gd name="connsiteX85" fmla="*/ 11067063 w 11168286"/>
              <a:gd name="connsiteY85" fmla="*/ 2023224 h 6847184"/>
              <a:gd name="connsiteX86" fmla="*/ 11111186 w 11168286"/>
              <a:gd name="connsiteY86" fmla="*/ 2225670 h 6847184"/>
              <a:gd name="connsiteX87" fmla="*/ 11152713 w 11168286"/>
              <a:gd name="connsiteY87" fmla="*/ 2441094 h 6847184"/>
              <a:gd name="connsiteX88" fmla="*/ 11168286 w 11168286"/>
              <a:gd name="connsiteY88" fmla="*/ 2659113 h 6847184"/>
              <a:gd name="connsiteX89" fmla="*/ 11168286 w 11168286"/>
              <a:gd name="connsiteY89" fmla="*/ 2874537 h 6847184"/>
              <a:gd name="connsiteX90" fmla="*/ 11139736 w 11168286"/>
              <a:gd name="connsiteY90" fmla="*/ 3105533 h 6847184"/>
              <a:gd name="connsiteX91" fmla="*/ 11111186 w 11168286"/>
              <a:gd name="connsiteY91" fmla="*/ 3336529 h 6847184"/>
              <a:gd name="connsiteX92" fmla="*/ 11051490 w 11168286"/>
              <a:gd name="connsiteY92" fmla="*/ 3567526 h 6847184"/>
              <a:gd name="connsiteX93" fmla="*/ 10908739 w 11168286"/>
              <a:gd name="connsiteY93" fmla="*/ 4029518 h 6847184"/>
              <a:gd name="connsiteX94" fmla="*/ 10706293 w 11168286"/>
              <a:gd name="connsiteY94" fmla="*/ 4447388 h 6847184"/>
              <a:gd name="connsiteX95" fmla="*/ 10475297 w 11168286"/>
              <a:gd name="connsiteY95" fmla="*/ 4823731 h 6847184"/>
              <a:gd name="connsiteX96" fmla="*/ 10184605 w 11168286"/>
              <a:gd name="connsiteY96" fmla="*/ 5168927 h 6847184"/>
              <a:gd name="connsiteX97" fmla="*/ 9867958 w 11168286"/>
              <a:gd name="connsiteY97" fmla="*/ 5472597 h 6847184"/>
              <a:gd name="connsiteX98" fmla="*/ 9520166 w 11168286"/>
              <a:gd name="connsiteY98" fmla="*/ 5747716 h 6847184"/>
              <a:gd name="connsiteX99" fmla="*/ 9146419 w 11168286"/>
              <a:gd name="connsiteY99" fmla="*/ 5991690 h 6847184"/>
              <a:gd name="connsiteX100" fmla="*/ 8754503 w 11168286"/>
              <a:gd name="connsiteY100" fmla="*/ 6207113 h 6847184"/>
              <a:gd name="connsiteX101" fmla="*/ 8352207 w 11168286"/>
              <a:gd name="connsiteY101" fmla="*/ 6381009 h 6847184"/>
              <a:gd name="connsiteX102" fmla="*/ 7931741 w 11168286"/>
              <a:gd name="connsiteY102" fmla="*/ 6539333 h 6847184"/>
              <a:gd name="connsiteX103" fmla="*/ 7513871 w 11168286"/>
              <a:gd name="connsiteY103" fmla="*/ 6669106 h 6847184"/>
              <a:gd name="connsiteX104" fmla="*/ 7108979 w 11168286"/>
              <a:gd name="connsiteY104" fmla="*/ 6770329 h 6847184"/>
              <a:gd name="connsiteX105" fmla="*/ 6688513 w 11168286"/>
              <a:gd name="connsiteY105" fmla="*/ 6843002 h 6847184"/>
              <a:gd name="connsiteX106" fmla="*/ 6660000 w 11168286"/>
              <a:gd name="connsiteY106" fmla="*/ 6847184 h 6847184"/>
              <a:gd name="connsiteX107" fmla="*/ 4165817 w 11168286"/>
              <a:gd name="connsiteY107" fmla="*/ 6847184 h 6847184"/>
              <a:gd name="connsiteX108" fmla="*/ 3900984 w 11168286"/>
              <a:gd name="connsiteY108" fmla="*/ 6814452 h 6847184"/>
              <a:gd name="connsiteX109" fmla="*/ 3438991 w 11168286"/>
              <a:gd name="connsiteY109" fmla="*/ 6728802 h 6847184"/>
              <a:gd name="connsiteX110" fmla="*/ 2976998 w 11168286"/>
              <a:gd name="connsiteY110" fmla="*/ 6627579 h 6847184"/>
              <a:gd name="connsiteX111" fmla="*/ 2515006 w 11168286"/>
              <a:gd name="connsiteY111" fmla="*/ 6482233 h 6847184"/>
              <a:gd name="connsiteX112" fmla="*/ 2065990 w 11168286"/>
              <a:gd name="connsiteY112" fmla="*/ 6323909 h 6847184"/>
              <a:gd name="connsiteX113" fmla="*/ 1648120 w 11168286"/>
              <a:gd name="connsiteY113" fmla="*/ 6121463 h 6847184"/>
              <a:gd name="connsiteX114" fmla="*/ 1256205 w 11168286"/>
              <a:gd name="connsiteY114" fmla="*/ 5890467 h 6847184"/>
              <a:gd name="connsiteX115" fmla="*/ 895435 w 11168286"/>
              <a:gd name="connsiteY115" fmla="*/ 5617943 h 6847184"/>
              <a:gd name="connsiteX116" fmla="*/ 591766 w 11168286"/>
              <a:gd name="connsiteY116" fmla="*/ 5314273 h 6847184"/>
              <a:gd name="connsiteX117" fmla="*/ 461993 w 11168286"/>
              <a:gd name="connsiteY117" fmla="*/ 5140377 h 6847184"/>
              <a:gd name="connsiteX118" fmla="*/ 347792 w 11168286"/>
              <a:gd name="connsiteY118" fmla="*/ 4953504 h 6847184"/>
              <a:gd name="connsiteX119" fmla="*/ 246569 w 11168286"/>
              <a:gd name="connsiteY119" fmla="*/ 4764035 h 6847184"/>
              <a:gd name="connsiteX120" fmla="*/ 158323 w 11168286"/>
              <a:gd name="connsiteY120" fmla="*/ 4564184 h 6847184"/>
              <a:gd name="connsiteX121" fmla="*/ 85650 w 11168286"/>
              <a:gd name="connsiteY121" fmla="*/ 4333188 h 6847184"/>
              <a:gd name="connsiteX122" fmla="*/ 44123 w 11168286"/>
              <a:gd name="connsiteY122" fmla="*/ 4115169 h 6847184"/>
              <a:gd name="connsiteX123" fmla="*/ 15573 w 11168286"/>
              <a:gd name="connsiteY123" fmla="*/ 3871195 h 6847184"/>
              <a:gd name="connsiteX124" fmla="*/ 0 w 11168286"/>
              <a:gd name="connsiteY124" fmla="*/ 3611648 h 6847184"/>
              <a:gd name="connsiteX125" fmla="*/ 28550 w 11168286"/>
              <a:gd name="connsiteY125" fmla="*/ 3365079 h 6847184"/>
              <a:gd name="connsiteX126" fmla="*/ 85650 w 11168286"/>
              <a:gd name="connsiteY126" fmla="*/ 3121106 h 6847184"/>
              <a:gd name="connsiteX127" fmla="*/ 158323 w 11168286"/>
              <a:gd name="connsiteY127" fmla="*/ 2890109 h 6847184"/>
              <a:gd name="connsiteX128" fmla="*/ 246569 w 11168286"/>
              <a:gd name="connsiteY128" fmla="*/ 2659113 h 6847184"/>
              <a:gd name="connsiteX129" fmla="*/ 347792 w 11168286"/>
              <a:gd name="connsiteY129" fmla="*/ 2428116 h 6847184"/>
              <a:gd name="connsiteX130" fmla="*/ 461993 w 11168286"/>
              <a:gd name="connsiteY130" fmla="*/ 2210097 h 6847184"/>
              <a:gd name="connsiteX131" fmla="*/ 607339 w 11168286"/>
              <a:gd name="connsiteY131" fmla="*/ 2010247 h 6847184"/>
              <a:gd name="connsiteX132" fmla="*/ 750089 w 11168286"/>
              <a:gd name="connsiteY132" fmla="*/ 1807800 h 6847184"/>
              <a:gd name="connsiteX133" fmla="*/ 1097882 w 11168286"/>
              <a:gd name="connsiteY133" fmla="*/ 1431458 h 6847184"/>
              <a:gd name="connsiteX134" fmla="*/ 1487201 w 11168286"/>
              <a:gd name="connsiteY134" fmla="*/ 1070688 h 6847184"/>
              <a:gd name="connsiteX135" fmla="*/ 1920644 w 11168286"/>
              <a:gd name="connsiteY135" fmla="*/ 754042 h 6847184"/>
              <a:gd name="connsiteX136" fmla="*/ 2382637 w 11168286"/>
              <a:gd name="connsiteY136" fmla="*/ 465945 h 6847184"/>
              <a:gd name="connsiteX137" fmla="*/ 2888753 w 11168286"/>
              <a:gd name="connsiteY137" fmla="*/ 219376 h 68471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Lst>
            <a:rect l="l" t="t" r="r" b="b"/>
            <a:pathLst>
              <a:path w="11168286" h="6847184">
                <a:moveTo>
                  <a:pt x="3449748" y="1543606"/>
                </a:moveTo>
                <a:lnTo>
                  <a:pt x="3149710" y="1551544"/>
                </a:lnTo>
                <a:lnTo>
                  <a:pt x="2849673" y="1578531"/>
                </a:lnTo>
                <a:lnTo>
                  <a:pt x="2567097" y="1640444"/>
                </a:lnTo>
                <a:lnTo>
                  <a:pt x="2284523" y="1719819"/>
                </a:lnTo>
                <a:lnTo>
                  <a:pt x="2019410" y="1816656"/>
                </a:lnTo>
                <a:lnTo>
                  <a:pt x="1771760" y="1940481"/>
                </a:lnTo>
                <a:lnTo>
                  <a:pt x="1541573" y="2081769"/>
                </a:lnTo>
                <a:lnTo>
                  <a:pt x="1338373" y="2240519"/>
                </a:lnTo>
                <a:lnTo>
                  <a:pt x="1152635" y="2416731"/>
                </a:lnTo>
                <a:lnTo>
                  <a:pt x="993885" y="2619931"/>
                </a:lnTo>
                <a:lnTo>
                  <a:pt x="860535" y="2831069"/>
                </a:lnTo>
                <a:lnTo>
                  <a:pt x="763698" y="3061256"/>
                </a:lnTo>
                <a:lnTo>
                  <a:pt x="728773" y="3175556"/>
                </a:lnTo>
                <a:lnTo>
                  <a:pt x="701785" y="3299381"/>
                </a:lnTo>
                <a:lnTo>
                  <a:pt x="676385" y="3431144"/>
                </a:lnTo>
                <a:lnTo>
                  <a:pt x="666860" y="3564494"/>
                </a:lnTo>
                <a:lnTo>
                  <a:pt x="666860" y="3696256"/>
                </a:lnTo>
                <a:lnTo>
                  <a:pt x="684323" y="3837544"/>
                </a:lnTo>
                <a:lnTo>
                  <a:pt x="701785" y="3978831"/>
                </a:lnTo>
                <a:lnTo>
                  <a:pt x="738298" y="4120119"/>
                </a:lnTo>
                <a:lnTo>
                  <a:pt x="825610" y="4402694"/>
                </a:lnTo>
                <a:lnTo>
                  <a:pt x="949435" y="4658281"/>
                </a:lnTo>
                <a:lnTo>
                  <a:pt x="1090723" y="4888469"/>
                </a:lnTo>
                <a:lnTo>
                  <a:pt x="1268523" y="5099606"/>
                </a:lnTo>
                <a:lnTo>
                  <a:pt x="1462198" y="5285344"/>
                </a:lnTo>
                <a:lnTo>
                  <a:pt x="1674923" y="5453619"/>
                </a:lnTo>
                <a:lnTo>
                  <a:pt x="1903522" y="5602844"/>
                </a:lnTo>
                <a:lnTo>
                  <a:pt x="2143235" y="5734606"/>
                </a:lnTo>
                <a:lnTo>
                  <a:pt x="2389298" y="5840969"/>
                </a:lnTo>
                <a:lnTo>
                  <a:pt x="2646473" y="5937806"/>
                </a:lnTo>
                <a:lnTo>
                  <a:pt x="2902060" y="6017181"/>
                </a:lnTo>
                <a:lnTo>
                  <a:pt x="3149710" y="6079094"/>
                </a:lnTo>
                <a:lnTo>
                  <a:pt x="3406885" y="6123544"/>
                </a:lnTo>
                <a:lnTo>
                  <a:pt x="3645010" y="6158469"/>
                </a:lnTo>
                <a:lnTo>
                  <a:pt x="3883135" y="6175931"/>
                </a:lnTo>
                <a:lnTo>
                  <a:pt x="4095861" y="6185456"/>
                </a:lnTo>
                <a:lnTo>
                  <a:pt x="4326048" y="6175931"/>
                </a:lnTo>
                <a:lnTo>
                  <a:pt x="4572111" y="6167994"/>
                </a:lnTo>
                <a:lnTo>
                  <a:pt x="4829285" y="6141006"/>
                </a:lnTo>
                <a:lnTo>
                  <a:pt x="5111860" y="6106081"/>
                </a:lnTo>
                <a:lnTo>
                  <a:pt x="5394435" y="6053694"/>
                </a:lnTo>
                <a:lnTo>
                  <a:pt x="5677010" y="5991781"/>
                </a:lnTo>
                <a:lnTo>
                  <a:pt x="5959585" y="5902881"/>
                </a:lnTo>
                <a:lnTo>
                  <a:pt x="6234223" y="5806044"/>
                </a:lnTo>
                <a:lnTo>
                  <a:pt x="6489810" y="5682219"/>
                </a:lnTo>
                <a:lnTo>
                  <a:pt x="6729523" y="5540931"/>
                </a:lnTo>
                <a:lnTo>
                  <a:pt x="6950185" y="5374244"/>
                </a:lnTo>
                <a:lnTo>
                  <a:pt x="7135923" y="5188506"/>
                </a:lnTo>
                <a:lnTo>
                  <a:pt x="7215298" y="5082144"/>
                </a:lnTo>
                <a:lnTo>
                  <a:pt x="7285148" y="4967844"/>
                </a:lnTo>
                <a:lnTo>
                  <a:pt x="7347060" y="4851956"/>
                </a:lnTo>
                <a:lnTo>
                  <a:pt x="7401035" y="4729719"/>
                </a:lnTo>
                <a:lnTo>
                  <a:pt x="7445485" y="4588431"/>
                </a:lnTo>
                <a:lnTo>
                  <a:pt x="7470885" y="4455081"/>
                </a:lnTo>
                <a:lnTo>
                  <a:pt x="7488348" y="4305856"/>
                </a:lnTo>
                <a:lnTo>
                  <a:pt x="7497873" y="4147106"/>
                </a:lnTo>
                <a:lnTo>
                  <a:pt x="7480410" y="3996294"/>
                </a:lnTo>
                <a:lnTo>
                  <a:pt x="7445485" y="3847069"/>
                </a:lnTo>
                <a:lnTo>
                  <a:pt x="7401035" y="3705781"/>
                </a:lnTo>
                <a:lnTo>
                  <a:pt x="7347060" y="3564494"/>
                </a:lnTo>
                <a:lnTo>
                  <a:pt x="7285148" y="3423206"/>
                </a:lnTo>
                <a:lnTo>
                  <a:pt x="7215298" y="3289856"/>
                </a:lnTo>
                <a:lnTo>
                  <a:pt x="7126398" y="3167619"/>
                </a:lnTo>
                <a:lnTo>
                  <a:pt x="7039085" y="3043794"/>
                </a:lnTo>
                <a:lnTo>
                  <a:pt x="6826360" y="2813606"/>
                </a:lnTo>
                <a:lnTo>
                  <a:pt x="6588235" y="2592944"/>
                </a:lnTo>
                <a:lnTo>
                  <a:pt x="6323123" y="2399269"/>
                </a:lnTo>
                <a:lnTo>
                  <a:pt x="6040548" y="2223056"/>
                </a:lnTo>
                <a:lnTo>
                  <a:pt x="5730985" y="2072244"/>
                </a:lnTo>
                <a:lnTo>
                  <a:pt x="5411899" y="1930956"/>
                </a:lnTo>
                <a:lnTo>
                  <a:pt x="5084873" y="1816656"/>
                </a:lnTo>
                <a:lnTo>
                  <a:pt x="4749910" y="1719819"/>
                </a:lnTo>
                <a:lnTo>
                  <a:pt x="4422885" y="1640444"/>
                </a:lnTo>
                <a:lnTo>
                  <a:pt x="4086335" y="1586469"/>
                </a:lnTo>
                <a:lnTo>
                  <a:pt x="3768835" y="1551544"/>
                </a:lnTo>
                <a:close/>
                <a:moveTo>
                  <a:pt x="3384196" y="0"/>
                </a:moveTo>
                <a:lnTo>
                  <a:pt x="9353938" y="0"/>
                </a:lnTo>
                <a:lnTo>
                  <a:pt x="9361842" y="3952"/>
                </a:lnTo>
                <a:lnTo>
                  <a:pt x="9738185" y="234949"/>
                </a:lnTo>
                <a:lnTo>
                  <a:pt x="10070404" y="494495"/>
                </a:lnTo>
                <a:lnTo>
                  <a:pt x="10374074" y="782592"/>
                </a:lnTo>
                <a:lnTo>
                  <a:pt x="10633620" y="1114811"/>
                </a:lnTo>
                <a:lnTo>
                  <a:pt x="10851639" y="1460008"/>
                </a:lnTo>
                <a:lnTo>
                  <a:pt x="11009963" y="1836350"/>
                </a:lnTo>
                <a:lnTo>
                  <a:pt x="11067063" y="2023224"/>
                </a:lnTo>
                <a:lnTo>
                  <a:pt x="11111186" y="2225670"/>
                </a:lnTo>
                <a:lnTo>
                  <a:pt x="11152713" y="2441094"/>
                </a:lnTo>
                <a:lnTo>
                  <a:pt x="11168286" y="2659113"/>
                </a:lnTo>
                <a:lnTo>
                  <a:pt x="11168286" y="2874537"/>
                </a:lnTo>
                <a:lnTo>
                  <a:pt x="11139736" y="3105533"/>
                </a:lnTo>
                <a:lnTo>
                  <a:pt x="11111186" y="3336529"/>
                </a:lnTo>
                <a:lnTo>
                  <a:pt x="11051490" y="3567526"/>
                </a:lnTo>
                <a:lnTo>
                  <a:pt x="10908739" y="4029518"/>
                </a:lnTo>
                <a:lnTo>
                  <a:pt x="10706293" y="4447388"/>
                </a:lnTo>
                <a:lnTo>
                  <a:pt x="10475297" y="4823731"/>
                </a:lnTo>
                <a:lnTo>
                  <a:pt x="10184605" y="5168927"/>
                </a:lnTo>
                <a:lnTo>
                  <a:pt x="9867958" y="5472597"/>
                </a:lnTo>
                <a:lnTo>
                  <a:pt x="9520166" y="5747716"/>
                </a:lnTo>
                <a:lnTo>
                  <a:pt x="9146419" y="5991690"/>
                </a:lnTo>
                <a:lnTo>
                  <a:pt x="8754503" y="6207113"/>
                </a:lnTo>
                <a:lnTo>
                  <a:pt x="8352207" y="6381009"/>
                </a:lnTo>
                <a:lnTo>
                  <a:pt x="7931741" y="6539333"/>
                </a:lnTo>
                <a:lnTo>
                  <a:pt x="7513871" y="6669106"/>
                </a:lnTo>
                <a:lnTo>
                  <a:pt x="7108979" y="6770329"/>
                </a:lnTo>
                <a:lnTo>
                  <a:pt x="6688513" y="6843002"/>
                </a:lnTo>
                <a:lnTo>
                  <a:pt x="6660000" y="6847184"/>
                </a:lnTo>
                <a:lnTo>
                  <a:pt x="4165817" y="6847184"/>
                </a:lnTo>
                <a:lnTo>
                  <a:pt x="3900984" y="6814452"/>
                </a:lnTo>
                <a:lnTo>
                  <a:pt x="3438991" y="6728802"/>
                </a:lnTo>
                <a:lnTo>
                  <a:pt x="2976998" y="6627579"/>
                </a:lnTo>
                <a:lnTo>
                  <a:pt x="2515006" y="6482233"/>
                </a:lnTo>
                <a:lnTo>
                  <a:pt x="2065990" y="6323909"/>
                </a:lnTo>
                <a:lnTo>
                  <a:pt x="1648120" y="6121463"/>
                </a:lnTo>
                <a:lnTo>
                  <a:pt x="1256205" y="5890467"/>
                </a:lnTo>
                <a:lnTo>
                  <a:pt x="895435" y="5617943"/>
                </a:lnTo>
                <a:lnTo>
                  <a:pt x="591766" y="5314273"/>
                </a:lnTo>
                <a:lnTo>
                  <a:pt x="461993" y="5140377"/>
                </a:lnTo>
                <a:lnTo>
                  <a:pt x="347792" y="4953504"/>
                </a:lnTo>
                <a:lnTo>
                  <a:pt x="246569" y="4764035"/>
                </a:lnTo>
                <a:lnTo>
                  <a:pt x="158323" y="4564184"/>
                </a:lnTo>
                <a:lnTo>
                  <a:pt x="85650" y="4333188"/>
                </a:lnTo>
                <a:lnTo>
                  <a:pt x="44123" y="4115169"/>
                </a:lnTo>
                <a:lnTo>
                  <a:pt x="15573" y="3871195"/>
                </a:lnTo>
                <a:lnTo>
                  <a:pt x="0" y="3611648"/>
                </a:lnTo>
                <a:lnTo>
                  <a:pt x="28550" y="3365079"/>
                </a:lnTo>
                <a:lnTo>
                  <a:pt x="85650" y="3121106"/>
                </a:lnTo>
                <a:lnTo>
                  <a:pt x="158323" y="2890109"/>
                </a:lnTo>
                <a:lnTo>
                  <a:pt x="246569" y="2659113"/>
                </a:lnTo>
                <a:lnTo>
                  <a:pt x="347792" y="2428116"/>
                </a:lnTo>
                <a:lnTo>
                  <a:pt x="461993" y="2210097"/>
                </a:lnTo>
                <a:lnTo>
                  <a:pt x="607339" y="2010247"/>
                </a:lnTo>
                <a:lnTo>
                  <a:pt x="750089" y="1807800"/>
                </a:lnTo>
                <a:lnTo>
                  <a:pt x="1097882" y="1431458"/>
                </a:lnTo>
                <a:lnTo>
                  <a:pt x="1487201" y="1070688"/>
                </a:lnTo>
                <a:lnTo>
                  <a:pt x="1920644" y="754042"/>
                </a:lnTo>
                <a:lnTo>
                  <a:pt x="2382637" y="465945"/>
                </a:lnTo>
                <a:lnTo>
                  <a:pt x="2888753" y="219376"/>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Tree>
    <p:extLst>
      <p:ext uri="{BB962C8B-B14F-4D97-AF65-F5344CB8AC3E}">
        <p14:creationId xmlns:p14="http://schemas.microsoft.com/office/powerpoint/2010/main" val="3924252628"/>
      </p:ext>
    </p:extLst>
  </p:cSld>
  <p:clrMapOvr>
    <a:masterClrMapping/>
  </p:clrMapOvr>
  <p:extLst>
    <p:ext uri="{DCECCB84-F9BA-43D5-87BE-67443E8EF086}">
      <p15:sldGuideLst xmlns:p15="http://schemas.microsoft.com/office/powerpoint/2012/main"/>
    </p:ext>
  </p:extLst>
</p:sldLayout>
</file>

<file path=ppt/slideLayouts/slideLayout5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6A12D8-3530-1572-5162-B78AFC0ED6E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0D6A45C-21E8-9CC4-9E21-29810CF81C2C}"/>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DDD49C1-4694-7077-290E-572EFA981417}"/>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5860C655-4106-CD9E-A167-41B9CE5FAEF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7C83508-43B4-A98B-E610-17A711DF4BC1}"/>
              </a:ext>
            </a:extLst>
          </p:cNvPr>
          <p:cNvSpPr>
            <a:spLocks noGrp="1"/>
          </p:cNvSpPr>
          <p:nvPr>
            <p:ph type="sldNum" sz="quarter" idx="12"/>
          </p:nvPr>
        </p:nvSpPr>
        <p:spPr/>
        <p:txBody>
          <a:bodyPr/>
          <a:lstStyle/>
          <a:p>
            <a:fld id="{B5B06685-6BDB-41AF-BD90-026C39748C92}" type="slidenum">
              <a:rPr lang="en-US" smtClean="0"/>
              <a:t>‹#›</a:t>
            </a:fld>
            <a:endParaRPr lang="en-US"/>
          </a:p>
        </p:txBody>
      </p:sp>
      <p:sp>
        <p:nvSpPr>
          <p:cNvPr id="7" name="Slide Number Placeholder 5">
            <a:extLst>
              <a:ext uri="{FF2B5EF4-FFF2-40B4-BE49-F238E27FC236}">
                <a16:creationId xmlns:a16="http://schemas.microsoft.com/office/drawing/2014/main" id="{1B337180-3168-D48D-184C-AFB44813D13A}"/>
              </a:ext>
            </a:extLst>
          </p:cNvPr>
          <p:cNvSpPr>
            <a:spLocks noGrp="1"/>
          </p:cNvSpPr>
          <p:nvPr>
            <p:ph type="sldNum" sz="quarter" idx="12"/>
          </p:nvPr>
        </p:nvSpPr>
        <p:spPr>
          <a:xfrm>
            <a:off x="10469880" y="320040"/>
            <a:ext cx="914400" cy="320040"/>
          </a:xfrm>
        </p:spPr>
        <p:txBody>
          <a:bodyPr/>
          <a:lstStyle/>
          <a:p>
            <a:fld id="{A204E297-2C47-40A4-842B-FD18E4874900}" type="slidenum">
              <a:rPr lang="en-US" noProof="0" smtClean="0"/>
              <a:t>‹#›</a:t>
            </a:fld>
            <a:endParaRPr lang="en-US" noProof="0"/>
          </a:p>
        </p:txBody>
      </p:sp>
      <p:sp>
        <p:nvSpPr>
          <p:cNvPr id="8" name="Isosceles Triangle 7">
            <a:extLst>
              <a:ext uri="{FF2B5EF4-FFF2-40B4-BE49-F238E27FC236}">
                <a16:creationId xmlns:a16="http://schemas.microsoft.com/office/drawing/2014/main" id="{C7240731-A219-DC1F-6604-A07FCD6DE6F8}"/>
              </a:ext>
            </a:extLst>
          </p:cNvPr>
          <p:cNvSpPr/>
          <p:nvPr userDrawn="1"/>
        </p:nvSpPr>
        <p:spPr>
          <a:xfrm rot="16786340" flipV="1">
            <a:off x="2543487" y="816217"/>
            <a:ext cx="1335707" cy="698164"/>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9" name="Freeform: Shape 8">
            <a:extLst>
              <a:ext uri="{FF2B5EF4-FFF2-40B4-BE49-F238E27FC236}">
                <a16:creationId xmlns:a16="http://schemas.microsoft.com/office/drawing/2014/main" id="{B9385B41-EAC7-773E-BAAB-CCFA4CCBFA09}"/>
              </a:ext>
            </a:extLst>
          </p:cNvPr>
          <p:cNvSpPr/>
          <p:nvPr userDrawn="1"/>
        </p:nvSpPr>
        <p:spPr>
          <a:xfrm flipV="1">
            <a:off x="1" y="0"/>
            <a:ext cx="3421063" cy="2408104"/>
          </a:xfrm>
          <a:custGeom>
            <a:avLst/>
            <a:gdLst>
              <a:gd name="connsiteX0" fmla="*/ 1612831 w 4537613"/>
              <a:gd name="connsiteY0" fmla="*/ 0 h 3194050"/>
              <a:gd name="connsiteX1" fmla="*/ 1842601 w 4537613"/>
              <a:gd name="connsiteY1" fmla="*/ 4707 h 3194050"/>
              <a:gd name="connsiteX2" fmla="*/ 2072371 w 4537613"/>
              <a:gd name="connsiteY2" fmla="*/ 30596 h 3194050"/>
              <a:gd name="connsiteX3" fmla="*/ 2314109 w 4537613"/>
              <a:gd name="connsiteY3" fmla="*/ 68253 h 3194050"/>
              <a:gd name="connsiteX4" fmla="*/ 2551059 w 4537613"/>
              <a:gd name="connsiteY4" fmla="*/ 124738 h 3194050"/>
              <a:gd name="connsiteX5" fmla="*/ 2792797 w 4537613"/>
              <a:gd name="connsiteY5" fmla="*/ 192991 h 3194050"/>
              <a:gd name="connsiteX6" fmla="*/ 3029747 w 4537613"/>
              <a:gd name="connsiteY6" fmla="*/ 275365 h 3194050"/>
              <a:gd name="connsiteX7" fmla="*/ 3259517 w 4537613"/>
              <a:gd name="connsiteY7" fmla="*/ 376568 h 3194050"/>
              <a:gd name="connsiteX8" fmla="*/ 3482107 w 4537613"/>
              <a:gd name="connsiteY8" fmla="*/ 482477 h 3194050"/>
              <a:gd name="connsiteX9" fmla="*/ 3687942 w 4537613"/>
              <a:gd name="connsiteY9" fmla="*/ 607215 h 3194050"/>
              <a:gd name="connsiteX10" fmla="*/ 3879418 w 4537613"/>
              <a:gd name="connsiteY10" fmla="*/ 746074 h 3194050"/>
              <a:gd name="connsiteX11" fmla="*/ 4051745 w 4537613"/>
              <a:gd name="connsiteY11" fmla="*/ 903762 h 3194050"/>
              <a:gd name="connsiteX12" fmla="*/ 4204925 w 4537613"/>
              <a:gd name="connsiteY12" fmla="*/ 1066157 h 3194050"/>
              <a:gd name="connsiteX13" fmla="*/ 4269548 w 4537613"/>
              <a:gd name="connsiteY13" fmla="*/ 1153238 h 3194050"/>
              <a:gd name="connsiteX14" fmla="*/ 4331778 w 4537613"/>
              <a:gd name="connsiteY14" fmla="*/ 1240319 h 3194050"/>
              <a:gd name="connsiteX15" fmla="*/ 4384433 w 4537613"/>
              <a:gd name="connsiteY15" fmla="*/ 1334461 h 3194050"/>
              <a:gd name="connsiteX16" fmla="*/ 4427515 w 4537613"/>
              <a:gd name="connsiteY16" fmla="*/ 1435663 h 3194050"/>
              <a:gd name="connsiteX17" fmla="*/ 4465810 w 4537613"/>
              <a:gd name="connsiteY17" fmla="*/ 1536866 h 3194050"/>
              <a:gd name="connsiteX18" fmla="*/ 4499318 w 4537613"/>
              <a:gd name="connsiteY18" fmla="*/ 1635715 h 3194050"/>
              <a:gd name="connsiteX19" fmla="*/ 4523253 w 4537613"/>
              <a:gd name="connsiteY19" fmla="*/ 1743978 h 3194050"/>
              <a:gd name="connsiteX20" fmla="*/ 4537613 w 4537613"/>
              <a:gd name="connsiteY20" fmla="*/ 1849887 h 3194050"/>
              <a:gd name="connsiteX21" fmla="*/ 4530433 w 4537613"/>
              <a:gd name="connsiteY21" fmla="*/ 1962858 h 3194050"/>
              <a:gd name="connsiteX22" fmla="*/ 4518466 w 4537613"/>
              <a:gd name="connsiteY22" fmla="*/ 2068767 h 3194050"/>
              <a:gd name="connsiteX23" fmla="*/ 4499318 w 4537613"/>
              <a:gd name="connsiteY23" fmla="*/ 2162909 h 3194050"/>
              <a:gd name="connsiteX24" fmla="*/ 4465810 w 4537613"/>
              <a:gd name="connsiteY24" fmla="*/ 2264111 h 3194050"/>
              <a:gd name="connsiteX25" fmla="*/ 4427515 w 4537613"/>
              <a:gd name="connsiteY25" fmla="*/ 2351193 h 3194050"/>
              <a:gd name="connsiteX26" fmla="*/ 4384433 w 4537613"/>
              <a:gd name="connsiteY26" fmla="*/ 2433567 h 3194050"/>
              <a:gd name="connsiteX27" fmla="*/ 4331778 w 4537613"/>
              <a:gd name="connsiteY27" fmla="*/ 2513587 h 3194050"/>
              <a:gd name="connsiteX28" fmla="*/ 4274335 w 4537613"/>
              <a:gd name="connsiteY28" fmla="*/ 2588901 h 3194050"/>
              <a:gd name="connsiteX29" fmla="*/ 4140302 w 4537613"/>
              <a:gd name="connsiteY29" fmla="*/ 2720699 h 3194050"/>
              <a:gd name="connsiteX30" fmla="*/ 3979942 w 4537613"/>
              <a:gd name="connsiteY30" fmla="*/ 2840730 h 3194050"/>
              <a:gd name="connsiteX31" fmla="*/ 3807614 w 4537613"/>
              <a:gd name="connsiteY31" fmla="*/ 2941933 h 3194050"/>
              <a:gd name="connsiteX32" fmla="*/ 3623320 w 4537613"/>
              <a:gd name="connsiteY32" fmla="*/ 3029014 h 3194050"/>
              <a:gd name="connsiteX33" fmla="*/ 3424664 w 4537613"/>
              <a:gd name="connsiteY33" fmla="*/ 3097267 h 3194050"/>
              <a:gd name="connsiteX34" fmla="*/ 3221222 w 4537613"/>
              <a:gd name="connsiteY34" fmla="*/ 3160812 h 3194050"/>
              <a:gd name="connsiteX35" fmla="*/ 3070007 w 4537613"/>
              <a:gd name="connsiteY35" fmla="*/ 3194050 h 3194050"/>
              <a:gd name="connsiteX36" fmla="*/ 1273362 w 4537613"/>
              <a:gd name="connsiteY36" fmla="*/ 3194050 h 3194050"/>
              <a:gd name="connsiteX37" fmla="*/ 1215520 w 4537613"/>
              <a:gd name="connsiteY37" fmla="*/ 3179641 h 3194050"/>
              <a:gd name="connsiteX38" fmla="*/ 1031226 w 4537613"/>
              <a:gd name="connsiteY38" fmla="*/ 3123156 h 3194050"/>
              <a:gd name="connsiteX39" fmla="*/ 844537 w 4537613"/>
              <a:gd name="connsiteY39" fmla="*/ 3054903 h 3194050"/>
              <a:gd name="connsiteX40" fmla="*/ 667423 w 4537613"/>
              <a:gd name="connsiteY40" fmla="*/ 2979589 h 3194050"/>
              <a:gd name="connsiteX41" fmla="*/ 495095 w 4537613"/>
              <a:gd name="connsiteY41" fmla="*/ 2885448 h 3194050"/>
              <a:gd name="connsiteX42" fmla="*/ 327554 w 4537613"/>
              <a:gd name="connsiteY42" fmla="*/ 2777184 h 3194050"/>
              <a:gd name="connsiteX43" fmla="*/ 174374 w 4537613"/>
              <a:gd name="connsiteY43" fmla="*/ 2659507 h 3194050"/>
              <a:gd name="connsiteX44" fmla="*/ 33161 w 4537613"/>
              <a:gd name="connsiteY44" fmla="*/ 2527709 h 3194050"/>
              <a:gd name="connsiteX45" fmla="*/ 0 w 4537613"/>
              <a:gd name="connsiteY45" fmla="*/ 2488332 h 3194050"/>
              <a:gd name="connsiteX46" fmla="*/ 0 w 4537613"/>
              <a:gd name="connsiteY46" fmla="*/ 575618 h 3194050"/>
              <a:gd name="connsiteX47" fmla="*/ 85817 w 4537613"/>
              <a:gd name="connsiteY47" fmla="*/ 494245 h 3194050"/>
              <a:gd name="connsiteX48" fmla="*/ 231817 w 4537613"/>
              <a:gd name="connsiteY48" fmla="*/ 381275 h 3194050"/>
              <a:gd name="connsiteX49" fmla="*/ 399358 w 4537613"/>
              <a:gd name="connsiteY49" fmla="*/ 282426 h 3194050"/>
              <a:gd name="connsiteX50" fmla="*/ 576472 w 4537613"/>
              <a:gd name="connsiteY50" fmla="*/ 192991 h 3194050"/>
              <a:gd name="connsiteX51" fmla="*/ 767947 w 4537613"/>
              <a:gd name="connsiteY51" fmla="*/ 124738 h 3194050"/>
              <a:gd name="connsiteX52" fmla="*/ 973783 w 4537613"/>
              <a:gd name="connsiteY52" fmla="*/ 68253 h 3194050"/>
              <a:gd name="connsiteX53" fmla="*/ 1177225 w 4537613"/>
              <a:gd name="connsiteY53" fmla="*/ 23536 h 3194050"/>
              <a:gd name="connsiteX54" fmla="*/ 1395028 w 4537613"/>
              <a:gd name="connsiteY54" fmla="*/ 4707 h 3194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4537613" h="3194050">
                <a:moveTo>
                  <a:pt x="1612831" y="0"/>
                </a:moveTo>
                <a:lnTo>
                  <a:pt x="1842601" y="4707"/>
                </a:lnTo>
                <a:lnTo>
                  <a:pt x="2072371" y="30596"/>
                </a:lnTo>
                <a:lnTo>
                  <a:pt x="2314109" y="68253"/>
                </a:lnTo>
                <a:lnTo>
                  <a:pt x="2551059" y="124738"/>
                </a:lnTo>
                <a:lnTo>
                  <a:pt x="2792797" y="192991"/>
                </a:lnTo>
                <a:lnTo>
                  <a:pt x="3029747" y="275365"/>
                </a:lnTo>
                <a:lnTo>
                  <a:pt x="3259517" y="376568"/>
                </a:lnTo>
                <a:lnTo>
                  <a:pt x="3482107" y="482477"/>
                </a:lnTo>
                <a:lnTo>
                  <a:pt x="3687942" y="607215"/>
                </a:lnTo>
                <a:lnTo>
                  <a:pt x="3879418" y="746074"/>
                </a:lnTo>
                <a:lnTo>
                  <a:pt x="4051745" y="903762"/>
                </a:lnTo>
                <a:lnTo>
                  <a:pt x="4204925" y="1066157"/>
                </a:lnTo>
                <a:lnTo>
                  <a:pt x="4269548" y="1153238"/>
                </a:lnTo>
                <a:lnTo>
                  <a:pt x="4331778" y="1240319"/>
                </a:lnTo>
                <a:lnTo>
                  <a:pt x="4384433" y="1334461"/>
                </a:lnTo>
                <a:lnTo>
                  <a:pt x="4427515" y="1435663"/>
                </a:lnTo>
                <a:lnTo>
                  <a:pt x="4465810" y="1536866"/>
                </a:lnTo>
                <a:lnTo>
                  <a:pt x="4499318" y="1635715"/>
                </a:lnTo>
                <a:lnTo>
                  <a:pt x="4523253" y="1743978"/>
                </a:lnTo>
                <a:lnTo>
                  <a:pt x="4537613" y="1849887"/>
                </a:lnTo>
                <a:lnTo>
                  <a:pt x="4530433" y="1962858"/>
                </a:lnTo>
                <a:lnTo>
                  <a:pt x="4518466" y="2068767"/>
                </a:lnTo>
                <a:lnTo>
                  <a:pt x="4499318" y="2162909"/>
                </a:lnTo>
                <a:lnTo>
                  <a:pt x="4465810" y="2264111"/>
                </a:lnTo>
                <a:lnTo>
                  <a:pt x="4427515" y="2351193"/>
                </a:lnTo>
                <a:lnTo>
                  <a:pt x="4384433" y="2433567"/>
                </a:lnTo>
                <a:lnTo>
                  <a:pt x="4331778" y="2513587"/>
                </a:lnTo>
                <a:lnTo>
                  <a:pt x="4274335" y="2588901"/>
                </a:lnTo>
                <a:lnTo>
                  <a:pt x="4140302" y="2720699"/>
                </a:lnTo>
                <a:lnTo>
                  <a:pt x="3979942" y="2840730"/>
                </a:lnTo>
                <a:lnTo>
                  <a:pt x="3807614" y="2941933"/>
                </a:lnTo>
                <a:lnTo>
                  <a:pt x="3623320" y="3029014"/>
                </a:lnTo>
                <a:lnTo>
                  <a:pt x="3424664" y="3097267"/>
                </a:lnTo>
                <a:lnTo>
                  <a:pt x="3221222" y="3160812"/>
                </a:lnTo>
                <a:lnTo>
                  <a:pt x="3070007" y="3194050"/>
                </a:lnTo>
                <a:lnTo>
                  <a:pt x="1273362" y="3194050"/>
                </a:lnTo>
                <a:lnTo>
                  <a:pt x="1215520" y="3179641"/>
                </a:lnTo>
                <a:lnTo>
                  <a:pt x="1031226" y="3123156"/>
                </a:lnTo>
                <a:lnTo>
                  <a:pt x="844537" y="3054903"/>
                </a:lnTo>
                <a:lnTo>
                  <a:pt x="667423" y="2979589"/>
                </a:lnTo>
                <a:lnTo>
                  <a:pt x="495095" y="2885448"/>
                </a:lnTo>
                <a:lnTo>
                  <a:pt x="327554" y="2777184"/>
                </a:lnTo>
                <a:lnTo>
                  <a:pt x="174374" y="2659507"/>
                </a:lnTo>
                <a:lnTo>
                  <a:pt x="33161" y="2527709"/>
                </a:lnTo>
                <a:lnTo>
                  <a:pt x="0" y="2488332"/>
                </a:lnTo>
                <a:lnTo>
                  <a:pt x="0" y="575618"/>
                </a:lnTo>
                <a:lnTo>
                  <a:pt x="85817" y="494245"/>
                </a:lnTo>
                <a:lnTo>
                  <a:pt x="231817" y="381275"/>
                </a:lnTo>
                <a:lnTo>
                  <a:pt x="399358" y="282426"/>
                </a:lnTo>
                <a:lnTo>
                  <a:pt x="576472" y="192991"/>
                </a:lnTo>
                <a:lnTo>
                  <a:pt x="767947" y="124738"/>
                </a:lnTo>
                <a:lnTo>
                  <a:pt x="973783" y="68253"/>
                </a:lnTo>
                <a:lnTo>
                  <a:pt x="1177225" y="23536"/>
                </a:lnTo>
                <a:lnTo>
                  <a:pt x="1395028" y="4707"/>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10" name="Title 1">
            <a:extLst>
              <a:ext uri="{FF2B5EF4-FFF2-40B4-BE49-F238E27FC236}">
                <a16:creationId xmlns:a16="http://schemas.microsoft.com/office/drawing/2014/main" id="{B7A2D5E2-69FA-490D-B0EF-B904D3B227CF}"/>
              </a:ext>
            </a:extLst>
          </p:cNvPr>
          <p:cNvSpPr>
            <a:spLocks noGrp="1"/>
          </p:cNvSpPr>
          <p:nvPr>
            <p:ph type="title"/>
          </p:nvPr>
        </p:nvSpPr>
        <p:spPr>
          <a:xfrm>
            <a:off x="30662" y="-10806"/>
            <a:ext cx="3112552" cy="2456442"/>
          </a:xfrm>
        </p:spPr>
        <p:txBody>
          <a:bodyPr/>
          <a:lstStyle>
            <a:lvl1pPr>
              <a:defRPr>
                <a:solidFill>
                  <a:schemeClr val="tx1"/>
                </a:solidFill>
              </a:defRPr>
            </a:lvl1pPr>
          </a:lstStyle>
          <a:p>
            <a:r>
              <a:rPr lang="en-US" noProof="0"/>
              <a:t>Click to edit Master title style</a:t>
            </a:r>
          </a:p>
        </p:txBody>
      </p:sp>
      <p:sp>
        <p:nvSpPr>
          <p:cNvPr id="11" name="Footer Placeholder 4">
            <a:extLst>
              <a:ext uri="{FF2B5EF4-FFF2-40B4-BE49-F238E27FC236}">
                <a16:creationId xmlns:a16="http://schemas.microsoft.com/office/drawing/2014/main" id="{78A5DAB4-FF64-E273-2F4E-09045EDAB229}"/>
              </a:ext>
            </a:extLst>
          </p:cNvPr>
          <p:cNvSpPr>
            <a:spLocks noGrp="1"/>
          </p:cNvSpPr>
          <p:nvPr>
            <p:ph type="ftr" sz="quarter" idx="11"/>
          </p:nvPr>
        </p:nvSpPr>
        <p:spPr>
          <a:xfrm>
            <a:off x="800894" y="6227064"/>
            <a:ext cx="10588752" cy="320040"/>
          </a:xfrm>
        </p:spPr>
        <p:txBody>
          <a:bodyPr/>
          <a:lstStyle/>
          <a:p>
            <a:endParaRPr lang="en-US" noProof="0"/>
          </a:p>
        </p:txBody>
      </p:sp>
    </p:spTree>
    <p:extLst>
      <p:ext uri="{BB962C8B-B14F-4D97-AF65-F5344CB8AC3E}">
        <p14:creationId xmlns:p14="http://schemas.microsoft.com/office/powerpoint/2010/main" val="3893059165"/>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B6F0FB-494A-48AF-E1EE-18401E58A326}"/>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C9D5A73A-3E4F-4E5F-1DFB-D18F139C2AB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2CF6945C-4698-C7F5-85A5-2D560383EFC5}"/>
              </a:ext>
            </a:extLst>
          </p:cNvPr>
          <p:cNvSpPr>
            <a:spLocks noGrp="1"/>
          </p:cNvSpPr>
          <p:nvPr>
            <p:ph type="dt" sz="half" idx="10"/>
          </p:nvPr>
        </p:nvSpPr>
        <p:spPr/>
        <p:txBody>
          <a:bodyPr/>
          <a:lstStyle/>
          <a:p>
            <a:endParaRPr lang="en-US" noProof="0"/>
          </a:p>
        </p:txBody>
      </p:sp>
      <p:sp>
        <p:nvSpPr>
          <p:cNvPr id="5" name="Footer Placeholder 4">
            <a:extLst>
              <a:ext uri="{FF2B5EF4-FFF2-40B4-BE49-F238E27FC236}">
                <a16:creationId xmlns:a16="http://schemas.microsoft.com/office/drawing/2014/main" id="{3E6827E7-A347-A3EC-986F-5833545EA3A0}"/>
              </a:ext>
            </a:extLst>
          </p:cNvPr>
          <p:cNvSpPr>
            <a:spLocks noGrp="1"/>
          </p:cNvSpPr>
          <p:nvPr>
            <p:ph type="ftr" sz="quarter" idx="11"/>
          </p:nvPr>
        </p:nvSpPr>
        <p:spPr/>
        <p:txBody>
          <a:bodyPr/>
          <a:lstStyle/>
          <a:p>
            <a:endParaRPr lang="en-US" noProof="0"/>
          </a:p>
        </p:txBody>
      </p:sp>
      <p:sp>
        <p:nvSpPr>
          <p:cNvPr id="6" name="Slide Number Placeholder 5">
            <a:extLst>
              <a:ext uri="{FF2B5EF4-FFF2-40B4-BE49-F238E27FC236}">
                <a16:creationId xmlns:a16="http://schemas.microsoft.com/office/drawing/2014/main" id="{0340593A-1D00-9075-0C37-E895711D5B74}"/>
              </a:ext>
            </a:extLst>
          </p:cNvPr>
          <p:cNvSpPr>
            <a:spLocks noGrp="1"/>
          </p:cNvSpPr>
          <p:nvPr>
            <p:ph type="sldNum" sz="quarter" idx="12"/>
          </p:nvPr>
        </p:nvSpPr>
        <p:spPr/>
        <p:txBody>
          <a:bodyPr/>
          <a:lstStyle/>
          <a:p>
            <a:fld id="{A204E297-2C47-40A4-842B-FD18E4874900}" type="slidenum">
              <a:rPr lang="en-US" noProof="0" smtClean="0"/>
              <a:t>‹#›</a:t>
            </a:fld>
            <a:endParaRPr lang="en-US" noProof="0"/>
          </a:p>
        </p:txBody>
      </p:sp>
      <p:sp>
        <p:nvSpPr>
          <p:cNvPr id="7" name="Freeform 5">
            <a:extLst>
              <a:ext uri="{FF2B5EF4-FFF2-40B4-BE49-F238E27FC236}">
                <a16:creationId xmlns:a16="http://schemas.microsoft.com/office/drawing/2014/main" id="{C647B1B9-67F2-2BD6-0D6D-29EDEFCDB010}"/>
              </a:ext>
            </a:extLst>
          </p:cNvPr>
          <p:cNvSpPr>
            <a:spLocks/>
          </p:cNvSpPr>
          <p:nvPr userDrawn="1"/>
        </p:nvSpPr>
        <p:spPr bwMode="auto">
          <a:xfrm>
            <a:off x="1194325" y="1536901"/>
            <a:ext cx="6831013" cy="4641850"/>
          </a:xfrm>
          <a:custGeom>
            <a:avLst/>
            <a:gdLst>
              <a:gd name="T0" fmla="*/ 22 w 4303"/>
              <a:gd name="T1" fmla="*/ 1534 h 2924"/>
              <a:gd name="T2" fmla="*/ 0 w 4303"/>
              <a:gd name="T3" fmla="*/ 1356 h 2924"/>
              <a:gd name="T4" fmla="*/ 6 w 4303"/>
              <a:gd name="T5" fmla="*/ 1189 h 2924"/>
              <a:gd name="T6" fmla="*/ 39 w 4303"/>
              <a:gd name="T7" fmla="*/ 1028 h 2924"/>
              <a:gd name="T8" fmla="*/ 122 w 4303"/>
              <a:gd name="T9" fmla="*/ 811 h 2924"/>
              <a:gd name="T10" fmla="*/ 306 w 4303"/>
              <a:gd name="T11" fmla="*/ 550 h 2924"/>
              <a:gd name="T12" fmla="*/ 551 w 4303"/>
              <a:gd name="T13" fmla="*/ 339 h 2924"/>
              <a:gd name="T14" fmla="*/ 852 w 4303"/>
              <a:gd name="T15" fmla="*/ 172 h 2924"/>
              <a:gd name="T16" fmla="*/ 1197 w 4303"/>
              <a:gd name="T17" fmla="*/ 61 h 2924"/>
              <a:gd name="T18" fmla="*/ 1564 w 4303"/>
              <a:gd name="T19" fmla="*/ 5 h 2924"/>
              <a:gd name="T20" fmla="*/ 1954 w 4303"/>
              <a:gd name="T21" fmla="*/ 5 h 2924"/>
              <a:gd name="T22" fmla="*/ 2366 w 4303"/>
              <a:gd name="T23" fmla="*/ 61 h 2924"/>
              <a:gd name="T24" fmla="*/ 2783 w 4303"/>
              <a:gd name="T25" fmla="*/ 172 h 2924"/>
              <a:gd name="T26" fmla="*/ 3190 w 4303"/>
              <a:gd name="T27" fmla="*/ 333 h 2924"/>
              <a:gd name="T28" fmla="*/ 3563 w 4303"/>
              <a:gd name="T29" fmla="*/ 539 h 2924"/>
              <a:gd name="T30" fmla="*/ 3880 w 4303"/>
              <a:gd name="T31" fmla="*/ 800 h 2924"/>
              <a:gd name="T32" fmla="*/ 4069 w 4303"/>
              <a:gd name="T33" fmla="*/ 1023 h 2924"/>
              <a:gd name="T34" fmla="*/ 4169 w 4303"/>
              <a:gd name="T35" fmla="*/ 1184 h 2924"/>
              <a:gd name="T36" fmla="*/ 4242 w 4303"/>
              <a:gd name="T37" fmla="*/ 1362 h 2924"/>
              <a:gd name="T38" fmla="*/ 4292 w 4303"/>
              <a:gd name="T39" fmla="*/ 1545 h 2924"/>
              <a:gd name="T40" fmla="*/ 4297 w 4303"/>
              <a:gd name="T41" fmla="*/ 1740 h 2924"/>
              <a:gd name="T42" fmla="*/ 4270 w 4303"/>
              <a:gd name="T43" fmla="*/ 1918 h 2924"/>
              <a:gd name="T44" fmla="*/ 4208 w 4303"/>
              <a:gd name="T45" fmla="*/ 2084 h 2924"/>
              <a:gd name="T46" fmla="*/ 4125 w 4303"/>
              <a:gd name="T47" fmla="*/ 2229 h 2924"/>
              <a:gd name="T48" fmla="*/ 3958 w 4303"/>
              <a:gd name="T49" fmla="*/ 2413 h 2924"/>
              <a:gd name="T50" fmla="*/ 3668 w 4303"/>
              <a:gd name="T51" fmla="*/ 2607 h 2924"/>
              <a:gd name="T52" fmla="*/ 3334 w 4303"/>
              <a:gd name="T53" fmla="*/ 2746 h 2924"/>
              <a:gd name="T54" fmla="*/ 2978 w 4303"/>
              <a:gd name="T55" fmla="*/ 2841 h 2924"/>
              <a:gd name="T56" fmla="*/ 2622 w 4303"/>
              <a:gd name="T57" fmla="*/ 2896 h 2924"/>
              <a:gd name="T58" fmla="*/ 2305 w 4303"/>
              <a:gd name="T59" fmla="*/ 2918 h 2924"/>
              <a:gd name="T60" fmla="*/ 2026 w 4303"/>
              <a:gd name="T61" fmla="*/ 2918 h 2924"/>
              <a:gd name="T62" fmla="*/ 1726 w 4303"/>
              <a:gd name="T63" fmla="*/ 2885 h 2924"/>
              <a:gd name="T64" fmla="*/ 1408 w 4303"/>
              <a:gd name="T65" fmla="*/ 2818 h 2924"/>
              <a:gd name="T66" fmla="*/ 1085 w 4303"/>
              <a:gd name="T67" fmla="*/ 2707 h 2924"/>
              <a:gd name="T68" fmla="*/ 779 w 4303"/>
              <a:gd name="T69" fmla="*/ 2557 h 2924"/>
              <a:gd name="T70" fmla="*/ 501 w 4303"/>
              <a:gd name="T71" fmla="*/ 2357 h 2924"/>
              <a:gd name="T72" fmla="*/ 267 w 4303"/>
              <a:gd name="T73" fmla="*/ 2107 h 2924"/>
              <a:gd name="T74" fmla="*/ 100 w 4303"/>
              <a:gd name="T75" fmla="*/ 1801 h 29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303" h="2924">
                <a:moveTo>
                  <a:pt x="45" y="1623"/>
                </a:moveTo>
                <a:lnTo>
                  <a:pt x="22" y="1534"/>
                </a:lnTo>
                <a:lnTo>
                  <a:pt x="11" y="1445"/>
                </a:lnTo>
                <a:lnTo>
                  <a:pt x="0" y="1356"/>
                </a:lnTo>
                <a:lnTo>
                  <a:pt x="0" y="1273"/>
                </a:lnTo>
                <a:lnTo>
                  <a:pt x="6" y="1189"/>
                </a:lnTo>
                <a:lnTo>
                  <a:pt x="22" y="1106"/>
                </a:lnTo>
                <a:lnTo>
                  <a:pt x="39" y="1028"/>
                </a:lnTo>
                <a:lnTo>
                  <a:pt x="61" y="956"/>
                </a:lnTo>
                <a:lnTo>
                  <a:pt x="122" y="811"/>
                </a:lnTo>
                <a:lnTo>
                  <a:pt x="206" y="678"/>
                </a:lnTo>
                <a:lnTo>
                  <a:pt x="306" y="550"/>
                </a:lnTo>
                <a:lnTo>
                  <a:pt x="423" y="439"/>
                </a:lnTo>
                <a:lnTo>
                  <a:pt x="551" y="339"/>
                </a:lnTo>
                <a:lnTo>
                  <a:pt x="696" y="250"/>
                </a:lnTo>
                <a:lnTo>
                  <a:pt x="852" y="172"/>
                </a:lnTo>
                <a:lnTo>
                  <a:pt x="1019" y="111"/>
                </a:lnTo>
                <a:lnTo>
                  <a:pt x="1197" y="61"/>
                </a:lnTo>
                <a:lnTo>
                  <a:pt x="1375" y="22"/>
                </a:lnTo>
                <a:lnTo>
                  <a:pt x="1564" y="5"/>
                </a:lnTo>
                <a:lnTo>
                  <a:pt x="1753" y="0"/>
                </a:lnTo>
                <a:lnTo>
                  <a:pt x="1954" y="5"/>
                </a:lnTo>
                <a:lnTo>
                  <a:pt x="2154" y="27"/>
                </a:lnTo>
                <a:lnTo>
                  <a:pt x="2366" y="61"/>
                </a:lnTo>
                <a:lnTo>
                  <a:pt x="2572" y="111"/>
                </a:lnTo>
                <a:lnTo>
                  <a:pt x="2783" y="172"/>
                </a:lnTo>
                <a:lnTo>
                  <a:pt x="2989" y="244"/>
                </a:lnTo>
                <a:lnTo>
                  <a:pt x="3190" y="333"/>
                </a:lnTo>
                <a:lnTo>
                  <a:pt x="3385" y="428"/>
                </a:lnTo>
                <a:lnTo>
                  <a:pt x="3563" y="539"/>
                </a:lnTo>
                <a:lnTo>
                  <a:pt x="3730" y="661"/>
                </a:lnTo>
                <a:lnTo>
                  <a:pt x="3880" y="800"/>
                </a:lnTo>
                <a:lnTo>
                  <a:pt x="4014" y="945"/>
                </a:lnTo>
                <a:lnTo>
                  <a:pt x="4069" y="1023"/>
                </a:lnTo>
                <a:lnTo>
                  <a:pt x="4125" y="1100"/>
                </a:lnTo>
                <a:lnTo>
                  <a:pt x="4169" y="1184"/>
                </a:lnTo>
                <a:lnTo>
                  <a:pt x="4208" y="1273"/>
                </a:lnTo>
                <a:lnTo>
                  <a:pt x="4242" y="1362"/>
                </a:lnTo>
                <a:lnTo>
                  <a:pt x="4270" y="1451"/>
                </a:lnTo>
                <a:lnTo>
                  <a:pt x="4292" y="1545"/>
                </a:lnTo>
                <a:lnTo>
                  <a:pt x="4303" y="1640"/>
                </a:lnTo>
                <a:lnTo>
                  <a:pt x="4297" y="1740"/>
                </a:lnTo>
                <a:lnTo>
                  <a:pt x="4286" y="1834"/>
                </a:lnTo>
                <a:lnTo>
                  <a:pt x="4270" y="1918"/>
                </a:lnTo>
                <a:lnTo>
                  <a:pt x="4242" y="2007"/>
                </a:lnTo>
                <a:lnTo>
                  <a:pt x="4208" y="2084"/>
                </a:lnTo>
                <a:lnTo>
                  <a:pt x="4169" y="2157"/>
                </a:lnTo>
                <a:lnTo>
                  <a:pt x="4125" y="2229"/>
                </a:lnTo>
                <a:lnTo>
                  <a:pt x="4075" y="2296"/>
                </a:lnTo>
                <a:lnTo>
                  <a:pt x="3958" y="2413"/>
                </a:lnTo>
                <a:lnTo>
                  <a:pt x="3819" y="2518"/>
                </a:lnTo>
                <a:lnTo>
                  <a:pt x="3668" y="2607"/>
                </a:lnTo>
                <a:lnTo>
                  <a:pt x="3507" y="2685"/>
                </a:lnTo>
                <a:lnTo>
                  <a:pt x="3334" y="2746"/>
                </a:lnTo>
                <a:lnTo>
                  <a:pt x="3156" y="2802"/>
                </a:lnTo>
                <a:lnTo>
                  <a:pt x="2978" y="2841"/>
                </a:lnTo>
                <a:lnTo>
                  <a:pt x="2800" y="2874"/>
                </a:lnTo>
                <a:lnTo>
                  <a:pt x="2622" y="2896"/>
                </a:lnTo>
                <a:lnTo>
                  <a:pt x="2460" y="2913"/>
                </a:lnTo>
                <a:lnTo>
                  <a:pt x="2305" y="2918"/>
                </a:lnTo>
                <a:lnTo>
                  <a:pt x="2160" y="2924"/>
                </a:lnTo>
                <a:lnTo>
                  <a:pt x="2026" y="2918"/>
                </a:lnTo>
                <a:lnTo>
                  <a:pt x="1876" y="2907"/>
                </a:lnTo>
                <a:lnTo>
                  <a:pt x="1726" y="2885"/>
                </a:lnTo>
                <a:lnTo>
                  <a:pt x="1564" y="2857"/>
                </a:lnTo>
                <a:lnTo>
                  <a:pt x="1408" y="2818"/>
                </a:lnTo>
                <a:lnTo>
                  <a:pt x="1247" y="2768"/>
                </a:lnTo>
                <a:lnTo>
                  <a:pt x="1085" y="2707"/>
                </a:lnTo>
                <a:lnTo>
                  <a:pt x="930" y="2640"/>
                </a:lnTo>
                <a:lnTo>
                  <a:pt x="779" y="2557"/>
                </a:lnTo>
                <a:lnTo>
                  <a:pt x="635" y="2463"/>
                </a:lnTo>
                <a:lnTo>
                  <a:pt x="501" y="2357"/>
                </a:lnTo>
                <a:lnTo>
                  <a:pt x="379" y="2240"/>
                </a:lnTo>
                <a:lnTo>
                  <a:pt x="267" y="2107"/>
                </a:lnTo>
                <a:lnTo>
                  <a:pt x="178" y="1962"/>
                </a:lnTo>
                <a:lnTo>
                  <a:pt x="100" y="1801"/>
                </a:lnTo>
                <a:lnTo>
                  <a:pt x="45" y="1623"/>
                </a:ln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noProof="0"/>
          </a:p>
        </p:txBody>
      </p:sp>
      <p:sp>
        <p:nvSpPr>
          <p:cNvPr id="8" name="AutoShape 3">
            <a:extLst>
              <a:ext uri="{FF2B5EF4-FFF2-40B4-BE49-F238E27FC236}">
                <a16:creationId xmlns:a16="http://schemas.microsoft.com/office/drawing/2014/main" id="{B67990D3-E6C8-8F41-7F74-9AD07C572570}"/>
              </a:ext>
            </a:extLst>
          </p:cNvPr>
          <p:cNvSpPr>
            <a:spLocks noChangeAspect="1" noChangeArrowheads="1" noTextEdit="1"/>
          </p:cNvSpPr>
          <p:nvPr userDrawn="1"/>
        </p:nvSpPr>
        <p:spPr bwMode="auto">
          <a:xfrm>
            <a:off x="4976748" y="3964146"/>
            <a:ext cx="6831013" cy="4651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noProof="0"/>
          </a:p>
        </p:txBody>
      </p:sp>
      <p:sp>
        <p:nvSpPr>
          <p:cNvPr id="9" name="Freeform: Shape 8">
            <a:extLst>
              <a:ext uri="{FF2B5EF4-FFF2-40B4-BE49-F238E27FC236}">
                <a16:creationId xmlns:a16="http://schemas.microsoft.com/office/drawing/2014/main" id="{67DC2A7A-8562-DFEF-857B-F866372BA99D}"/>
              </a:ext>
            </a:extLst>
          </p:cNvPr>
          <p:cNvSpPr/>
          <p:nvPr userDrawn="1"/>
        </p:nvSpPr>
        <p:spPr>
          <a:xfrm>
            <a:off x="527465" y="-6705"/>
            <a:ext cx="11168286" cy="6847184"/>
          </a:xfrm>
          <a:custGeom>
            <a:avLst/>
            <a:gdLst>
              <a:gd name="connsiteX0" fmla="*/ 3449748 w 11168286"/>
              <a:gd name="connsiteY0" fmla="*/ 1543606 h 6847184"/>
              <a:gd name="connsiteX1" fmla="*/ 3149710 w 11168286"/>
              <a:gd name="connsiteY1" fmla="*/ 1551544 h 6847184"/>
              <a:gd name="connsiteX2" fmla="*/ 2849673 w 11168286"/>
              <a:gd name="connsiteY2" fmla="*/ 1578531 h 6847184"/>
              <a:gd name="connsiteX3" fmla="*/ 2567097 w 11168286"/>
              <a:gd name="connsiteY3" fmla="*/ 1640444 h 6847184"/>
              <a:gd name="connsiteX4" fmla="*/ 2284523 w 11168286"/>
              <a:gd name="connsiteY4" fmla="*/ 1719819 h 6847184"/>
              <a:gd name="connsiteX5" fmla="*/ 2019410 w 11168286"/>
              <a:gd name="connsiteY5" fmla="*/ 1816656 h 6847184"/>
              <a:gd name="connsiteX6" fmla="*/ 1771760 w 11168286"/>
              <a:gd name="connsiteY6" fmla="*/ 1940481 h 6847184"/>
              <a:gd name="connsiteX7" fmla="*/ 1541573 w 11168286"/>
              <a:gd name="connsiteY7" fmla="*/ 2081769 h 6847184"/>
              <a:gd name="connsiteX8" fmla="*/ 1338373 w 11168286"/>
              <a:gd name="connsiteY8" fmla="*/ 2240519 h 6847184"/>
              <a:gd name="connsiteX9" fmla="*/ 1152635 w 11168286"/>
              <a:gd name="connsiteY9" fmla="*/ 2416731 h 6847184"/>
              <a:gd name="connsiteX10" fmla="*/ 993885 w 11168286"/>
              <a:gd name="connsiteY10" fmla="*/ 2619931 h 6847184"/>
              <a:gd name="connsiteX11" fmla="*/ 860535 w 11168286"/>
              <a:gd name="connsiteY11" fmla="*/ 2831069 h 6847184"/>
              <a:gd name="connsiteX12" fmla="*/ 763698 w 11168286"/>
              <a:gd name="connsiteY12" fmla="*/ 3061256 h 6847184"/>
              <a:gd name="connsiteX13" fmla="*/ 728773 w 11168286"/>
              <a:gd name="connsiteY13" fmla="*/ 3175556 h 6847184"/>
              <a:gd name="connsiteX14" fmla="*/ 701785 w 11168286"/>
              <a:gd name="connsiteY14" fmla="*/ 3299381 h 6847184"/>
              <a:gd name="connsiteX15" fmla="*/ 676385 w 11168286"/>
              <a:gd name="connsiteY15" fmla="*/ 3431144 h 6847184"/>
              <a:gd name="connsiteX16" fmla="*/ 666860 w 11168286"/>
              <a:gd name="connsiteY16" fmla="*/ 3564494 h 6847184"/>
              <a:gd name="connsiteX17" fmla="*/ 666860 w 11168286"/>
              <a:gd name="connsiteY17" fmla="*/ 3696256 h 6847184"/>
              <a:gd name="connsiteX18" fmla="*/ 684323 w 11168286"/>
              <a:gd name="connsiteY18" fmla="*/ 3837544 h 6847184"/>
              <a:gd name="connsiteX19" fmla="*/ 701785 w 11168286"/>
              <a:gd name="connsiteY19" fmla="*/ 3978831 h 6847184"/>
              <a:gd name="connsiteX20" fmla="*/ 738298 w 11168286"/>
              <a:gd name="connsiteY20" fmla="*/ 4120119 h 6847184"/>
              <a:gd name="connsiteX21" fmla="*/ 825610 w 11168286"/>
              <a:gd name="connsiteY21" fmla="*/ 4402694 h 6847184"/>
              <a:gd name="connsiteX22" fmla="*/ 949435 w 11168286"/>
              <a:gd name="connsiteY22" fmla="*/ 4658281 h 6847184"/>
              <a:gd name="connsiteX23" fmla="*/ 1090723 w 11168286"/>
              <a:gd name="connsiteY23" fmla="*/ 4888469 h 6847184"/>
              <a:gd name="connsiteX24" fmla="*/ 1268523 w 11168286"/>
              <a:gd name="connsiteY24" fmla="*/ 5099606 h 6847184"/>
              <a:gd name="connsiteX25" fmla="*/ 1462198 w 11168286"/>
              <a:gd name="connsiteY25" fmla="*/ 5285344 h 6847184"/>
              <a:gd name="connsiteX26" fmla="*/ 1674923 w 11168286"/>
              <a:gd name="connsiteY26" fmla="*/ 5453619 h 6847184"/>
              <a:gd name="connsiteX27" fmla="*/ 1903522 w 11168286"/>
              <a:gd name="connsiteY27" fmla="*/ 5602844 h 6847184"/>
              <a:gd name="connsiteX28" fmla="*/ 2143235 w 11168286"/>
              <a:gd name="connsiteY28" fmla="*/ 5734606 h 6847184"/>
              <a:gd name="connsiteX29" fmla="*/ 2389298 w 11168286"/>
              <a:gd name="connsiteY29" fmla="*/ 5840969 h 6847184"/>
              <a:gd name="connsiteX30" fmla="*/ 2646473 w 11168286"/>
              <a:gd name="connsiteY30" fmla="*/ 5937806 h 6847184"/>
              <a:gd name="connsiteX31" fmla="*/ 2902060 w 11168286"/>
              <a:gd name="connsiteY31" fmla="*/ 6017181 h 6847184"/>
              <a:gd name="connsiteX32" fmla="*/ 3149710 w 11168286"/>
              <a:gd name="connsiteY32" fmla="*/ 6079094 h 6847184"/>
              <a:gd name="connsiteX33" fmla="*/ 3406885 w 11168286"/>
              <a:gd name="connsiteY33" fmla="*/ 6123544 h 6847184"/>
              <a:gd name="connsiteX34" fmla="*/ 3645010 w 11168286"/>
              <a:gd name="connsiteY34" fmla="*/ 6158469 h 6847184"/>
              <a:gd name="connsiteX35" fmla="*/ 3883135 w 11168286"/>
              <a:gd name="connsiteY35" fmla="*/ 6175931 h 6847184"/>
              <a:gd name="connsiteX36" fmla="*/ 4095861 w 11168286"/>
              <a:gd name="connsiteY36" fmla="*/ 6185456 h 6847184"/>
              <a:gd name="connsiteX37" fmla="*/ 4326048 w 11168286"/>
              <a:gd name="connsiteY37" fmla="*/ 6175931 h 6847184"/>
              <a:gd name="connsiteX38" fmla="*/ 4572111 w 11168286"/>
              <a:gd name="connsiteY38" fmla="*/ 6167994 h 6847184"/>
              <a:gd name="connsiteX39" fmla="*/ 4829285 w 11168286"/>
              <a:gd name="connsiteY39" fmla="*/ 6141006 h 6847184"/>
              <a:gd name="connsiteX40" fmla="*/ 5111860 w 11168286"/>
              <a:gd name="connsiteY40" fmla="*/ 6106081 h 6847184"/>
              <a:gd name="connsiteX41" fmla="*/ 5394435 w 11168286"/>
              <a:gd name="connsiteY41" fmla="*/ 6053694 h 6847184"/>
              <a:gd name="connsiteX42" fmla="*/ 5677010 w 11168286"/>
              <a:gd name="connsiteY42" fmla="*/ 5991781 h 6847184"/>
              <a:gd name="connsiteX43" fmla="*/ 5959585 w 11168286"/>
              <a:gd name="connsiteY43" fmla="*/ 5902881 h 6847184"/>
              <a:gd name="connsiteX44" fmla="*/ 6234223 w 11168286"/>
              <a:gd name="connsiteY44" fmla="*/ 5806044 h 6847184"/>
              <a:gd name="connsiteX45" fmla="*/ 6489810 w 11168286"/>
              <a:gd name="connsiteY45" fmla="*/ 5682219 h 6847184"/>
              <a:gd name="connsiteX46" fmla="*/ 6729523 w 11168286"/>
              <a:gd name="connsiteY46" fmla="*/ 5540931 h 6847184"/>
              <a:gd name="connsiteX47" fmla="*/ 6950185 w 11168286"/>
              <a:gd name="connsiteY47" fmla="*/ 5374244 h 6847184"/>
              <a:gd name="connsiteX48" fmla="*/ 7135923 w 11168286"/>
              <a:gd name="connsiteY48" fmla="*/ 5188506 h 6847184"/>
              <a:gd name="connsiteX49" fmla="*/ 7215298 w 11168286"/>
              <a:gd name="connsiteY49" fmla="*/ 5082144 h 6847184"/>
              <a:gd name="connsiteX50" fmla="*/ 7285148 w 11168286"/>
              <a:gd name="connsiteY50" fmla="*/ 4967844 h 6847184"/>
              <a:gd name="connsiteX51" fmla="*/ 7347060 w 11168286"/>
              <a:gd name="connsiteY51" fmla="*/ 4851956 h 6847184"/>
              <a:gd name="connsiteX52" fmla="*/ 7401035 w 11168286"/>
              <a:gd name="connsiteY52" fmla="*/ 4729719 h 6847184"/>
              <a:gd name="connsiteX53" fmla="*/ 7445485 w 11168286"/>
              <a:gd name="connsiteY53" fmla="*/ 4588431 h 6847184"/>
              <a:gd name="connsiteX54" fmla="*/ 7470885 w 11168286"/>
              <a:gd name="connsiteY54" fmla="*/ 4455081 h 6847184"/>
              <a:gd name="connsiteX55" fmla="*/ 7488348 w 11168286"/>
              <a:gd name="connsiteY55" fmla="*/ 4305856 h 6847184"/>
              <a:gd name="connsiteX56" fmla="*/ 7497873 w 11168286"/>
              <a:gd name="connsiteY56" fmla="*/ 4147106 h 6847184"/>
              <a:gd name="connsiteX57" fmla="*/ 7480410 w 11168286"/>
              <a:gd name="connsiteY57" fmla="*/ 3996294 h 6847184"/>
              <a:gd name="connsiteX58" fmla="*/ 7445485 w 11168286"/>
              <a:gd name="connsiteY58" fmla="*/ 3847069 h 6847184"/>
              <a:gd name="connsiteX59" fmla="*/ 7401035 w 11168286"/>
              <a:gd name="connsiteY59" fmla="*/ 3705781 h 6847184"/>
              <a:gd name="connsiteX60" fmla="*/ 7347060 w 11168286"/>
              <a:gd name="connsiteY60" fmla="*/ 3564494 h 6847184"/>
              <a:gd name="connsiteX61" fmla="*/ 7285148 w 11168286"/>
              <a:gd name="connsiteY61" fmla="*/ 3423206 h 6847184"/>
              <a:gd name="connsiteX62" fmla="*/ 7215298 w 11168286"/>
              <a:gd name="connsiteY62" fmla="*/ 3289856 h 6847184"/>
              <a:gd name="connsiteX63" fmla="*/ 7126398 w 11168286"/>
              <a:gd name="connsiteY63" fmla="*/ 3167619 h 6847184"/>
              <a:gd name="connsiteX64" fmla="*/ 7039085 w 11168286"/>
              <a:gd name="connsiteY64" fmla="*/ 3043794 h 6847184"/>
              <a:gd name="connsiteX65" fmla="*/ 6826360 w 11168286"/>
              <a:gd name="connsiteY65" fmla="*/ 2813606 h 6847184"/>
              <a:gd name="connsiteX66" fmla="*/ 6588235 w 11168286"/>
              <a:gd name="connsiteY66" fmla="*/ 2592944 h 6847184"/>
              <a:gd name="connsiteX67" fmla="*/ 6323123 w 11168286"/>
              <a:gd name="connsiteY67" fmla="*/ 2399269 h 6847184"/>
              <a:gd name="connsiteX68" fmla="*/ 6040548 w 11168286"/>
              <a:gd name="connsiteY68" fmla="*/ 2223056 h 6847184"/>
              <a:gd name="connsiteX69" fmla="*/ 5730985 w 11168286"/>
              <a:gd name="connsiteY69" fmla="*/ 2072244 h 6847184"/>
              <a:gd name="connsiteX70" fmla="*/ 5411899 w 11168286"/>
              <a:gd name="connsiteY70" fmla="*/ 1930956 h 6847184"/>
              <a:gd name="connsiteX71" fmla="*/ 5084873 w 11168286"/>
              <a:gd name="connsiteY71" fmla="*/ 1816656 h 6847184"/>
              <a:gd name="connsiteX72" fmla="*/ 4749910 w 11168286"/>
              <a:gd name="connsiteY72" fmla="*/ 1719819 h 6847184"/>
              <a:gd name="connsiteX73" fmla="*/ 4422885 w 11168286"/>
              <a:gd name="connsiteY73" fmla="*/ 1640444 h 6847184"/>
              <a:gd name="connsiteX74" fmla="*/ 4086335 w 11168286"/>
              <a:gd name="connsiteY74" fmla="*/ 1586469 h 6847184"/>
              <a:gd name="connsiteX75" fmla="*/ 3768835 w 11168286"/>
              <a:gd name="connsiteY75" fmla="*/ 1551544 h 6847184"/>
              <a:gd name="connsiteX76" fmla="*/ 3384196 w 11168286"/>
              <a:gd name="connsiteY76" fmla="*/ 0 h 6847184"/>
              <a:gd name="connsiteX77" fmla="*/ 9353938 w 11168286"/>
              <a:gd name="connsiteY77" fmla="*/ 0 h 6847184"/>
              <a:gd name="connsiteX78" fmla="*/ 9361842 w 11168286"/>
              <a:gd name="connsiteY78" fmla="*/ 3952 h 6847184"/>
              <a:gd name="connsiteX79" fmla="*/ 9738185 w 11168286"/>
              <a:gd name="connsiteY79" fmla="*/ 234949 h 6847184"/>
              <a:gd name="connsiteX80" fmla="*/ 10070404 w 11168286"/>
              <a:gd name="connsiteY80" fmla="*/ 494495 h 6847184"/>
              <a:gd name="connsiteX81" fmla="*/ 10374074 w 11168286"/>
              <a:gd name="connsiteY81" fmla="*/ 782592 h 6847184"/>
              <a:gd name="connsiteX82" fmla="*/ 10633620 w 11168286"/>
              <a:gd name="connsiteY82" fmla="*/ 1114811 h 6847184"/>
              <a:gd name="connsiteX83" fmla="*/ 10851639 w 11168286"/>
              <a:gd name="connsiteY83" fmla="*/ 1460008 h 6847184"/>
              <a:gd name="connsiteX84" fmla="*/ 11009963 w 11168286"/>
              <a:gd name="connsiteY84" fmla="*/ 1836350 h 6847184"/>
              <a:gd name="connsiteX85" fmla="*/ 11067063 w 11168286"/>
              <a:gd name="connsiteY85" fmla="*/ 2023224 h 6847184"/>
              <a:gd name="connsiteX86" fmla="*/ 11111186 w 11168286"/>
              <a:gd name="connsiteY86" fmla="*/ 2225670 h 6847184"/>
              <a:gd name="connsiteX87" fmla="*/ 11152713 w 11168286"/>
              <a:gd name="connsiteY87" fmla="*/ 2441094 h 6847184"/>
              <a:gd name="connsiteX88" fmla="*/ 11168286 w 11168286"/>
              <a:gd name="connsiteY88" fmla="*/ 2659113 h 6847184"/>
              <a:gd name="connsiteX89" fmla="*/ 11168286 w 11168286"/>
              <a:gd name="connsiteY89" fmla="*/ 2874537 h 6847184"/>
              <a:gd name="connsiteX90" fmla="*/ 11139736 w 11168286"/>
              <a:gd name="connsiteY90" fmla="*/ 3105533 h 6847184"/>
              <a:gd name="connsiteX91" fmla="*/ 11111186 w 11168286"/>
              <a:gd name="connsiteY91" fmla="*/ 3336529 h 6847184"/>
              <a:gd name="connsiteX92" fmla="*/ 11051490 w 11168286"/>
              <a:gd name="connsiteY92" fmla="*/ 3567526 h 6847184"/>
              <a:gd name="connsiteX93" fmla="*/ 10908739 w 11168286"/>
              <a:gd name="connsiteY93" fmla="*/ 4029518 h 6847184"/>
              <a:gd name="connsiteX94" fmla="*/ 10706293 w 11168286"/>
              <a:gd name="connsiteY94" fmla="*/ 4447388 h 6847184"/>
              <a:gd name="connsiteX95" fmla="*/ 10475297 w 11168286"/>
              <a:gd name="connsiteY95" fmla="*/ 4823731 h 6847184"/>
              <a:gd name="connsiteX96" fmla="*/ 10184605 w 11168286"/>
              <a:gd name="connsiteY96" fmla="*/ 5168927 h 6847184"/>
              <a:gd name="connsiteX97" fmla="*/ 9867958 w 11168286"/>
              <a:gd name="connsiteY97" fmla="*/ 5472597 h 6847184"/>
              <a:gd name="connsiteX98" fmla="*/ 9520166 w 11168286"/>
              <a:gd name="connsiteY98" fmla="*/ 5747716 h 6847184"/>
              <a:gd name="connsiteX99" fmla="*/ 9146419 w 11168286"/>
              <a:gd name="connsiteY99" fmla="*/ 5991690 h 6847184"/>
              <a:gd name="connsiteX100" fmla="*/ 8754503 w 11168286"/>
              <a:gd name="connsiteY100" fmla="*/ 6207113 h 6847184"/>
              <a:gd name="connsiteX101" fmla="*/ 8352207 w 11168286"/>
              <a:gd name="connsiteY101" fmla="*/ 6381009 h 6847184"/>
              <a:gd name="connsiteX102" fmla="*/ 7931741 w 11168286"/>
              <a:gd name="connsiteY102" fmla="*/ 6539333 h 6847184"/>
              <a:gd name="connsiteX103" fmla="*/ 7513871 w 11168286"/>
              <a:gd name="connsiteY103" fmla="*/ 6669106 h 6847184"/>
              <a:gd name="connsiteX104" fmla="*/ 7108979 w 11168286"/>
              <a:gd name="connsiteY104" fmla="*/ 6770329 h 6847184"/>
              <a:gd name="connsiteX105" fmla="*/ 6688513 w 11168286"/>
              <a:gd name="connsiteY105" fmla="*/ 6843002 h 6847184"/>
              <a:gd name="connsiteX106" fmla="*/ 6660000 w 11168286"/>
              <a:gd name="connsiteY106" fmla="*/ 6847184 h 6847184"/>
              <a:gd name="connsiteX107" fmla="*/ 4165817 w 11168286"/>
              <a:gd name="connsiteY107" fmla="*/ 6847184 h 6847184"/>
              <a:gd name="connsiteX108" fmla="*/ 3900984 w 11168286"/>
              <a:gd name="connsiteY108" fmla="*/ 6814452 h 6847184"/>
              <a:gd name="connsiteX109" fmla="*/ 3438991 w 11168286"/>
              <a:gd name="connsiteY109" fmla="*/ 6728802 h 6847184"/>
              <a:gd name="connsiteX110" fmla="*/ 2976998 w 11168286"/>
              <a:gd name="connsiteY110" fmla="*/ 6627579 h 6847184"/>
              <a:gd name="connsiteX111" fmla="*/ 2515006 w 11168286"/>
              <a:gd name="connsiteY111" fmla="*/ 6482233 h 6847184"/>
              <a:gd name="connsiteX112" fmla="*/ 2065990 w 11168286"/>
              <a:gd name="connsiteY112" fmla="*/ 6323909 h 6847184"/>
              <a:gd name="connsiteX113" fmla="*/ 1648120 w 11168286"/>
              <a:gd name="connsiteY113" fmla="*/ 6121463 h 6847184"/>
              <a:gd name="connsiteX114" fmla="*/ 1256205 w 11168286"/>
              <a:gd name="connsiteY114" fmla="*/ 5890467 h 6847184"/>
              <a:gd name="connsiteX115" fmla="*/ 895435 w 11168286"/>
              <a:gd name="connsiteY115" fmla="*/ 5617943 h 6847184"/>
              <a:gd name="connsiteX116" fmla="*/ 591766 w 11168286"/>
              <a:gd name="connsiteY116" fmla="*/ 5314273 h 6847184"/>
              <a:gd name="connsiteX117" fmla="*/ 461993 w 11168286"/>
              <a:gd name="connsiteY117" fmla="*/ 5140377 h 6847184"/>
              <a:gd name="connsiteX118" fmla="*/ 347792 w 11168286"/>
              <a:gd name="connsiteY118" fmla="*/ 4953504 h 6847184"/>
              <a:gd name="connsiteX119" fmla="*/ 246569 w 11168286"/>
              <a:gd name="connsiteY119" fmla="*/ 4764035 h 6847184"/>
              <a:gd name="connsiteX120" fmla="*/ 158323 w 11168286"/>
              <a:gd name="connsiteY120" fmla="*/ 4564184 h 6847184"/>
              <a:gd name="connsiteX121" fmla="*/ 85650 w 11168286"/>
              <a:gd name="connsiteY121" fmla="*/ 4333188 h 6847184"/>
              <a:gd name="connsiteX122" fmla="*/ 44123 w 11168286"/>
              <a:gd name="connsiteY122" fmla="*/ 4115169 h 6847184"/>
              <a:gd name="connsiteX123" fmla="*/ 15573 w 11168286"/>
              <a:gd name="connsiteY123" fmla="*/ 3871195 h 6847184"/>
              <a:gd name="connsiteX124" fmla="*/ 0 w 11168286"/>
              <a:gd name="connsiteY124" fmla="*/ 3611648 h 6847184"/>
              <a:gd name="connsiteX125" fmla="*/ 28550 w 11168286"/>
              <a:gd name="connsiteY125" fmla="*/ 3365079 h 6847184"/>
              <a:gd name="connsiteX126" fmla="*/ 85650 w 11168286"/>
              <a:gd name="connsiteY126" fmla="*/ 3121106 h 6847184"/>
              <a:gd name="connsiteX127" fmla="*/ 158323 w 11168286"/>
              <a:gd name="connsiteY127" fmla="*/ 2890109 h 6847184"/>
              <a:gd name="connsiteX128" fmla="*/ 246569 w 11168286"/>
              <a:gd name="connsiteY128" fmla="*/ 2659113 h 6847184"/>
              <a:gd name="connsiteX129" fmla="*/ 347792 w 11168286"/>
              <a:gd name="connsiteY129" fmla="*/ 2428116 h 6847184"/>
              <a:gd name="connsiteX130" fmla="*/ 461993 w 11168286"/>
              <a:gd name="connsiteY130" fmla="*/ 2210097 h 6847184"/>
              <a:gd name="connsiteX131" fmla="*/ 607339 w 11168286"/>
              <a:gd name="connsiteY131" fmla="*/ 2010247 h 6847184"/>
              <a:gd name="connsiteX132" fmla="*/ 750089 w 11168286"/>
              <a:gd name="connsiteY132" fmla="*/ 1807800 h 6847184"/>
              <a:gd name="connsiteX133" fmla="*/ 1097882 w 11168286"/>
              <a:gd name="connsiteY133" fmla="*/ 1431458 h 6847184"/>
              <a:gd name="connsiteX134" fmla="*/ 1487201 w 11168286"/>
              <a:gd name="connsiteY134" fmla="*/ 1070688 h 6847184"/>
              <a:gd name="connsiteX135" fmla="*/ 1920644 w 11168286"/>
              <a:gd name="connsiteY135" fmla="*/ 754042 h 6847184"/>
              <a:gd name="connsiteX136" fmla="*/ 2382637 w 11168286"/>
              <a:gd name="connsiteY136" fmla="*/ 465945 h 6847184"/>
              <a:gd name="connsiteX137" fmla="*/ 2888753 w 11168286"/>
              <a:gd name="connsiteY137" fmla="*/ 219376 h 68471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Lst>
            <a:rect l="l" t="t" r="r" b="b"/>
            <a:pathLst>
              <a:path w="11168286" h="6847184">
                <a:moveTo>
                  <a:pt x="3449748" y="1543606"/>
                </a:moveTo>
                <a:lnTo>
                  <a:pt x="3149710" y="1551544"/>
                </a:lnTo>
                <a:lnTo>
                  <a:pt x="2849673" y="1578531"/>
                </a:lnTo>
                <a:lnTo>
                  <a:pt x="2567097" y="1640444"/>
                </a:lnTo>
                <a:lnTo>
                  <a:pt x="2284523" y="1719819"/>
                </a:lnTo>
                <a:lnTo>
                  <a:pt x="2019410" y="1816656"/>
                </a:lnTo>
                <a:lnTo>
                  <a:pt x="1771760" y="1940481"/>
                </a:lnTo>
                <a:lnTo>
                  <a:pt x="1541573" y="2081769"/>
                </a:lnTo>
                <a:lnTo>
                  <a:pt x="1338373" y="2240519"/>
                </a:lnTo>
                <a:lnTo>
                  <a:pt x="1152635" y="2416731"/>
                </a:lnTo>
                <a:lnTo>
                  <a:pt x="993885" y="2619931"/>
                </a:lnTo>
                <a:lnTo>
                  <a:pt x="860535" y="2831069"/>
                </a:lnTo>
                <a:lnTo>
                  <a:pt x="763698" y="3061256"/>
                </a:lnTo>
                <a:lnTo>
                  <a:pt x="728773" y="3175556"/>
                </a:lnTo>
                <a:lnTo>
                  <a:pt x="701785" y="3299381"/>
                </a:lnTo>
                <a:lnTo>
                  <a:pt x="676385" y="3431144"/>
                </a:lnTo>
                <a:lnTo>
                  <a:pt x="666860" y="3564494"/>
                </a:lnTo>
                <a:lnTo>
                  <a:pt x="666860" y="3696256"/>
                </a:lnTo>
                <a:lnTo>
                  <a:pt x="684323" y="3837544"/>
                </a:lnTo>
                <a:lnTo>
                  <a:pt x="701785" y="3978831"/>
                </a:lnTo>
                <a:lnTo>
                  <a:pt x="738298" y="4120119"/>
                </a:lnTo>
                <a:lnTo>
                  <a:pt x="825610" y="4402694"/>
                </a:lnTo>
                <a:lnTo>
                  <a:pt x="949435" y="4658281"/>
                </a:lnTo>
                <a:lnTo>
                  <a:pt x="1090723" y="4888469"/>
                </a:lnTo>
                <a:lnTo>
                  <a:pt x="1268523" y="5099606"/>
                </a:lnTo>
                <a:lnTo>
                  <a:pt x="1462198" y="5285344"/>
                </a:lnTo>
                <a:lnTo>
                  <a:pt x="1674923" y="5453619"/>
                </a:lnTo>
                <a:lnTo>
                  <a:pt x="1903522" y="5602844"/>
                </a:lnTo>
                <a:lnTo>
                  <a:pt x="2143235" y="5734606"/>
                </a:lnTo>
                <a:lnTo>
                  <a:pt x="2389298" y="5840969"/>
                </a:lnTo>
                <a:lnTo>
                  <a:pt x="2646473" y="5937806"/>
                </a:lnTo>
                <a:lnTo>
                  <a:pt x="2902060" y="6017181"/>
                </a:lnTo>
                <a:lnTo>
                  <a:pt x="3149710" y="6079094"/>
                </a:lnTo>
                <a:lnTo>
                  <a:pt x="3406885" y="6123544"/>
                </a:lnTo>
                <a:lnTo>
                  <a:pt x="3645010" y="6158469"/>
                </a:lnTo>
                <a:lnTo>
                  <a:pt x="3883135" y="6175931"/>
                </a:lnTo>
                <a:lnTo>
                  <a:pt x="4095861" y="6185456"/>
                </a:lnTo>
                <a:lnTo>
                  <a:pt x="4326048" y="6175931"/>
                </a:lnTo>
                <a:lnTo>
                  <a:pt x="4572111" y="6167994"/>
                </a:lnTo>
                <a:lnTo>
                  <a:pt x="4829285" y="6141006"/>
                </a:lnTo>
                <a:lnTo>
                  <a:pt x="5111860" y="6106081"/>
                </a:lnTo>
                <a:lnTo>
                  <a:pt x="5394435" y="6053694"/>
                </a:lnTo>
                <a:lnTo>
                  <a:pt x="5677010" y="5991781"/>
                </a:lnTo>
                <a:lnTo>
                  <a:pt x="5959585" y="5902881"/>
                </a:lnTo>
                <a:lnTo>
                  <a:pt x="6234223" y="5806044"/>
                </a:lnTo>
                <a:lnTo>
                  <a:pt x="6489810" y="5682219"/>
                </a:lnTo>
                <a:lnTo>
                  <a:pt x="6729523" y="5540931"/>
                </a:lnTo>
                <a:lnTo>
                  <a:pt x="6950185" y="5374244"/>
                </a:lnTo>
                <a:lnTo>
                  <a:pt x="7135923" y="5188506"/>
                </a:lnTo>
                <a:lnTo>
                  <a:pt x="7215298" y="5082144"/>
                </a:lnTo>
                <a:lnTo>
                  <a:pt x="7285148" y="4967844"/>
                </a:lnTo>
                <a:lnTo>
                  <a:pt x="7347060" y="4851956"/>
                </a:lnTo>
                <a:lnTo>
                  <a:pt x="7401035" y="4729719"/>
                </a:lnTo>
                <a:lnTo>
                  <a:pt x="7445485" y="4588431"/>
                </a:lnTo>
                <a:lnTo>
                  <a:pt x="7470885" y="4455081"/>
                </a:lnTo>
                <a:lnTo>
                  <a:pt x="7488348" y="4305856"/>
                </a:lnTo>
                <a:lnTo>
                  <a:pt x="7497873" y="4147106"/>
                </a:lnTo>
                <a:lnTo>
                  <a:pt x="7480410" y="3996294"/>
                </a:lnTo>
                <a:lnTo>
                  <a:pt x="7445485" y="3847069"/>
                </a:lnTo>
                <a:lnTo>
                  <a:pt x="7401035" y="3705781"/>
                </a:lnTo>
                <a:lnTo>
                  <a:pt x="7347060" y="3564494"/>
                </a:lnTo>
                <a:lnTo>
                  <a:pt x="7285148" y="3423206"/>
                </a:lnTo>
                <a:lnTo>
                  <a:pt x="7215298" y="3289856"/>
                </a:lnTo>
                <a:lnTo>
                  <a:pt x="7126398" y="3167619"/>
                </a:lnTo>
                <a:lnTo>
                  <a:pt x="7039085" y="3043794"/>
                </a:lnTo>
                <a:lnTo>
                  <a:pt x="6826360" y="2813606"/>
                </a:lnTo>
                <a:lnTo>
                  <a:pt x="6588235" y="2592944"/>
                </a:lnTo>
                <a:lnTo>
                  <a:pt x="6323123" y="2399269"/>
                </a:lnTo>
                <a:lnTo>
                  <a:pt x="6040548" y="2223056"/>
                </a:lnTo>
                <a:lnTo>
                  <a:pt x="5730985" y="2072244"/>
                </a:lnTo>
                <a:lnTo>
                  <a:pt x="5411899" y="1930956"/>
                </a:lnTo>
                <a:lnTo>
                  <a:pt x="5084873" y="1816656"/>
                </a:lnTo>
                <a:lnTo>
                  <a:pt x="4749910" y="1719819"/>
                </a:lnTo>
                <a:lnTo>
                  <a:pt x="4422885" y="1640444"/>
                </a:lnTo>
                <a:lnTo>
                  <a:pt x="4086335" y="1586469"/>
                </a:lnTo>
                <a:lnTo>
                  <a:pt x="3768835" y="1551544"/>
                </a:lnTo>
                <a:close/>
                <a:moveTo>
                  <a:pt x="3384196" y="0"/>
                </a:moveTo>
                <a:lnTo>
                  <a:pt x="9353938" y="0"/>
                </a:lnTo>
                <a:lnTo>
                  <a:pt x="9361842" y="3952"/>
                </a:lnTo>
                <a:lnTo>
                  <a:pt x="9738185" y="234949"/>
                </a:lnTo>
                <a:lnTo>
                  <a:pt x="10070404" y="494495"/>
                </a:lnTo>
                <a:lnTo>
                  <a:pt x="10374074" y="782592"/>
                </a:lnTo>
                <a:lnTo>
                  <a:pt x="10633620" y="1114811"/>
                </a:lnTo>
                <a:lnTo>
                  <a:pt x="10851639" y="1460008"/>
                </a:lnTo>
                <a:lnTo>
                  <a:pt x="11009963" y="1836350"/>
                </a:lnTo>
                <a:lnTo>
                  <a:pt x="11067063" y="2023224"/>
                </a:lnTo>
                <a:lnTo>
                  <a:pt x="11111186" y="2225670"/>
                </a:lnTo>
                <a:lnTo>
                  <a:pt x="11152713" y="2441094"/>
                </a:lnTo>
                <a:lnTo>
                  <a:pt x="11168286" y="2659113"/>
                </a:lnTo>
                <a:lnTo>
                  <a:pt x="11168286" y="2874537"/>
                </a:lnTo>
                <a:lnTo>
                  <a:pt x="11139736" y="3105533"/>
                </a:lnTo>
                <a:lnTo>
                  <a:pt x="11111186" y="3336529"/>
                </a:lnTo>
                <a:lnTo>
                  <a:pt x="11051490" y="3567526"/>
                </a:lnTo>
                <a:lnTo>
                  <a:pt x="10908739" y="4029518"/>
                </a:lnTo>
                <a:lnTo>
                  <a:pt x="10706293" y="4447388"/>
                </a:lnTo>
                <a:lnTo>
                  <a:pt x="10475297" y="4823731"/>
                </a:lnTo>
                <a:lnTo>
                  <a:pt x="10184605" y="5168927"/>
                </a:lnTo>
                <a:lnTo>
                  <a:pt x="9867958" y="5472597"/>
                </a:lnTo>
                <a:lnTo>
                  <a:pt x="9520166" y="5747716"/>
                </a:lnTo>
                <a:lnTo>
                  <a:pt x="9146419" y="5991690"/>
                </a:lnTo>
                <a:lnTo>
                  <a:pt x="8754503" y="6207113"/>
                </a:lnTo>
                <a:lnTo>
                  <a:pt x="8352207" y="6381009"/>
                </a:lnTo>
                <a:lnTo>
                  <a:pt x="7931741" y="6539333"/>
                </a:lnTo>
                <a:lnTo>
                  <a:pt x="7513871" y="6669106"/>
                </a:lnTo>
                <a:lnTo>
                  <a:pt x="7108979" y="6770329"/>
                </a:lnTo>
                <a:lnTo>
                  <a:pt x="6688513" y="6843002"/>
                </a:lnTo>
                <a:lnTo>
                  <a:pt x="6660000" y="6847184"/>
                </a:lnTo>
                <a:lnTo>
                  <a:pt x="4165817" y="6847184"/>
                </a:lnTo>
                <a:lnTo>
                  <a:pt x="3900984" y="6814452"/>
                </a:lnTo>
                <a:lnTo>
                  <a:pt x="3438991" y="6728802"/>
                </a:lnTo>
                <a:lnTo>
                  <a:pt x="2976998" y="6627579"/>
                </a:lnTo>
                <a:lnTo>
                  <a:pt x="2515006" y="6482233"/>
                </a:lnTo>
                <a:lnTo>
                  <a:pt x="2065990" y="6323909"/>
                </a:lnTo>
                <a:lnTo>
                  <a:pt x="1648120" y="6121463"/>
                </a:lnTo>
                <a:lnTo>
                  <a:pt x="1256205" y="5890467"/>
                </a:lnTo>
                <a:lnTo>
                  <a:pt x="895435" y="5617943"/>
                </a:lnTo>
                <a:lnTo>
                  <a:pt x="591766" y="5314273"/>
                </a:lnTo>
                <a:lnTo>
                  <a:pt x="461993" y="5140377"/>
                </a:lnTo>
                <a:lnTo>
                  <a:pt x="347792" y="4953504"/>
                </a:lnTo>
                <a:lnTo>
                  <a:pt x="246569" y="4764035"/>
                </a:lnTo>
                <a:lnTo>
                  <a:pt x="158323" y="4564184"/>
                </a:lnTo>
                <a:lnTo>
                  <a:pt x="85650" y="4333188"/>
                </a:lnTo>
                <a:lnTo>
                  <a:pt x="44123" y="4115169"/>
                </a:lnTo>
                <a:lnTo>
                  <a:pt x="15573" y="3871195"/>
                </a:lnTo>
                <a:lnTo>
                  <a:pt x="0" y="3611648"/>
                </a:lnTo>
                <a:lnTo>
                  <a:pt x="28550" y="3365079"/>
                </a:lnTo>
                <a:lnTo>
                  <a:pt x="85650" y="3121106"/>
                </a:lnTo>
                <a:lnTo>
                  <a:pt x="158323" y="2890109"/>
                </a:lnTo>
                <a:lnTo>
                  <a:pt x="246569" y="2659113"/>
                </a:lnTo>
                <a:lnTo>
                  <a:pt x="347792" y="2428116"/>
                </a:lnTo>
                <a:lnTo>
                  <a:pt x="461993" y="2210097"/>
                </a:lnTo>
                <a:lnTo>
                  <a:pt x="607339" y="2010247"/>
                </a:lnTo>
                <a:lnTo>
                  <a:pt x="750089" y="1807800"/>
                </a:lnTo>
                <a:lnTo>
                  <a:pt x="1097882" y="1431458"/>
                </a:lnTo>
                <a:lnTo>
                  <a:pt x="1487201" y="1070688"/>
                </a:lnTo>
                <a:lnTo>
                  <a:pt x="1920644" y="754042"/>
                </a:lnTo>
                <a:lnTo>
                  <a:pt x="2382637" y="465945"/>
                </a:lnTo>
                <a:lnTo>
                  <a:pt x="2888753" y="219376"/>
                </a:lnTo>
                <a:close/>
              </a:path>
            </a:pathLst>
          </a:cu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Tree>
    <p:extLst>
      <p:ext uri="{BB962C8B-B14F-4D97-AF65-F5344CB8AC3E}">
        <p14:creationId xmlns:p14="http://schemas.microsoft.com/office/powerpoint/2010/main" val="397985863"/>
      </p:ext>
    </p:extLst>
  </p:cSld>
  <p:clrMapOvr>
    <a:masterClrMapping/>
  </p:clrMapOvr>
  <p:extLst>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E26518-4895-4C9D-9C0E-8DA075B6137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BB7D977-7421-83B4-F434-901DE01D8EA4}"/>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E9502DDF-5460-1B95-6042-43B38F2F1233}"/>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E7BF6A95-5B9D-8A93-ED9B-60C0A9474117}"/>
              </a:ext>
            </a:extLst>
          </p:cNvPr>
          <p:cNvSpPr>
            <a:spLocks noGrp="1"/>
          </p:cNvSpPr>
          <p:nvPr>
            <p:ph type="dt" sz="half" idx="10"/>
          </p:nvPr>
        </p:nvSpPr>
        <p:spPr/>
        <p:txBody>
          <a:bodyPr/>
          <a:lstStyle/>
          <a:p>
            <a:endParaRPr lang="en-US" noProof="0"/>
          </a:p>
        </p:txBody>
      </p:sp>
      <p:sp>
        <p:nvSpPr>
          <p:cNvPr id="6" name="Footer Placeholder 5">
            <a:extLst>
              <a:ext uri="{FF2B5EF4-FFF2-40B4-BE49-F238E27FC236}">
                <a16:creationId xmlns:a16="http://schemas.microsoft.com/office/drawing/2014/main" id="{94A5296B-8C8A-5C59-2E15-B76995D53C9F}"/>
              </a:ext>
            </a:extLst>
          </p:cNvPr>
          <p:cNvSpPr>
            <a:spLocks noGrp="1"/>
          </p:cNvSpPr>
          <p:nvPr>
            <p:ph type="ftr" sz="quarter" idx="11"/>
          </p:nvPr>
        </p:nvSpPr>
        <p:spPr/>
        <p:txBody>
          <a:bodyPr/>
          <a:lstStyle/>
          <a:p>
            <a:endParaRPr lang="en-US" noProof="0"/>
          </a:p>
        </p:txBody>
      </p:sp>
      <p:sp>
        <p:nvSpPr>
          <p:cNvPr id="7" name="Slide Number Placeholder 6">
            <a:extLst>
              <a:ext uri="{FF2B5EF4-FFF2-40B4-BE49-F238E27FC236}">
                <a16:creationId xmlns:a16="http://schemas.microsoft.com/office/drawing/2014/main" id="{8334037A-5B08-D5FC-925D-93973943DD02}"/>
              </a:ext>
            </a:extLst>
          </p:cNvPr>
          <p:cNvSpPr>
            <a:spLocks noGrp="1"/>
          </p:cNvSpPr>
          <p:nvPr>
            <p:ph type="sldNum" sz="quarter" idx="12"/>
          </p:nvPr>
        </p:nvSpPr>
        <p:spPr/>
        <p:txBody>
          <a:bodyPr/>
          <a:lstStyle/>
          <a:p>
            <a:fld id="{A204E297-2C47-40A4-842B-FD18E4874900}" type="slidenum">
              <a:rPr lang="en-US" noProof="0" smtClean="0"/>
              <a:t>‹#›</a:t>
            </a:fld>
            <a:endParaRPr lang="en-US" noProof="0"/>
          </a:p>
        </p:txBody>
      </p:sp>
    </p:spTree>
    <p:extLst>
      <p:ext uri="{BB962C8B-B14F-4D97-AF65-F5344CB8AC3E}">
        <p14:creationId xmlns:p14="http://schemas.microsoft.com/office/powerpoint/2010/main" val="609956104"/>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FBC92E-5C90-17AD-DB21-18FED9866F46}"/>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42FE975D-D507-B833-4630-9E06DD56BDC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545374FA-C09D-663E-4B05-E8356C806D1F}"/>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544985DA-2B31-060A-76F8-CA46FB2BA5C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99C11247-7C65-5485-C9AC-EB5B0C9C101E}"/>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E42A6E5E-53F7-D5B8-E131-09D33EB507DC}"/>
              </a:ext>
            </a:extLst>
          </p:cNvPr>
          <p:cNvSpPr>
            <a:spLocks noGrp="1"/>
          </p:cNvSpPr>
          <p:nvPr>
            <p:ph type="dt" sz="half" idx="10"/>
          </p:nvPr>
        </p:nvSpPr>
        <p:spPr/>
        <p:txBody>
          <a:bodyPr/>
          <a:lstStyle/>
          <a:p>
            <a:endParaRPr lang="en-US"/>
          </a:p>
        </p:txBody>
      </p:sp>
      <p:sp>
        <p:nvSpPr>
          <p:cNvPr id="8" name="Footer Placeholder 7">
            <a:extLst>
              <a:ext uri="{FF2B5EF4-FFF2-40B4-BE49-F238E27FC236}">
                <a16:creationId xmlns:a16="http://schemas.microsoft.com/office/drawing/2014/main" id="{91E0A6BB-C4FA-3472-0E44-5D4FDA3D97A5}"/>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0354916F-7971-77E3-BAD9-CDC9E80339B0}"/>
              </a:ext>
            </a:extLst>
          </p:cNvPr>
          <p:cNvSpPr>
            <a:spLocks noGrp="1"/>
          </p:cNvSpPr>
          <p:nvPr>
            <p:ph type="sldNum" sz="quarter" idx="12"/>
          </p:nvPr>
        </p:nvSpPr>
        <p:spPr/>
        <p:txBody>
          <a:bodyPr/>
          <a:lstStyle/>
          <a:p>
            <a:fld id="{B5B06685-6BDB-41AF-BD90-026C39748C92}" type="slidenum">
              <a:rPr lang="en-US" smtClean="0"/>
              <a:t>‹#›</a:t>
            </a:fld>
            <a:endParaRPr lang="en-US"/>
          </a:p>
        </p:txBody>
      </p:sp>
      <p:sp>
        <p:nvSpPr>
          <p:cNvPr id="10" name="Slide Number Placeholder 5">
            <a:extLst>
              <a:ext uri="{FF2B5EF4-FFF2-40B4-BE49-F238E27FC236}">
                <a16:creationId xmlns:a16="http://schemas.microsoft.com/office/drawing/2014/main" id="{A1EC5DEF-24D6-2158-4CD5-4E0A024CCDE7}"/>
              </a:ext>
            </a:extLst>
          </p:cNvPr>
          <p:cNvSpPr>
            <a:spLocks noGrp="1"/>
          </p:cNvSpPr>
          <p:nvPr>
            <p:ph type="sldNum" sz="quarter" idx="12"/>
          </p:nvPr>
        </p:nvSpPr>
        <p:spPr>
          <a:xfrm>
            <a:off x="10469880" y="320040"/>
            <a:ext cx="914400" cy="320040"/>
          </a:xfrm>
        </p:spPr>
        <p:txBody>
          <a:bodyPr/>
          <a:lstStyle/>
          <a:p>
            <a:fld id="{A204E297-2C47-40A4-842B-FD18E4874900}" type="slidenum">
              <a:rPr lang="en-US" noProof="0" smtClean="0"/>
              <a:t>‹#›</a:t>
            </a:fld>
            <a:endParaRPr lang="en-US" noProof="0"/>
          </a:p>
        </p:txBody>
      </p:sp>
      <p:sp>
        <p:nvSpPr>
          <p:cNvPr id="11" name="Isosceles Triangle 10">
            <a:extLst>
              <a:ext uri="{FF2B5EF4-FFF2-40B4-BE49-F238E27FC236}">
                <a16:creationId xmlns:a16="http://schemas.microsoft.com/office/drawing/2014/main" id="{EB5E700A-B57E-AE43-6F83-F77DC9753880}"/>
              </a:ext>
            </a:extLst>
          </p:cNvPr>
          <p:cNvSpPr/>
          <p:nvPr userDrawn="1"/>
        </p:nvSpPr>
        <p:spPr>
          <a:xfrm rot="16786340" flipV="1">
            <a:off x="2543487" y="816217"/>
            <a:ext cx="1335707" cy="698164"/>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12" name="Freeform: Shape 11">
            <a:extLst>
              <a:ext uri="{FF2B5EF4-FFF2-40B4-BE49-F238E27FC236}">
                <a16:creationId xmlns:a16="http://schemas.microsoft.com/office/drawing/2014/main" id="{E2ADE429-7B85-9E02-9319-A2A0F44128C8}"/>
              </a:ext>
            </a:extLst>
          </p:cNvPr>
          <p:cNvSpPr/>
          <p:nvPr userDrawn="1"/>
        </p:nvSpPr>
        <p:spPr>
          <a:xfrm flipV="1">
            <a:off x="1" y="0"/>
            <a:ext cx="3421063" cy="2408104"/>
          </a:xfrm>
          <a:custGeom>
            <a:avLst/>
            <a:gdLst>
              <a:gd name="connsiteX0" fmla="*/ 1612831 w 4537613"/>
              <a:gd name="connsiteY0" fmla="*/ 0 h 3194050"/>
              <a:gd name="connsiteX1" fmla="*/ 1842601 w 4537613"/>
              <a:gd name="connsiteY1" fmla="*/ 4707 h 3194050"/>
              <a:gd name="connsiteX2" fmla="*/ 2072371 w 4537613"/>
              <a:gd name="connsiteY2" fmla="*/ 30596 h 3194050"/>
              <a:gd name="connsiteX3" fmla="*/ 2314109 w 4537613"/>
              <a:gd name="connsiteY3" fmla="*/ 68253 h 3194050"/>
              <a:gd name="connsiteX4" fmla="*/ 2551059 w 4537613"/>
              <a:gd name="connsiteY4" fmla="*/ 124738 h 3194050"/>
              <a:gd name="connsiteX5" fmla="*/ 2792797 w 4537613"/>
              <a:gd name="connsiteY5" fmla="*/ 192991 h 3194050"/>
              <a:gd name="connsiteX6" fmla="*/ 3029747 w 4537613"/>
              <a:gd name="connsiteY6" fmla="*/ 275365 h 3194050"/>
              <a:gd name="connsiteX7" fmla="*/ 3259517 w 4537613"/>
              <a:gd name="connsiteY7" fmla="*/ 376568 h 3194050"/>
              <a:gd name="connsiteX8" fmla="*/ 3482107 w 4537613"/>
              <a:gd name="connsiteY8" fmla="*/ 482477 h 3194050"/>
              <a:gd name="connsiteX9" fmla="*/ 3687942 w 4537613"/>
              <a:gd name="connsiteY9" fmla="*/ 607215 h 3194050"/>
              <a:gd name="connsiteX10" fmla="*/ 3879418 w 4537613"/>
              <a:gd name="connsiteY10" fmla="*/ 746074 h 3194050"/>
              <a:gd name="connsiteX11" fmla="*/ 4051745 w 4537613"/>
              <a:gd name="connsiteY11" fmla="*/ 903762 h 3194050"/>
              <a:gd name="connsiteX12" fmla="*/ 4204925 w 4537613"/>
              <a:gd name="connsiteY12" fmla="*/ 1066157 h 3194050"/>
              <a:gd name="connsiteX13" fmla="*/ 4269548 w 4537613"/>
              <a:gd name="connsiteY13" fmla="*/ 1153238 h 3194050"/>
              <a:gd name="connsiteX14" fmla="*/ 4331778 w 4537613"/>
              <a:gd name="connsiteY14" fmla="*/ 1240319 h 3194050"/>
              <a:gd name="connsiteX15" fmla="*/ 4384433 w 4537613"/>
              <a:gd name="connsiteY15" fmla="*/ 1334461 h 3194050"/>
              <a:gd name="connsiteX16" fmla="*/ 4427515 w 4537613"/>
              <a:gd name="connsiteY16" fmla="*/ 1435663 h 3194050"/>
              <a:gd name="connsiteX17" fmla="*/ 4465810 w 4537613"/>
              <a:gd name="connsiteY17" fmla="*/ 1536866 h 3194050"/>
              <a:gd name="connsiteX18" fmla="*/ 4499318 w 4537613"/>
              <a:gd name="connsiteY18" fmla="*/ 1635715 h 3194050"/>
              <a:gd name="connsiteX19" fmla="*/ 4523253 w 4537613"/>
              <a:gd name="connsiteY19" fmla="*/ 1743978 h 3194050"/>
              <a:gd name="connsiteX20" fmla="*/ 4537613 w 4537613"/>
              <a:gd name="connsiteY20" fmla="*/ 1849887 h 3194050"/>
              <a:gd name="connsiteX21" fmla="*/ 4530433 w 4537613"/>
              <a:gd name="connsiteY21" fmla="*/ 1962858 h 3194050"/>
              <a:gd name="connsiteX22" fmla="*/ 4518466 w 4537613"/>
              <a:gd name="connsiteY22" fmla="*/ 2068767 h 3194050"/>
              <a:gd name="connsiteX23" fmla="*/ 4499318 w 4537613"/>
              <a:gd name="connsiteY23" fmla="*/ 2162909 h 3194050"/>
              <a:gd name="connsiteX24" fmla="*/ 4465810 w 4537613"/>
              <a:gd name="connsiteY24" fmla="*/ 2264111 h 3194050"/>
              <a:gd name="connsiteX25" fmla="*/ 4427515 w 4537613"/>
              <a:gd name="connsiteY25" fmla="*/ 2351193 h 3194050"/>
              <a:gd name="connsiteX26" fmla="*/ 4384433 w 4537613"/>
              <a:gd name="connsiteY26" fmla="*/ 2433567 h 3194050"/>
              <a:gd name="connsiteX27" fmla="*/ 4331778 w 4537613"/>
              <a:gd name="connsiteY27" fmla="*/ 2513587 h 3194050"/>
              <a:gd name="connsiteX28" fmla="*/ 4274335 w 4537613"/>
              <a:gd name="connsiteY28" fmla="*/ 2588901 h 3194050"/>
              <a:gd name="connsiteX29" fmla="*/ 4140302 w 4537613"/>
              <a:gd name="connsiteY29" fmla="*/ 2720699 h 3194050"/>
              <a:gd name="connsiteX30" fmla="*/ 3979942 w 4537613"/>
              <a:gd name="connsiteY30" fmla="*/ 2840730 h 3194050"/>
              <a:gd name="connsiteX31" fmla="*/ 3807614 w 4537613"/>
              <a:gd name="connsiteY31" fmla="*/ 2941933 h 3194050"/>
              <a:gd name="connsiteX32" fmla="*/ 3623320 w 4537613"/>
              <a:gd name="connsiteY32" fmla="*/ 3029014 h 3194050"/>
              <a:gd name="connsiteX33" fmla="*/ 3424664 w 4537613"/>
              <a:gd name="connsiteY33" fmla="*/ 3097267 h 3194050"/>
              <a:gd name="connsiteX34" fmla="*/ 3221222 w 4537613"/>
              <a:gd name="connsiteY34" fmla="*/ 3160812 h 3194050"/>
              <a:gd name="connsiteX35" fmla="*/ 3070007 w 4537613"/>
              <a:gd name="connsiteY35" fmla="*/ 3194050 h 3194050"/>
              <a:gd name="connsiteX36" fmla="*/ 1273362 w 4537613"/>
              <a:gd name="connsiteY36" fmla="*/ 3194050 h 3194050"/>
              <a:gd name="connsiteX37" fmla="*/ 1215520 w 4537613"/>
              <a:gd name="connsiteY37" fmla="*/ 3179641 h 3194050"/>
              <a:gd name="connsiteX38" fmla="*/ 1031226 w 4537613"/>
              <a:gd name="connsiteY38" fmla="*/ 3123156 h 3194050"/>
              <a:gd name="connsiteX39" fmla="*/ 844537 w 4537613"/>
              <a:gd name="connsiteY39" fmla="*/ 3054903 h 3194050"/>
              <a:gd name="connsiteX40" fmla="*/ 667423 w 4537613"/>
              <a:gd name="connsiteY40" fmla="*/ 2979589 h 3194050"/>
              <a:gd name="connsiteX41" fmla="*/ 495095 w 4537613"/>
              <a:gd name="connsiteY41" fmla="*/ 2885448 h 3194050"/>
              <a:gd name="connsiteX42" fmla="*/ 327554 w 4537613"/>
              <a:gd name="connsiteY42" fmla="*/ 2777184 h 3194050"/>
              <a:gd name="connsiteX43" fmla="*/ 174374 w 4537613"/>
              <a:gd name="connsiteY43" fmla="*/ 2659507 h 3194050"/>
              <a:gd name="connsiteX44" fmla="*/ 33161 w 4537613"/>
              <a:gd name="connsiteY44" fmla="*/ 2527709 h 3194050"/>
              <a:gd name="connsiteX45" fmla="*/ 0 w 4537613"/>
              <a:gd name="connsiteY45" fmla="*/ 2488332 h 3194050"/>
              <a:gd name="connsiteX46" fmla="*/ 0 w 4537613"/>
              <a:gd name="connsiteY46" fmla="*/ 575618 h 3194050"/>
              <a:gd name="connsiteX47" fmla="*/ 85817 w 4537613"/>
              <a:gd name="connsiteY47" fmla="*/ 494245 h 3194050"/>
              <a:gd name="connsiteX48" fmla="*/ 231817 w 4537613"/>
              <a:gd name="connsiteY48" fmla="*/ 381275 h 3194050"/>
              <a:gd name="connsiteX49" fmla="*/ 399358 w 4537613"/>
              <a:gd name="connsiteY49" fmla="*/ 282426 h 3194050"/>
              <a:gd name="connsiteX50" fmla="*/ 576472 w 4537613"/>
              <a:gd name="connsiteY50" fmla="*/ 192991 h 3194050"/>
              <a:gd name="connsiteX51" fmla="*/ 767947 w 4537613"/>
              <a:gd name="connsiteY51" fmla="*/ 124738 h 3194050"/>
              <a:gd name="connsiteX52" fmla="*/ 973783 w 4537613"/>
              <a:gd name="connsiteY52" fmla="*/ 68253 h 3194050"/>
              <a:gd name="connsiteX53" fmla="*/ 1177225 w 4537613"/>
              <a:gd name="connsiteY53" fmla="*/ 23536 h 3194050"/>
              <a:gd name="connsiteX54" fmla="*/ 1395028 w 4537613"/>
              <a:gd name="connsiteY54" fmla="*/ 4707 h 3194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4537613" h="3194050">
                <a:moveTo>
                  <a:pt x="1612831" y="0"/>
                </a:moveTo>
                <a:lnTo>
                  <a:pt x="1842601" y="4707"/>
                </a:lnTo>
                <a:lnTo>
                  <a:pt x="2072371" y="30596"/>
                </a:lnTo>
                <a:lnTo>
                  <a:pt x="2314109" y="68253"/>
                </a:lnTo>
                <a:lnTo>
                  <a:pt x="2551059" y="124738"/>
                </a:lnTo>
                <a:lnTo>
                  <a:pt x="2792797" y="192991"/>
                </a:lnTo>
                <a:lnTo>
                  <a:pt x="3029747" y="275365"/>
                </a:lnTo>
                <a:lnTo>
                  <a:pt x="3259517" y="376568"/>
                </a:lnTo>
                <a:lnTo>
                  <a:pt x="3482107" y="482477"/>
                </a:lnTo>
                <a:lnTo>
                  <a:pt x="3687942" y="607215"/>
                </a:lnTo>
                <a:lnTo>
                  <a:pt x="3879418" y="746074"/>
                </a:lnTo>
                <a:lnTo>
                  <a:pt x="4051745" y="903762"/>
                </a:lnTo>
                <a:lnTo>
                  <a:pt x="4204925" y="1066157"/>
                </a:lnTo>
                <a:lnTo>
                  <a:pt x="4269548" y="1153238"/>
                </a:lnTo>
                <a:lnTo>
                  <a:pt x="4331778" y="1240319"/>
                </a:lnTo>
                <a:lnTo>
                  <a:pt x="4384433" y="1334461"/>
                </a:lnTo>
                <a:lnTo>
                  <a:pt x="4427515" y="1435663"/>
                </a:lnTo>
                <a:lnTo>
                  <a:pt x="4465810" y="1536866"/>
                </a:lnTo>
                <a:lnTo>
                  <a:pt x="4499318" y="1635715"/>
                </a:lnTo>
                <a:lnTo>
                  <a:pt x="4523253" y="1743978"/>
                </a:lnTo>
                <a:lnTo>
                  <a:pt x="4537613" y="1849887"/>
                </a:lnTo>
                <a:lnTo>
                  <a:pt x="4530433" y="1962858"/>
                </a:lnTo>
                <a:lnTo>
                  <a:pt x="4518466" y="2068767"/>
                </a:lnTo>
                <a:lnTo>
                  <a:pt x="4499318" y="2162909"/>
                </a:lnTo>
                <a:lnTo>
                  <a:pt x="4465810" y="2264111"/>
                </a:lnTo>
                <a:lnTo>
                  <a:pt x="4427515" y="2351193"/>
                </a:lnTo>
                <a:lnTo>
                  <a:pt x="4384433" y="2433567"/>
                </a:lnTo>
                <a:lnTo>
                  <a:pt x="4331778" y="2513587"/>
                </a:lnTo>
                <a:lnTo>
                  <a:pt x="4274335" y="2588901"/>
                </a:lnTo>
                <a:lnTo>
                  <a:pt x="4140302" y="2720699"/>
                </a:lnTo>
                <a:lnTo>
                  <a:pt x="3979942" y="2840730"/>
                </a:lnTo>
                <a:lnTo>
                  <a:pt x="3807614" y="2941933"/>
                </a:lnTo>
                <a:lnTo>
                  <a:pt x="3623320" y="3029014"/>
                </a:lnTo>
                <a:lnTo>
                  <a:pt x="3424664" y="3097267"/>
                </a:lnTo>
                <a:lnTo>
                  <a:pt x="3221222" y="3160812"/>
                </a:lnTo>
                <a:lnTo>
                  <a:pt x="3070007" y="3194050"/>
                </a:lnTo>
                <a:lnTo>
                  <a:pt x="1273362" y="3194050"/>
                </a:lnTo>
                <a:lnTo>
                  <a:pt x="1215520" y="3179641"/>
                </a:lnTo>
                <a:lnTo>
                  <a:pt x="1031226" y="3123156"/>
                </a:lnTo>
                <a:lnTo>
                  <a:pt x="844537" y="3054903"/>
                </a:lnTo>
                <a:lnTo>
                  <a:pt x="667423" y="2979589"/>
                </a:lnTo>
                <a:lnTo>
                  <a:pt x="495095" y="2885448"/>
                </a:lnTo>
                <a:lnTo>
                  <a:pt x="327554" y="2777184"/>
                </a:lnTo>
                <a:lnTo>
                  <a:pt x="174374" y="2659507"/>
                </a:lnTo>
                <a:lnTo>
                  <a:pt x="33161" y="2527709"/>
                </a:lnTo>
                <a:lnTo>
                  <a:pt x="0" y="2488332"/>
                </a:lnTo>
                <a:lnTo>
                  <a:pt x="0" y="575618"/>
                </a:lnTo>
                <a:lnTo>
                  <a:pt x="85817" y="494245"/>
                </a:lnTo>
                <a:lnTo>
                  <a:pt x="231817" y="381275"/>
                </a:lnTo>
                <a:lnTo>
                  <a:pt x="399358" y="282426"/>
                </a:lnTo>
                <a:lnTo>
                  <a:pt x="576472" y="192991"/>
                </a:lnTo>
                <a:lnTo>
                  <a:pt x="767947" y="124738"/>
                </a:lnTo>
                <a:lnTo>
                  <a:pt x="973783" y="68253"/>
                </a:lnTo>
                <a:lnTo>
                  <a:pt x="1177225" y="23536"/>
                </a:lnTo>
                <a:lnTo>
                  <a:pt x="1395028" y="4707"/>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13" name="Title 1">
            <a:extLst>
              <a:ext uri="{FF2B5EF4-FFF2-40B4-BE49-F238E27FC236}">
                <a16:creationId xmlns:a16="http://schemas.microsoft.com/office/drawing/2014/main" id="{7DB1541F-B0EF-8E6F-F17E-E51BFC5FBE62}"/>
              </a:ext>
            </a:extLst>
          </p:cNvPr>
          <p:cNvSpPr>
            <a:spLocks noGrp="1"/>
          </p:cNvSpPr>
          <p:nvPr>
            <p:ph type="title"/>
          </p:nvPr>
        </p:nvSpPr>
        <p:spPr>
          <a:xfrm>
            <a:off x="30662" y="-10806"/>
            <a:ext cx="3112552" cy="2456442"/>
          </a:xfrm>
        </p:spPr>
        <p:txBody>
          <a:bodyPr/>
          <a:lstStyle>
            <a:lvl1pPr>
              <a:defRPr>
                <a:solidFill>
                  <a:schemeClr val="tx1"/>
                </a:solidFill>
              </a:defRPr>
            </a:lvl1pPr>
          </a:lstStyle>
          <a:p>
            <a:r>
              <a:rPr lang="en-US" noProof="0"/>
              <a:t>Click to edit Master title style</a:t>
            </a:r>
          </a:p>
        </p:txBody>
      </p:sp>
      <p:sp>
        <p:nvSpPr>
          <p:cNvPr id="14" name="Footer Placeholder 4">
            <a:extLst>
              <a:ext uri="{FF2B5EF4-FFF2-40B4-BE49-F238E27FC236}">
                <a16:creationId xmlns:a16="http://schemas.microsoft.com/office/drawing/2014/main" id="{A2E10CE2-5B1E-3322-7BF9-5A7DC26C0E2B}"/>
              </a:ext>
            </a:extLst>
          </p:cNvPr>
          <p:cNvSpPr>
            <a:spLocks noGrp="1"/>
          </p:cNvSpPr>
          <p:nvPr>
            <p:ph type="ftr" sz="quarter" idx="11"/>
          </p:nvPr>
        </p:nvSpPr>
        <p:spPr>
          <a:xfrm>
            <a:off x="800894" y="6227064"/>
            <a:ext cx="10588752" cy="320040"/>
          </a:xfrm>
        </p:spPr>
        <p:txBody>
          <a:bodyPr/>
          <a:lstStyle/>
          <a:p>
            <a:endParaRPr lang="en-US" noProof="0"/>
          </a:p>
        </p:txBody>
      </p:sp>
    </p:spTree>
    <p:extLst>
      <p:ext uri="{BB962C8B-B14F-4D97-AF65-F5344CB8AC3E}">
        <p14:creationId xmlns:p14="http://schemas.microsoft.com/office/powerpoint/2010/main" val="2152750795"/>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95DB38-0ED7-58BD-15C4-CFF9B1B9787E}"/>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3703A66B-D071-38D5-12E2-F6E0D36FA251}"/>
              </a:ext>
            </a:extLst>
          </p:cNvPr>
          <p:cNvSpPr>
            <a:spLocks noGrp="1"/>
          </p:cNvSpPr>
          <p:nvPr>
            <p:ph type="dt" sz="half" idx="10"/>
          </p:nvPr>
        </p:nvSpPr>
        <p:spPr/>
        <p:txBody>
          <a:bodyPr/>
          <a:lstStyle/>
          <a:p>
            <a:endParaRPr lang="en-US"/>
          </a:p>
        </p:txBody>
      </p:sp>
      <p:sp>
        <p:nvSpPr>
          <p:cNvPr id="4" name="Footer Placeholder 3">
            <a:extLst>
              <a:ext uri="{FF2B5EF4-FFF2-40B4-BE49-F238E27FC236}">
                <a16:creationId xmlns:a16="http://schemas.microsoft.com/office/drawing/2014/main" id="{E4B79956-CFBC-CB80-CE0F-8FBEC353EFB0}"/>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A5D07602-8AEF-EE63-29CB-0F7D211A2655}"/>
              </a:ext>
            </a:extLst>
          </p:cNvPr>
          <p:cNvSpPr>
            <a:spLocks noGrp="1"/>
          </p:cNvSpPr>
          <p:nvPr>
            <p:ph type="sldNum" sz="quarter" idx="12"/>
          </p:nvPr>
        </p:nvSpPr>
        <p:spPr/>
        <p:txBody>
          <a:bodyPr/>
          <a:lstStyle/>
          <a:p>
            <a:fld id="{B5B06685-6BDB-41AF-BD90-026C39748C92}" type="slidenum">
              <a:rPr lang="en-US" smtClean="0"/>
              <a:t>‹#›</a:t>
            </a:fld>
            <a:endParaRPr lang="en-US"/>
          </a:p>
        </p:txBody>
      </p:sp>
      <p:sp>
        <p:nvSpPr>
          <p:cNvPr id="6" name="Slide Number Placeholder 5">
            <a:extLst>
              <a:ext uri="{FF2B5EF4-FFF2-40B4-BE49-F238E27FC236}">
                <a16:creationId xmlns:a16="http://schemas.microsoft.com/office/drawing/2014/main" id="{88499415-195F-68D7-DC02-83C8F52418E6}"/>
              </a:ext>
            </a:extLst>
          </p:cNvPr>
          <p:cNvSpPr>
            <a:spLocks noGrp="1"/>
          </p:cNvSpPr>
          <p:nvPr>
            <p:ph type="sldNum" sz="quarter" idx="12"/>
          </p:nvPr>
        </p:nvSpPr>
        <p:spPr>
          <a:xfrm>
            <a:off x="10469880" y="320040"/>
            <a:ext cx="914400" cy="320040"/>
          </a:xfrm>
        </p:spPr>
        <p:txBody>
          <a:bodyPr/>
          <a:lstStyle/>
          <a:p>
            <a:fld id="{A204E297-2C47-40A4-842B-FD18E4874900}" type="slidenum">
              <a:rPr lang="en-US" noProof="0" smtClean="0"/>
              <a:t>‹#›</a:t>
            </a:fld>
            <a:endParaRPr lang="en-US" noProof="0"/>
          </a:p>
        </p:txBody>
      </p:sp>
      <p:sp>
        <p:nvSpPr>
          <p:cNvPr id="7" name="Isosceles Triangle 6">
            <a:extLst>
              <a:ext uri="{FF2B5EF4-FFF2-40B4-BE49-F238E27FC236}">
                <a16:creationId xmlns:a16="http://schemas.microsoft.com/office/drawing/2014/main" id="{145B273A-7EE1-E2B1-8FF5-AF8E287B05E9}"/>
              </a:ext>
            </a:extLst>
          </p:cNvPr>
          <p:cNvSpPr/>
          <p:nvPr userDrawn="1"/>
        </p:nvSpPr>
        <p:spPr>
          <a:xfrm rot="16786340" flipV="1">
            <a:off x="2543487" y="816217"/>
            <a:ext cx="1335707" cy="698164"/>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8" name="Freeform: Shape 7">
            <a:extLst>
              <a:ext uri="{FF2B5EF4-FFF2-40B4-BE49-F238E27FC236}">
                <a16:creationId xmlns:a16="http://schemas.microsoft.com/office/drawing/2014/main" id="{CBC15D83-219A-0F43-0DB8-DAEB3B533614}"/>
              </a:ext>
            </a:extLst>
          </p:cNvPr>
          <p:cNvSpPr/>
          <p:nvPr userDrawn="1"/>
        </p:nvSpPr>
        <p:spPr>
          <a:xfrm flipV="1">
            <a:off x="1" y="0"/>
            <a:ext cx="3421063" cy="2408104"/>
          </a:xfrm>
          <a:custGeom>
            <a:avLst/>
            <a:gdLst>
              <a:gd name="connsiteX0" fmla="*/ 1612831 w 4537613"/>
              <a:gd name="connsiteY0" fmla="*/ 0 h 3194050"/>
              <a:gd name="connsiteX1" fmla="*/ 1842601 w 4537613"/>
              <a:gd name="connsiteY1" fmla="*/ 4707 h 3194050"/>
              <a:gd name="connsiteX2" fmla="*/ 2072371 w 4537613"/>
              <a:gd name="connsiteY2" fmla="*/ 30596 h 3194050"/>
              <a:gd name="connsiteX3" fmla="*/ 2314109 w 4537613"/>
              <a:gd name="connsiteY3" fmla="*/ 68253 h 3194050"/>
              <a:gd name="connsiteX4" fmla="*/ 2551059 w 4537613"/>
              <a:gd name="connsiteY4" fmla="*/ 124738 h 3194050"/>
              <a:gd name="connsiteX5" fmla="*/ 2792797 w 4537613"/>
              <a:gd name="connsiteY5" fmla="*/ 192991 h 3194050"/>
              <a:gd name="connsiteX6" fmla="*/ 3029747 w 4537613"/>
              <a:gd name="connsiteY6" fmla="*/ 275365 h 3194050"/>
              <a:gd name="connsiteX7" fmla="*/ 3259517 w 4537613"/>
              <a:gd name="connsiteY7" fmla="*/ 376568 h 3194050"/>
              <a:gd name="connsiteX8" fmla="*/ 3482107 w 4537613"/>
              <a:gd name="connsiteY8" fmla="*/ 482477 h 3194050"/>
              <a:gd name="connsiteX9" fmla="*/ 3687942 w 4537613"/>
              <a:gd name="connsiteY9" fmla="*/ 607215 h 3194050"/>
              <a:gd name="connsiteX10" fmla="*/ 3879418 w 4537613"/>
              <a:gd name="connsiteY10" fmla="*/ 746074 h 3194050"/>
              <a:gd name="connsiteX11" fmla="*/ 4051745 w 4537613"/>
              <a:gd name="connsiteY11" fmla="*/ 903762 h 3194050"/>
              <a:gd name="connsiteX12" fmla="*/ 4204925 w 4537613"/>
              <a:gd name="connsiteY12" fmla="*/ 1066157 h 3194050"/>
              <a:gd name="connsiteX13" fmla="*/ 4269548 w 4537613"/>
              <a:gd name="connsiteY13" fmla="*/ 1153238 h 3194050"/>
              <a:gd name="connsiteX14" fmla="*/ 4331778 w 4537613"/>
              <a:gd name="connsiteY14" fmla="*/ 1240319 h 3194050"/>
              <a:gd name="connsiteX15" fmla="*/ 4384433 w 4537613"/>
              <a:gd name="connsiteY15" fmla="*/ 1334461 h 3194050"/>
              <a:gd name="connsiteX16" fmla="*/ 4427515 w 4537613"/>
              <a:gd name="connsiteY16" fmla="*/ 1435663 h 3194050"/>
              <a:gd name="connsiteX17" fmla="*/ 4465810 w 4537613"/>
              <a:gd name="connsiteY17" fmla="*/ 1536866 h 3194050"/>
              <a:gd name="connsiteX18" fmla="*/ 4499318 w 4537613"/>
              <a:gd name="connsiteY18" fmla="*/ 1635715 h 3194050"/>
              <a:gd name="connsiteX19" fmla="*/ 4523253 w 4537613"/>
              <a:gd name="connsiteY19" fmla="*/ 1743978 h 3194050"/>
              <a:gd name="connsiteX20" fmla="*/ 4537613 w 4537613"/>
              <a:gd name="connsiteY20" fmla="*/ 1849887 h 3194050"/>
              <a:gd name="connsiteX21" fmla="*/ 4530433 w 4537613"/>
              <a:gd name="connsiteY21" fmla="*/ 1962858 h 3194050"/>
              <a:gd name="connsiteX22" fmla="*/ 4518466 w 4537613"/>
              <a:gd name="connsiteY22" fmla="*/ 2068767 h 3194050"/>
              <a:gd name="connsiteX23" fmla="*/ 4499318 w 4537613"/>
              <a:gd name="connsiteY23" fmla="*/ 2162909 h 3194050"/>
              <a:gd name="connsiteX24" fmla="*/ 4465810 w 4537613"/>
              <a:gd name="connsiteY24" fmla="*/ 2264111 h 3194050"/>
              <a:gd name="connsiteX25" fmla="*/ 4427515 w 4537613"/>
              <a:gd name="connsiteY25" fmla="*/ 2351193 h 3194050"/>
              <a:gd name="connsiteX26" fmla="*/ 4384433 w 4537613"/>
              <a:gd name="connsiteY26" fmla="*/ 2433567 h 3194050"/>
              <a:gd name="connsiteX27" fmla="*/ 4331778 w 4537613"/>
              <a:gd name="connsiteY27" fmla="*/ 2513587 h 3194050"/>
              <a:gd name="connsiteX28" fmla="*/ 4274335 w 4537613"/>
              <a:gd name="connsiteY28" fmla="*/ 2588901 h 3194050"/>
              <a:gd name="connsiteX29" fmla="*/ 4140302 w 4537613"/>
              <a:gd name="connsiteY29" fmla="*/ 2720699 h 3194050"/>
              <a:gd name="connsiteX30" fmla="*/ 3979942 w 4537613"/>
              <a:gd name="connsiteY30" fmla="*/ 2840730 h 3194050"/>
              <a:gd name="connsiteX31" fmla="*/ 3807614 w 4537613"/>
              <a:gd name="connsiteY31" fmla="*/ 2941933 h 3194050"/>
              <a:gd name="connsiteX32" fmla="*/ 3623320 w 4537613"/>
              <a:gd name="connsiteY32" fmla="*/ 3029014 h 3194050"/>
              <a:gd name="connsiteX33" fmla="*/ 3424664 w 4537613"/>
              <a:gd name="connsiteY33" fmla="*/ 3097267 h 3194050"/>
              <a:gd name="connsiteX34" fmla="*/ 3221222 w 4537613"/>
              <a:gd name="connsiteY34" fmla="*/ 3160812 h 3194050"/>
              <a:gd name="connsiteX35" fmla="*/ 3070007 w 4537613"/>
              <a:gd name="connsiteY35" fmla="*/ 3194050 h 3194050"/>
              <a:gd name="connsiteX36" fmla="*/ 1273362 w 4537613"/>
              <a:gd name="connsiteY36" fmla="*/ 3194050 h 3194050"/>
              <a:gd name="connsiteX37" fmla="*/ 1215520 w 4537613"/>
              <a:gd name="connsiteY37" fmla="*/ 3179641 h 3194050"/>
              <a:gd name="connsiteX38" fmla="*/ 1031226 w 4537613"/>
              <a:gd name="connsiteY38" fmla="*/ 3123156 h 3194050"/>
              <a:gd name="connsiteX39" fmla="*/ 844537 w 4537613"/>
              <a:gd name="connsiteY39" fmla="*/ 3054903 h 3194050"/>
              <a:gd name="connsiteX40" fmla="*/ 667423 w 4537613"/>
              <a:gd name="connsiteY40" fmla="*/ 2979589 h 3194050"/>
              <a:gd name="connsiteX41" fmla="*/ 495095 w 4537613"/>
              <a:gd name="connsiteY41" fmla="*/ 2885448 h 3194050"/>
              <a:gd name="connsiteX42" fmla="*/ 327554 w 4537613"/>
              <a:gd name="connsiteY42" fmla="*/ 2777184 h 3194050"/>
              <a:gd name="connsiteX43" fmla="*/ 174374 w 4537613"/>
              <a:gd name="connsiteY43" fmla="*/ 2659507 h 3194050"/>
              <a:gd name="connsiteX44" fmla="*/ 33161 w 4537613"/>
              <a:gd name="connsiteY44" fmla="*/ 2527709 h 3194050"/>
              <a:gd name="connsiteX45" fmla="*/ 0 w 4537613"/>
              <a:gd name="connsiteY45" fmla="*/ 2488332 h 3194050"/>
              <a:gd name="connsiteX46" fmla="*/ 0 w 4537613"/>
              <a:gd name="connsiteY46" fmla="*/ 575618 h 3194050"/>
              <a:gd name="connsiteX47" fmla="*/ 85817 w 4537613"/>
              <a:gd name="connsiteY47" fmla="*/ 494245 h 3194050"/>
              <a:gd name="connsiteX48" fmla="*/ 231817 w 4537613"/>
              <a:gd name="connsiteY48" fmla="*/ 381275 h 3194050"/>
              <a:gd name="connsiteX49" fmla="*/ 399358 w 4537613"/>
              <a:gd name="connsiteY49" fmla="*/ 282426 h 3194050"/>
              <a:gd name="connsiteX50" fmla="*/ 576472 w 4537613"/>
              <a:gd name="connsiteY50" fmla="*/ 192991 h 3194050"/>
              <a:gd name="connsiteX51" fmla="*/ 767947 w 4537613"/>
              <a:gd name="connsiteY51" fmla="*/ 124738 h 3194050"/>
              <a:gd name="connsiteX52" fmla="*/ 973783 w 4537613"/>
              <a:gd name="connsiteY52" fmla="*/ 68253 h 3194050"/>
              <a:gd name="connsiteX53" fmla="*/ 1177225 w 4537613"/>
              <a:gd name="connsiteY53" fmla="*/ 23536 h 3194050"/>
              <a:gd name="connsiteX54" fmla="*/ 1395028 w 4537613"/>
              <a:gd name="connsiteY54" fmla="*/ 4707 h 3194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4537613" h="3194050">
                <a:moveTo>
                  <a:pt x="1612831" y="0"/>
                </a:moveTo>
                <a:lnTo>
                  <a:pt x="1842601" y="4707"/>
                </a:lnTo>
                <a:lnTo>
                  <a:pt x="2072371" y="30596"/>
                </a:lnTo>
                <a:lnTo>
                  <a:pt x="2314109" y="68253"/>
                </a:lnTo>
                <a:lnTo>
                  <a:pt x="2551059" y="124738"/>
                </a:lnTo>
                <a:lnTo>
                  <a:pt x="2792797" y="192991"/>
                </a:lnTo>
                <a:lnTo>
                  <a:pt x="3029747" y="275365"/>
                </a:lnTo>
                <a:lnTo>
                  <a:pt x="3259517" y="376568"/>
                </a:lnTo>
                <a:lnTo>
                  <a:pt x="3482107" y="482477"/>
                </a:lnTo>
                <a:lnTo>
                  <a:pt x="3687942" y="607215"/>
                </a:lnTo>
                <a:lnTo>
                  <a:pt x="3879418" y="746074"/>
                </a:lnTo>
                <a:lnTo>
                  <a:pt x="4051745" y="903762"/>
                </a:lnTo>
                <a:lnTo>
                  <a:pt x="4204925" y="1066157"/>
                </a:lnTo>
                <a:lnTo>
                  <a:pt x="4269548" y="1153238"/>
                </a:lnTo>
                <a:lnTo>
                  <a:pt x="4331778" y="1240319"/>
                </a:lnTo>
                <a:lnTo>
                  <a:pt x="4384433" y="1334461"/>
                </a:lnTo>
                <a:lnTo>
                  <a:pt x="4427515" y="1435663"/>
                </a:lnTo>
                <a:lnTo>
                  <a:pt x="4465810" y="1536866"/>
                </a:lnTo>
                <a:lnTo>
                  <a:pt x="4499318" y="1635715"/>
                </a:lnTo>
                <a:lnTo>
                  <a:pt x="4523253" y="1743978"/>
                </a:lnTo>
                <a:lnTo>
                  <a:pt x="4537613" y="1849887"/>
                </a:lnTo>
                <a:lnTo>
                  <a:pt x="4530433" y="1962858"/>
                </a:lnTo>
                <a:lnTo>
                  <a:pt x="4518466" y="2068767"/>
                </a:lnTo>
                <a:lnTo>
                  <a:pt x="4499318" y="2162909"/>
                </a:lnTo>
                <a:lnTo>
                  <a:pt x="4465810" y="2264111"/>
                </a:lnTo>
                <a:lnTo>
                  <a:pt x="4427515" y="2351193"/>
                </a:lnTo>
                <a:lnTo>
                  <a:pt x="4384433" y="2433567"/>
                </a:lnTo>
                <a:lnTo>
                  <a:pt x="4331778" y="2513587"/>
                </a:lnTo>
                <a:lnTo>
                  <a:pt x="4274335" y="2588901"/>
                </a:lnTo>
                <a:lnTo>
                  <a:pt x="4140302" y="2720699"/>
                </a:lnTo>
                <a:lnTo>
                  <a:pt x="3979942" y="2840730"/>
                </a:lnTo>
                <a:lnTo>
                  <a:pt x="3807614" y="2941933"/>
                </a:lnTo>
                <a:lnTo>
                  <a:pt x="3623320" y="3029014"/>
                </a:lnTo>
                <a:lnTo>
                  <a:pt x="3424664" y="3097267"/>
                </a:lnTo>
                <a:lnTo>
                  <a:pt x="3221222" y="3160812"/>
                </a:lnTo>
                <a:lnTo>
                  <a:pt x="3070007" y="3194050"/>
                </a:lnTo>
                <a:lnTo>
                  <a:pt x="1273362" y="3194050"/>
                </a:lnTo>
                <a:lnTo>
                  <a:pt x="1215520" y="3179641"/>
                </a:lnTo>
                <a:lnTo>
                  <a:pt x="1031226" y="3123156"/>
                </a:lnTo>
                <a:lnTo>
                  <a:pt x="844537" y="3054903"/>
                </a:lnTo>
                <a:lnTo>
                  <a:pt x="667423" y="2979589"/>
                </a:lnTo>
                <a:lnTo>
                  <a:pt x="495095" y="2885448"/>
                </a:lnTo>
                <a:lnTo>
                  <a:pt x="327554" y="2777184"/>
                </a:lnTo>
                <a:lnTo>
                  <a:pt x="174374" y="2659507"/>
                </a:lnTo>
                <a:lnTo>
                  <a:pt x="33161" y="2527709"/>
                </a:lnTo>
                <a:lnTo>
                  <a:pt x="0" y="2488332"/>
                </a:lnTo>
                <a:lnTo>
                  <a:pt x="0" y="575618"/>
                </a:lnTo>
                <a:lnTo>
                  <a:pt x="85817" y="494245"/>
                </a:lnTo>
                <a:lnTo>
                  <a:pt x="231817" y="381275"/>
                </a:lnTo>
                <a:lnTo>
                  <a:pt x="399358" y="282426"/>
                </a:lnTo>
                <a:lnTo>
                  <a:pt x="576472" y="192991"/>
                </a:lnTo>
                <a:lnTo>
                  <a:pt x="767947" y="124738"/>
                </a:lnTo>
                <a:lnTo>
                  <a:pt x="973783" y="68253"/>
                </a:lnTo>
                <a:lnTo>
                  <a:pt x="1177225" y="23536"/>
                </a:lnTo>
                <a:lnTo>
                  <a:pt x="1395028" y="4707"/>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9" name="Title 1">
            <a:extLst>
              <a:ext uri="{FF2B5EF4-FFF2-40B4-BE49-F238E27FC236}">
                <a16:creationId xmlns:a16="http://schemas.microsoft.com/office/drawing/2014/main" id="{246A6873-E058-988F-91A3-16BEE0E90CF5}"/>
              </a:ext>
            </a:extLst>
          </p:cNvPr>
          <p:cNvSpPr>
            <a:spLocks noGrp="1"/>
          </p:cNvSpPr>
          <p:nvPr>
            <p:ph type="title"/>
          </p:nvPr>
        </p:nvSpPr>
        <p:spPr>
          <a:xfrm>
            <a:off x="30662" y="-10806"/>
            <a:ext cx="3112552" cy="2456442"/>
          </a:xfrm>
        </p:spPr>
        <p:txBody>
          <a:bodyPr/>
          <a:lstStyle>
            <a:lvl1pPr>
              <a:defRPr>
                <a:solidFill>
                  <a:schemeClr val="tx1"/>
                </a:solidFill>
              </a:defRPr>
            </a:lvl1pPr>
          </a:lstStyle>
          <a:p>
            <a:r>
              <a:rPr lang="en-US" noProof="0"/>
              <a:t>Click to edit Master title style</a:t>
            </a:r>
          </a:p>
        </p:txBody>
      </p:sp>
      <p:sp>
        <p:nvSpPr>
          <p:cNvPr id="10" name="Footer Placeholder 4">
            <a:extLst>
              <a:ext uri="{FF2B5EF4-FFF2-40B4-BE49-F238E27FC236}">
                <a16:creationId xmlns:a16="http://schemas.microsoft.com/office/drawing/2014/main" id="{A96136C1-3643-9F67-3EFC-A3C48088F715}"/>
              </a:ext>
            </a:extLst>
          </p:cNvPr>
          <p:cNvSpPr>
            <a:spLocks noGrp="1"/>
          </p:cNvSpPr>
          <p:nvPr>
            <p:ph type="ftr" sz="quarter" idx="11"/>
          </p:nvPr>
        </p:nvSpPr>
        <p:spPr>
          <a:xfrm>
            <a:off x="800894" y="6227064"/>
            <a:ext cx="10588752" cy="320040"/>
          </a:xfrm>
        </p:spPr>
        <p:txBody>
          <a:bodyPr/>
          <a:lstStyle/>
          <a:p>
            <a:endParaRPr lang="en-US" noProof="0"/>
          </a:p>
        </p:txBody>
      </p:sp>
    </p:spTree>
    <p:extLst>
      <p:ext uri="{BB962C8B-B14F-4D97-AF65-F5344CB8AC3E}">
        <p14:creationId xmlns:p14="http://schemas.microsoft.com/office/powerpoint/2010/main" val="1329907201"/>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B75A8BF-749D-4F9F-B318-8BB7B4412B0C}"/>
              </a:ext>
            </a:extLst>
          </p:cNvPr>
          <p:cNvSpPr>
            <a:spLocks noGrp="1"/>
          </p:cNvSpPr>
          <p:nvPr>
            <p:ph type="dt" sz="half" idx="10"/>
          </p:nvPr>
        </p:nvSpPr>
        <p:spPr/>
        <p:txBody>
          <a:bodyPr/>
          <a:lstStyle/>
          <a:p>
            <a:endParaRPr lang="en-US"/>
          </a:p>
        </p:txBody>
      </p:sp>
      <p:sp>
        <p:nvSpPr>
          <p:cNvPr id="3" name="Footer Placeholder 2">
            <a:extLst>
              <a:ext uri="{FF2B5EF4-FFF2-40B4-BE49-F238E27FC236}">
                <a16:creationId xmlns:a16="http://schemas.microsoft.com/office/drawing/2014/main" id="{E244D137-5E85-D1C6-62EA-4792F1FFE17F}"/>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5A549101-6B7C-3A18-BE3D-D72F55628C69}"/>
              </a:ext>
            </a:extLst>
          </p:cNvPr>
          <p:cNvSpPr>
            <a:spLocks noGrp="1"/>
          </p:cNvSpPr>
          <p:nvPr>
            <p:ph type="sldNum" sz="quarter" idx="12"/>
          </p:nvPr>
        </p:nvSpPr>
        <p:spPr/>
        <p:txBody>
          <a:bodyPr/>
          <a:lstStyle/>
          <a:p>
            <a:fld id="{B5B06685-6BDB-41AF-BD90-026C39748C92}" type="slidenum">
              <a:rPr lang="en-US" smtClean="0"/>
              <a:t>‹#›</a:t>
            </a:fld>
            <a:endParaRPr lang="en-US"/>
          </a:p>
        </p:txBody>
      </p:sp>
      <p:sp>
        <p:nvSpPr>
          <p:cNvPr id="5" name="Slide Number Placeholder 5">
            <a:extLst>
              <a:ext uri="{FF2B5EF4-FFF2-40B4-BE49-F238E27FC236}">
                <a16:creationId xmlns:a16="http://schemas.microsoft.com/office/drawing/2014/main" id="{5BB31138-318D-1ED7-BF40-4051AA66886B}"/>
              </a:ext>
            </a:extLst>
          </p:cNvPr>
          <p:cNvSpPr>
            <a:spLocks noGrp="1"/>
          </p:cNvSpPr>
          <p:nvPr>
            <p:ph type="sldNum" sz="quarter" idx="12"/>
          </p:nvPr>
        </p:nvSpPr>
        <p:spPr>
          <a:xfrm>
            <a:off x="10469880" y="320040"/>
            <a:ext cx="914400" cy="320040"/>
          </a:xfrm>
        </p:spPr>
        <p:txBody>
          <a:bodyPr/>
          <a:lstStyle/>
          <a:p>
            <a:fld id="{A204E297-2C47-40A4-842B-FD18E4874900}" type="slidenum">
              <a:rPr lang="en-US" noProof="0" smtClean="0"/>
              <a:t>‹#›</a:t>
            </a:fld>
            <a:endParaRPr lang="en-US" noProof="0"/>
          </a:p>
        </p:txBody>
      </p:sp>
      <p:sp>
        <p:nvSpPr>
          <p:cNvPr id="6" name="Footer Placeholder 4">
            <a:extLst>
              <a:ext uri="{FF2B5EF4-FFF2-40B4-BE49-F238E27FC236}">
                <a16:creationId xmlns:a16="http://schemas.microsoft.com/office/drawing/2014/main" id="{2FE86579-878B-AD2E-A7AD-BF1F35D6C595}"/>
              </a:ext>
            </a:extLst>
          </p:cNvPr>
          <p:cNvSpPr>
            <a:spLocks noGrp="1"/>
          </p:cNvSpPr>
          <p:nvPr>
            <p:ph type="ftr" sz="quarter" idx="11"/>
          </p:nvPr>
        </p:nvSpPr>
        <p:spPr>
          <a:xfrm>
            <a:off x="800894" y="6227064"/>
            <a:ext cx="10588752" cy="320040"/>
          </a:xfrm>
        </p:spPr>
        <p:txBody>
          <a:bodyPr/>
          <a:lstStyle/>
          <a:p>
            <a:endParaRPr lang="en-US" noProof="0"/>
          </a:p>
        </p:txBody>
      </p:sp>
    </p:spTree>
    <p:extLst>
      <p:ext uri="{BB962C8B-B14F-4D97-AF65-F5344CB8AC3E}">
        <p14:creationId xmlns:p14="http://schemas.microsoft.com/office/powerpoint/2010/main" val="3721576260"/>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1FB202-3E92-6672-B980-FA9EE4DFFCB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B294A746-C4E2-51FF-83BA-172DA735C8A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AEB9F52F-B2A2-754E-E5D9-CFEBF31C34D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7B4D7A8-12E3-7EBE-C1EB-E3DDD0CF483B}"/>
              </a:ext>
            </a:extLst>
          </p:cNvPr>
          <p:cNvSpPr>
            <a:spLocks noGrp="1"/>
          </p:cNvSpPr>
          <p:nvPr>
            <p:ph type="dt" sz="half" idx="10"/>
          </p:nvPr>
        </p:nvSpPr>
        <p:spPr/>
        <p:txBody>
          <a:bodyPr/>
          <a:lstStyle/>
          <a:p>
            <a:endParaRPr lang="en-US" noProof="0"/>
          </a:p>
        </p:txBody>
      </p:sp>
      <p:sp>
        <p:nvSpPr>
          <p:cNvPr id="6" name="Footer Placeholder 5">
            <a:extLst>
              <a:ext uri="{FF2B5EF4-FFF2-40B4-BE49-F238E27FC236}">
                <a16:creationId xmlns:a16="http://schemas.microsoft.com/office/drawing/2014/main" id="{4F4F009B-B3CD-C5AE-8293-45086D822776}"/>
              </a:ext>
            </a:extLst>
          </p:cNvPr>
          <p:cNvSpPr>
            <a:spLocks noGrp="1"/>
          </p:cNvSpPr>
          <p:nvPr>
            <p:ph type="ftr" sz="quarter" idx="11"/>
          </p:nvPr>
        </p:nvSpPr>
        <p:spPr/>
        <p:txBody>
          <a:bodyPr/>
          <a:lstStyle/>
          <a:p>
            <a:endParaRPr lang="en-US" noProof="0"/>
          </a:p>
        </p:txBody>
      </p:sp>
      <p:sp>
        <p:nvSpPr>
          <p:cNvPr id="7" name="Slide Number Placeholder 6">
            <a:extLst>
              <a:ext uri="{FF2B5EF4-FFF2-40B4-BE49-F238E27FC236}">
                <a16:creationId xmlns:a16="http://schemas.microsoft.com/office/drawing/2014/main" id="{08764D45-EB27-84DA-A938-2CB4E1192143}"/>
              </a:ext>
            </a:extLst>
          </p:cNvPr>
          <p:cNvSpPr>
            <a:spLocks noGrp="1"/>
          </p:cNvSpPr>
          <p:nvPr>
            <p:ph type="sldNum" sz="quarter" idx="12"/>
          </p:nvPr>
        </p:nvSpPr>
        <p:spPr/>
        <p:txBody>
          <a:bodyPr/>
          <a:lstStyle/>
          <a:p>
            <a:fld id="{A204E297-2C47-40A4-842B-FD18E4874900}" type="slidenum">
              <a:rPr lang="en-US" noProof="0" smtClean="0"/>
              <a:t>‹#›</a:t>
            </a:fld>
            <a:endParaRPr lang="en-US" noProof="0"/>
          </a:p>
        </p:txBody>
      </p:sp>
      <p:grpSp>
        <p:nvGrpSpPr>
          <p:cNvPr id="8" name="Group 7">
            <a:extLst>
              <a:ext uri="{FF2B5EF4-FFF2-40B4-BE49-F238E27FC236}">
                <a16:creationId xmlns:a16="http://schemas.microsoft.com/office/drawing/2014/main" id="{07D68FDD-14D6-78A6-4C5C-6D284D9B45F7}"/>
              </a:ext>
            </a:extLst>
          </p:cNvPr>
          <p:cNvGrpSpPr/>
          <p:nvPr userDrawn="1"/>
        </p:nvGrpSpPr>
        <p:grpSpPr>
          <a:xfrm>
            <a:off x="3975193" y="1"/>
            <a:ext cx="8918389" cy="6858000"/>
            <a:chOff x="-9741005" y="76962"/>
            <a:chExt cx="8918389" cy="7010413"/>
          </a:xfrm>
        </p:grpSpPr>
        <p:sp>
          <p:nvSpPr>
            <p:cNvPr id="9" name="Freeform 5">
              <a:extLst>
                <a:ext uri="{FF2B5EF4-FFF2-40B4-BE49-F238E27FC236}">
                  <a16:creationId xmlns:a16="http://schemas.microsoft.com/office/drawing/2014/main" id="{B87AF44B-DE86-9616-47D9-67D577940B6F}"/>
                </a:ext>
              </a:extLst>
            </p:cNvPr>
            <p:cNvSpPr/>
            <p:nvPr/>
          </p:nvSpPr>
          <p:spPr bwMode="auto">
            <a:xfrm flipH="1">
              <a:off x="-9741005" y="76962"/>
              <a:ext cx="6166080" cy="70104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 name="Freeform 8">
              <a:extLst>
                <a:ext uri="{FF2B5EF4-FFF2-40B4-BE49-F238E27FC236}">
                  <a16:creationId xmlns:a16="http://schemas.microsoft.com/office/drawing/2014/main" id="{CF709300-1AE0-2B35-C051-B79EE000632E}"/>
                </a:ext>
              </a:extLst>
            </p:cNvPr>
            <p:cNvSpPr/>
            <p:nvPr/>
          </p:nvSpPr>
          <p:spPr bwMode="auto">
            <a:xfrm flipH="1">
              <a:off x="-9147964" y="76962"/>
              <a:ext cx="5869560" cy="70104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1" name="Freeform 11">
              <a:extLst>
                <a:ext uri="{FF2B5EF4-FFF2-40B4-BE49-F238E27FC236}">
                  <a16:creationId xmlns:a16="http://schemas.microsoft.com/office/drawing/2014/main" id="{3407DEDD-4C26-D7D5-D7FA-97670C133FF0}"/>
                </a:ext>
              </a:extLst>
            </p:cNvPr>
            <p:cNvSpPr/>
            <p:nvPr/>
          </p:nvSpPr>
          <p:spPr bwMode="auto">
            <a:xfrm flipH="1">
              <a:off x="-8869187" y="76962"/>
              <a:ext cx="5780859" cy="70104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2" name="Freeform 14">
              <a:extLst>
                <a:ext uri="{FF2B5EF4-FFF2-40B4-BE49-F238E27FC236}">
                  <a16:creationId xmlns:a16="http://schemas.microsoft.com/office/drawing/2014/main" id="{7A151E60-0E3D-167D-881E-FD4DF404CAF6}"/>
                </a:ext>
              </a:extLst>
            </p:cNvPr>
            <p:cNvSpPr/>
            <p:nvPr/>
          </p:nvSpPr>
          <p:spPr bwMode="auto">
            <a:xfrm flipH="1">
              <a:off x="-8268545" y="76962"/>
              <a:ext cx="5180216" cy="70104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3" name="Freeform 16">
              <a:extLst>
                <a:ext uri="{FF2B5EF4-FFF2-40B4-BE49-F238E27FC236}">
                  <a16:creationId xmlns:a16="http://schemas.microsoft.com/office/drawing/2014/main" id="{483042F8-03BF-2ED8-524D-9189B734E319}"/>
                </a:ext>
              </a:extLst>
            </p:cNvPr>
            <p:cNvSpPr/>
            <p:nvPr/>
          </p:nvSpPr>
          <p:spPr bwMode="auto">
            <a:xfrm flipH="1">
              <a:off x="-8065797" y="76962"/>
              <a:ext cx="5157408" cy="70104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4" name="Freeform 18">
              <a:extLst>
                <a:ext uri="{FF2B5EF4-FFF2-40B4-BE49-F238E27FC236}">
                  <a16:creationId xmlns:a16="http://schemas.microsoft.com/office/drawing/2014/main" id="{AF8AA60B-ACE3-B733-0DFB-E9FA3F2F8FBD}"/>
                </a:ext>
              </a:extLst>
            </p:cNvPr>
            <p:cNvSpPr/>
            <p:nvPr/>
          </p:nvSpPr>
          <p:spPr bwMode="auto">
            <a:xfrm flipH="1">
              <a:off x="-7723660" y="76962"/>
              <a:ext cx="5461530" cy="70104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5" name="Freeform 20">
              <a:extLst>
                <a:ext uri="{FF2B5EF4-FFF2-40B4-BE49-F238E27FC236}">
                  <a16:creationId xmlns:a16="http://schemas.microsoft.com/office/drawing/2014/main" id="{7A6A17B3-BA4E-EC93-E71C-12082D16AEFA}"/>
                </a:ext>
              </a:extLst>
            </p:cNvPr>
            <p:cNvSpPr/>
            <p:nvPr/>
          </p:nvSpPr>
          <p:spPr bwMode="auto">
            <a:xfrm flipH="1">
              <a:off x="-6783414" y="76962"/>
              <a:ext cx="4338811" cy="70104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16" name="Freeform 21">
              <a:extLst>
                <a:ext uri="{FF2B5EF4-FFF2-40B4-BE49-F238E27FC236}">
                  <a16:creationId xmlns:a16="http://schemas.microsoft.com/office/drawing/2014/main" id="{4C23FED2-01D8-27F4-687D-1A509B8B487C}"/>
                </a:ext>
              </a:extLst>
            </p:cNvPr>
            <p:cNvSpPr/>
            <p:nvPr/>
          </p:nvSpPr>
          <p:spPr bwMode="auto">
            <a:xfrm flipH="1">
              <a:off x="-6608545" y="76962"/>
              <a:ext cx="4701225" cy="70104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17" name="Freeform 22">
              <a:extLst>
                <a:ext uri="{FF2B5EF4-FFF2-40B4-BE49-F238E27FC236}">
                  <a16:creationId xmlns:a16="http://schemas.microsoft.com/office/drawing/2014/main" id="{69C5B5AB-D724-8439-BE29-D4607F36A28B}"/>
                </a:ext>
              </a:extLst>
            </p:cNvPr>
            <p:cNvSpPr/>
            <p:nvPr userDrawn="1"/>
          </p:nvSpPr>
          <p:spPr bwMode="auto">
            <a:xfrm flipH="1">
              <a:off x="-4659626" y="76962"/>
              <a:ext cx="3837010" cy="70104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8" name="Freeform 23">
              <a:extLst>
                <a:ext uri="{FF2B5EF4-FFF2-40B4-BE49-F238E27FC236}">
                  <a16:creationId xmlns:a16="http://schemas.microsoft.com/office/drawing/2014/main" id="{8E8D0593-65D9-33E8-B227-F0081D0D0E48}"/>
                </a:ext>
              </a:extLst>
            </p:cNvPr>
            <p:cNvSpPr/>
            <p:nvPr userDrawn="1"/>
          </p:nvSpPr>
          <p:spPr bwMode="auto">
            <a:xfrm flipH="1">
              <a:off x="-4340299" y="86719"/>
              <a:ext cx="2828337" cy="3276730"/>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9" name="Freeform 25">
              <a:extLst>
                <a:ext uri="{FF2B5EF4-FFF2-40B4-BE49-F238E27FC236}">
                  <a16:creationId xmlns:a16="http://schemas.microsoft.com/office/drawing/2014/main" id="{CFA55CFC-741C-FB11-5DF2-9FDD26C80854}"/>
                </a:ext>
              </a:extLst>
            </p:cNvPr>
            <p:cNvSpPr/>
            <p:nvPr userDrawn="1"/>
          </p:nvSpPr>
          <p:spPr bwMode="auto">
            <a:xfrm flipH="1">
              <a:off x="-4005764" y="76962"/>
              <a:ext cx="2493803" cy="2283141"/>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sp>
        <p:nvSpPr>
          <p:cNvPr id="20" name="Freeform 5">
            <a:extLst>
              <a:ext uri="{FF2B5EF4-FFF2-40B4-BE49-F238E27FC236}">
                <a16:creationId xmlns:a16="http://schemas.microsoft.com/office/drawing/2014/main" id="{18B2D198-E529-348D-6A12-69632867EDA7}"/>
              </a:ext>
            </a:extLst>
          </p:cNvPr>
          <p:cNvSpPr>
            <a:spLocks/>
          </p:cNvSpPr>
          <p:nvPr userDrawn="1"/>
        </p:nvSpPr>
        <p:spPr bwMode="auto">
          <a:xfrm>
            <a:off x="8733805" y="2029597"/>
            <a:ext cx="3372491" cy="2997562"/>
          </a:xfrm>
          <a:custGeom>
            <a:avLst/>
            <a:gdLst>
              <a:gd name="T0" fmla="*/ 11 w 2063"/>
              <a:gd name="T1" fmla="*/ 735 h 1401"/>
              <a:gd name="T2" fmla="*/ 0 w 2063"/>
              <a:gd name="T3" fmla="*/ 650 h 1401"/>
              <a:gd name="T4" fmla="*/ 3 w 2063"/>
              <a:gd name="T5" fmla="*/ 570 h 1401"/>
              <a:gd name="T6" fmla="*/ 19 w 2063"/>
              <a:gd name="T7" fmla="*/ 493 h 1401"/>
              <a:gd name="T8" fmla="*/ 59 w 2063"/>
              <a:gd name="T9" fmla="*/ 389 h 1401"/>
              <a:gd name="T10" fmla="*/ 147 w 2063"/>
              <a:gd name="T11" fmla="*/ 264 h 1401"/>
              <a:gd name="T12" fmla="*/ 264 w 2063"/>
              <a:gd name="T13" fmla="*/ 162 h 1401"/>
              <a:gd name="T14" fmla="*/ 408 w 2063"/>
              <a:gd name="T15" fmla="*/ 82 h 1401"/>
              <a:gd name="T16" fmla="*/ 574 w 2063"/>
              <a:gd name="T17" fmla="*/ 29 h 1401"/>
              <a:gd name="T18" fmla="*/ 750 w 2063"/>
              <a:gd name="T19" fmla="*/ 2 h 1401"/>
              <a:gd name="T20" fmla="*/ 937 w 2063"/>
              <a:gd name="T21" fmla="*/ 2 h 1401"/>
              <a:gd name="T22" fmla="*/ 1134 w 2063"/>
              <a:gd name="T23" fmla="*/ 29 h 1401"/>
              <a:gd name="T24" fmla="*/ 1334 w 2063"/>
              <a:gd name="T25" fmla="*/ 82 h 1401"/>
              <a:gd name="T26" fmla="*/ 1529 w 2063"/>
              <a:gd name="T27" fmla="*/ 160 h 1401"/>
              <a:gd name="T28" fmla="*/ 1708 w 2063"/>
              <a:gd name="T29" fmla="*/ 258 h 1401"/>
              <a:gd name="T30" fmla="*/ 1860 w 2063"/>
              <a:gd name="T31" fmla="*/ 384 h 1401"/>
              <a:gd name="T32" fmla="*/ 1951 w 2063"/>
              <a:gd name="T33" fmla="*/ 490 h 1401"/>
              <a:gd name="T34" fmla="*/ 1999 w 2063"/>
              <a:gd name="T35" fmla="*/ 567 h 1401"/>
              <a:gd name="T36" fmla="*/ 2033 w 2063"/>
              <a:gd name="T37" fmla="*/ 653 h 1401"/>
              <a:gd name="T38" fmla="*/ 2057 w 2063"/>
              <a:gd name="T39" fmla="*/ 741 h 1401"/>
              <a:gd name="T40" fmla="*/ 2060 w 2063"/>
              <a:gd name="T41" fmla="*/ 834 h 1401"/>
              <a:gd name="T42" fmla="*/ 2047 w 2063"/>
              <a:gd name="T43" fmla="*/ 919 h 1401"/>
              <a:gd name="T44" fmla="*/ 2017 w 2063"/>
              <a:gd name="T45" fmla="*/ 999 h 1401"/>
              <a:gd name="T46" fmla="*/ 1977 w 2063"/>
              <a:gd name="T47" fmla="*/ 1068 h 1401"/>
              <a:gd name="T48" fmla="*/ 1897 w 2063"/>
              <a:gd name="T49" fmla="*/ 1156 h 1401"/>
              <a:gd name="T50" fmla="*/ 1758 w 2063"/>
              <a:gd name="T51" fmla="*/ 1250 h 1401"/>
              <a:gd name="T52" fmla="*/ 1598 w 2063"/>
              <a:gd name="T53" fmla="*/ 1316 h 1401"/>
              <a:gd name="T54" fmla="*/ 1428 w 2063"/>
              <a:gd name="T55" fmla="*/ 1362 h 1401"/>
              <a:gd name="T56" fmla="*/ 1257 w 2063"/>
              <a:gd name="T57" fmla="*/ 1388 h 1401"/>
              <a:gd name="T58" fmla="*/ 1105 w 2063"/>
              <a:gd name="T59" fmla="*/ 1399 h 1401"/>
              <a:gd name="T60" fmla="*/ 971 w 2063"/>
              <a:gd name="T61" fmla="*/ 1399 h 1401"/>
              <a:gd name="T62" fmla="*/ 827 w 2063"/>
              <a:gd name="T63" fmla="*/ 1383 h 1401"/>
              <a:gd name="T64" fmla="*/ 675 w 2063"/>
              <a:gd name="T65" fmla="*/ 1351 h 1401"/>
              <a:gd name="T66" fmla="*/ 520 w 2063"/>
              <a:gd name="T67" fmla="*/ 1298 h 1401"/>
              <a:gd name="T68" fmla="*/ 374 w 2063"/>
              <a:gd name="T69" fmla="*/ 1226 h 1401"/>
              <a:gd name="T70" fmla="*/ 240 w 2063"/>
              <a:gd name="T71" fmla="*/ 1130 h 1401"/>
              <a:gd name="T72" fmla="*/ 128 w 2063"/>
              <a:gd name="T73" fmla="*/ 1010 h 1401"/>
              <a:gd name="T74" fmla="*/ 48 w 2063"/>
              <a:gd name="T75" fmla="*/ 863 h 14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2063" h="1401">
                <a:moveTo>
                  <a:pt x="21" y="778"/>
                </a:moveTo>
                <a:lnTo>
                  <a:pt x="11" y="735"/>
                </a:lnTo>
                <a:lnTo>
                  <a:pt x="5" y="693"/>
                </a:lnTo>
                <a:lnTo>
                  <a:pt x="0" y="650"/>
                </a:lnTo>
                <a:lnTo>
                  <a:pt x="0" y="610"/>
                </a:lnTo>
                <a:lnTo>
                  <a:pt x="3" y="570"/>
                </a:lnTo>
                <a:lnTo>
                  <a:pt x="11" y="530"/>
                </a:lnTo>
                <a:lnTo>
                  <a:pt x="19" y="493"/>
                </a:lnTo>
                <a:lnTo>
                  <a:pt x="29" y="458"/>
                </a:lnTo>
                <a:lnTo>
                  <a:pt x="59" y="389"/>
                </a:lnTo>
                <a:lnTo>
                  <a:pt x="99" y="325"/>
                </a:lnTo>
                <a:lnTo>
                  <a:pt x="147" y="264"/>
                </a:lnTo>
                <a:lnTo>
                  <a:pt x="203" y="210"/>
                </a:lnTo>
                <a:lnTo>
                  <a:pt x="264" y="162"/>
                </a:lnTo>
                <a:lnTo>
                  <a:pt x="334" y="120"/>
                </a:lnTo>
                <a:lnTo>
                  <a:pt x="408" y="82"/>
                </a:lnTo>
                <a:lnTo>
                  <a:pt x="488" y="53"/>
                </a:lnTo>
                <a:lnTo>
                  <a:pt x="574" y="29"/>
                </a:lnTo>
                <a:lnTo>
                  <a:pt x="659" y="10"/>
                </a:lnTo>
                <a:lnTo>
                  <a:pt x="750" y="2"/>
                </a:lnTo>
                <a:lnTo>
                  <a:pt x="841" y="0"/>
                </a:lnTo>
                <a:lnTo>
                  <a:pt x="937" y="2"/>
                </a:lnTo>
                <a:lnTo>
                  <a:pt x="1033" y="13"/>
                </a:lnTo>
                <a:lnTo>
                  <a:pt x="1134" y="29"/>
                </a:lnTo>
                <a:lnTo>
                  <a:pt x="1233" y="53"/>
                </a:lnTo>
                <a:lnTo>
                  <a:pt x="1334" y="82"/>
                </a:lnTo>
                <a:lnTo>
                  <a:pt x="1433" y="117"/>
                </a:lnTo>
                <a:lnTo>
                  <a:pt x="1529" y="160"/>
                </a:lnTo>
                <a:lnTo>
                  <a:pt x="1622" y="205"/>
                </a:lnTo>
                <a:lnTo>
                  <a:pt x="1708" y="258"/>
                </a:lnTo>
                <a:lnTo>
                  <a:pt x="1788" y="317"/>
                </a:lnTo>
                <a:lnTo>
                  <a:pt x="1860" y="384"/>
                </a:lnTo>
                <a:lnTo>
                  <a:pt x="1924" y="453"/>
                </a:lnTo>
                <a:lnTo>
                  <a:pt x="1951" y="490"/>
                </a:lnTo>
                <a:lnTo>
                  <a:pt x="1977" y="527"/>
                </a:lnTo>
                <a:lnTo>
                  <a:pt x="1999" y="567"/>
                </a:lnTo>
                <a:lnTo>
                  <a:pt x="2017" y="610"/>
                </a:lnTo>
                <a:lnTo>
                  <a:pt x="2033" y="653"/>
                </a:lnTo>
                <a:lnTo>
                  <a:pt x="2047" y="695"/>
                </a:lnTo>
                <a:lnTo>
                  <a:pt x="2057" y="741"/>
                </a:lnTo>
                <a:lnTo>
                  <a:pt x="2063" y="786"/>
                </a:lnTo>
                <a:lnTo>
                  <a:pt x="2060" y="834"/>
                </a:lnTo>
                <a:lnTo>
                  <a:pt x="2055" y="879"/>
                </a:lnTo>
                <a:lnTo>
                  <a:pt x="2047" y="919"/>
                </a:lnTo>
                <a:lnTo>
                  <a:pt x="2033" y="962"/>
                </a:lnTo>
                <a:lnTo>
                  <a:pt x="2017" y="999"/>
                </a:lnTo>
                <a:lnTo>
                  <a:pt x="1999" y="1034"/>
                </a:lnTo>
                <a:lnTo>
                  <a:pt x="1977" y="1068"/>
                </a:lnTo>
                <a:lnTo>
                  <a:pt x="1953" y="1100"/>
                </a:lnTo>
                <a:lnTo>
                  <a:pt x="1897" y="1156"/>
                </a:lnTo>
                <a:lnTo>
                  <a:pt x="1830" y="1207"/>
                </a:lnTo>
                <a:lnTo>
                  <a:pt x="1758" y="1250"/>
                </a:lnTo>
                <a:lnTo>
                  <a:pt x="1681" y="1287"/>
                </a:lnTo>
                <a:lnTo>
                  <a:pt x="1598" y="1316"/>
                </a:lnTo>
                <a:lnTo>
                  <a:pt x="1513" y="1343"/>
                </a:lnTo>
                <a:lnTo>
                  <a:pt x="1428" y="1362"/>
                </a:lnTo>
                <a:lnTo>
                  <a:pt x="1342" y="1377"/>
                </a:lnTo>
                <a:lnTo>
                  <a:pt x="1257" y="1388"/>
                </a:lnTo>
                <a:lnTo>
                  <a:pt x="1179" y="1396"/>
                </a:lnTo>
                <a:lnTo>
                  <a:pt x="1105" y="1399"/>
                </a:lnTo>
                <a:lnTo>
                  <a:pt x="1035" y="1401"/>
                </a:lnTo>
                <a:lnTo>
                  <a:pt x="971" y="1399"/>
                </a:lnTo>
                <a:lnTo>
                  <a:pt x="899" y="1393"/>
                </a:lnTo>
                <a:lnTo>
                  <a:pt x="827" y="1383"/>
                </a:lnTo>
                <a:lnTo>
                  <a:pt x="750" y="1370"/>
                </a:lnTo>
                <a:lnTo>
                  <a:pt x="675" y="1351"/>
                </a:lnTo>
                <a:lnTo>
                  <a:pt x="598" y="1327"/>
                </a:lnTo>
                <a:lnTo>
                  <a:pt x="520" y="1298"/>
                </a:lnTo>
                <a:lnTo>
                  <a:pt x="446" y="1266"/>
                </a:lnTo>
                <a:lnTo>
                  <a:pt x="374" y="1226"/>
                </a:lnTo>
                <a:lnTo>
                  <a:pt x="304" y="1180"/>
                </a:lnTo>
                <a:lnTo>
                  <a:pt x="240" y="1130"/>
                </a:lnTo>
                <a:lnTo>
                  <a:pt x="181" y="1074"/>
                </a:lnTo>
                <a:lnTo>
                  <a:pt x="128" y="1010"/>
                </a:lnTo>
                <a:lnTo>
                  <a:pt x="85" y="940"/>
                </a:lnTo>
                <a:lnTo>
                  <a:pt x="48" y="863"/>
                </a:lnTo>
                <a:lnTo>
                  <a:pt x="21" y="778"/>
                </a:ln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noProof="0"/>
          </a:p>
        </p:txBody>
      </p:sp>
      <p:sp>
        <p:nvSpPr>
          <p:cNvPr id="21" name="Isosceles Triangle 20">
            <a:extLst>
              <a:ext uri="{FF2B5EF4-FFF2-40B4-BE49-F238E27FC236}">
                <a16:creationId xmlns:a16="http://schemas.microsoft.com/office/drawing/2014/main" id="{9A5627D9-27D4-0BEF-3F2F-976E45DADF1E}"/>
              </a:ext>
            </a:extLst>
          </p:cNvPr>
          <p:cNvSpPr/>
          <p:nvPr userDrawn="1"/>
        </p:nvSpPr>
        <p:spPr>
          <a:xfrm rot="10800000">
            <a:off x="9539001" y="4459774"/>
            <a:ext cx="1722593" cy="926028"/>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22" name="Title 1">
            <a:extLst>
              <a:ext uri="{FF2B5EF4-FFF2-40B4-BE49-F238E27FC236}">
                <a16:creationId xmlns:a16="http://schemas.microsoft.com/office/drawing/2014/main" id="{5648EE9C-F8CE-B694-FD57-57659B1D6A13}"/>
              </a:ext>
            </a:extLst>
          </p:cNvPr>
          <p:cNvSpPr>
            <a:spLocks noGrp="1"/>
          </p:cNvSpPr>
          <p:nvPr>
            <p:ph type="title"/>
          </p:nvPr>
        </p:nvSpPr>
        <p:spPr>
          <a:xfrm>
            <a:off x="8951262" y="2349925"/>
            <a:ext cx="2937576" cy="2456442"/>
          </a:xfrm>
        </p:spPr>
        <p:txBody>
          <a:bodyPr/>
          <a:lstStyle>
            <a:lvl1pPr>
              <a:defRPr>
                <a:solidFill>
                  <a:schemeClr val="tx1"/>
                </a:solidFill>
              </a:defRPr>
            </a:lvl1pPr>
          </a:lstStyle>
          <a:p>
            <a:r>
              <a:rPr lang="en-US" noProof="0"/>
              <a:t>Click to edit Master title style</a:t>
            </a:r>
          </a:p>
        </p:txBody>
      </p:sp>
      <p:sp>
        <p:nvSpPr>
          <p:cNvPr id="23" name="Rectangle 22">
            <a:extLst>
              <a:ext uri="{FF2B5EF4-FFF2-40B4-BE49-F238E27FC236}">
                <a16:creationId xmlns:a16="http://schemas.microsoft.com/office/drawing/2014/main" id="{16D24834-5AA0-78B2-386E-B760BA5C7AA8}"/>
              </a:ext>
            </a:extLst>
          </p:cNvPr>
          <p:cNvSpPr/>
          <p:nvPr userDrawn="1"/>
        </p:nvSpPr>
        <p:spPr>
          <a:xfrm>
            <a:off x="0" y="-677"/>
            <a:ext cx="8592786" cy="685867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cxnSp>
        <p:nvCxnSpPr>
          <p:cNvPr id="24" name="Straight Connector 23">
            <a:extLst>
              <a:ext uri="{FF2B5EF4-FFF2-40B4-BE49-F238E27FC236}">
                <a16:creationId xmlns:a16="http://schemas.microsoft.com/office/drawing/2014/main" id="{C5A6F6F6-8614-FEAE-E0ED-409ECA2A2D35}"/>
              </a:ext>
            </a:extLst>
          </p:cNvPr>
          <p:cNvCxnSpPr>
            <a:cxnSpLocks/>
          </p:cNvCxnSpPr>
          <p:nvPr userDrawn="1"/>
        </p:nvCxnSpPr>
        <p:spPr>
          <a:xfrm>
            <a:off x="8592786" y="-677"/>
            <a:ext cx="0" cy="6858677"/>
          </a:xfrm>
          <a:prstGeom prst="line">
            <a:avLst/>
          </a:prstGeom>
          <a:ln w="1905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25" name="Freeform 5">
            <a:extLst>
              <a:ext uri="{FF2B5EF4-FFF2-40B4-BE49-F238E27FC236}">
                <a16:creationId xmlns:a16="http://schemas.microsoft.com/office/drawing/2014/main" id="{4D2D7E25-DF47-7E25-B47A-E41FA204C005}"/>
              </a:ext>
            </a:extLst>
          </p:cNvPr>
          <p:cNvSpPr>
            <a:spLocks/>
          </p:cNvSpPr>
          <p:nvPr userDrawn="1"/>
        </p:nvSpPr>
        <p:spPr bwMode="auto">
          <a:xfrm>
            <a:off x="10582987" y="1893639"/>
            <a:ext cx="1060897" cy="708455"/>
          </a:xfrm>
          <a:custGeom>
            <a:avLst/>
            <a:gdLst>
              <a:gd name="T0" fmla="*/ 11 w 2063"/>
              <a:gd name="T1" fmla="*/ 735 h 1401"/>
              <a:gd name="T2" fmla="*/ 0 w 2063"/>
              <a:gd name="T3" fmla="*/ 650 h 1401"/>
              <a:gd name="T4" fmla="*/ 3 w 2063"/>
              <a:gd name="T5" fmla="*/ 570 h 1401"/>
              <a:gd name="T6" fmla="*/ 19 w 2063"/>
              <a:gd name="T7" fmla="*/ 493 h 1401"/>
              <a:gd name="T8" fmla="*/ 59 w 2063"/>
              <a:gd name="T9" fmla="*/ 389 h 1401"/>
              <a:gd name="T10" fmla="*/ 147 w 2063"/>
              <a:gd name="T11" fmla="*/ 264 h 1401"/>
              <a:gd name="T12" fmla="*/ 264 w 2063"/>
              <a:gd name="T13" fmla="*/ 162 h 1401"/>
              <a:gd name="T14" fmla="*/ 408 w 2063"/>
              <a:gd name="T15" fmla="*/ 82 h 1401"/>
              <a:gd name="T16" fmla="*/ 574 w 2063"/>
              <a:gd name="T17" fmla="*/ 29 h 1401"/>
              <a:gd name="T18" fmla="*/ 750 w 2063"/>
              <a:gd name="T19" fmla="*/ 2 h 1401"/>
              <a:gd name="T20" fmla="*/ 937 w 2063"/>
              <a:gd name="T21" fmla="*/ 2 h 1401"/>
              <a:gd name="T22" fmla="*/ 1134 w 2063"/>
              <a:gd name="T23" fmla="*/ 29 h 1401"/>
              <a:gd name="T24" fmla="*/ 1334 w 2063"/>
              <a:gd name="T25" fmla="*/ 82 h 1401"/>
              <a:gd name="T26" fmla="*/ 1529 w 2063"/>
              <a:gd name="T27" fmla="*/ 160 h 1401"/>
              <a:gd name="T28" fmla="*/ 1708 w 2063"/>
              <a:gd name="T29" fmla="*/ 258 h 1401"/>
              <a:gd name="T30" fmla="*/ 1860 w 2063"/>
              <a:gd name="T31" fmla="*/ 384 h 1401"/>
              <a:gd name="T32" fmla="*/ 1951 w 2063"/>
              <a:gd name="T33" fmla="*/ 490 h 1401"/>
              <a:gd name="T34" fmla="*/ 1999 w 2063"/>
              <a:gd name="T35" fmla="*/ 567 h 1401"/>
              <a:gd name="T36" fmla="*/ 2033 w 2063"/>
              <a:gd name="T37" fmla="*/ 653 h 1401"/>
              <a:gd name="T38" fmla="*/ 2057 w 2063"/>
              <a:gd name="T39" fmla="*/ 741 h 1401"/>
              <a:gd name="T40" fmla="*/ 2060 w 2063"/>
              <a:gd name="T41" fmla="*/ 834 h 1401"/>
              <a:gd name="T42" fmla="*/ 2047 w 2063"/>
              <a:gd name="T43" fmla="*/ 919 h 1401"/>
              <a:gd name="T44" fmla="*/ 2017 w 2063"/>
              <a:gd name="T45" fmla="*/ 999 h 1401"/>
              <a:gd name="T46" fmla="*/ 1977 w 2063"/>
              <a:gd name="T47" fmla="*/ 1068 h 1401"/>
              <a:gd name="T48" fmla="*/ 1897 w 2063"/>
              <a:gd name="T49" fmla="*/ 1156 h 1401"/>
              <a:gd name="T50" fmla="*/ 1758 w 2063"/>
              <a:gd name="T51" fmla="*/ 1250 h 1401"/>
              <a:gd name="T52" fmla="*/ 1598 w 2063"/>
              <a:gd name="T53" fmla="*/ 1316 h 1401"/>
              <a:gd name="T54" fmla="*/ 1428 w 2063"/>
              <a:gd name="T55" fmla="*/ 1362 h 1401"/>
              <a:gd name="T56" fmla="*/ 1257 w 2063"/>
              <a:gd name="T57" fmla="*/ 1388 h 1401"/>
              <a:gd name="T58" fmla="*/ 1105 w 2063"/>
              <a:gd name="T59" fmla="*/ 1399 h 1401"/>
              <a:gd name="T60" fmla="*/ 971 w 2063"/>
              <a:gd name="T61" fmla="*/ 1399 h 1401"/>
              <a:gd name="T62" fmla="*/ 827 w 2063"/>
              <a:gd name="T63" fmla="*/ 1383 h 1401"/>
              <a:gd name="T64" fmla="*/ 675 w 2063"/>
              <a:gd name="T65" fmla="*/ 1351 h 1401"/>
              <a:gd name="T66" fmla="*/ 520 w 2063"/>
              <a:gd name="T67" fmla="*/ 1298 h 1401"/>
              <a:gd name="T68" fmla="*/ 374 w 2063"/>
              <a:gd name="T69" fmla="*/ 1226 h 1401"/>
              <a:gd name="T70" fmla="*/ 240 w 2063"/>
              <a:gd name="T71" fmla="*/ 1130 h 1401"/>
              <a:gd name="T72" fmla="*/ 128 w 2063"/>
              <a:gd name="T73" fmla="*/ 1010 h 1401"/>
              <a:gd name="T74" fmla="*/ 48 w 2063"/>
              <a:gd name="T75" fmla="*/ 863 h 14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2063" h="1401">
                <a:moveTo>
                  <a:pt x="21" y="778"/>
                </a:moveTo>
                <a:lnTo>
                  <a:pt x="11" y="735"/>
                </a:lnTo>
                <a:lnTo>
                  <a:pt x="5" y="693"/>
                </a:lnTo>
                <a:lnTo>
                  <a:pt x="0" y="650"/>
                </a:lnTo>
                <a:lnTo>
                  <a:pt x="0" y="610"/>
                </a:lnTo>
                <a:lnTo>
                  <a:pt x="3" y="570"/>
                </a:lnTo>
                <a:lnTo>
                  <a:pt x="11" y="530"/>
                </a:lnTo>
                <a:lnTo>
                  <a:pt x="19" y="493"/>
                </a:lnTo>
                <a:lnTo>
                  <a:pt x="29" y="458"/>
                </a:lnTo>
                <a:lnTo>
                  <a:pt x="59" y="389"/>
                </a:lnTo>
                <a:lnTo>
                  <a:pt x="99" y="325"/>
                </a:lnTo>
                <a:lnTo>
                  <a:pt x="147" y="264"/>
                </a:lnTo>
                <a:lnTo>
                  <a:pt x="203" y="210"/>
                </a:lnTo>
                <a:lnTo>
                  <a:pt x="264" y="162"/>
                </a:lnTo>
                <a:lnTo>
                  <a:pt x="334" y="120"/>
                </a:lnTo>
                <a:lnTo>
                  <a:pt x="408" y="82"/>
                </a:lnTo>
                <a:lnTo>
                  <a:pt x="488" y="53"/>
                </a:lnTo>
                <a:lnTo>
                  <a:pt x="574" y="29"/>
                </a:lnTo>
                <a:lnTo>
                  <a:pt x="659" y="10"/>
                </a:lnTo>
                <a:lnTo>
                  <a:pt x="750" y="2"/>
                </a:lnTo>
                <a:lnTo>
                  <a:pt x="841" y="0"/>
                </a:lnTo>
                <a:lnTo>
                  <a:pt x="937" y="2"/>
                </a:lnTo>
                <a:lnTo>
                  <a:pt x="1033" y="13"/>
                </a:lnTo>
                <a:lnTo>
                  <a:pt x="1134" y="29"/>
                </a:lnTo>
                <a:lnTo>
                  <a:pt x="1233" y="53"/>
                </a:lnTo>
                <a:lnTo>
                  <a:pt x="1334" y="82"/>
                </a:lnTo>
                <a:lnTo>
                  <a:pt x="1433" y="117"/>
                </a:lnTo>
                <a:lnTo>
                  <a:pt x="1529" y="160"/>
                </a:lnTo>
                <a:lnTo>
                  <a:pt x="1622" y="205"/>
                </a:lnTo>
                <a:lnTo>
                  <a:pt x="1708" y="258"/>
                </a:lnTo>
                <a:lnTo>
                  <a:pt x="1788" y="317"/>
                </a:lnTo>
                <a:lnTo>
                  <a:pt x="1860" y="384"/>
                </a:lnTo>
                <a:lnTo>
                  <a:pt x="1924" y="453"/>
                </a:lnTo>
                <a:lnTo>
                  <a:pt x="1951" y="490"/>
                </a:lnTo>
                <a:lnTo>
                  <a:pt x="1977" y="527"/>
                </a:lnTo>
                <a:lnTo>
                  <a:pt x="1999" y="567"/>
                </a:lnTo>
                <a:lnTo>
                  <a:pt x="2017" y="610"/>
                </a:lnTo>
                <a:lnTo>
                  <a:pt x="2033" y="653"/>
                </a:lnTo>
                <a:lnTo>
                  <a:pt x="2047" y="695"/>
                </a:lnTo>
                <a:lnTo>
                  <a:pt x="2057" y="741"/>
                </a:lnTo>
                <a:lnTo>
                  <a:pt x="2063" y="786"/>
                </a:lnTo>
                <a:lnTo>
                  <a:pt x="2060" y="834"/>
                </a:lnTo>
                <a:lnTo>
                  <a:pt x="2055" y="879"/>
                </a:lnTo>
                <a:lnTo>
                  <a:pt x="2047" y="919"/>
                </a:lnTo>
                <a:lnTo>
                  <a:pt x="2033" y="962"/>
                </a:lnTo>
                <a:lnTo>
                  <a:pt x="2017" y="999"/>
                </a:lnTo>
                <a:lnTo>
                  <a:pt x="1999" y="1034"/>
                </a:lnTo>
                <a:lnTo>
                  <a:pt x="1977" y="1068"/>
                </a:lnTo>
                <a:lnTo>
                  <a:pt x="1953" y="1100"/>
                </a:lnTo>
                <a:lnTo>
                  <a:pt x="1897" y="1156"/>
                </a:lnTo>
                <a:lnTo>
                  <a:pt x="1830" y="1207"/>
                </a:lnTo>
                <a:lnTo>
                  <a:pt x="1758" y="1250"/>
                </a:lnTo>
                <a:lnTo>
                  <a:pt x="1681" y="1287"/>
                </a:lnTo>
                <a:lnTo>
                  <a:pt x="1598" y="1316"/>
                </a:lnTo>
                <a:lnTo>
                  <a:pt x="1513" y="1343"/>
                </a:lnTo>
                <a:lnTo>
                  <a:pt x="1428" y="1362"/>
                </a:lnTo>
                <a:lnTo>
                  <a:pt x="1342" y="1377"/>
                </a:lnTo>
                <a:lnTo>
                  <a:pt x="1257" y="1388"/>
                </a:lnTo>
                <a:lnTo>
                  <a:pt x="1179" y="1396"/>
                </a:lnTo>
                <a:lnTo>
                  <a:pt x="1105" y="1399"/>
                </a:lnTo>
                <a:lnTo>
                  <a:pt x="1035" y="1401"/>
                </a:lnTo>
                <a:lnTo>
                  <a:pt x="971" y="1399"/>
                </a:lnTo>
                <a:lnTo>
                  <a:pt x="899" y="1393"/>
                </a:lnTo>
                <a:lnTo>
                  <a:pt x="827" y="1383"/>
                </a:lnTo>
                <a:lnTo>
                  <a:pt x="750" y="1370"/>
                </a:lnTo>
                <a:lnTo>
                  <a:pt x="675" y="1351"/>
                </a:lnTo>
                <a:lnTo>
                  <a:pt x="598" y="1327"/>
                </a:lnTo>
                <a:lnTo>
                  <a:pt x="520" y="1298"/>
                </a:lnTo>
                <a:lnTo>
                  <a:pt x="446" y="1266"/>
                </a:lnTo>
                <a:lnTo>
                  <a:pt x="374" y="1226"/>
                </a:lnTo>
                <a:lnTo>
                  <a:pt x="304" y="1180"/>
                </a:lnTo>
                <a:lnTo>
                  <a:pt x="240" y="1130"/>
                </a:lnTo>
                <a:lnTo>
                  <a:pt x="181" y="1074"/>
                </a:lnTo>
                <a:lnTo>
                  <a:pt x="128" y="1010"/>
                </a:lnTo>
                <a:lnTo>
                  <a:pt x="85" y="940"/>
                </a:lnTo>
                <a:lnTo>
                  <a:pt x="48" y="863"/>
                </a:lnTo>
                <a:lnTo>
                  <a:pt x="21" y="778"/>
                </a:lnTo>
                <a:close/>
              </a:path>
            </a:pathLst>
          </a:custGeom>
          <a:solidFill>
            <a:schemeClr val="tx1">
              <a:lumMod val="85000"/>
              <a:lumOff val="15000"/>
            </a:schemeClr>
          </a:solidFill>
          <a:ln>
            <a:noFill/>
          </a:ln>
        </p:spPr>
        <p:txBody>
          <a:bodyPr vert="horz" wrap="square" lIns="91440" tIns="45720" rIns="91440" bIns="45720" numCol="1" anchor="t" anchorCtr="0" compatLnSpc="1">
            <a:prstTxWarp prst="textNoShape">
              <a:avLst/>
            </a:prstTxWarp>
          </a:bodyPr>
          <a:lstStyle/>
          <a:p>
            <a:endParaRPr lang="en-US" noProof="0"/>
          </a:p>
        </p:txBody>
      </p:sp>
    </p:spTree>
    <p:extLst>
      <p:ext uri="{BB962C8B-B14F-4D97-AF65-F5344CB8AC3E}">
        <p14:creationId xmlns:p14="http://schemas.microsoft.com/office/powerpoint/2010/main" val="2778182559"/>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2E45AB-A090-13CF-CBC4-C9F8FD70955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17AC8E65-AF72-B055-9653-F3247B95174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9F37DAA4-90C0-D917-A25C-41A167F1445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C920B1E-778B-FD95-EF30-0AF74D598DAC}"/>
              </a:ext>
            </a:extLst>
          </p:cNvPr>
          <p:cNvSpPr>
            <a:spLocks noGrp="1"/>
          </p:cNvSpPr>
          <p:nvPr>
            <p:ph type="dt" sz="half" idx="10"/>
          </p:nvPr>
        </p:nvSpPr>
        <p:spPr/>
        <p:txBody>
          <a:bodyPr/>
          <a:lstStyle/>
          <a:p>
            <a:endParaRPr lang="en-US" noProof="0"/>
          </a:p>
        </p:txBody>
      </p:sp>
      <p:sp>
        <p:nvSpPr>
          <p:cNvPr id="6" name="Footer Placeholder 5">
            <a:extLst>
              <a:ext uri="{FF2B5EF4-FFF2-40B4-BE49-F238E27FC236}">
                <a16:creationId xmlns:a16="http://schemas.microsoft.com/office/drawing/2014/main" id="{2707D129-FC91-3235-60E4-106E7A4E9F4D}"/>
              </a:ext>
            </a:extLst>
          </p:cNvPr>
          <p:cNvSpPr>
            <a:spLocks noGrp="1"/>
          </p:cNvSpPr>
          <p:nvPr>
            <p:ph type="ftr" sz="quarter" idx="11"/>
          </p:nvPr>
        </p:nvSpPr>
        <p:spPr/>
        <p:txBody>
          <a:bodyPr/>
          <a:lstStyle/>
          <a:p>
            <a:endParaRPr lang="en-US" noProof="0"/>
          </a:p>
        </p:txBody>
      </p:sp>
      <p:sp>
        <p:nvSpPr>
          <p:cNvPr id="7" name="Slide Number Placeholder 6">
            <a:extLst>
              <a:ext uri="{FF2B5EF4-FFF2-40B4-BE49-F238E27FC236}">
                <a16:creationId xmlns:a16="http://schemas.microsoft.com/office/drawing/2014/main" id="{1064A5AA-090D-E62F-10EC-4B0656A731EF}"/>
              </a:ext>
            </a:extLst>
          </p:cNvPr>
          <p:cNvSpPr>
            <a:spLocks noGrp="1"/>
          </p:cNvSpPr>
          <p:nvPr>
            <p:ph type="sldNum" sz="quarter" idx="12"/>
          </p:nvPr>
        </p:nvSpPr>
        <p:spPr/>
        <p:txBody>
          <a:bodyPr/>
          <a:lstStyle/>
          <a:p>
            <a:fld id="{A204E297-2C47-40A4-842B-FD18E4874900}" type="slidenum">
              <a:rPr lang="en-US" noProof="0" smtClean="0"/>
              <a:t>‹#›</a:t>
            </a:fld>
            <a:endParaRPr lang="en-US" noProof="0"/>
          </a:p>
        </p:txBody>
      </p:sp>
      <p:grpSp>
        <p:nvGrpSpPr>
          <p:cNvPr id="8" name="Group 7">
            <a:extLst>
              <a:ext uri="{FF2B5EF4-FFF2-40B4-BE49-F238E27FC236}">
                <a16:creationId xmlns:a16="http://schemas.microsoft.com/office/drawing/2014/main" id="{6137CA52-F3E5-E3D6-CD8D-FC272C186BDA}"/>
              </a:ext>
            </a:extLst>
          </p:cNvPr>
          <p:cNvGrpSpPr/>
          <p:nvPr userDrawn="1"/>
        </p:nvGrpSpPr>
        <p:grpSpPr>
          <a:xfrm>
            <a:off x="3975193" y="1"/>
            <a:ext cx="8918389" cy="6858000"/>
            <a:chOff x="-9741005" y="76962"/>
            <a:chExt cx="8918389" cy="7010413"/>
          </a:xfrm>
        </p:grpSpPr>
        <p:sp>
          <p:nvSpPr>
            <p:cNvPr id="9" name="Freeform 5">
              <a:extLst>
                <a:ext uri="{FF2B5EF4-FFF2-40B4-BE49-F238E27FC236}">
                  <a16:creationId xmlns:a16="http://schemas.microsoft.com/office/drawing/2014/main" id="{C5493317-2056-9969-5429-AFE3177B4DA1}"/>
                </a:ext>
              </a:extLst>
            </p:cNvPr>
            <p:cNvSpPr/>
            <p:nvPr/>
          </p:nvSpPr>
          <p:spPr bwMode="auto">
            <a:xfrm flipH="1">
              <a:off x="-9741005" y="76962"/>
              <a:ext cx="6166080" cy="70104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 name="Freeform 8">
              <a:extLst>
                <a:ext uri="{FF2B5EF4-FFF2-40B4-BE49-F238E27FC236}">
                  <a16:creationId xmlns:a16="http://schemas.microsoft.com/office/drawing/2014/main" id="{F23E8F75-01C6-6E01-3295-E79678262CFE}"/>
                </a:ext>
              </a:extLst>
            </p:cNvPr>
            <p:cNvSpPr/>
            <p:nvPr/>
          </p:nvSpPr>
          <p:spPr bwMode="auto">
            <a:xfrm flipH="1">
              <a:off x="-9147964" y="76962"/>
              <a:ext cx="5869560" cy="70104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1" name="Freeform 11">
              <a:extLst>
                <a:ext uri="{FF2B5EF4-FFF2-40B4-BE49-F238E27FC236}">
                  <a16:creationId xmlns:a16="http://schemas.microsoft.com/office/drawing/2014/main" id="{7EA71CB1-40BB-32F8-BDEB-FFFEB4350B6E}"/>
                </a:ext>
              </a:extLst>
            </p:cNvPr>
            <p:cNvSpPr/>
            <p:nvPr/>
          </p:nvSpPr>
          <p:spPr bwMode="auto">
            <a:xfrm flipH="1">
              <a:off x="-8869187" y="76962"/>
              <a:ext cx="5780859" cy="70104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2" name="Freeform 14">
              <a:extLst>
                <a:ext uri="{FF2B5EF4-FFF2-40B4-BE49-F238E27FC236}">
                  <a16:creationId xmlns:a16="http://schemas.microsoft.com/office/drawing/2014/main" id="{E1B41D06-7D0C-DA0B-DEEA-AA0BD5EF7B3E}"/>
                </a:ext>
              </a:extLst>
            </p:cNvPr>
            <p:cNvSpPr/>
            <p:nvPr/>
          </p:nvSpPr>
          <p:spPr bwMode="auto">
            <a:xfrm flipH="1">
              <a:off x="-8268545" y="76962"/>
              <a:ext cx="5180216" cy="70104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3" name="Freeform 16">
              <a:extLst>
                <a:ext uri="{FF2B5EF4-FFF2-40B4-BE49-F238E27FC236}">
                  <a16:creationId xmlns:a16="http://schemas.microsoft.com/office/drawing/2014/main" id="{9CA14E56-3260-8C22-BD45-0A5446F83173}"/>
                </a:ext>
              </a:extLst>
            </p:cNvPr>
            <p:cNvSpPr/>
            <p:nvPr/>
          </p:nvSpPr>
          <p:spPr bwMode="auto">
            <a:xfrm flipH="1">
              <a:off x="-8065797" y="76962"/>
              <a:ext cx="5157408" cy="70104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4" name="Freeform 18">
              <a:extLst>
                <a:ext uri="{FF2B5EF4-FFF2-40B4-BE49-F238E27FC236}">
                  <a16:creationId xmlns:a16="http://schemas.microsoft.com/office/drawing/2014/main" id="{B65FEA62-0D0A-B0F4-BE32-25FEDA0EF1C7}"/>
                </a:ext>
              </a:extLst>
            </p:cNvPr>
            <p:cNvSpPr/>
            <p:nvPr/>
          </p:nvSpPr>
          <p:spPr bwMode="auto">
            <a:xfrm flipH="1">
              <a:off x="-7723660" y="76962"/>
              <a:ext cx="5461530" cy="70104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5" name="Freeform 20">
              <a:extLst>
                <a:ext uri="{FF2B5EF4-FFF2-40B4-BE49-F238E27FC236}">
                  <a16:creationId xmlns:a16="http://schemas.microsoft.com/office/drawing/2014/main" id="{09A12A03-2A52-A45E-803C-18BF757F4F39}"/>
                </a:ext>
              </a:extLst>
            </p:cNvPr>
            <p:cNvSpPr/>
            <p:nvPr/>
          </p:nvSpPr>
          <p:spPr bwMode="auto">
            <a:xfrm flipH="1">
              <a:off x="-6783414" y="76962"/>
              <a:ext cx="4338811" cy="70104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16" name="Freeform 21">
              <a:extLst>
                <a:ext uri="{FF2B5EF4-FFF2-40B4-BE49-F238E27FC236}">
                  <a16:creationId xmlns:a16="http://schemas.microsoft.com/office/drawing/2014/main" id="{3A701769-D87A-2330-0AC4-62761AA38AD0}"/>
                </a:ext>
              </a:extLst>
            </p:cNvPr>
            <p:cNvSpPr/>
            <p:nvPr/>
          </p:nvSpPr>
          <p:spPr bwMode="auto">
            <a:xfrm flipH="1">
              <a:off x="-6608545" y="76962"/>
              <a:ext cx="4701225" cy="70104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17" name="Freeform 22">
              <a:extLst>
                <a:ext uri="{FF2B5EF4-FFF2-40B4-BE49-F238E27FC236}">
                  <a16:creationId xmlns:a16="http://schemas.microsoft.com/office/drawing/2014/main" id="{6750D22E-8E50-0249-D133-2AA4D9D2AA89}"/>
                </a:ext>
              </a:extLst>
            </p:cNvPr>
            <p:cNvSpPr/>
            <p:nvPr userDrawn="1"/>
          </p:nvSpPr>
          <p:spPr bwMode="auto">
            <a:xfrm flipH="1">
              <a:off x="-4659626" y="76962"/>
              <a:ext cx="3837010" cy="70104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8" name="Freeform 23">
              <a:extLst>
                <a:ext uri="{FF2B5EF4-FFF2-40B4-BE49-F238E27FC236}">
                  <a16:creationId xmlns:a16="http://schemas.microsoft.com/office/drawing/2014/main" id="{93E4E690-21BB-C133-CF46-C024F9D6688C}"/>
                </a:ext>
              </a:extLst>
            </p:cNvPr>
            <p:cNvSpPr/>
            <p:nvPr userDrawn="1"/>
          </p:nvSpPr>
          <p:spPr bwMode="auto">
            <a:xfrm flipH="1">
              <a:off x="-4340299" y="86719"/>
              <a:ext cx="2828337" cy="3276730"/>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9" name="Freeform 25">
              <a:extLst>
                <a:ext uri="{FF2B5EF4-FFF2-40B4-BE49-F238E27FC236}">
                  <a16:creationId xmlns:a16="http://schemas.microsoft.com/office/drawing/2014/main" id="{B4600D11-E0FB-F527-8722-D67922B2ADE6}"/>
                </a:ext>
              </a:extLst>
            </p:cNvPr>
            <p:cNvSpPr/>
            <p:nvPr userDrawn="1"/>
          </p:nvSpPr>
          <p:spPr bwMode="auto">
            <a:xfrm flipH="1">
              <a:off x="-4005764" y="76962"/>
              <a:ext cx="2493803" cy="2283141"/>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sp>
        <p:nvSpPr>
          <p:cNvPr id="20" name="Freeform 5">
            <a:extLst>
              <a:ext uri="{FF2B5EF4-FFF2-40B4-BE49-F238E27FC236}">
                <a16:creationId xmlns:a16="http://schemas.microsoft.com/office/drawing/2014/main" id="{AA455C5A-EEBB-5634-44C9-07764AC2DBC4}"/>
              </a:ext>
            </a:extLst>
          </p:cNvPr>
          <p:cNvSpPr>
            <a:spLocks/>
          </p:cNvSpPr>
          <p:nvPr userDrawn="1"/>
        </p:nvSpPr>
        <p:spPr bwMode="auto">
          <a:xfrm>
            <a:off x="8733805" y="2029597"/>
            <a:ext cx="3372491" cy="2997562"/>
          </a:xfrm>
          <a:custGeom>
            <a:avLst/>
            <a:gdLst>
              <a:gd name="T0" fmla="*/ 11 w 2063"/>
              <a:gd name="T1" fmla="*/ 735 h 1401"/>
              <a:gd name="T2" fmla="*/ 0 w 2063"/>
              <a:gd name="T3" fmla="*/ 650 h 1401"/>
              <a:gd name="T4" fmla="*/ 3 w 2063"/>
              <a:gd name="T5" fmla="*/ 570 h 1401"/>
              <a:gd name="T6" fmla="*/ 19 w 2063"/>
              <a:gd name="T7" fmla="*/ 493 h 1401"/>
              <a:gd name="T8" fmla="*/ 59 w 2063"/>
              <a:gd name="T9" fmla="*/ 389 h 1401"/>
              <a:gd name="T10" fmla="*/ 147 w 2063"/>
              <a:gd name="T11" fmla="*/ 264 h 1401"/>
              <a:gd name="T12" fmla="*/ 264 w 2063"/>
              <a:gd name="T13" fmla="*/ 162 h 1401"/>
              <a:gd name="T14" fmla="*/ 408 w 2063"/>
              <a:gd name="T15" fmla="*/ 82 h 1401"/>
              <a:gd name="T16" fmla="*/ 574 w 2063"/>
              <a:gd name="T17" fmla="*/ 29 h 1401"/>
              <a:gd name="T18" fmla="*/ 750 w 2063"/>
              <a:gd name="T19" fmla="*/ 2 h 1401"/>
              <a:gd name="T20" fmla="*/ 937 w 2063"/>
              <a:gd name="T21" fmla="*/ 2 h 1401"/>
              <a:gd name="T22" fmla="*/ 1134 w 2063"/>
              <a:gd name="T23" fmla="*/ 29 h 1401"/>
              <a:gd name="T24" fmla="*/ 1334 w 2063"/>
              <a:gd name="T25" fmla="*/ 82 h 1401"/>
              <a:gd name="T26" fmla="*/ 1529 w 2063"/>
              <a:gd name="T27" fmla="*/ 160 h 1401"/>
              <a:gd name="T28" fmla="*/ 1708 w 2063"/>
              <a:gd name="T29" fmla="*/ 258 h 1401"/>
              <a:gd name="T30" fmla="*/ 1860 w 2063"/>
              <a:gd name="T31" fmla="*/ 384 h 1401"/>
              <a:gd name="T32" fmla="*/ 1951 w 2063"/>
              <a:gd name="T33" fmla="*/ 490 h 1401"/>
              <a:gd name="T34" fmla="*/ 1999 w 2063"/>
              <a:gd name="T35" fmla="*/ 567 h 1401"/>
              <a:gd name="T36" fmla="*/ 2033 w 2063"/>
              <a:gd name="T37" fmla="*/ 653 h 1401"/>
              <a:gd name="T38" fmla="*/ 2057 w 2063"/>
              <a:gd name="T39" fmla="*/ 741 h 1401"/>
              <a:gd name="T40" fmla="*/ 2060 w 2063"/>
              <a:gd name="T41" fmla="*/ 834 h 1401"/>
              <a:gd name="T42" fmla="*/ 2047 w 2063"/>
              <a:gd name="T43" fmla="*/ 919 h 1401"/>
              <a:gd name="T44" fmla="*/ 2017 w 2063"/>
              <a:gd name="T45" fmla="*/ 999 h 1401"/>
              <a:gd name="T46" fmla="*/ 1977 w 2063"/>
              <a:gd name="T47" fmla="*/ 1068 h 1401"/>
              <a:gd name="T48" fmla="*/ 1897 w 2063"/>
              <a:gd name="T49" fmla="*/ 1156 h 1401"/>
              <a:gd name="T50" fmla="*/ 1758 w 2063"/>
              <a:gd name="T51" fmla="*/ 1250 h 1401"/>
              <a:gd name="T52" fmla="*/ 1598 w 2063"/>
              <a:gd name="T53" fmla="*/ 1316 h 1401"/>
              <a:gd name="T54" fmla="*/ 1428 w 2063"/>
              <a:gd name="T55" fmla="*/ 1362 h 1401"/>
              <a:gd name="T56" fmla="*/ 1257 w 2063"/>
              <a:gd name="T57" fmla="*/ 1388 h 1401"/>
              <a:gd name="T58" fmla="*/ 1105 w 2063"/>
              <a:gd name="T59" fmla="*/ 1399 h 1401"/>
              <a:gd name="T60" fmla="*/ 971 w 2063"/>
              <a:gd name="T61" fmla="*/ 1399 h 1401"/>
              <a:gd name="T62" fmla="*/ 827 w 2063"/>
              <a:gd name="T63" fmla="*/ 1383 h 1401"/>
              <a:gd name="T64" fmla="*/ 675 w 2063"/>
              <a:gd name="T65" fmla="*/ 1351 h 1401"/>
              <a:gd name="T66" fmla="*/ 520 w 2063"/>
              <a:gd name="T67" fmla="*/ 1298 h 1401"/>
              <a:gd name="T68" fmla="*/ 374 w 2063"/>
              <a:gd name="T69" fmla="*/ 1226 h 1401"/>
              <a:gd name="T70" fmla="*/ 240 w 2063"/>
              <a:gd name="T71" fmla="*/ 1130 h 1401"/>
              <a:gd name="T72" fmla="*/ 128 w 2063"/>
              <a:gd name="T73" fmla="*/ 1010 h 1401"/>
              <a:gd name="T74" fmla="*/ 48 w 2063"/>
              <a:gd name="T75" fmla="*/ 863 h 14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2063" h="1401">
                <a:moveTo>
                  <a:pt x="21" y="778"/>
                </a:moveTo>
                <a:lnTo>
                  <a:pt x="11" y="735"/>
                </a:lnTo>
                <a:lnTo>
                  <a:pt x="5" y="693"/>
                </a:lnTo>
                <a:lnTo>
                  <a:pt x="0" y="650"/>
                </a:lnTo>
                <a:lnTo>
                  <a:pt x="0" y="610"/>
                </a:lnTo>
                <a:lnTo>
                  <a:pt x="3" y="570"/>
                </a:lnTo>
                <a:lnTo>
                  <a:pt x="11" y="530"/>
                </a:lnTo>
                <a:lnTo>
                  <a:pt x="19" y="493"/>
                </a:lnTo>
                <a:lnTo>
                  <a:pt x="29" y="458"/>
                </a:lnTo>
                <a:lnTo>
                  <a:pt x="59" y="389"/>
                </a:lnTo>
                <a:lnTo>
                  <a:pt x="99" y="325"/>
                </a:lnTo>
                <a:lnTo>
                  <a:pt x="147" y="264"/>
                </a:lnTo>
                <a:lnTo>
                  <a:pt x="203" y="210"/>
                </a:lnTo>
                <a:lnTo>
                  <a:pt x="264" y="162"/>
                </a:lnTo>
                <a:lnTo>
                  <a:pt x="334" y="120"/>
                </a:lnTo>
                <a:lnTo>
                  <a:pt x="408" y="82"/>
                </a:lnTo>
                <a:lnTo>
                  <a:pt x="488" y="53"/>
                </a:lnTo>
                <a:lnTo>
                  <a:pt x="574" y="29"/>
                </a:lnTo>
                <a:lnTo>
                  <a:pt x="659" y="10"/>
                </a:lnTo>
                <a:lnTo>
                  <a:pt x="750" y="2"/>
                </a:lnTo>
                <a:lnTo>
                  <a:pt x="841" y="0"/>
                </a:lnTo>
                <a:lnTo>
                  <a:pt x="937" y="2"/>
                </a:lnTo>
                <a:lnTo>
                  <a:pt x="1033" y="13"/>
                </a:lnTo>
                <a:lnTo>
                  <a:pt x="1134" y="29"/>
                </a:lnTo>
                <a:lnTo>
                  <a:pt x="1233" y="53"/>
                </a:lnTo>
                <a:lnTo>
                  <a:pt x="1334" y="82"/>
                </a:lnTo>
                <a:lnTo>
                  <a:pt x="1433" y="117"/>
                </a:lnTo>
                <a:lnTo>
                  <a:pt x="1529" y="160"/>
                </a:lnTo>
                <a:lnTo>
                  <a:pt x="1622" y="205"/>
                </a:lnTo>
                <a:lnTo>
                  <a:pt x="1708" y="258"/>
                </a:lnTo>
                <a:lnTo>
                  <a:pt x="1788" y="317"/>
                </a:lnTo>
                <a:lnTo>
                  <a:pt x="1860" y="384"/>
                </a:lnTo>
                <a:lnTo>
                  <a:pt x="1924" y="453"/>
                </a:lnTo>
                <a:lnTo>
                  <a:pt x="1951" y="490"/>
                </a:lnTo>
                <a:lnTo>
                  <a:pt x="1977" y="527"/>
                </a:lnTo>
                <a:lnTo>
                  <a:pt x="1999" y="567"/>
                </a:lnTo>
                <a:lnTo>
                  <a:pt x="2017" y="610"/>
                </a:lnTo>
                <a:lnTo>
                  <a:pt x="2033" y="653"/>
                </a:lnTo>
                <a:lnTo>
                  <a:pt x="2047" y="695"/>
                </a:lnTo>
                <a:lnTo>
                  <a:pt x="2057" y="741"/>
                </a:lnTo>
                <a:lnTo>
                  <a:pt x="2063" y="786"/>
                </a:lnTo>
                <a:lnTo>
                  <a:pt x="2060" y="834"/>
                </a:lnTo>
                <a:lnTo>
                  <a:pt x="2055" y="879"/>
                </a:lnTo>
                <a:lnTo>
                  <a:pt x="2047" y="919"/>
                </a:lnTo>
                <a:lnTo>
                  <a:pt x="2033" y="962"/>
                </a:lnTo>
                <a:lnTo>
                  <a:pt x="2017" y="999"/>
                </a:lnTo>
                <a:lnTo>
                  <a:pt x="1999" y="1034"/>
                </a:lnTo>
                <a:lnTo>
                  <a:pt x="1977" y="1068"/>
                </a:lnTo>
                <a:lnTo>
                  <a:pt x="1953" y="1100"/>
                </a:lnTo>
                <a:lnTo>
                  <a:pt x="1897" y="1156"/>
                </a:lnTo>
                <a:lnTo>
                  <a:pt x="1830" y="1207"/>
                </a:lnTo>
                <a:lnTo>
                  <a:pt x="1758" y="1250"/>
                </a:lnTo>
                <a:lnTo>
                  <a:pt x="1681" y="1287"/>
                </a:lnTo>
                <a:lnTo>
                  <a:pt x="1598" y="1316"/>
                </a:lnTo>
                <a:lnTo>
                  <a:pt x="1513" y="1343"/>
                </a:lnTo>
                <a:lnTo>
                  <a:pt x="1428" y="1362"/>
                </a:lnTo>
                <a:lnTo>
                  <a:pt x="1342" y="1377"/>
                </a:lnTo>
                <a:lnTo>
                  <a:pt x="1257" y="1388"/>
                </a:lnTo>
                <a:lnTo>
                  <a:pt x="1179" y="1396"/>
                </a:lnTo>
                <a:lnTo>
                  <a:pt x="1105" y="1399"/>
                </a:lnTo>
                <a:lnTo>
                  <a:pt x="1035" y="1401"/>
                </a:lnTo>
                <a:lnTo>
                  <a:pt x="971" y="1399"/>
                </a:lnTo>
                <a:lnTo>
                  <a:pt x="899" y="1393"/>
                </a:lnTo>
                <a:lnTo>
                  <a:pt x="827" y="1383"/>
                </a:lnTo>
                <a:lnTo>
                  <a:pt x="750" y="1370"/>
                </a:lnTo>
                <a:lnTo>
                  <a:pt x="675" y="1351"/>
                </a:lnTo>
                <a:lnTo>
                  <a:pt x="598" y="1327"/>
                </a:lnTo>
                <a:lnTo>
                  <a:pt x="520" y="1298"/>
                </a:lnTo>
                <a:lnTo>
                  <a:pt x="446" y="1266"/>
                </a:lnTo>
                <a:lnTo>
                  <a:pt x="374" y="1226"/>
                </a:lnTo>
                <a:lnTo>
                  <a:pt x="304" y="1180"/>
                </a:lnTo>
                <a:lnTo>
                  <a:pt x="240" y="1130"/>
                </a:lnTo>
                <a:lnTo>
                  <a:pt x="181" y="1074"/>
                </a:lnTo>
                <a:lnTo>
                  <a:pt x="128" y="1010"/>
                </a:lnTo>
                <a:lnTo>
                  <a:pt x="85" y="940"/>
                </a:lnTo>
                <a:lnTo>
                  <a:pt x="48" y="863"/>
                </a:lnTo>
                <a:lnTo>
                  <a:pt x="21" y="778"/>
                </a:ln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noProof="0"/>
          </a:p>
        </p:txBody>
      </p:sp>
      <p:sp>
        <p:nvSpPr>
          <p:cNvPr id="21" name="Isosceles Triangle 20">
            <a:extLst>
              <a:ext uri="{FF2B5EF4-FFF2-40B4-BE49-F238E27FC236}">
                <a16:creationId xmlns:a16="http://schemas.microsoft.com/office/drawing/2014/main" id="{6F872212-02CE-7778-7058-C4F3C27E30CF}"/>
              </a:ext>
            </a:extLst>
          </p:cNvPr>
          <p:cNvSpPr/>
          <p:nvPr userDrawn="1"/>
        </p:nvSpPr>
        <p:spPr>
          <a:xfrm rot="10800000">
            <a:off x="9539001" y="4459774"/>
            <a:ext cx="1722593" cy="926028"/>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22" name="Title 1">
            <a:extLst>
              <a:ext uri="{FF2B5EF4-FFF2-40B4-BE49-F238E27FC236}">
                <a16:creationId xmlns:a16="http://schemas.microsoft.com/office/drawing/2014/main" id="{09D8B1B2-05F1-AC20-91F2-44B4E1DA1368}"/>
              </a:ext>
            </a:extLst>
          </p:cNvPr>
          <p:cNvSpPr>
            <a:spLocks noGrp="1"/>
          </p:cNvSpPr>
          <p:nvPr>
            <p:ph type="title"/>
          </p:nvPr>
        </p:nvSpPr>
        <p:spPr>
          <a:xfrm>
            <a:off x="8951262" y="2349925"/>
            <a:ext cx="2937576" cy="2456442"/>
          </a:xfrm>
        </p:spPr>
        <p:txBody>
          <a:bodyPr/>
          <a:lstStyle>
            <a:lvl1pPr>
              <a:defRPr>
                <a:solidFill>
                  <a:schemeClr val="tx1"/>
                </a:solidFill>
              </a:defRPr>
            </a:lvl1pPr>
          </a:lstStyle>
          <a:p>
            <a:r>
              <a:rPr lang="en-US" noProof="0"/>
              <a:t>Click to edit Master title style</a:t>
            </a:r>
          </a:p>
        </p:txBody>
      </p:sp>
      <p:sp>
        <p:nvSpPr>
          <p:cNvPr id="23" name="Rectangle 22">
            <a:extLst>
              <a:ext uri="{FF2B5EF4-FFF2-40B4-BE49-F238E27FC236}">
                <a16:creationId xmlns:a16="http://schemas.microsoft.com/office/drawing/2014/main" id="{3432D2F7-029D-E553-FFFE-75C859BC1A35}"/>
              </a:ext>
            </a:extLst>
          </p:cNvPr>
          <p:cNvSpPr/>
          <p:nvPr userDrawn="1"/>
        </p:nvSpPr>
        <p:spPr>
          <a:xfrm>
            <a:off x="0" y="-677"/>
            <a:ext cx="8592786" cy="685867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cxnSp>
        <p:nvCxnSpPr>
          <p:cNvPr id="24" name="Straight Connector 23">
            <a:extLst>
              <a:ext uri="{FF2B5EF4-FFF2-40B4-BE49-F238E27FC236}">
                <a16:creationId xmlns:a16="http://schemas.microsoft.com/office/drawing/2014/main" id="{42542039-5565-8CDF-B378-0C7BF1D69E20}"/>
              </a:ext>
            </a:extLst>
          </p:cNvPr>
          <p:cNvCxnSpPr>
            <a:cxnSpLocks/>
          </p:cNvCxnSpPr>
          <p:nvPr userDrawn="1"/>
        </p:nvCxnSpPr>
        <p:spPr>
          <a:xfrm>
            <a:off x="8592786" y="-677"/>
            <a:ext cx="0" cy="6858677"/>
          </a:xfrm>
          <a:prstGeom prst="line">
            <a:avLst/>
          </a:prstGeom>
          <a:ln w="1905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25" name="Freeform 5">
            <a:extLst>
              <a:ext uri="{FF2B5EF4-FFF2-40B4-BE49-F238E27FC236}">
                <a16:creationId xmlns:a16="http://schemas.microsoft.com/office/drawing/2014/main" id="{E60717CF-158C-068F-EE9F-34C994124C27}"/>
              </a:ext>
            </a:extLst>
          </p:cNvPr>
          <p:cNvSpPr>
            <a:spLocks/>
          </p:cNvSpPr>
          <p:nvPr userDrawn="1"/>
        </p:nvSpPr>
        <p:spPr bwMode="auto">
          <a:xfrm>
            <a:off x="10582987" y="1893639"/>
            <a:ext cx="1060897" cy="708455"/>
          </a:xfrm>
          <a:custGeom>
            <a:avLst/>
            <a:gdLst>
              <a:gd name="T0" fmla="*/ 11 w 2063"/>
              <a:gd name="T1" fmla="*/ 735 h 1401"/>
              <a:gd name="T2" fmla="*/ 0 w 2063"/>
              <a:gd name="T3" fmla="*/ 650 h 1401"/>
              <a:gd name="T4" fmla="*/ 3 w 2063"/>
              <a:gd name="T5" fmla="*/ 570 h 1401"/>
              <a:gd name="T6" fmla="*/ 19 w 2063"/>
              <a:gd name="T7" fmla="*/ 493 h 1401"/>
              <a:gd name="T8" fmla="*/ 59 w 2063"/>
              <a:gd name="T9" fmla="*/ 389 h 1401"/>
              <a:gd name="T10" fmla="*/ 147 w 2063"/>
              <a:gd name="T11" fmla="*/ 264 h 1401"/>
              <a:gd name="T12" fmla="*/ 264 w 2063"/>
              <a:gd name="T13" fmla="*/ 162 h 1401"/>
              <a:gd name="T14" fmla="*/ 408 w 2063"/>
              <a:gd name="T15" fmla="*/ 82 h 1401"/>
              <a:gd name="T16" fmla="*/ 574 w 2063"/>
              <a:gd name="T17" fmla="*/ 29 h 1401"/>
              <a:gd name="T18" fmla="*/ 750 w 2063"/>
              <a:gd name="T19" fmla="*/ 2 h 1401"/>
              <a:gd name="T20" fmla="*/ 937 w 2063"/>
              <a:gd name="T21" fmla="*/ 2 h 1401"/>
              <a:gd name="T22" fmla="*/ 1134 w 2063"/>
              <a:gd name="T23" fmla="*/ 29 h 1401"/>
              <a:gd name="T24" fmla="*/ 1334 w 2063"/>
              <a:gd name="T25" fmla="*/ 82 h 1401"/>
              <a:gd name="T26" fmla="*/ 1529 w 2063"/>
              <a:gd name="T27" fmla="*/ 160 h 1401"/>
              <a:gd name="T28" fmla="*/ 1708 w 2063"/>
              <a:gd name="T29" fmla="*/ 258 h 1401"/>
              <a:gd name="T30" fmla="*/ 1860 w 2063"/>
              <a:gd name="T31" fmla="*/ 384 h 1401"/>
              <a:gd name="T32" fmla="*/ 1951 w 2063"/>
              <a:gd name="T33" fmla="*/ 490 h 1401"/>
              <a:gd name="T34" fmla="*/ 1999 w 2063"/>
              <a:gd name="T35" fmla="*/ 567 h 1401"/>
              <a:gd name="T36" fmla="*/ 2033 w 2063"/>
              <a:gd name="T37" fmla="*/ 653 h 1401"/>
              <a:gd name="T38" fmla="*/ 2057 w 2063"/>
              <a:gd name="T39" fmla="*/ 741 h 1401"/>
              <a:gd name="T40" fmla="*/ 2060 w 2063"/>
              <a:gd name="T41" fmla="*/ 834 h 1401"/>
              <a:gd name="T42" fmla="*/ 2047 w 2063"/>
              <a:gd name="T43" fmla="*/ 919 h 1401"/>
              <a:gd name="T44" fmla="*/ 2017 w 2063"/>
              <a:gd name="T45" fmla="*/ 999 h 1401"/>
              <a:gd name="T46" fmla="*/ 1977 w 2063"/>
              <a:gd name="T47" fmla="*/ 1068 h 1401"/>
              <a:gd name="T48" fmla="*/ 1897 w 2063"/>
              <a:gd name="T49" fmla="*/ 1156 h 1401"/>
              <a:gd name="T50" fmla="*/ 1758 w 2063"/>
              <a:gd name="T51" fmla="*/ 1250 h 1401"/>
              <a:gd name="T52" fmla="*/ 1598 w 2063"/>
              <a:gd name="T53" fmla="*/ 1316 h 1401"/>
              <a:gd name="T54" fmla="*/ 1428 w 2063"/>
              <a:gd name="T55" fmla="*/ 1362 h 1401"/>
              <a:gd name="T56" fmla="*/ 1257 w 2063"/>
              <a:gd name="T57" fmla="*/ 1388 h 1401"/>
              <a:gd name="T58" fmla="*/ 1105 w 2063"/>
              <a:gd name="T59" fmla="*/ 1399 h 1401"/>
              <a:gd name="T60" fmla="*/ 971 w 2063"/>
              <a:gd name="T61" fmla="*/ 1399 h 1401"/>
              <a:gd name="T62" fmla="*/ 827 w 2063"/>
              <a:gd name="T63" fmla="*/ 1383 h 1401"/>
              <a:gd name="T64" fmla="*/ 675 w 2063"/>
              <a:gd name="T65" fmla="*/ 1351 h 1401"/>
              <a:gd name="T66" fmla="*/ 520 w 2063"/>
              <a:gd name="T67" fmla="*/ 1298 h 1401"/>
              <a:gd name="T68" fmla="*/ 374 w 2063"/>
              <a:gd name="T69" fmla="*/ 1226 h 1401"/>
              <a:gd name="T70" fmla="*/ 240 w 2063"/>
              <a:gd name="T71" fmla="*/ 1130 h 1401"/>
              <a:gd name="T72" fmla="*/ 128 w 2063"/>
              <a:gd name="T73" fmla="*/ 1010 h 1401"/>
              <a:gd name="T74" fmla="*/ 48 w 2063"/>
              <a:gd name="T75" fmla="*/ 863 h 14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2063" h="1401">
                <a:moveTo>
                  <a:pt x="21" y="778"/>
                </a:moveTo>
                <a:lnTo>
                  <a:pt x="11" y="735"/>
                </a:lnTo>
                <a:lnTo>
                  <a:pt x="5" y="693"/>
                </a:lnTo>
                <a:lnTo>
                  <a:pt x="0" y="650"/>
                </a:lnTo>
                <a:lnTo>
                  <a:pt x="0" y="610"/>
                </a:lnTo>
                <a:lnTo>
                  <a:pt x="3" y="570"/>
                </a:lnTo>
                <a:lnTo>
                  <a:pt x="11" y="530"/>
                </a:lnTo>
                <a:lnTo>
                  <a:pt x="19" y="493"/>
                </a:lnTo>
                <a:lnTo>
                  <a:pt x="29" y="458"/>
                </a:lnTo>
                <a:lnTo>
                  <a:pt x="59" y="389"/>
                </a:lnTo>
                <a:lnTo>
                  <a:pt x="99" y="325"/>
                </a:lnTo>
                <a:lnTo>
                  <a:pt x="147" y="264"/>
                </a:lnTo>
                <a:lnTo>
                  <a:pt x="203" y="210"/>
                </a:lnTo>
                <a:lnTo>
                  <a:pt x="264" y="162"/>
                </a:lnTo>
                <a:lnTo>
                  <a:pt x="334" y="120"/>
                </a:lnTo>
                <a:lnTo>
                  <a:pt x="408" y="82"/>
                </a:lnTo>
                <a:lnTo>
                  <a:pt x="488" y="53"/>
                </a:lnTo>
                <a:lnTo>
                  <a:pt x="574" y="29"/>
                </a:lnTo>
                <a:lnTo>
                  <a:pt x="659" y="10"/>
                </a:lnTo>
                <a:lnTo>
                  <a:pt x="750" y="2"/>
                </a:lnTo>
                <a:lnTo>
                  <a:pt x="841" y="0"/>
                </a:lnTo>
                <a:lnTo>
                  <a:pt x="937" y="2"/>
                </a:lnTo>
                <a:lnTo>
                  <a:pt x="1033" y="13"/>
                </a:lnTo>
                <a:lnTo>
                  <a:pt x="1134" y="29"/>
                </a:lnTo>
                <a:lnTo>
                  <a:pt x="1233" y="53"/>
                </a:lnTo>
                <a:lnTo>
                  <a:pt x="1334" y="82"/>
                </a:lnTo>
                <a:lnTo>
                  <a:pt x="1433" y="117"/>
                </a:lnTo>
                <a:lnTo>
                  <a:pt x="1529" y="160"/>
                </a:lnTo>
                <a:lnTo>
                  <a:pt x="1622" y="205"/>
                </a:lnTo>
                <a:lnTo>
                  <a:pt x="1708" y="258"/>
                </a:lnTo>
                <a:lnTo>
                  <a:pt x="1788" y="317"/>
                </a:lnTo>
                <a:lnTo>
                  <a:pt x="1860" y="384"/>
                </a:lnTo>
                <a:lnTo>
                  <a:pt x="1924" y="453"/>
                </a:lnTo>
                <a:lnTo>
                  <a:pt x="1951" y="490"/>
                </a:lnTo>
                <a:lnTo>
                  <a:pt x="1977" y="527"/>
                </a:lnTo>
                <a:lnTo>
                  <a:pt x="1999" y="567"/>
                </a:lnTo>
                <a:lnTo>
                  <a:pt x="2017" y="610"/>
                </a:lnTo>
                <a:lnTo>
                  <a:pt x="2033" y="653"/>
                </a:lnTo>
                <a:lnTo>
                  <a:pt x="2047" y="695"/>
                </a:lnTo>
                <a:lnTo>
                  <a:pt x="2057" y="741"/>
                </a:lnTo>
                <a:lnTo>
                  <a:pt x="2063" y="786"/>
                </a:lnTo>
                <a:lnTo>
                  <a:pt x="2060" y="834"/>
                </a:lnTo>
                <a:lnTo>
                  <a:pt x="2055" y="879"/>
                </a:lnTo>
                <a:lnTo>
                  <a:pt x="2047" y="919"/>
                </a:lnTo>
                <a:lnTo>
                  <a:pt x="2033" y="962"/>
                </a:lnTo>
                <a:lnTo>
                  <a:pt x="2017" y="999"/>
                </a:lnTo>
                <a:lnTo>
                  <a:pt x="1999" y="1034"/>
                </a:lnTo>
                <a:lnTo>
                  <a:pt x="1977" y="1068"/>
                </a:lnTo>
                <a:lnTo>
                  <a:pt x="1953" y="1100"/>
                </a:lnTo>
                <a:lnTo>
                  <a:pt x="1897" y="1156"/>
                </a:lnTo>
                <a:lnTo>
                  <a:pt x="1830" y="1207"/>
                </a:lnTo>
                <a:lnTo>
                  <a:pt x="1758" y="1250"/>
                </a:lnTo>
                <a:lnTo>
                  <a:pt x="1681" y="1287"/>
                </a:lnTo>
                <a:lnTo>
                  <a:pt x="1598" y="1316"/>
                </a:lnTo>
                <a:lnTo>
                  <a:pt x="1513" y="1343"/>
                </a:lnTo>
                <a:lnTo>
                  <a:pt x="1428" y="1362"/>
                </a:lnTo>
                <a:lnTo>
                  <a:pt x="1342" y="1377"/>
                </a:lnTo>
                <a:lnTo>
                  <a:pt x="1257" y="1388"/>
                </a:lnTo>
                <a:lnTo>
                  <a:pt x="1179" y="1396"/>
                </a:lnTo>
                <a:lnTo>
                  <a:pt x="1105" y="1399"/>
                </a:lnTo>
                <a:lnTo>
                  <a:pt x="1035" y="1401"/>
                </a:lnTo>
                <a:lnTo>
                  <a:pt x="971" y="1399"/>
                </a:lnTo>
                <a:lnTo>
                  <a:pt x="899" y="1393"/>
                </a:lnTo>
                <a:lnTo>
                  <a:pt x="827" y="1383"/>
                </a:lnTo>
                <a:lnTo>
                  <a:pt x="750" y="1370"/>
                </a:lnTo>
                <a:lnTo>
                  <a:pt x="675" y="1351"/>
                </a:lnTo>
                <a:lnTo>
                  <a:pt x="598" y="1327"/>
                </a:lnTo>
                <a:lnTo>
                  <a:pt x="520" y="1298"/>
                </a:lnTo>
                <a:lnTo>
                  <a:pt x="446" y="1266"/>
                </a:lnTo>
                <a:lnTo>
                  <a:pt x="374" y="1226"/>
                </a:lnTo>
                <a:lnTo>
                  <a:pt x="304" y="1180"/>
                </a:lnTo>
                <a:lnTo>
                  <a:pt x="240" y="1130"/>
                </a:lnTo>
                <a:lnTo>
                  <a:pt x="181" y="1074"/>
                </a:lnTo>
                <a:lnTo>
                  <a:pt x="128" y="1010"/>
                </a:lnTo>
                <a:lnTo>
                  <a:pt x="85" y="940"/>
                </a:lnTo>
                <a:lnTo>
                  <a:pt x="48" y="863"/>
                </a:lnTo>
                <a:lnTo>
                  <a:pt x="21" y="778"/>
                </a:lnTo>
                <a:close/>
              </a:path>
            </a:pathLst>
          </a:custGeom>
          <a:solidFill>
            <a:schemeClr val="tx1">
              <a:lumMod val="85000"/>
              <a:lumOff val="15000"/>
            </a:schemeClr>
          </a:solidFill>
          <a:ln>
            <a:noFill/>
          </a:ln>
        </p:spPr>
        <p:txBody>
          <a:bodyPr vert="horz" wrap="square" lIns="91440" tIns="45720" rIns="91440" bIns="45720" numCol="1" anchor="t" anchorCtr="0" compatLnSpc="1">
            <a:prstTxWarp prst="textNoShape">
              <a:avLst/>
            </a:prstTxWarp>
          </a:bodyPr>
          <a:lstStyle/>
          <a:p>
            <a:endParaRPr lang="en-US" noProof="0"/>
          </a:p>
        </p:txBody>
      </p:sp>
    </p:spTree>
    <p:extLst>
      <p:ext uri="{BB962C8B-B14F-4D97-AF65-F5344CB8AC3E}">
        <p14:creationId xmlns:p14="http://schemas.microsoft.com/office/powerpoint/2010/main" val="2031522771"/>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6E0A47-BE2D-F795-FA06-A63835208A12}"/>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17A168EE-7AF9-F609-8FD9-E517BB3B7CB8}"/>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8C9F2C9-2A5F-5C17-CA7F-37936D93FBD2}"/>
              </a:ext>
            </a:extLst>
          </p:cNvPr>
          <p:cNvSpPr>
            <a:spLocks noGrp="1"/>
          </p:cNvSpPr>
          <p:nvPr>
            <p:ph type="dt" sz="half" idx="10"/>
          </p:nvPr>
        </p:nvSpPr>
        <p:spPr/>
        <p:txBody>
          <a:bodyPr/>
          <a:lstStyle/>
          <a:p>
            <a:endParaRPr lang="en-US" noProof="0"/>
          </a:p>
        </p:txBody>
      </p:sp>
      <p:sp>
        <p:nvSpPr>
          <p:cNvPr id="5" name="Footer Placeholder 4">
            <a:extLst>
              <a:ext uri="{FF2B5EF4-FFF2-40B4-BE49-F238E27FC236}">
                <a16:creationId xmlns:a16="http://schemas.microsoft.com/office/drawing/2014/main" id="{0280F7F1-6DAC-5BB4-C885-39D48F291EA3}"/>
              </a:ext>
            </a:extLst>
          </p:cNvPr>
          <p:cNvSpPr>
            <a:spLocks noGrp="1"/>
          </p:cNvSpPr>
          <p:nvPr>
            <p:ph type="ftr" sz="quarter" idx="11"/>
          </p:nvPr>
        </p:nvSpPr>
        <p:spPr/>
        <p:txBody>
          <a:bodyPr/>
          <a:lstStyle/>
          <a:p>
            <a:endParaRPr lang="en-US" noProof="0"/>
          </a:p>
        </p:txBody>
      </p:sp>
      <p:sp>
        <p:nvSpPr>
          <p:cNvPr id="6" name="Slide Number Placeholder 5">
            <a:extLst>
              <a:ext uri="{FF2B5EF4-FFF2-40B4-BE49-F238E27FC236}">
                <a16:creationId xmlns:a16="http://schemas.microsoft.com/office/drawing/2014/main" id="{7628855F-6DA3-5F26-424F-6ABA8E16C82A}"/>
              </a:ext>
            </a:extLst>
          </p:cNvPr>
          <p:cNvSpPr>
            <a:spLocks noGrp="1"/>
          </p:cNvSpPr>
          <p:nvPr>
            <p:ph type="sldNum" sz="quarter" idx="12"/>
          </p:nvPr>
        </p:nvSpPr>
        <p:spPr/>
        <p:txBody>
          <a:bodyPr/>
          <a:lstStyle/>
          <a:p>
            <a:fld id="{A204E297-2C47-40A4-842B-FD18E4874900}" type="slidenum">
              <a:rPr lang="en-US" noProof="0" smtClean="0"/>
              <a:t>‹#›</a:t>
            </a:fld>
            <a:endParaRPr lang="en-US" noProof="0"/>
          </a:p>
        </p:txBody>
      </p:sp>
    </p:spTree>
    <p:extLst>
      <p:ext uri="{BB962C8B-B14F-4D97-AF65-F5344CB8AC3E}">
        <p14:creationId xmlns:p14="http://schemas.microsoft.com/office/powerpoint/2010/main" val="2933202911"/>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110E793-3B15-B197-621B-85A1932F5978}"/>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9858A37D-57D2-0B78-432B-7237CC286C41}"/>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E1ADC26-B847-6F59-5407-46F7AA759496}"/>
              </a:ext>
            </a:extLst>
          </p:cNvPr>
          <p:cNvSpPr>
            <a:spLocks noGrp="1"/>
          </p:cNvSpPr>
          <p:nvPr>
            <p:ph type="dt" sz="half" idx="10"/>
          </p:nvPr>
        </p:nvSpPr>
        <p:spPr/>
        <p:txBody>
          <a:bodyPr/>
          <a:lstStyle/>
          <a:p>
            <a:endParaRPr lang="en-US" noProof="0"/>
          </a:p>
        </p:txBody>
      </p:sp>
      <p:sp>
        <p:nvSpPr>
          <p:cNvPr id="5" name="Footer Placeholder 4">
            <a:extLst>
              <a:ext uri="{FF2B5EF4-FFF2-40B4-BE49-F238E27FC236}">
                <a16:creationId xmlns:a16="http://schemas.microsoft.com/office/drawing/2014/main" id="{73DA7832-57B0-64AE-85F1-7BFB9F2F1E95}"/>
              </a:ext>
            </a:extLst>
          </p:cNvPr>
          <p:cNvSpPr>
            <a:spLocks noGrp="1"/>
          </p:cNvSpPr>
          <p:nvPr>
            <p:ph type="ftr" sz="quarter" idx="11"/>
          </p:nvPr>
        </p:nvSpPr>
        <p:spPr/>
        <p:txBody>
          <a:bodyPr/>
          <a:lstStyle/>
          <a:p>
            <a:endParaRPr lang="en-US" noProof="0"/>
          </a:p>
        </p:txBody>
      </p:sp>
      <p:sp>
        <p:nvSpPr>
          <p:cNvPr id="6" name="Slide Number Placeholder 5">
            <a:extLst>
              <a:ext uri="{FF2B5EF4-FFF2-40B4-BE49-F238E27FC236}">
                <a16:creationId xmlns:a16="http://schemas.microsoft.com/office/drawing/2014/main" id="{161CA8D4-E9BA-7A0C-F7E8-B6409BC3CE0B}"/>
              </a:ext>
            </a:extLst>
          </p:cNvPr>
          <p:cNvSpPr>
            <a:spLocks noGrp="1"/>
          </p:cNvSpPr>
          <p:nvPr>
            <p:ph type="sldNum" sz="quarter" idx="12"/>
          </p:nvPr>
        </p:nvSpPr>
        <p:spPr/>
        <p:txBody>
          <a:bodyPr/>
          <a:lstStyle/>
          <a:p>
            <a:fld id="{A204E297-2C47-40A4-842B-FD18E4874900}" type="slidenum">
              <a:rPr lang="en-US" noProof="0" smtClean="0"/>
              <a:t>‹#›</a:t>
            </a:fld>
            <a:endParaRPr lang="en-US" noProof="0"/>
          </a:p>
        </p:txBody>
      </p:sp>
    </p:spTree>
    <p:extLst>
      <p:ext uri="{BB962C8B-B14F-4D97-AF65-F5344CB8AC3E}">
        <p14:creationId xmlns:p14="http://schemas.microsoft.com/office/powerpoint/2010/main" val="1552661678"/>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userDrawn="1">
  <p:cSld name="Title and Content black">
    <p:spTree>
      <p:nvGrpSpPr>
        <p:cNvPr id="1" name=""/>
        <p:cNvGrpSpPr/>
        <p:nvPr/>
      </p:nvGrpSpPr>
      <p:grpSpPr>
        <a:xfrm>
          <a:off x="0" y="0"/>
          <a:ext cx="0" cy="0"/>
          <a:chOff x="0" y="0"/>
          <a:chExt cx="0" cy="0"/>
        </a:xfrm>
      </p:grpSpPr>
      <p:grpSp>
        <p:nvGrpSpPr>
          <p:cNvPr id="80" name="Group 79"/>
          <p:cNvGrpSpPr/>
          <p:nvPr/>
        </p:nvGrpSpPr>
        <p:grpSpPr>
          <a:xfrm>
            <a:off x="261938" y="0"/>
            <a:ext cx="4360863" cy="6843713"/>
            <a:chOff x="261938" y="0"/>
            <a:chExt cx="4360863" cy="6843713"/>
          </a:xfrm>
        </p:grpSpPr>
        <p:sp>
          <p:nvSpPr>
            <p:cNvPr id="87" name="Freeform 11"/>
            <p:cNvSpPr/>
            <p:nvPr userDrawn="1"/>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0" name="Freeform 14"/>
            <p:cNvSpPr/>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2" name="Freeform 16"/>
            <p:cNvSpPr/>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4" name="Freeform 18"/>
            <p:cNvSpPr/>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6" name="Freeform 20"/>
            <p:cNvSpPr/>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7" name="Freeform 21"/>
            <p:cNvSpPr/>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grpSp>
      <p:sp>
        <p:nvSpPr>
          <p:cNvPr id="4" name="Date Placeholder 3"/>
          <p:cNvSpPr>
            <a:spLocks noGrp="1"/>
          </p:cNvSpPr>
          <p:nvPr>
            <p:ph type="dt" sz="half" idx="10"/>
          </p:nvPr>
        </p:nvSpPr>
        <p:spPr/>
        <p:txBody>
          <a:bodyPr/>
          <a:lstStyle/>
          <a:p>
            <a:endParaRPr lang="en-US" noProof="0"/>
          </a:p>
        </p:txBody>
      </p:sp>
      <p:sp>
        <p:nvSpPr>
          <p:cNvPr id="11" name="Freeform 5">
            <a:extLst>
              <a:ext uri="{FF2B5EF4-FFF2-40B4-BE49-F238E27FC236}">
                <a16:creationId xmlns:a16="http://schemas.microsoft.com/office/drawing/2014/main" id="{36060E0F-19CE-4CEB-BA56-3FDAE5648A59}"/>
              </a:ext>
            </a:extLst>
          </p:cNvPr>
          <p:cNvSpPr>
            <a:spLocks/>
          </p:cNvSpPr>
          <p:nvPr userDrawn="1"/>
        </p:nvSpPr>
        <p:spPr bwMode="auto">
          <a:xfrm>
            <a:off x="369605" y="1879719"/>
            <a:ext cx="4937664" cy="3297318"/>
          </a:xfrm>
          <a:custGeom>
            <a:avLst/>
            <a:gdLst>
              <a:gd name="T0" fmla="*/ 11 w 2063"/>
              <a:gd name="T1" fmla="*/ 735 h 1401"/>
              <a:gd name="T2" fmla="*/ 0 w 2063"/>
              <a:gd name="T3" fmla="*/ 650 h 1401"/>
              <a:gd name="T4" fmla="*/ 3 w 2063"/>
              <a:gd name="T5" fmla="*/ 570 h 1401"/>
              <a:gd name="T6" fmla="*/ 19 w 2063"/>
              <a:gd name="T7" fmla="*/ 493 h 1401"/>
              <a:gd name="T8" fmla="*/ 59 w 2063"/>
              <a:gd name="T9" fmla="*/ 389 h 1401"/>
              <a:gd name="T10" fmla="*/ 147 w 2063"/>
              <a:gd name="T11" fmla="*/ 264 h 1401"/>
              <a:gd name="T12" fmla="*/ 264 w 2063"/>
              <a:gd name="T13" fmla="*/ 162 h 1401"/>
              <a:gd name="T14" fmla="*/ 408 w 2063"/>
              <a:gd name="T15" fmla="*/ 82 h 1401"/>
              <a:gd name="T16" fmla="*/ 574 w 2063"/>
              <a:gd name="T17" fmla="*/ 29 h 1401"/>
              <a:gd name="T18" fmla="*/ 750 w 2063"/>
              <a:gd name="T19" fmla="*/ 2 h 1401"/>
              <a:gd name="T20" fmla="*/ 937 w 2063"/>
              <a:gd name="T21" fmla="*/ 2 h 1401"/>
              <a:gd name="T22" fmla="*/ 1134 w 2063"/>
              <a:gd name="T23" fmla="*/ 29 h 1401"/>
              <a:gd name="T24" fmla="*/ 1334 w 2063"/>
              <a:gd name="T25" fmla="*/ 82 h 1401"/>
              <a:gd name="T26" fmla="*/ 1529 w 2063"/>
              <a:gd name="T27" fmla="*/ 160 h 1401"/>
              <a:gd name="T28" fmla="*/ 1708 w 2063"/>
              <a:gd name="T29" fmla="*/ 258 h 1401"/>
              <a:gd name="T30" fmla="*/ 1860 w 2063"/>
              <a:gd name="T31" fmla="*/ 384 h 1401"/>
              <a:gd name="T32" fmla="*/ 1951 w 2063"/>
              <a:gd name="T33" fmla="*/ 490 h 1401"/>
              <a:gd name="T34" fmla="*/ 1999 w 2063"/>
              <a:gd name="T35" fmla="*/ 567 h 1401"/>
              <a:gd name="T36" fmla="*/ 2033 w 2063"/>
              <a:gd name="T37" fmla="*/ 653 h 1401"/>
              <a:gd name="T38" fmla="*/ 2057 w 2063"/>
              <a:gd name="T39" fmla="*/ 741 h 1401"/>
              <a:gd name="T40" fmla="*/ 2060 w 2063"/>
              <a:gd name="T41" fmla="*/ 834 h 1401"/>
              <a:gd name="T42" fmla="*/ 2047 w 2063"/>
              <a:gd name="T43" fmla="*/ 919 h 1401"/>
              <a:gd name="T44" fmla="*/ 2017 w 2063"/>
              <a:gd name="T45" fmla="*/ 999 h 1401"/>
              <a:gd name="T46" fmla="*/ 1977 w 2063"/>
              <a:gd name="T47" fmla="*/ 1068 h 1401"/>
              <a:gd name="T48" fmla="*/ 1897 w 2063"/>
              <a:gd name="T49" fmla="*/ 1156 h 1401"/>
              <a:gd name="T50" fmla="*/ 1758 w 2063"/>
              <a:gd name="T51" fmla="*/ 1250 h 1401"/>
              <a:gd name="T52" fmla="*/ 1598 w 2063"/>
              <a:gd name="T53" fmla="*/ 1316 h 1401"/>
              <a:gd name="T54" fmla="*/ 1428 w 2063"/>
              <a:gd name="T55" fmla="*/ 1362 h 1401"/>
              <a:gd name="T56" fmla="*/ 1257 w 2063"/>
              <a:gd name="T57" fmla="*/ 1388 h 1401"/>
              <a:gd name="T58" fmla="*/ 1105 w 2063"/>
              <a:gd name="T59" fmla="*/ 1399 h 1401"/>
              <a:gd name="T60" fmla="*/ 971 w 2063"/>
              <a:gd name="T61" fmla="*/ 1399 h 1401"/>
              <a:gd name="T62" fmla="*/ 827 w 2063"/>
              <a:gd name="T63" fmla="*/ 1383 h 1401"/>
              <a:gd name="T64" fmla="*/ 675 w 2063"/>
              <a:gd name="T65" fmla="*/ 1351 h 1401"/>
              <a:gd name="T66" fmla="*/ 520 w 2063"/>
              <a:gd name="T67" fmla="*/ 1298 h 1401"/>
              <a:gd name="T68" fmla="*/ 374 w 2063"/>
              <a:gd name="T69" fmla="*/ 1226 h 1401"/>
              <a:gd name="T70" fmla="*/ 240 w 2063"/>
              <a:gd name="T71" fmla="*/ 1130 h 1401"/>
              <a:gd name="T72" fmla="*/ 128 w 2063"/>
              <a:gd name="T73" fmla="*/ 1010 h 1401"/>
              <a:gd name="T74" fmla="*/ 48 w 2063"/>
              <a:gd name="T75" fmla="*/ 863 h 14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2063" h="1401">
                <a:moveTo>
                  <a:pt x="21" y="778"/>
                </a:moveTo>
                <a:lnTo>
                  <a:pt x="11" y="735"/>
                </a:lnTo>
                <a:lnTo>
                  <a:pt x="5" y="693"/>
                </a:lnTo>
                <a:lnTo>
                  <a:pt x="0" y="650"/>
                </a:lnTo>
                <a:lnTo>
                  <a:pt x="0" y="610"/>
                </a:lnTo>
                <a:lnTo>
                  <a:pt x="3" y="570"/>
                </a:lnTo>
                <a:lnTo>
                  <a:pt x="11" y="530"/>
                </a:lnTo>
                <a:lnTo>
                  <a:pt x="19" y="493"/>
                </a:lnTo>
                <a:lnTo>
                  <a:pt x="29" y="458"/>
                </a:lnTo>
                <a:lnTo>
                  <a:pt x="59" y="389"/>
                </a:lnTo>
                <a:lnTo>
                  <a:pt x="99" y="325"/>
                </a:lnTo>
                <a:lnTo>
                  <a:pt x="147" y="264"/>
                </a:lnTo>
                <a:lnTo>
                  <a:pt x="203" y="210"/>
                </a:lnTo>
                <a:lnTo>
                  <a:pt x="264" y="162"/>
                </a:lnTo>
                <a:lnTo>
                  <a:pt x="334" y="120"/>
                </a:lnTo>
                <a:lnTo>
                  <a:pt x="408" y="82"/>
                </a:lnTo>
                <a:lnTo>
                  <a:pt x="488" y="53"/>
                </a:lnTo>
                <a:lnTo>
                  <a:pt x="574" y="29"/>
                </a:lnTo>
                <a:lnTo>
                  <a:pt x="659" y="10"/>
                </a:lnTo>
                <a:lnTo>
                  <a:pt x="750" y="2"/>
                </a:lnTo>
                <a:lnTo>
                  <a:pt x="841" y="0"/>
                </a:lnTo>
                <a:lnTo>
                  <a:pt x="937" y="2"/>
                </a:lnTo>
                <a:lnTo>
                  <a:pt x="1033" y="13"/>
                </a:lnTo>
                <a:lnTo>
                  <a:pt x="1134" y="29"/>
                </a:lnTo>
                <a:lnTo>
                  <a:pt x="1233" y="53"/>
                </a:lnTo>
                <a:lnTo>
                  <a:pt x="1334" y="82"/>
                </a:lnTo>
                <a:lnTo>
                  <a:pt x="1433" y="117"/>
                </a:lnTo>
                <a:lnTo>
                  <a:pt x="1529" y="160"/>
                </a:lnTo>
                <a:lnTo>
                  <a:pt x="1622" y="205"/>
                </a:lnTo>
                <a:lnTo>
                  <a:pt x="1708" y="258"/>
                </a:lnTo>
                <a:lnTo>
                  <a:pt x="1788" y="317"/>
                </a:lnTo>
                <a:lnTo>
                  <a:pt x="1860" y="384"/>
                </a:lnTo>
                <a:lnTo>
                  <a:pt x="1924" y="453"/>
                </a:lnTo>
                <a:lnTo>
                  <a:pt x="1951" y="490"/>
                </a:lnTo>
                <a:lnTo>
                  <a:pt x="1977" y="527"/>
                </a:lnTo>
                <a:lnTo>
                  <a:pt x="1999" y="567"/>
                </a:lnTo>
                <a:lnTo>
                  <a:pt x="2017" y="610"/>
                </a:lnTo>
                <a:lnTo>
                  <a:pt x="2033" y="653"/>
                </a:lnTo>
                <a:lnTo>
                  <a:pt x="2047" y="695"/>
                </a:lnTo>
                <a:lnTo>
                  <a:pt x="2057" y="741"/>
                </a:lnTo>
                <a:lnTo>
                  <a:pt x="2063" y="786"/>
                </a:lnTo>
                <a:lnTo>
                  <a:pt x="2060" y="834"/>
                </a:lnTo>
                <a:lnTo>
                  <a:pt x="2055" y="879"/>
                </a:lnTo>
                <a:lnTo>
                  <a:pt x="2047" y="919"/>
                </a:lnTo>
                <a:lnTo>
                  <a:pt x="2033" y="962"/>
                </a:lnTo>
                <a:lnTo>
                  <a:pt x="2017" y="999"/>
                </a:lnTo>
                <a:lnTo>
                  <a:pt x="1999" y="1034"/>
                </a:lnTo>
                <a:lnTo>
                  <a:pt x="1977" y="1068"/>
                </a:lnTo>
                <a:lnTo>
                  <a:pt x="1953" y="1100"/>
                </a:lnTo>
                <a:lnTo>
                  <a:pt x="1897" y="1156"/>
                </a:lnTo>
                <a:lnTo>
                  <a:pt x="1830" y="1207"/>
                </a:lnTo>
                <a:lnTo>
                  <a:pt x="1758" y="1250"/>
                </a:lnTo>
                <a:lnTo>
                  <a:pt x="1681" y="1287"/>
                </a:lnTo>
                <a:lnTo>
                  <a:pt x="1598" y="1316"/>
                </a:lnTo>
                <a:lnTo>
                  <a:pt x="1513" y="1343"/>
                </a:lnTo>
                <a:lnTo>
                  <a:pt x="1428" y="1362"/>
                </a:lnTo>
                <a:lnTo>
                  <a:pt x="1342" y="1377"/>
                </a:lnTo>
                <a:lnTo>
                  <a:pt x="1257" y="1388"/>
                </a:lnTo>
                <a:lnTo>
                  <a:pt x="1179" y="1396"/>
                </a:lnTo>
                <a:lnTo>
                  <a:pt x="1105" y="1399"/>
                </a:lnTo>
                <a:lnTo>
                  <a:pt x="1035" y="1401"/>
                </a:lnTo>
                <a:lnTo>
                  <a:pt x="971" y="1399"/>
                </a:lnTo>
                <a:lnTo>
                  <a:pt x="899" y="1393"/>
                </a:lnTo>
                <a:lnTo>
                  <a:pt x="827" y="1383"/>
                </a:lnTo>
                <a:lnTo>
                  <a:pt x="750" y="1370"/>
                </a:lnTo>
                <a:lnTo>
                  <a:pt x="675" y="1351"/>
                </a:lnTo>
                <a:lnTo>
                  <a:pt x="598" y="1327"/>
                </a:lnTo>
                <a:lnTo>
                  <a:pt x="520" y="1298"/>
                </a:lnTo>
                <a:lnTo>
                  <a:pt x="446" y="1266"/>
                </a:lnTo>
                <a:lnTo>
                  <a:pt x="374" y="1226"/>
                </a:lnTo>
                <a:lnTo>
                  <a:pt x="304" y="1180"/>
                </a:lnTo>
                <a:lnTo>
                  <a:pt x="240" y="1130"/>
                </a:lnTo>
                <a:lnTo>
                  <a:pt x="181" y="1074"/>
                </a:lnTo>
                <a:lnTo>
                  <a:pt x="128" y="1010"/>
                </a:lnTo>
                <a:lnTo>
                  <a:pt x="85" y="940"/>
                </a:lnTo>
                <a:lnTo>
                  <a:pt x="48" y="863"/>
                </a:lnTo>
                <a:lnTo>
                  <a:pt x="21" y="778"/>
                </a:ln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noProof="0"/>
          </a:p>
        </p:txBody>
      </p:sp>
      <p:sp>
        <p:nvSpPr>
          <p:cNvPr id="16" name="Isosceles Triangle 15">
            <a:extLst>
              <a:ext uri="{FF2B5EF4-FFF2-40B4-BE49-F238E27FC236}">
                <a16:creationId xmlns:a16="http://schemas.microsoft.com/office/drawing/2014/main" id="{E50B9CD5-BF82-4FA5-965C-3A2910331D2B}"/>
              </a:ext>
            </a:extLst>
          </p:cNvPr>
          <p:cNvSpPr/>
          <p:nvPr userDrawn="1"/>
        </p:nvSpPr>
        <p:spPr>
          <a:xfrm rot="10800000">
            <a:off x="1957388" y="4621333"/>
            <a:ext cx="1722593" cy="926028"/>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43" name="Freeform: Shape 42">
            <a:extLst>
              <a:ext uri="{FF2B5EF4-FFF2-40B4-BE49-F238E27FC236}">
                <a16:creationId xmlns:a16="http://schemas.microsoft.com/office/drawing/2014/main" id="{4463ED2E-F436-4C78-9D09-ECC568CAECBB}"/>
              </a:ext>
            </a:extLst>
          </p:cNvPr>
          <p:cNvSpPr>
            <a:spLocks/>
          </p:cNvSpPr>
          <p:nvPr userDrawn="1"/>
        </p:nvSpPr>
        <p:spPr bwMode="auto">
          <a:xfrm flipH="1">
            <a:off x="3407031" y="0"/>
            <a:ext cx="8784969" cy="6858000"/>
          </a:xfrm>
          <a:custGeom>
            <a:avLst/>
            <a:gdLst>
              <a:gd name="connsiteX0" fmla="*/ 5588301 w 8784969"/>
              <a:gd name="connsiteY0" fmla="*/ 0 h 6858000"/>
              <a:gd name="connsiteX1" fmla="*/ 1468988 w 8784969"/>
              <a:gd name="connsiteY1" fmla="*/ 0 h 6858000"/>
              <a:gd name="connsiteX2" fmla="*/ 1156162 w 8784969"/>
              <a:gd name="connsiteY2" fmla="*/ 199232 h 6858000"/>
              <a:gd name="connsiteX3" fmla="*/ 847304 w 8784969"/>
              <a:gd name="connsiteY3" fmla="*/ 429068 h 6858000"/>
              <a:gd name="connsiteX4" fmla="*/ 578156 w 8784969"/>
              <a:gd name="connsiteY4" fmla="*/ 691737 h 6858000"/>
              <a:gd name="connsiteX5" fmla="*/ 331069 w 8784969"/>
              <a:gd name="connsiteY5" fmla="*/ 987239 h 6858000"/>
              <a:gd name="connsiteX6" fmla="*/ 119280 w 8784969"/>
              <a:gd name="connsiteY6" fmla="*/ 1321048 h 6858000"/>
              <a:gd name="connsiteX7" fmla="*/ 0 w 8784969"/>
              <a:gd name="connsiteY7" fmla="*/ 1557746 h 6858000"/>
              <a:gd name="connsiteX8" fmla="*/ 0 w 8784969"/>
              <a:gd name="connsiteY8" fmla="*/ 4538060 h 6858000"/>
              <a:gd name="connsiteX9" fmla="*/ 57509 w 8784969"/>
              <a:gd name="connsiteY9" fmla="*/ 4686493 h 6858000"/>
              <a:gd name="connsiteX10" fmla="*/ 247236 w 8784969"/>
              <a:gd name="connsiteY10" fmla="*/ 5069552 h 6858000"/>
              <a:gd name="connsiteX11" fmla="*/ 481086 w 8784969"/>
              <a:gd name="connsiteY11" fmla="*/ 5419777 h 6858000"/>
              <a:gd name="connsiteX12" fmla="*/ 741410 w 8784969"/>
              <a:gd name="connsiteY12" fmla="*/ 5726224 h 6858000"/>
              <a:gd name="connsiteX13" fmla="*/ 1023795 w 8784969"/>
              <a:gd name="connsiteY13" fmla="*/ 5999838 h 6858000"/>
              <a:gd name="connsiteX14" fmla="*/ 1332653 w 8784969"/>
              <a:gd name="connsiteY14" fmla="*/ 6251562 h 6858000"/>
              <a:gd name="connsiteX15" fmla="*/ 1650336 w 8784969"/>
              <a:gd name="connsiteY15" fmla="*/ 6470453 h 6858000"/>
              <a:gd name="connsiteX16" fmla="*/ 1976844 w 8784969"/>
              <a:gd name="connsiteY16" fmla="*/ 6645566 h 6858000"/>
              <a:gd name="connsiteX17" fmla="*/ 2321000 w 8784969"/>
              <a:gd name="connsiteY17" fmla="*/ 6804261 h 6858000"/>
              <a:gd name="connsiteX18" fmla="*/ 2460016 w 8784969"/>
              <a:gd name="connsiteY18" fmla="*/ 6858000 h 6858000"/>
              <a:gd name="connsiteX19" fmla="*/ 6444063 w 8784969"/>
              <a:gd name="connsiteY19" fmla="*/ 6858000 h 6858000"/>
              <a:gd name="connsiteX20" fmla="*/ 6733266 w 8784969"/>
              <a:gd name="connsiteY20" fmla="*/ 6744066 h 6858000"/>
              <a:gd name="connsiteX21" fmla="*/ 7099484 w 8784969"/>
              <a:gd name="connsiteY21" fmla="*/ 6585371 h 6858000"/>
              <a:gd name="connsiteX22" fmla="*/ 7439228 w 8784969"/>
              <a:gd name="connsiteY22" fmla="*/ 6382897 h 6858000"/>
              <a:gd name="connsiteX23" fmla="*/ 7756911 w 8784969"/>
              <a:gd name="connsiteY23" fmla="*/ 6147589 h 6858000"/>
              <a:gd name="connsiteX24" fmla="*/ 8052533 w 8784969"/>
              <a:gd name="connsiteY24" fmla="*/ 5868503 h 6858000"/>
              <a:gd name="connsiteX25" fmla="*/ 8299620 w 8784969"/>
              <a:gd name="connsiteY25" fmla="*/ 5562056 h 6858000"/>
              <a:gd name="connsiteX26" fmla="*/ 8405514 w 8784969"/>
              <a:gd name="connsiteY26" fmla="*/ 5386944 h 6858000"/>
              <a:gd name="connsiteX27" fmla="*/ 8502584 w 8784969"/>
              <a:gd name="connsiteY27" fmla="*/ 5200886 h 6858000"/>
              <a:gd name="connsiteX28" fmla="*/ 8582005 w 8784969"/>
              <a:gd name="connsiteY28" fmla="*/ 5009357 h 6858000"/>
              <a:gd name="connsiteX29" fmla="*/ 8652601 w 8784969"/>
              <a:gd name="connsiteY29" fmla="*/ 4806883 h 6858000"/>
              <a:gd name="connsiteX30" fmla="*/ 8714373 w 8784969"/>
              <a:gd name="connsiteY30" fmla="*/ 4571576 h 6858000"/>
              <a:gd name="connsiteX31" fmla="*/ 8749671 w 8784969"/>
              <a:gd name="connsiteY31" fmla="*/ 4352685 h 6858000"/>
              <a:gd name="connsiteX32" fmla="*/ 8771732 w 8784969"/>
              <a:gd name="connsiteY32" fmla="*/ 4106433 h 6858000"/>
              <a:gd name="connsiteX33" fmla="*/ 8784969 w 8784969"/>
              <a:gd name="connsiteY33" fmla="*/ 3843764 h 6858000"/>
              <a:gd name="connsiteX34" fmla="*/ 8758495 w 8784969"/>
              <a:gd name="connsiteY34" fmla="*/ 3597512 h 6858000"/>
              <a:gd name="connsiteX35" fmla="*/ 8714373 w 8784969"/>
              <a:gd name="connsiteY35" fmla="*/ 3345787 h 6858000"/>
              <a:gd name="connsiteX36" fmla="*/ 8652601 w 8784969"/>
              <a:gd name="connsiteY36" fmla="*/ 3115952 h 6858000"/>
              <a:gd name="connsiteX37" fmla="*/ 8582005 w 8784969"/>
              <a:gd name="connsiteY37" fmla="*/ 2880644 h 6858000"/>
              <a:gd name="connsiteX38" fmla="*/ 8502584 w 8784969"/>
              <a:gd name="connsiteY38" fmla="*/ 2645337 h 6858000"/>
              <a:gd name="connsiteX39" fmla="*/ 8405514 w 8784969"/>
              <a:gd name="connsiteY39" fmla="*/ 2426446 h 6858000"/>
              <a:gd name="connsiteX40" fmla="*/ 8290795 w 8784969"/>
              <a:gd name="connsiteY40" fmla="*/ 2223972 h 6858000"/>
              <a:gd name="connsiteX41" fmla="*/ 8171664 w 8784969"/>
              <a:gd name="connsiteY41" fmla="*/ 2021498 h 6858000"/>
              <a:gd name="connsiteX42" fmla="*/ 7889279 w 8784969"/>
              <a:gd name="connsiteY42" fmla="*/ 1643911 h 6858000"/>
              <a:gd name="connsiteX43" fmla="*/ 7571596 w 8784969"/>
              <a:gd name="connsiteY43" fmla="*/ 1277269 h 6858000"/>
              <a:gd name="connsiteX44" fmla="*/ 7218615 w 8784969"/>
              <a:gd name="connsiteY44" fmla="*/ 954406 h 6858000"/>
              <a:gd name="connsiteX45" fmla="*/ 6839160 w 8784969"/>
              <a:gd name="connsiteY45" fmla="*/ 664375 h 6858000"/>
              <a:gd name="connsiteX46" fmla="*/ 6428820 w 8784969"/>
              <a:gd name="connsiteY46" fmla="*/ 418123 h 6858000"/>
              <a:gd name="connsiteX47" fmla="*/ 6005242 w 8784969"/>
              <a:gd name="connsiteY47" fmla="*/ 182816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8784969" h="6858000">
                <a:moveTo>
                  <a:pt x="5588301" y="0"/>
                </a:moveTo>
                <a:lnTo>
                  <a:pt x="1468988" y="0"/>
                </a:lnTo>
                <a:lnTo>
                  <a:pt x="1156162" y="199232"/>
                </a:lnTo>
                <a:lnTo>
                  <a:pt x="847304" y="429068"/>
                </a:lnTo>
                <a:lnTo>
                  <a:pt x="578156" y="691737"/>
                </a:lnTo>
                <a:lnTo>
                  <a:pt x="331069" y="987239"/>
                </a:lnTo>
                <a:lnTo>
                  <a:pt x="119280" y="1321048"/>
                </a:lnTo>
                <a:lnTo>
                  <a:pt x="0" y="1557746"/>
                </a:lnTo>
                <a:lnTo>
                  <a:pt x="0" y="4538060"/>
                </a:lnTo>
                <a:lnTo>
                  <a:pt x="57509" y="4686493"/>
                </a:lnTo>
                <a:lnTo>
                  <a:pt x="247236" y="5069552"/>
                </a:lnTo>
                <a:lnTo>
                  <a:pt x="481086" y="5419777"/>
                </a:lnTo>
                <a:lnTo>
                  <a:pt x="741410" y="5726224"/>
                </a:lnTo>
                <a:lnTo>
                  <a:pt x="1023795" y="5999838"/>
                </a:lnTo>
                <a:lnTo>
                  <a:pt x="1332653" y="6251562"/>
                </a:lnTo>
                <a:lnTo>
                  <a:pt x="1650336" y="6470453"/>
                </a:lnTo>
                <a:lnTo>
                  <a:pt x="1976844" y="6645566"/>
                </a:lnTo>
                <a:lnTo>
                  <a:pt x="2321000" y="6804261"/>
                </a:lnTo>
                <a:lnTo>
                  <a:pt x="2460016" y="6858000"/>
                </a:lnTo>
                <a:lnTo>
                  <a:pt x="6444063" y="6858000"/>
                </a:lnTo>
                <a:lnTo>
                  <a:pt x="6733266" y="6744066"/>
                </a:lnTo>
                <a:lnTo>
                  <a:pt x="7099484" y="6585371"/>
                </a:lnTo>
                <a:lnTo>
                  <a:pt x="7439228" y="6382897"/>
                </a:lnTo>
                <a:lnTo>
                  <a:pt x="7756911" y="6147589"/>
                </a:lnTo>
                <a:lnTo>
                  <a:pt x="8052533" y="5868503"/>
                </a:lnTo>
                <a:lnTo>
                  <a:pt x="8299620" y="5562056"/>
                </a:lnTo>
                <a:lnTo>
                  <a:pt x="8405514" y="5386944"/>
                </a:lnTo>
                <a:lnTo>
                  <a:pt x="8502584" y="5200886"/>
                </a:lnTo>
                <a:lnTo>
                  <a:pt x="8582005" y="5009357"/>
                </a:lnTo>
                <a:lnTo>
                  <a:pt x="8652601" y="4806883"/>
                </a:lnTo>
                <a:lnTo>
                  <a:pt x="8714373" y="4571576"/>
                </a:lnTo>
                <a:lnTo>
                  <a:pt x="8749671" y="4352685"/>
                </a:lnTo>
                <a:lnTo>
                  <a:pt x="8771732" y="4106433"/>
                </a:lnTo>
                <a:lnTo>
                  <a:pt x="8784969" y="3843764"/>
                </a:lnTo>
                <a:lnTo>
                  <a:pt x="8758495" y="3597512"/>
                </a:lnTo>
                <a:lnTo>
                  <a:pt x="8714373" y="3345787"/>
                </a:lnTo>
                <a:lnTo>
                  <a:pt x="8652601" y="3115952"/>
                </a:lnTo>
                <a:lnTo>
                  <a:pt x="8582005" y="2880644"/>
                </a:lnTo>
                <a:lnTo>
                  <a:pt x="8502584" y="2645337"/>
                </a:lnTo>
                <a:lnTo>
                  <a:pt x="8405514" y="2426446"/>
                </a:lnTo>
                <a:lnTo>
                  <a:pt x="8290795" y="2223972"/>
                </a:lnTo>
                <a:lnTo>
                  <a:pt x="8171664" y="2021498"/>
                </a:lnTo>
                <a:lnTo>
                  <a:pt x="7889279" y="1643911"/>
                </a:lnTo>
                <a:lnTo>
                  <a:pt x="7571596" y="1277269"/>
                </a:lnTo>
                <a:lnTo>
                  <a:pt x="7218615" y="954406"/>
                </a:lnTo>
                <a:lnTo>
                  <a:pt x="6839160" y="664375"/>
                </a:lnTo>
                <a:lnTo>
                  <a:pt x="6428820" y="418123"/>
                </a:lnTo>
                <a:lnTo>
                  <a:pt x="6005242" y="182816"/>
                </a:lnTo>
                <a:close/>
              </a:path>
            </a:pathLst>
          </a:custGeom>
          <a:solidFill>
            <a:schemeClr val="tx1">
              <a:lumMod val="75000"/>
              <a:lumOff val="25000"/>
            </a:schemeClr>
          </a:solidFill>
          <a:ln>
            <a:noFill/>
          </a:ln>
        </p:spPr>
        <p:txBody>
          <a:bodyPr vert="horz" wrap="square" lIns="91440" tIns="45720" rIns="91440" bIns="45720" numCol="1" anchor="t" anchorCtr="0" compatLnSpc="1">
            <a:prstTxWarp prst="textNoShape">
              <a:avLst/>
            </a:prstTxWarp>
            <a:noAutofit/>
          </a:bodyPr>
          <a:lstStyle/>
          <a:p>
            <a:endParaRPr lang="en-US" noProof="0"/>
          </a:p>
        </p:txBody>
      </p:sp>
      <p:sp>
        <p:nvSpPr>
          <p:cNvPr id="5" name="Footer Placeholder 4"/>
          <p:cNvSpPr>
            <a:spLocks noGrp="1"/>
          </p:cNvSpPr>
          <p:nvPr>
            <p:ph type="ftr" sz="quarter" idx="11"/>
          </p:nvPr>
        </p:nvSpPr>
        <p:spPr/>
        <p:txBody>
          <a:bodyPr/>
          <a:lstStyle/>
          <a:p>
            <a:endParaRPr lang="en-US" noProof="0"/>
          </a:p>
        </p:txBody>
      </p:sp>
      <p:sp>
        <p:nvSpPr>
          <p:cNvPr id="6" name="Slide Number Placeholder 5"/>
          <p:cNvSpPr>
            <a:spLocks noGrp="1"/>
          </p:cNvSpPr>
          <p:nvPr>
            <p:ph type="sldNum" sz="quarter" idx="12"/>
          </p:nvPr>
        </p:nvSpPr>
        <p:spPr/>
        <p:txBody>
          <a:bodyPr/>
          <a:lstStyle/>
          <a:p>
            <a:fld id="{A204E297-2C47-40A4-842B-FD18E4874900}" type="slidenum">
              <a:rPr lang="en-US" noProof="0" smtClean="0"/>
              <a:t>‹#›</a:t>
            </a:fld>
            <a:endParaRPr lang="en-US" noProof="0"/>
          </a:p>
        </p:txBody>
      </p:sp>
      <p:sp>
        <p:nvSpPr>
          <p:cNvPr id="7" name="Title 6">
            <a:extLst>
              <a:ext uri="{FF2B5EF4-FFF2-40B4-BE49-F238E27FC236}">
                <a16:creationId xmlns:a16="http://schemas.microsoft.com/office/drawing/2014/main" id="{89245B68-D7BE-4D62-BC2B-4D5729E566E9}"/>
              </a:ext>
            </a:extLst>
          </p:cNvPr>
          <p:cNvSpPr>
            <a:spLocks noGrp="1"/>
          </p:cNvSpPr>
          <p:nvPr>
            <p:ph type="title"/>
          </p:nvPr>
        </p:nvSpPr>
        <p:spPr>
          <a:xfrm>
            <a:off x="398682" y="2325648"/>
            <a:ext cx="3498667" cy="2456485"/>
          </a:xfrm>
        </p:spPr>
        <p:txBody>
          <a:bodyPr/>
          <a:lstStyle/>
          <a:p>
            <a:r>
              <a:rPr lang="en-US" noProof="0"/>
              <a:t>Click to edit Master title style</a:t>
            </a:r>
          </a:p>
        </p:txBody>
      </p:sp>
      <p:sp>
        <p:nvSpPr>
          <p:cNvPr id="9" name="Content Placeholder 8">
            <a:extLst>
              <a:ext uri="{FF2B5EF4-FFF2-40B4-BE49-F238E27FC236}">
                <a16:creationId xmlns:a16="http://schemas.microsoft.com/office/drawing/2014/main" id="{AD30D061-37A7-4261-B0A0-8ADD86394B36}"/>
              </a:ext>
            </a:extLst>
          </p:cNvPr>
          <p:cNvSpPr>
            <a:spLocks noGrp="1"/>
          </p:cNvSpPr>
          <p:nvPr>
            <p:ph sz="quarter" idx="14"/>
          </p:nvPr>
        </p:nvSpPr>
        <p:spPr>
          <a:xfrm>
            <a:off x="5100638" y="838986"/>
            <a:ext cx="6292850" cy="5241303"/>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Tree>
    <p:extLst>
      <p:ext uri="{BB962C8B-B14F-4D97-AF65-F5344CB8AC3E}">
        <p14:creationId xmlns:p14="http://schemas.microsoft.com/office/powerpoint/2010/main" val="4006736006"/>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userDrawn="1">
  <p:cSld name="Title and Image">
    <p:spTree>
      <p:nvGrpSpPr>
        <p:cNvPr id="1" name=""/>
        <p:cNvGrpSpPr/>
        <p:nvPr/>
      </p:nvGrpSpPr>
      <p:grpSpPr>
        <a:xfrm>
          <a:off x="0" y="0"/>
          <a:ext cx="0" cy="0"/>
          <a:chOff x="0" y="0"/>
          <a:chExt cx="0" cy="0"/>
        </a:xfrm>
      </p:grpSpPr>
      <p:sp>
        <p:nvSpPr>
          <p:cNvPr id="35" name="Picture Placeholder 34">
            <a:extLst>
              <a:ext uri="{FF2B5EF4-FFF2-40B4-BE49-F238E27FC236}">
                <a16:creationId xmlns:a16="http://schemas.microsoft.com/office/drawing/2014/main" id="{9B7E1CAD-48B4-45E8-AC71-7B4CEEB5AE94}"/>
              </a:ext>
            </a:extLst>
          </p:cNvPr>
          <p:cNvSpPr>
            <a:spLocks noGrp="1"/>
          </p:cNvSpPr>
          <p:nvPr>
            <p:ph type="pic" sz="quarter" idx="13"/>
          </p:nvPr>
        </p:nvSpPr>
        <p:spPr>
          <a:xfrm>
            <a:off x="2825492" y="0"/>
            <a:ext cx="9366509" cy="6843713"/>
          </a:xfrm>
          <a:custGeom>
            <a:avLst/>
            <a:gdLst>
              <a:gd name="connsiteX0" fmla="*/ 3149894 w 9366509"/>
              <a:gd name="connsiteY0" fmla="*/ 0 h 6843713"/>
              <a:gd name="connsiteX1" fmla="*/ 7207729 w 9366509"/>
              <a:gd name="connsiteY1" fmla="*/ 0 h 6843713"/>
              <a:gd name="connsiteX2" fmla="*/ 7728853 w 9366509"/>
              <a:gd name="connsiteY2" fmla="*/ 155329 h 6843713"/>
              <a:gd name="connsiteX3" fmla="*/ 8323783 w 9366509"/>
              <a:gd name="connsiteY3" fmla="*/ 374392 h 6843713"/>
              <a:gd name="connsiteX4" fmla="*/ 8907061 w 9366509"/>
              <a:gd name="connsiteY4" fmla="*/ 651838 h 6843713"/>
              <a:gd name="connsiteX5" fmla="*/ 9366509 w 9366509"/>
              <a:gd name="connsiteY5" fmla="*/ 893714 h 6843713"/>
              <a:gd name="connsiteX6" fmla="*/ 9366509 w 9366509"/>
              <a:gd name="connsiteY6" fmla="*/ 6843713 h 6843713"/>
              <a:gd name="connsiteX7" fmla="*/ 768249 w 9366509"/>
              <a:gd name="connsiteY7" fmla="*/ 6843713 h 6843713"/>
              <a:gd name="connsiteX8" fmla="*/ 607301 w 9366509"/>
              <a:gd name="connsiteY8" fmla="*/ 6560777 h 6843713"/>
              <a:gd name="connsiteX9" fmla="*/ 362142 w 9366509"/>
              <a:gd name="connsiteY9" fmla="*/ 6023419 h 6843713"/>
              <a:gd name="connsiteX10" fmla="*/ 179684 w 9366509"/>
              <a:gd name="connsiteY10" fmla="*/ 5425444 h 6843713"/>
              <a:gd name="connsiteX11" fmla="*/ 101216 w 9366509"/>
              <a:gd name="connsiteY11" fmla="*/ 5125898 h 6843713"/>
              <a:gd name="connsiteX12" fmla="*/ 56781 w 9366509"/>
              <a:gd name="connsiteY12" fmla="*/ 4824862 h 6843713"/>
              <a:gd name="connsiteX13" fmla="*/ 12346 w 9366509"/>
              <a:gd name="connsiteY13" fmla="*/ 4523826 h 6843713"/>
              <a:gd name="connsiteX14" fmla="*/ 0 w 9366509"/>
              <a:gd name="connsiteY14" fmla="*/ 4241811 h 6843713"/>
              <a:gd name="connsiteX15" fmla="*/ 4521 w 9366509"/>
              <a:gd name="connsiteY15" fmla="*/ 3955653 h 6843713"/>
              <a:gd name="connsiteX16" fmla="*/ 37551 w 9366509"/>
              <a:gd name="connsiteY16" fmla="*/ 3671651 h 6843713"/>
              <a:gd name="connsiteX17" fmla="*/ 74160 w 9366509"/>
              <a:gd name="connsiteY17" fmla="*/ 3404515 h 6843713"/>
              <a:gd name="connsiteX18" fmla="*/ 125842 w 9366509"/>
              <a:gd name="connsiteY18" fmla="*/ 3157143 h 6843713"/>
              <a:gd name="connsiteX19" fmla="*/ 277270 w 9366509"/>
              <a:gd name="connsiteY19" fmla="*/ 2656892 h 6843713"/>
              <a:gd name="connsiteX20" fmla="*/ 495711 w 9366509"/>
              <a:gd name="connsiteY20" fmla="*/ 2194559 h 6843713"/>
              <a:gd name="connsiteX21" fmla="*/ 760273 w 9366509"/>
              <a:gd name="connsiteY21" fmla="*/ 1747229 h 6843713"/>
              <a:gd name="connsiteX22" fmla="*/ 1075575 w 9366509"/>
              <a:gd name="connsiteY22" fmla="*/ 1355549 h 6843713"/>
              <a:gd name="connsiteX23" fmla="*/ 1423710 w 9366509"/>
              <a:gd name="connsiteY23" fmla="*/ 999879 h 6843713"/>
              <a:gd name="connsiteX24" fmla="*/ 1821693 w 9366509"/>
              <a:gd name="connsiteY24" fmla="*/ 679475 h 6843713"/>
              <a:gd name="connsiteX25" fmla="*/ 2252508 w 9366509"/>
              <a:gd name="connsiteY25" fmla="*/ 395080 h 6843713"/>
              <a:gd name="connsiteX26" fmla="*/ 2717049 w 9366509"/>
              <a:gd name="connsiteY26" fmla="*/ 167081 h 68437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9366509" h="6843713">
                <a:moveTo>
                  <a:pt x="3149894" y="0"/>
                </a:moveTo>
                <a:lnTo>
                  <a:pt x="7207729" y="0"/>
                </a:lnTo>
                <a:lnTo>
                  <a:pt x="7728853" y="155329"/>
                </a:lnTo>
                <a:lnTo>
                  <a:pt x="8323783" y="374392"/>
                </a:lnTo>
                <a:lnTo>
                  <a:pt x="8907061" y="651838"/>
                </a:lnTo>
                <a:lnTo>
                  <a:pt x="9366509" y="893714"/>
                </a:lnTo>
                <a:lnTo>
                  <a:pt x="9366509" y="6843713"/>
                </a:lnTo>
                <a:lnTo>
                  <a:pt x="768249" y="6843713"/>
                </a:lnTo>
                <a:lnTo>
                  <a:pt x="607301" y="6560777"/>
                </a:lnTo>
                <a:lnTo>
                  <a:pt x="362142" y="6023419"/>
                </a:lnTo>
                <a:lnTo>
                  <a:pt x="179684" y="5425444"/>
                </a:lnTo>
                <a:lnTo>
                  <a:pt x="101216" y="5125898"/>
                </a:lnTo>
                <a:lnTo>
                  <a:pt x="56781" y="4824862"/>
                </a:lnTo>
                <a:lnTo>
                  <a:pt x="12346" y="4523826"/>
                </a:lnTo>
                <a:lnTo>
                  <a:pt x="0" y="4241811"/>
                </a:lnTo>
                <a:lnTo>
                  <a:pt x="4521" y="3955653"/>
                </a:lnTo>
                <a:lnTo>
                  <a:pt x="37551" y="3671651"/>
                </a:lnTo>
                <a:lnTo>
                  <a:pt x="74160" y="3404515"/>
                </a:lnTo>
                <a:lnTo>
                  <a:pt x="125842" y="3157143"/>
                </a:lnTo>
                <a:lnTo>
                  <a:pt x="277270" y="2656892"/>
                </a:lnTo>
                <a:lnTo>
                  <a:pt x="495711" y="2194559"/>
                </a:lnTo>
                <a:lnTo>
                  <a:pt x="760273" y="1747229"/>
                </a:lnTo>
                <a:lnTo>
                  <a:pt x="1075575" y="1355549"/>
                </a:lnTo>
                <a:lnTo>
                  <a:pt x="1423710" y="999879"/>
                </a:lnTo>
                <a:lnTo>
                  <a:pt x="1821693" y="679475"/>
                </a:lnTo>
                <a:lnTo>
                  <a:pt x="2252508" y="395080"/>
                </a:lnTo>
                <a:lnTo>
                  <a:pt x="2717049" y="167081"/>
                </a:lnTo>
                <a:close/>
              </a:path>
            </a:pathLst>
          </a:custGeom>
          <a:solidFill>
            <a:schemeClr val="bg1">
              <a:lumMod val="95000"/>
            </a:schemeClr>
          </a:solidFill>
        </p:spPr>
        <p:txBody>
          <a:bodyPr wrap="square" anchor="ctr">
            <a:noAutofit/>
          </a:bodyPr>
          <a:lstStyle>
            <a:lvl1pPr marL="0" indent="0" algn="ctr">
              <a:buNone/>
              <a:defRPr i="1"/>
            </a:lvl1pPr>
          </a:lstStyle>
          <a:p>
            <a:r>
              <a:rPr lang="en-US" noProof="0"/>
              <a:t>Click icon to add picture</a:t>
            </a:r>
          </a:p>
        </p:txBody>
      </p:sp>
      <p:sp>
        <p:nvSpPr>
          <p:cNvPr id="4" name="Date Placeholder 3"/>
          <p:cNvSpPr>
            <a:spLocks noGrp="1"/>
          </p:cNvSpPr>
          <p:nvPr>
            <p:ph type="dt" sz="half" idx="10"/>
          </p:nvPr>
        </p:nvSpPr>
        <p:spPr/>
        <p:txBody>
          <a:bodyPr/>
          <a:lstStyle/>
          <a:p>
            <a:endParaRPr lang="en-US" noProof="0"/>
          </a:p>
        </p:txBody>
      </p:sp>
      <p:sp>
        <p:nvSpPr>
          <p:cNvPr id="6" name="Slide Number Placeholder 5"/>
          <p:cNvSpPr>
            <a:spLocks noGrp="1"/>
          </p:cNvSpPr>
          <p:nvPr userDrawn="1">
            <p:ph type="sldNum" sz="quarter" idx="12"/>
          </p:nvPr>
        </p:nvSpPr>
        <p:spPr/>
        <p:txBody>
          <a:bodyPr/>
          <a:lstStyle/>
          <a:p>
            <a:fld id="{A204E297-2C47-40A4-842B-FD18E4874900}" type="slidenum">
              <a:rPr lang="en-US" noProof="0" smtClean="0"/>
              <a:t>‹#›</a:t>
            </a:fld>
            <a:endParaRPr lang="en-US" noProof="0"/>
          </a:p>
        </p:txBody>
      </p:sp>
      <p:sp>
        <p:nvSpPr>
          <p:cNvPr id="2" name="Title 1"/>
          <p:cNvSpPr>
            <a:spLocks noGrp="1"/>
          </p:cNvSpPr>
          <p:nvPr userDrawn="1">
            <p:ph type="title"/>
          </p:nvPr>
        </p:nvSpPr>
        <p:spPr>
          <a:xfrm>
            <a:off x="298206" y="4119869"/>
            <a:ext cx="3112552" cy="2456442"/>
          </a:xfrm>
        </p:spPr>
        <p:txBody>
          <a:bodyPr/>
          <a:lstStyle>
            <a:lvl1pPr>
              <a:defRPr>
                <a:solidFill>
                  <a:schemeClr val="tx1"/>
                </a:solidFill>
              </a:defRPr>
            </a:lvl1pPr>
          </a:lstStyle>
          <a:p>
            <a:r>
              <a:rPr lang="en-US" noProof="0"/>
              <a:t>Click to edit Master title style</a:t>
            </a:r>
          </a:p>
        </p:txBody>
      </p:sp>
      <p:sp>
        <p:nvSpPr>
          <p:cNvPr id="5" name="Footer Placeholder 4"/>
          <p:cNvSpPr>
            <a:spLocks noGrp="1"/>
          </p:cNvSpPr>
          <p:nvPr userDrawn="1">
            <p:ph type="ftr" sz="quarter" idx="11"/>
          </p:nvPr>
        </p:nvSpPr>
        <p:spPr/>
        <p:txBody>
          <a:bodyPr/>
          <a:lstStyle/>
          <a:p>
            <a:endParaRPr lang="en-US" noProof="0"/>
          </a:p>
        </p:txBody>
      </p:sp>
    </p:spTree>
    <p:extLst>
      <p:ext uri="{BB962C8B-B14F-4D97-AF65-F5344CB8AC3E}">
        <p14:creationId xmlns:p14="http://schemas.microsoft.com/office/powerpoint/2010/main" val="129824574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grpSp>
        <p:nvGrpSpPr>
          <p:cNvPr id="80" name="Group 79"/>
          <p:cNvGrpSpPr/>
          <p:nvPr/>
        </p:nvGrpSpPr>
        <p:grpSpPr>
          <a:xfrm flipH="1">
            <a:off x="38100" y="0"/>
            <a:ext cx="12584114" cy="6853238"/>
            <a:chOff x="-417513" y="0"/>
            <a:chExt cx="12584114" cy="6853238"/>
          </a:xfrm>
        </p:grpSpPr>
        <p:sp>
          <p:nvSpPr>
            <p:cNvPr id="81" name="Freeform 5"/>
            <p:cNvSpPr/>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2" name="Freeform 6"/>
            <p:cNvSpPr/>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3" name="Freeform 7"/>
            <p:cNvSpPr/>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4" name="Freeform 8"/>
            <p:cNvSpPr/>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5" name="Freeform 9"/>
            <p:cNvSpPr/>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6" name="Freeform 10"/>
            <p:cNvSpPr/>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7" name="Freeform 11"/>
            <p:cNvSpPr/>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8" name="Freeform 12"/>
            <p:cNvSpPr/>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9" name="Freeform 13"/>
            <p:cNvSpPr/>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0" name="Freeform 14"/>
            <p:cNvSpPr/>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1" name="Freeform 15"/>
            <p:cNvSpPr/>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2" name="Freeform 16"/>
            <p:cNvSpPr/>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3" name="Freeform 17"/>
            <p:cNvSpPr/>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4" name="Freeform 18"/>
            <p:cNvSpPr/>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5" name="Freeform 19"/>
            <p:cNvSpPr/>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6" name="Freeform 20"/>
            <p:cNvSpPr/>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7" name="Freeform 21"/>
            <p:cNvSpPr/>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98" name="Freeform 22"/>
            <p:cNvSpPr/>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9" name="Freeform 23"/>
            <p:cNvSpPr/>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0" name="Freeform 24"/>
            <p:cNvSpPr/>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1" name="Freeform 25"/>
            <p:cNvSpPr/>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sp>
        <p:nvSpPr>
          <p:cNvPr id="6" name="Slide Number Placeholder 5"/>
          <p:cNvSpPr>
            <a:spLocks noGrp="1"/>
          </p:cNvSpPr>
          <p:nvPr userDrawn="1">
            <p:ph type="sldNum" sz="quarter" idx="12"/>
          </p:nvPr>
        </p:nvSpPr>
        <p:spPr/>
        <p:txBody>
          <a:bodyPr/>
          <a:lstStyle/>
          <a:p>
            <a:fld id="{A204E297-2C47-40A4-842B-FD18E4874900}" type="slidenum">
              <a:rPr lang="en-US" noProof="0" smtClean="0"/>
              <a:t>‹#›</a:t>
            </a:fld>
            <a:endParaRPr lang="en-US" noProof="0"/>
          </a:p>
        </p:txBody>
      </p:sp>
      <p:sp>
        <p:nvSpPr>
          <p:cNvPr id="16" name="Isosceles Triangle 15">
            <a:extLst>
              <a:ext uri="{FF2B5EF4-FFF2-40B4-BE49-F238E27FC236}">
                <a16:creationId xmlns:a16="http://schemas.microsoft.com/office/drawing/2014/main" id="{E50B9CD5-BF82-4FA5-965C-3A2910331D2B}"/>
              </a:ext>
            </a:extLst>
          </p:cNvPr>
          <p:cNvSpPr/>
          <p:nvPr userDrawn="1"/>
        </p:nvSpPr>
        <p:spPr>
          <a:xfrm rot="16786340" flipV="1">
            <a:off x="2543487" y="816217"/>
            <a:ext cx="1335707" cy="698164"/>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34" name="Freeform: Shape 33">
            <a:extLst>
              <a:ext uri="{FF2B5EF4-FFF2-40B4-BE49-F238E27FC236}">
                <a16:creationId xmlns:a16="http://schemas.microsoft.com/office/drawing/2014/main" id="{C112C725-A112-4CA5-AF43-E92C44765DAD}"/>
              </a:ext>
            </a:extLst>
          </p:cNvPr>
          <p:cNvSpPr/>
          <p:nvPr userDrawn="1"/>
        </p:nvSpPr>
        <p:spPr>
          <a:xfrm flipV="1">
            <a:off x="1" y="0"/>
            <a:ext cx="3421063" cy="2408104"/>
          </a:xfrm>
          <a:custGeom>
            <a:avLst/>
            <a:gdLst>
              <a:gd name="connsiteX0" fmla="*/ 1612831 w 4537613"/>
              <a:gd name="connsiteY0" fmla="*/ 0 h 3194050"/>
              <a:gd name="connsiteX1" fmla="*/ 1842601 w 4537613"/>
              <a:gd name="connsiteY1" fmla="*/ 4707 h 3194050"/>
              <a:gd name="connsiteX2" fmla="*/ 2072371 w 4537613"/>
              <a:gd name="connsiteY2" fmla="*/ 30596 h 3194050"/>
              <a:gd name="connsiteX3" fmla="*/ 2314109 w 4537613"/>
              <a:gd name="connsiteY3" fmla="*/ 68253 h 3194050"/>
              <a:gd name="connsiteX4" fmla="*/ 2551059 w 4537613"/>
              <a:gd name="connsiteY4" fmla="*/ 124738 h 3194050"/>
              <a:gd name="connsiteX5" fmla="*/ 2792797 w 4537613"/>
              <a:gd name="connsiteY5" fmla="*/ 192991 h 3194050"/>
              <a:gd name="connsiteX6" fmla="*/ 3029747 w 4537613"/>
              <a:gd name="connsiteY6" fmla="*/ 275365 h 3194050"/>
              <a:gd name="connsiteX7" fmla="*/ 3259517 w 4537613"/>
              <a:gd name="connsiteY7" fmla="*/ 376568 h 3194050"/>
              <a:gd name="connsiteX8" fmla="*/ 3482107 w 4537613"/>
              <a:gd name="connsiteY8" fmla="*/ 482477 h 3194050"/>
              <a:gd name="connsiteX9" fmla="*/ 3687942 w 4537613"/>
              <a:gd name="connsiteY9" fmla="*/ 607215 h 3194050"/>
              <a:gd name="connsiteX10" fmla="*/ 3879418 w 4537613"/>
              <a:gd name="connsiteY10" fmla="*/ 746074 h 3194050"/>
              <a:gd name="connsiteX11" fmla="*/ 4051745 w 4537613"/>
              <a:gd name="connsiteY11" fmla="*/ 903762 h 3194050"/>
              <a:gd name="connsiteX12" fmla="*/ 4204925 w 4537613"/>
              <a:gd name="connsiteY12" fmla="*/ 1066157 h 3194050"/>
              <a:gd name="connsiteX13" fmla="*/ 4269548 w 4537613"/>
              <a:gd name="connsiteY13" fmla="*/ 1153238 h 3194050"/>
              <a:gd name="connsiteX14" fmla="*/ 4331778 w 4537613"/>
              <a:gd name="connsiteY14" fmla="*/ 1240319 h 3194050"/>
              <a:gd name="connsiteX15" fmla="*/ 4384433 w 4537613"/>
              <a:gd name="connsiteY15" fmla="*/ 1334461 h 3194050"/>
              <a:gd name="connsiteX16" fmla="*/ 4427515 w 4537613"/>
              <a:gd name="connsiteY16" fmla="*/ 1435663 h 3194050"/>
              <a:gd name="connsiteX17" fmla="*/ 4465810 w 4537613"/>
              <a:gd name="connsiteY17" fmla="*/ 1536866 h 3194050"/>
              <a:gd name="connsiteX18" fmla="*/ 4499318 w 4537613"/>
              <a:gd name="connsiteY18" fmla="*/ 1635715 h 3194050"/>
              <a:gd name="connsiteX19" fmla="*/ 4523253 w 4537613"/>
              <a:gd name="connsiteY19" fmla="*/ 1743978 h 3194050"/>
              <a:gd name="connsiteX20" fmla="*/ 4537613 w 4537613"/>
              <a:gd name="connsiteY20" fmla="*/ 1849887 h 3194050"/>
              <a:gd name="connsiteX21" fmla="*/ 4530433 w 4537613"/>
              <a:gd name="connsiteY21" fmla="*/ 1962858 h 3194050"/>
              <a:gd name="connsiteX22" fmla="*/ 4518466 w 4537613"/>
              <a:gd name="connsiteY22" fmla="*/ 2068767 h 3194050"/>
              <a:gd name="connsiteX23" fmla="*/ 4499318 w 4537613"/>
              <a:gd name="connsiteY23" fmla="*/ 2162909 h 3194050"/>
              <a:gd name="connsiteX24" fmla="*/ 4465810 w 4537613"/>
              <a:gd name="connsiteY24" fmla="*/ 2264111 h 3194050"/>
              <a:gd name="connsiteX25" fmla="*/ 4427515 w 4537613"/>
              <a:gd name="connsiteY25" fmla="*/ 2351193 h 3194050"/>
              <a:gd name="connsiteX26" fmla="*/ 4384433 w 4537613"/>
              <a:gd name="connsiteY26" fmla="*/ 2433567 h 3194050"/>
              <a:gd name="connsiteX27" fmla="*/ 4331778 w 4537613"/>
              <a:gd name="connsiteY27" fmla="*/ 2513587 h 3194050"/>
              <a:gd name="connsiteX28" fmla="*/ 4274335 w 4537613"/>
              <a:gd name="connsiteY28" fmla="*/ 2588901 h 3194050"/>
              <a:gd name="connsiteX29" fmla="*/ 4140302 w 4537613"/>
              <a:gd name="connsiteY29" fmla="*/ 2720699 h 3194050"/>
              <a:gd name="connsiteX30" fmla="*/ 3979942 w 4537613"/>
              <a:gd name="connsiteY30" fmla="*/ 2840730 h 3194050"/>
              <a:gd name="connsiteX31" fmla="*/ 3807614 w 4537613"/>
              <a:gd name="connsiteY31" fmla="*/ 2941933 h 3194050"/>
              <a:gd name="connsiteX32" fmla="*/ 3623320 w 4537613"/>
              <a:gd name="connsiteY32" fmla="*/ 3029014 h 3194050"/>
              <a:gd name="connsiteX33" fmla="*/ 3424664 w 4537613"/>
              <a:gd name="connsiteY33" fmla="*/ 3097267 h 3194050"/>
              <a:gd name="connsiteX34" fmla="*/ 3221222 w 4537613"/>
              <a:gd name="connsiteY34" fmla="*/ 3160812 h 3194050"/>
              <a:gd name="connsiteX35" fmla="*/ 3070007 w 4537613"/>
              <a:gd name="connsiteY35" fmla="*/ 3194050 h 3194050"/>
              <a:gd name="connsiteX36" fmla="*/ 1273362 w 4537613"/>
              <a:gd name="connsiteY36" fmla="*/ 3194050 h 3194050"/>
              <a:gd name="connsiteX37" fmla="*/ 1215520 w 4537613"/>
              <a:gd name="connsiteY37" fmla="*/ 3179641 h 3194050"/>
              <a:gd name="connsiteX38" fmla="*/ 1031226 w 4537613"/>
              <a:gd name="connsiteY38" fmla="*/ 3123156 h 3194050"/>
              <a:gd name="connsiteX39" fmla="*/ 844537 w 4537613"/>
              <a:gd name="connsiteY39" fmla="*/ 3054903 h 3194050"/>
              <a:gd name="connsiteX40" fmla="*/ 667423 w 4537613"/>
              <a:gd name="connsiteY40" fmla="*/ 2979589 h 3194050"/>
              <a:gd name="connsiteX41" fmla="*/ 495095 w 4537613"/>
              <a:gd name="connsiteY41" fmla="*/ 2885448 h 3194050"/>
              <a:gd name="connsiteX42" fmla="*/ 327554 w 4537613"/>
              <a:gd name="connsiteY42" fmla="*/ 2777184 h 3194050"/>
              <a:gd name="connsiteX43" fmla="*/ 174374 w 4537613"/>
              <a:gd name="connsiteY43" fmla="*/ 2659507 h 3194050"/>
              <a:gd name="connsiteX44" fmla="*/ 33161 w 4537613"/>
              <a:gd name="connsiteY44" fmla="*/ 2527709 h 3194050"/>
              <a:gd name="connsiteX45" fmla="*/ 0 w 4537613"/>
              <a:gd name="connsiteY45" fmla="*/ 2488332 h 3194050"/>
              <a:gd name="connsiteX46" fmla="*/ 0 w 4537613"/>
              <a:gd name="connsiteY46" fmla="*/ 575618 h 3194050"/>
              <a:gd name="connsiteX47" fmla="*/ 85817 w 4537613"/>
              <a:gd name="connsiteY47" fmla="*/ 494245 h 3194050"/>
              <a:gd name="connsiteX48" fmla="*/ 231817 w 4537613"/>
              <a:gd name="connsiteY48" fmla="*/ 381275 h 3194050"/>
              <a:gd name="connsiteX49" fmla="*/ 399358 w 4537613"/>
              <a:gd name="connsiteY49" fmla="*/ 282426 h 3194050"/>
              <a:gd name="connsiteX50" fmla="*/ 576472 w 4537613"/>
              <a:gd name="connsiteY50" fmla="*/ 192991 h 3194050"/>
              <a:gd name="connsiteX51" fmla="*/ 767947 w 4537613"/>
              <a:gd name="connsiteY51" fmla="*/ 124738 h 3194050"/>
              <a:gd name="connsiteX52" fmla="*/ 973783 w 4537613"/>
              <a:gd name="connsiteY52" fmla="*/ 68253 h 3194050"/>
              <a:gd name="connsiteX53" fmla="*/ 1177225 w 4537613"/>
              <a:gd name="connsiteY53" fmla="*/ 23536 h 3194050"/>
              <a:gd name="connsiteX54" fmla="*/ 1395028 w 4537613"/>
              <a:gd name="connsiteY54" fmla="*/ 4707 h 3194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4537613" h="3194050">
                <a:moveTo>
                  <a:pt x="1612831" y="0"/>
                </a:moveTo>
                <a:lnTo>
                  <a:pt x="1842601" y="4707"/>
                </a:lnTo>
                <a:lnTo>
                  <a:pt x="2072371" y="30596"/>
                </a:lnTo>
                <a:lnTo>
                  <a:pt x="2314109" y="68253"/>
                </a:lnTo>
                <a:lnTo>
                  <a:pt x="2551059" y="124738"/>
                </a:lnTo>
                <a:lnTo>
                  <a:pt x="2792797" y="192991"/>
                </a:lnTo>
                <a:lnTo>
                  <a:pt x="3029747" y="275365"/>
                </a:lnTo>
                <a:lnTo>
                  <a:pt x="3259517" y="376568"/>
                </a:lnTo>
                <a:lnTo>
                  <a:pt x="3482107" y="482477"/>
                </a:lnTo>
                <a:lnTo>
                  <a:pt x="3687942" y="607215"/>
                </a:lnTo>
                <a:lnTo>
                  <a:pt x="3879418" y="746074"/>
                </a:lnTo>
                <a:lnTo>
                  <a:pt x="4051745" y="903762"/>
                </a:lnTo>
                <a:lnTo>
                  <a:pt x="4204925" y="1066157"/>
                </a:lnTo>
                <a:lnTo>
                  <a:pt x="4269548" y="1153238"/>
                </a:lnTo>
                <a:lnTo>
                  <a:pt x="4331778" y="1240319"/>
                </a:lnTo>
                <a:lnTo>
                  <a:pt x="4384433" y="1334461"/>
                </a:lnTo>
                <a:lnTo>
                  <a:pt x="4427515" y="1435663"/>
                </a:lnTo>
                <a:lnTo>
                  <a:pt x="4465810" y="1536866"/>
                </a:lnTo>
                <a:lnTo>
                  <a:pt x="4499318" y="1635715"/>
                </a:lnTo>
                <a:lnTo>
                  <a:pt x="4523253" y="1743978"/>
                </a:lnTo>
                <a:lnTo>
                  <a:pt x="4537613" y="1849887"/>
                </a:lnTo>
                <a:lnTo>
                  <a:pt x="4530433" y="1962858"/>
                </a:lnTo>
                <a:lnTo>
                  <a:pt x="4518466" y="2068767"/>
                </a:lnTo>
                <a:lnTo>
                  <a:pt x="4499318" y="2162909"/>
                </a:lnTo>
                <a:lnTo>
                  <a:pt x="4465810" y="2264111"/>
                </a:lnTo>
                <a:lnTo>
                  <a:pt x="4427515" y="2351193"/>
                </a:lnTo>
                <a:lnTo>
                  <a:pt x="4384433" y="2433567"/>
                </a:lnTo>
                <a:lnTo>
                  <a:pt x="4331778" y="2513587"/>
                </a:lnTo>
                <a:lnTo>
                  <a:pt x="4274335" y="2588901"/>
                </a:lnTo>
                <a:lnTo>
                  <a:pt x="4140302" y="2720699"/>
                </a:lnTo>
                <a:lnTo>
                  <a:pt x="3979942" y="2840730"/>
                </a:lnTo>
                <a:lnTo>
                  <a:pt x="3807614" y="2941933"/>
                </a:lnTo>
                <a:lnTo>
                  <a:pt x="3623320" y="3029014"/>
                </a:lnTo>
                <a:lnTo>
                  <a:pt x="3424664" y="3097267"/>
                </a:lnTo>
                <a:lnTo>
                  <a:pt x="3221222" y="3160812"/>
                </a:lnTo>
                <a:lnTo>
                  <a:pt x="3070007" y="3194050"/>
                </a:lnTo>
                <a:lnTo>
                  <a:pt x="1273362" y="3194050"/>
                </a:lnTo>
                <a:lnTo>
                  <a:pt x="1215520" y="3179641"/>
                </a:lnTo>
                <a:lnTo>
                  <a:pt x="1031226" y="3123156"/>
                </a:lnTo>
                <a:lnTo>
                  <a:pt x="844537" y="3054903"/>
                </a:lnTo>
                <a:lnTo>
                  <a:pt x="667423" y="2979589"/>
                </a:lnTo>
                <a:lnTo>
                  <a:pt x="495095" y="2885448"/>
                </a:lnTo>
                <a:lnTo>
                  <a:pt x="327554" y="2777184"/>
                </a:lnTo>
                <a:lnTo>
                  <a:pt x="174374" y="2659507"/>
                </a:lnTo>
                <a:lnTo>
                  <a:pt x="33161" y="2527709"/>
                </a:lnTo>
                <a:lnTo>
                  <a:pt x="0" y="2488332"/>
                </a:lnTo>
                <a:lnTo>
                  <a:pt x="0" y="575618"/>
                </a:lnTo>
                <a:lnTo>
                  <a:pt x="85817" y="494245"/>
                </a:lnTo>
                <a:lnTo>
                  <a:pt x="231817" y="381275"/>
                </a:lnTo>
                <a:lnTo>
                  <a:pt x="399358" y="282426"/>
                </a:lnTo>
                <a:lnTo>
                  <a:pt x="576472" y="192991"/>
                </a:lnTo>
                <a:lnTo>
                  <a:pt x="767947" y="124738"/>
                </a:lnTo>
                <a:lnTo>
                  <a:pt x="973783" y="68253"/>
                </a:lnTo>
                <a:lnTo>
                  <a:pt x="1177225" y="23536"/>
                </a:lnTo>
                <a:lnTo>
                  <a:pt x="1395028" y="4707"/>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2" name="Title 1"/>
          <p:cNvSpPr>
            <a:spLocks noGrp="1"/>
          </p:cNvSpPr>
          <p:nvPr userDrawn="1">
            <p:ph type="title"/>
          </p:nvPr>
        </p:nvSpPr>
        <p:spPr>
          <a:xfrm>
            <a:off x="30662" y="-10806"/>
            <a:ext cx="3112552" cy="2456442"/>
          </a:xfrm>
        </p:spPr>
        <p:txBody>
          <a:bodyPr/>
          <a:lstStyle>
            <a:lvl1pPr>
              <a:defRPr>
                <a:solidFill>
                  <a:schemeClr val="tx1"/>
                </a:solidFill>
              </a:defRPr>
            </a:lvl1pPr>
          </a:lstStyle>
          <a:p>
            <a:r>
              <a:rPr lang="en-US" noProof="0"/>
              <a:t>Click to edit Master title style</a:t>
            </a:r>
          </a:p>
        </p:txBody>
      </p:sp>
      <p:sp>
        <p:nvSpPr>
          <p:cNvPr id="5" name="Footer Placeholder 4"/>
          <p:cNvSpPr>
            <a:spLocks noGrp="1"/>
          </p:cNvSpPr>
          <p:nvPr userDrawn="1">
            <p:ph type="ftr" sz="quarter" idx="11"/>
          </p:nvPr>
        </p:nvSpPr>
        <p:spPr>
          <a:xfrm>
            <a:off x="800894" y="6227064"/>
            <a:ext cx="10588752" cy="320040"/>
          </a:xfrm>
        </p:spPr>
        <p:txBody>
          <a:bodyPr/>
          <a:lstStyle/>
          <a:p>
            <a:endParaRPr lang="en-US" noProof="0"/>
          </a:p>
        </p:txBody>
      </p:sp>
      <p:sp>
        <p:nvSpPr>
          <p:cNvPr id="31" name="Content Placeholder 2">
            <a:extLst>
              <a:ext uri="{FF2B5EF4-FFF2-40B4-BE49-F238E27FC236}">
                <a16:creationId xmlns:a16="http://schemas.microsoft.com/office/drawing/2014/main" id="{E62201C3-EEF2-4D1D-B8AB-52AA59DD67A4}"/>
              </a:ext>
            </a:extLst>
          </p:cNvPr>
          <p:cNvSpPr>
            <a:spLocks noGrp="1"/>
          </p:cNvSpPr>
          <p:nvPr>
            <p:ph sz="half" idx="1"/>
          </p:nvPr>
        </p:nvSpPr>
        <p:spPr>
          <a:xfrm>
            <a:off x="800894" y="2445636"/>
            <a:ext cx="4536846" cy="3580515"/>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32" name="Content Placeholder 3">
            <a:extLst>
              <a:ext uri="{FF2B5EF4-FFF2-40B4-BE49-F238E27FC236}">
                <a16:creationId xmlns:a16="http://schemas.microsoft.com/office/drawing/2014/main" id="{33663903-41DD-413B-AB8C-9F42D238C61E}"/>
              </a:ext>
            </a:extLst>
          </p:cNvPr>
          <p:cNvSpPr>
            <a:spLocks noGrp="1"/>
          </p:cNvSpPr>
          <p:nvPr>
            <p:ph sz="half" idx="13"/>
          </p:nvPr>
        </p:nvSpPr>
        <p:spPr>
          <a:xfrm>
            <a:off x="5460530" y="2445636"/>
            <a:ext cx="4536846" cy="3580515"/>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Tree>
    <p:extLst>
      <p:ext uri="{BB962C8B-B14F-4D97-AF65-F5344CB8AC3E}">
        <p14:creationId xmlns:p14="http://schemas.microsoft.com/office/powerpoint/2010/main" val="1549750147"/>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grpSp>
        <p:nvGrpSpPr>
          <p:cNvPr id="80" name="Group 79"/>
          <p:cNvGrpSpPr/>
          <p:nvPr/>
        </p:nvGrpSpPr>
        <p:grpSpPr>
          <a:xfrm flipH="1">
            <a:off x="38100" y="0"/>
            <a:ext cx="12584114" cy="6853238"/>
            <a:chOff x="-417513" y="0"/>
            <a:chExt cx="12584114" cy="6853238"/>
          </a:xfrm>
        </p:grpSpPr>
        <p:sp>
          <p:nvSpPr>
            <p:cNvPr id="81" name="Freeform 5"/>
            <p:cNvSpPr/>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2" name="Freeform 6"/>
            <p:cNvSpPr/>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3" name="Freeform 7"/>
            <p:cNvSpPr/>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4" name="Freeform 8"/>
            <p:cNvSpPr/>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5" name="Freeform 9"/>
            <p:cNvSpPr/>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6" name="Freeform 10"/>
            <p:cNvSpPr/>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7" name="Freeform 11"/>
            <p:cNvSpPr/>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8" name="Freeform 12"/>
            <p:cNvSpPr/>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9" name="Freeform 13"/>
            <p:cNvSpPr/>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0" name="Freeform 14"/>
            <p:cNvSpPr/>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1" name="Freeform 15"/>
            <p:cNvSpPr/>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2" name="Freeform 16"/>
            <p:cNvSpPr/>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3" name="Freeform 17"/>
            <p:cNvSpPr/>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4" name="Freeform 18"/>
            <p:cNvSpPr/>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5" name="Freeform 19"/>
            <p:cNvSpPr/>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6" name="Freeform 20"/>
            <p:cNvSpPr/>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7" name="Freeform 21"/>
            <p:cNvSpPr/>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98" name="Freeform 22"/>
            <p:cNvSpPr/>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9" name="Freeform 23"/>
            <p:cNvSpPr/>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0" name="Freeform 24"/>
            <p:cNvSpPr/>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1" name="Freeform 25"/>
            <p:cNvSpPr/>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sp>
        <p:nvSpPr>
          <p:cNvPr id="6" name="Slide Number Placeholder 5"/>
          <p:cNvSpPr>
            <a:spLocks noGrp="1"/>
          </p:cNvSpPr>
          <p:nvPr userDrawn="1">
            <p:ph type="sldNum" sz="quarter" idx="12"/>
          </p:nvPr>
        </p:nvSpPr>
        <p:spPr/>
        <p:txBody>
          <a:bodyPr/>
          <a:lstStyle/>
          <a:p>
            <a:fld id="{A204E297-2C47-40A4-842B-FD18E4874900}" type="slidenum">
              <a:rPr lang="en-US" noProof="0" smtClean="0"/>
              <a:t>‹#›</a:t>
            </a:fld>
            <a:endParaRPr lang="en-US" noProof="0"/>
          </a:p>
        </p:txBody>
      </p:sp>
      <p:sp>
        <p:nvSpPr>
          <p:cNvPr id="16" name="Isosceles Triangle 15">
            <a:extLst>
              <a:ext uri="{FF2B5EF4-FFF2-40B4-BE49-F238E27FC236}">
                <a16:creationId xmlns:a16="http://schemas.microsoft.com/office/drawing/2014/main" id="{E50B9CD5-BF82-4FA5-965C-3A2910331D2B}"/>
              </a:ext>
            </a:extLst>
          </p:cNvPr>
          <p:cNvSpPr/>
          <p:nvPr userDrawn="1"/>
        </p:nvSpPr>
        <p:spPr>
          <a:xfrm rot="16786340" flipV="1">
            <a:off x="2543487" y="816217"/>
            <a:ext cx="1335707" cy="698164"/>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34" name="Freeform: Shape 33">
            <a:extLst>
              <a:ext uri="{FF2B5EF4-FFF2-40B4-BE49-F238E27FC236}">
                <a16:creationId xmlns:a16="http://schemas.microsoft.com/office/drawing/2014/main" id="{C112C725-A112-4CA5-AF43-E92C44765DAD}"/>
              </a:ext>
            </a:extLst>
          </p:cNvPr>
          <p:cNvSpPr/>
          <p:nvPr userDrawn="1"/>
        </p:nvSpPr>
        <p:spPr>
          <a:xfrm flipV="1">
            <a:off x="1" y="0"/>
            <a:ext cx="3421063" cy="2408104"/>
          </a:xfrm>
          <a:custGeom>
            <a:avLst/>
            <a:gdLst>
              <a:gd name="connsiteX0" fmla="*/ 1612831 w 4537613"/>
              <a:gd name="connsiteY0" fmla="*/ 0 h 3194050"/>
              <a:gd name="connsiteX1" fmla="*/ 1842601 w 4537613"/>
              <a:gd name="connsiteY1" fmla="*/ 4707 h 3194050"/>
              <a:gd name="connsiteX2" fmla="*/ 2072371 w 4537613"/>
              <a:gd name="connsiteY2" fmla="*/ 30596 h 3194050"/>
              <a:gd name="connsiteX3" fmla="*/ 2314109 w 4537613"/>
              <a:gd name="connsiteY3" fmla="*/ 68253 h 3194050"/>
              <a:gd name="connsiteX4" fmla="*/ 2551059 w 4537613"/>
              <a:gd name="connsiteY4" fmla="*/ 124738 h 3194050"/>
              <a:gd name="connsiteX5" fmla="*/ 2792797 w 4537613"/>
              <a:gd name="connsiteY5" fmla="*/ 192991 h 3194050"/>
              <a:gd name="connsiteX6" fmla="*/ 3029747 w 4537613"/>
              <a:gd name="connsiteY6" fmla="*/ 275365 h 3194050"/>
              <a:gd name="connsiteX7" fmla="*/ 3259517 w 4537613"/>
              <a:gd name="connsiteY7" fmla="*/ 376568 h 3194050"/>
              <a:gd name="connsiteX8" fmla="*/ 3482107 w 4537613"/>
              <a:gd name="connsiteY8" fmla="*/ 482477 h 3194050"/>
              <a:gd name="connsiteX9" fmla="*/ 3687942 w 4537613"/>
              <a:gd name="connsiteY9" fmla="*/ 607215 h 3194050"/>
              <a:gd name="connsiteX10" fmla="*/ 3879418 w 4537613"/>
              <a:gd name="connsiteY10" fmla="*/ 746074 h 3194050"/>
              <a:gd name="connsiteX11" fmla="*/ 4051745 w 4537613"/>
              <a:gd name="connsiteY11" fmla="*/ 903762 h 3194050"/>
              <a:gd name="connsiteX12" fmla="*/ 4204925 w 4537613"/>
              <a:gd name="connsiteY12" fmla="*/ 1066157 h 3194050"/>
              <a:gd name="connsiteX13" fmla="*/ 4269548 w 4537613"/>
              <a:gd name="connsiteY13" fmla="*/ 1153238 h 3194050"/>
              <a:gd name="connsiteX14" fmla="*/ 4331778 w 4537613"/>
              <a:gd name="connsiteY14" fmla="*/ 1240319 h 3194050"/>
              <a:gd name="connsiteX15" fmla="*/ 4384433 w 4537613"/>
              <a:gd name="connsiteY15" fmla="*/ 1334461 h 3194050"/>
              <a:gd name="connsiteX16" fmla="*/ 4427515 w 4537613"/>
              <a:gd name="connsiteY16" fmla="*/ 1435663 h 3194050"/>
              <a:gd name="connsiteX17" fmla="*/ 4465810 w 4537613"/>
              <a:gd name="connsiteY17" fmla="*/ 1536866 h 3194050"/>
              <a:gd name="connsiteX18" fmla="*/ 4499318 w 4537613"/>
              <a:gd name="connsiteY18" fmla="*/ 1635715 h 3194050"/>
              <a:gd name="connsiteX19" fmla="*/ 4523253 w 4537613"/>
              <a:gd name="connsiteY19" fmla="*/ 1743978 h 3194050"/>
              <a:gd name="connsiteX20" fmla="*/ 4537613 w 4537613"/>
              <a:gd name="connsiteY20" fmla="*/ 1849887 h 3194050"/>
              <a:gd name="connsiteX21" fmla="*/ 4530433 w 4537613"/>
              <a:gd name="connsiteY21" fmla="*/ 1962858 h 3194050"/>
              <a:gd name="connsiteX22" fmla="*/ 4518466 w 4537613"/>
              <a:gd name="connsiteY22" fmla="*/ 2068767 h 3194050"/>
              <a:gd name="connsiteX23" fmla="*/ 4499318 w 4537613"/>
              <a:gd name="connsiteY23" fmla="*/ 2162909 h 3194050"/>
              <a:gd name="connsiteX24" fmla="*/ 4465810 w 4537613"/>
              <a:gd name="connsiteY24" fmla="*/ 2264111 h 3194050"/>
              <a:gd name="connsiteX25" fmla="*/ 4427515 w 4537613"/>
              <a:gd name="connsiteY25" fmla="*/ 2351193 h 3194050"/>
              <a:gd name="connsiteX26" fmla="*/ 4384433 w 4537613"/>
              <a:gd name="connsiteY26" fmla="*/ 2433567 h 3194050"/>
              <a:gd name="connsiteX27" fmla="*/ 4331778 w 4537613"/>
              <a:gd name="connsiteY27" fmla="*/ 2513587 h 3194050"/>
              <a:gd name="connsiteX28" fmla="*/ 4274335 w 4537613"/>
              <a:gd name="connsiteY28" fmla="*/ 2588901 h 3194050"/>
              <a:gd name="connsiteX29" fmla="*/ 4140302 w 4537613"/>
              <a:gd name="connsiteY29" fmla="*/ 2720699 h 3194050"/>
              <a:gd name="connsiteX30" fmla="*/ 3979942 w 4537613"/>
              <a:gd name="connsiteY30" fmla="*/ 2840730 h 3194050"/>
              <a:gd name="connsiteX31" fmla="*/ 3807614 w 4537613"/>
              <a:gd name="connsiteY31" fmla="*/ 2941933 h 3194050"/>
              <a:gd name="connsiteX32" fmla="*/ 3623320 w 4537613"/>
              <a:gd name="connsiteY32" fmla="*/ 3029014 h 3194050"/>
              <a:gd name="connsiteX33" fmla="*/ 3424664 w 4537613"/>
              <a:gd name="connsiteY33" fmla="*/ 3097267 h 3194050"/>
              <a:gd name="connsiteX34" fmla="*/ 3221222 w 4537613"/>
              <a:gd name="connsiteY34" fmla="*/ 3160812 h 3194050"/>
              <a:gd name="connsiteX35" fmla="*/ 3070007 w 4537613"/>
              <a:gd name="connsiteY35" fmla="*/ 3194050 h 3194050"/>
              <a:gd name="connsiteX36" fmla="*/ 1273362 w 4537613"/>
              <a:gd name="connsiteY36" fmla="*/ 3194050 h 3194050"/>
              <a:gd name="connsiteX37" fmla="*/ 1215520 w 4537613"/>
              <a:gd name="connsiteY37" fmla="*/ 3179641 h 3194050"/>
              <a:gd name="connsiteX38" fmla="*/ 1031226 w 4537613"/>
              <a:gd name="connsiteY38" fmla="*/ 3123156 h 3194050"/>
              <a:gd name="connsiteX39" fmla="*/ 844537 w 4537613"/>
              <a:gd name="connsiteY39" fmla="*/ 3054903 h 3194050"/>
              <a:gd name="connsiteX40" fmla="*/ 667423 w 4537613"/>
              <a:gd name="connsiteY40" fmla="*/ 2979589 h 3194050"/>
              <a:gd name="connsiteX41" fmla="*/ 495095 w 4537613"/>
              <a:gd name="connsiteY41" fmla="*/ 2885448 h 3194050"/>
              <a:gd name="connsiteX42" fmla="*/ 327554 w 4537613"/>
              <a:gd name="connsiteY42" fmla="*/ 2777184 h 3194050"/>
              <a:gd name="connsiteX43" fmla="*/ 174374 w 4537613"/>
              <a:gd name="connsiteY43" fmla="*/ 2659507 h 3194050"/>
              <a:gd name="connsiteX44" fmla="*/ 33161 w 4537613"/>
              <a:gd name="connsiteY44" fmla="*/ 2527709 h 3194050"/>
              <a:gd name="connsiteX45" fmla="*/ 0 w 4537613"/>
              <a:gd name="connsiteY45" fmla="*/ 2488332 h 3194050"/>
              <a:gd name="connsiteX46" fmla="*/ 0 w 4537613"/>
              <a:gd name="connsiteY46" fmla="*/ 575618 h 3194050"/>
              <a:gd name="connsiteX47" fmla="*/ 85817 w 4537613"/>
              <a:gd name="connsiteY47" fmla="*/ 494245 h 3194050"/>
              <a:gd name="connsiteX48" fmla="*/ 231817 w 4537613"/>
              <a:gd name="connsiteY48" fmla="*/ 381275 h 3194050"/>
              <a:gd name="connsiteX49" fmla="*/ 399358 w 4537613"/>
              <a:gd name="connsiteY49" fmla="*/ 282426 h 3194050"/>
              <a:gd name="connsiteX50" fmla="*/ 576472 w 4537613"/>
              <a:gd name="connsiteY50" fmla="*/ 192991 h 3194050"/>
              <a:gd name="connsiteX51" fmla="*/ 767947 w 4537613"/>
              <a:gd name="connsiteY51" fmla="*/ 124738 h 3194050"/>
              <a:gd name="connsiteX52" fmla="*/ 973783 w 4537613"/>
              <a:gd name="connsiteY52" fmla="*/ 68253 h 3194050"/>
              <a:gd name="connsiteX53" fmla="*/ 1177225 w 4537613"/>
              <a:gd name="connsiteY53" fmla="*/ 23536 h 3194050"/>
              <a:gd name="connsiteX54" fmla="*/ 1395028 w 4537613"/>
              <a:gd name="connsiteY54" fmla="*/ 4707 h 3194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4537613" h="3194050">
                <a:moveTo>
                  <a:pt x="1612831" y="0"/>
                </a:moveTo>
                <a:lnTo>
                  <a:pt x="1842601" y="4707"/>
                </a:lnTo>
                <a:lnTo>
                  <a:pt x="2072371" y="30596"/>
                </a:lnTo>
                <a:lnTo>
                  <a:pt x="2314109" y="68253"/>
                </a:lnTo>
                <a:lnTo>
                  <a:pt x="2551059" y="124738"/>
                </a:lnTo>
                <a:lnTo>
                  <a:pt x="2792797" y="192991"/>
                </a:lnTo>
                <a:lnTo>
                  <a:pt x="3029747" y="275365"/>
                </a:lnTo>
                <a:lnTo>
                  <a:pt x="3259517" y="376568"/>
                </a:lnTo>
                <a:lnTo>
                  <a:pt x="3482107" y="482477"/>
                </a:lnTo>
                <a:lnTo>
                  <a:pt x="3687942" y="607215"/>
                </a:lnTo>
                <a:lnTo>
                  <a:pt x="3879418" y="746074"/>
                </a:lnTo>
                <a:lnTo>
                  <a:pt x="4051745" y="903762"/>
                </a:lnTo>
                <a:lnTo>
                  <a:pt x="4204925" y="1066157"/>
                </a:lnTo>
                <a:lnTo>
                  <a:pt x="4269548" y="1153238"/>
                </a:lnTo>
                <a:lnTo>
                  <a:pt x="4331778" y="1240319"/>
                </a:lnTo>
                <a:lnTo>
                  <a:pt x="4384433" y="1334461"/>
                </a:lnTo>
                <a:lnTo>
                  <a:pt x="4427515" y="1435663"/>
                </a:lnTo>
                <a:lnTo>
                  <a:pt x="4465810" y="1536866"/>
                </a:lnTo>
                <a:lnTo>
                  <a:pt x="4499318" y="1635715"/>
                </a:lnTo>
                <a:lnTo>
                  <a:pt x="4523253" y="1743978"/>
                </a:lnTo>
                <a:lnTo>
                  <a:pt x="4537613" y="1849887"/>
                </a:lnTo>
                <a:lnTo>
                  <a:pt x="4530433" y="1962858"/>
                </a:lnTo>
                <a:lnTo>
                  <a:pt x="4518466" y="2068767"/>
                </a:lnTo>
                <a:lnTo>
                  <a:pt x="4499318" y="2162909"/>
                </a:lnTo>
                <a:lnTo>
                  <a:pt x="4465810" y="2264111"/>
                </a:lnTo>
                <a:lnTo>
                  <a:pt x="4427515" y="2351193"/>
                </a:lnTo>
                <a:lnTo>
                  <a:pt x="4384433" y="2433567"/>
                </a:lnTo>
                <a:lnTo>
                  <a:pt x="4331778" y="2513587"/>
                </a:lnTo>
                <a:lnTo>
                  <a:pt x="4274335" y="2588901"/>
                </a:lnTo>
                <a:lnTo>
                  <a:pt x="4140302" y="2720699"/>
                </a:lnTo>
                <a:lnTo>
                  <a:pt x="3979942" y="2840730"/>
                </a:lnTo>
                <a:lnTo>
                  <a:pt x="3807614" y="2941933"/>
                </a:lnTo>
                <a:lnTo>
                  <a:pt x="3623320" y="3029014"/>
                </a:lnTo>
                <a:lnTo>
                  <a:pt x="3424664" y="3097267"/>
                </a:lnTo>
                <a:lnTo>
                  <a:pt x="3221222" y="3160812"/>
                </a:lnTo>
                <a:lnTo>
                  <a:pt x="3070007" y="3194050"/>
                </a:lnTo>
                <a:lnTo>
                  <a:pt x="1273362" y="3194050"/>
                </a:lnTo>
                <a:lnTo>
                  <a:pt x="1215520" y="3179641"/>
                </a:lnTo>
                <a:lnTo>
                  <a:pt x="1031226" y="3123156"/>
                </a:lnTo>
                <a:lnTo>
                  <a:pt x="844537" y="3054903"/>
                </a:lnTo>
                <a:lnTo>
                  <a:pt x="667423" y="2979589"/>
                </a:lnTo>
                <a:lnTo>
                  <a:pt x="495095" y="2885448"/>
                </a:lnTo>
                <a:lnTo>
                  <a:pt x="327554" y="2777184"/>
                </a:lnTo>
                <a:lnTo>
                  <a:pt x="174374" y="2659507"/>
                </a:lnTo>
                <a:lnTo>
                  <a:pt x="33161" y="2527709"/>
                </a:lnTo>
                <a:lnTo>
                  <a:pt x="0" y="2488332"/>
                </a:lnTo>
                <a:lnTo>
                  <a:pt x="0" y="575618"/>
                </a:lnTo>
                <a:lnTo>
                  <a:pt x="85817" y="494245"/>
                </a:lnTo>
                <a:lnTo>
                  <a:pt x="231817" y="381275"/>
                </a:lnTo>
                <a:lnTo>
                  <a:pt x="399358" y="282426"/>
                </a:lnTo>
                <a:lnTo>
                  <a:pt x="576472" y="192991"/>
                </a:lnTo>
                <a:lnTo>
                  <a:pt x="767947" y="124738"/>
                </a:lnTo>
                <a:lnTo>
                  <a:pt x="973783" y="68253"/>
                </a:lnTo>
                <a:lnTo>
                  <a:pt x="1177225" y="23536"/>
                </a:lnTo>
                <a:lnTo>
                  <a:pt x="1395028" y="4707"/>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2" name="Title 1"/>
          <p:cNvSpPr>
            <a:spLocks noGrp="1"/>
          </p:cNvSpPr>
          <p:nvPr userDrawn="1">
            <p:ph type="title"/>
          </p:nvPr>
        </p:nvSpPr>
        <p:spPr>
          <a:xfrm>
            <a:off x="30662" y="-10806"/>
            <a:ext cx="3112552" cy="2456442"/>
          </a:xfrm>
        </p:spPr>
        <p:txBody>
          <a:bodyPr/>
          <a:lstStyle>
            <a:lvl1pPr>
              <a:defRPr>
                <a:solidFill>
                  <a:schemeClr val="tx1"/>
                </a:solidFill>
              </a:defRPr>
            </a:lvl1pPr>
          </a:lstStyle>
          <a:p>
            <a:r>
              <a:rPr lang="en-US" noProof="0"/>
              <a:t>Click to edit Master title style</a:t>
            </a:r>
          </a:p>
        </p:txBody>
      </p:sp>
      <p:sp>
        <p:nvSpPr>
          <p:cNvPr id="5" name="Footer Placeholder 4"/>
          <p:cNvSpPr>
            <a:spLocks noGrp="1"/>
          </p:cNvSpPr>
          <p:nvPr userDrawn="1">
            <p:ph type="ftr" sz="quarter" idx="11"/>
          </p:nvPr>
        </p:nvSpPr>
        <p:spPr>
          <a:xfrm>
            <a:off x="800894" y="6227064"/>
            <a:ext cx="10588752" cy="320040"/>
          </a:xfrm>
        </p:spPr>
        <p:txBody>
          <a:bodyPr/>
          <a:lstStyle/>
          <a:p>
            <a:endParaRPr lang="en-US" noProof="0"/>
          </a:p>
        </p:txBody>
      </p:sp>
      <p:sp>
        <p:nvSpPr>
          <p:cNvPr id="31" name="Content Placeholder 2">
            <a:extLst>
              <a:ext uri="{FF2B5EF4-FFF2-40B4-BE49-F238E27FC236}">
                <a16:creationId xmlns:a16="http://schemas.microsoft.com/office/drawing/2014/main" id="{E62201C3-EEF2-4D1D-B8AB-52AA59DD67A4}"/>
              </a:ext>
            </a:extLst>
          </p:cNvPr>
          <p:cNvSpPr>
            <a:spLocks noGrp="1"/>
          </p:cNvSpPr>
          <p:nvPr>
            <p:ph sz="half" idx="1"/>
          </p:nvPr>
        </p:nvSpPr>
        <p:spPr>
          <a:xfrm>
            <a:off x="800893" y="2621849"/>
            <a:ext cx="9195593" cy="3404302"/>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Tree>
    <p:extLst>
      <p:ext uri="{BB962C8B-B14F-4D97-AF65-F5344CB8AC3E}">
        <p14:creationId xmlns:p14="http://schemas.microsoft.com/office/powerpoint/2010/main" val="2479887267"/>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1_Comparison">
    <p:spTree>
      <p:nvGrpSpPr>
        <p:cNvPr id="1" name=""/>
        <p:cNvGrpSpPr/>
        <p:nvPr/>
      </p:nvGrpSpPr>
      <p:grpSpPr>
        <a:xfrm>
          <a:off x="0" y="0"/>
          <a:ext cx="0" cy="0"/>
          <a:chOff x="0" y="0"/>
          <a:chExt cx="0" cy="0"/>
        </a:xfrm>
      </p:grpSpPr>
      <p:grpSp>
        <p:nvGrpSpPr>
          <p:cNvPr id="80" name="Group 79"/>
          <p:cNvGrpSpPr/>
          <p:nvPr/>
        </p:nvGrpSpPr>
        <p:grpSpPr>
          <a:xfrm flipH="1">
            <a:off x="38100" y="0"/>
            <a:ext cx="12584114" cy="6853238"/>
            <a:chOff x="-417513" y="0"/>
            <a:chExt cx="12584114" cy="6853238"/>
          </a:xfrm>
        </p:grpSpPr>
        <p:sp>
          <p:nvSpPr>
            <p:cNvPr id="81" name="Freeform 5"/>
            <p:cNvSpPr/>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2" name="Freeform 6"/>
            <p:cNvSpPr/>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3" name="Freeform 7"/>
            <p:cNvSpPr/>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4" name="Freeform 8"/>
            <p:cNvSpPr/>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5" name="Freeform 9"/>
            <p:cNvSpPr/>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6" name="Freeform 10"/>
            <p:cNvSpPr/>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7" name="Freeform 11"/>
            <p:cNvSpPr/>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8" name="Freeform 12"/>
            <p:cNvSpPr/>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9" name="Freeform 13"/>
            <p:cNvSpPr/>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0" name="Freeform 14"/>
            <p:cNvSpPr/>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1" name="Freeform 15"/>
            <p:cNvSpPr/>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2" name="Freeform 16"/>
            <p:cNvSpPr/>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3" name="Freeform 17"/>
            <p:cNvSpPr/>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4" name="Freeform 18"/>
            <p:cNvSpPr/>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5" name="Freeform 19"/>
            <p:cNvSpPr/>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6" name="Freeform 20"/>
            <p:cNvSpPr/>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7" name="Freeform 21"/>
            <p:cNvSpPr/>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98" name="Freeform 22"/>
            <p:cNvSpPr/>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9" name="Freeform 23"/>
            <p:cNvSpPr/>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0" name="Freeform 24"/>
            <p:cNvSpPr/>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1" name="Freeform 25"/>
            <p:cNvSpPr/>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sp>
        <p:nvSpPr>
          <p:cNvPr id="6" name="Slide Number Placeholder 5"/>
          <p:cNvSpPr>
            <a:spLocks noGrp="1"/>
          </p:cNvSpPr>
          <p:nvPr userDrawn="1">
            <p:ph type="sldNum" sz="quarter" idx="12"/>
          </p:nvPr>
        </p:nvSpPr>
        <p:spPr/>
        <p:txBody>
          <a:bodyPr/>
          <a:lstStyle/>
          <a:p>
            <a:fld id="{A204E297-2C47-40A4-842B-FD18E4874900}" type="slidenum">
              <a:rPr lang="en-US" noProof="0" smtClean="0"/>
              <a:t>‹#›</a:t>
            </a:fld>
            <a:endParaRPr lang="en-US" noProof="0"/>
          </a:p>
        </p:txBody>
      </p:sp>
      <p:sp>
        <p:nvSpPr>
          <p:cNvPr id="16" name="Isosceles Triangle 15">
            <a:extLst>
              <a:ext uri="{FF2B5EF4-FFF2-40B4-BE49-F238E27FC236}">
                <a16:creationId xmlns:a16="http://schemas.microsoft.com/office/drawing/2014/main" id="{E50B9CD5-BF82-4FA5-965C-3A2910331D2B}"/>
              </a:ext>
            </a:extLst>
          </p:cNvPr>
          <p:cNvSpPr/>
          <p:nvPr userDrawn="1"/>
        </p:nvSpPr>
        <p:spPr>
          <a:xfrm rot="16786340" flipV="1">
            <a:off x="2543487" y="816217"/>
            <a:ext cx="1335707" cy="698164"/>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34" name="Freeform: Shape 33">
            <a:extLst>
              <a:ext uri="{FF2B5EF4-FFF2-40B4-BE49-F238E27FC236}">
                <a16:creationId xmlns:a16="http://schemas.microsoft.com/office/drawing/2014/main" id="{C112C725-A112-4CA5-AF43-E92C44765DAD}"/>
              </a:ext>
            </a:extLst>
          </p:cNvPr>
          <p:cNvSpPr/>
          <p:nvPr userDrawn="1"/>
        </p:nvSpPr>
        <p:spPr>
          <a:xfrm flipV="1">
            <a:off x="1" y="0"/>
            <a:ext cx="3421063" cy="2408104"/>
          </a:xfrm>
          <a:custGeom>
            <a:avLst/>
            <a:gdLst>
              <a:gd name="connsiteX0" fmla="*/ 1612831 w 4537613"/>
              <a:gd name="connsiteY0" fmla="*/ 0 h 3194050"/>
              <a:gd name="connsiteX1" fmla="*/ 1842601 w 4537613"/>
              <a:gd name="connsiteY1" fmla="*/ 4707 h 3194050"/>
              <a:gd name="connsiteX2" fmla="*/ 2072371 w 4537613"/>
              <a:gd name="connsiteY2" fmla="*/ 30596 h 3194050"/>
              <a:gd name="connsiteX3" fmla="*/ 2314109 w 4537613"/>
              <a:gd name="connsiteY3" fmla="*/ 68253 h 3194050"/>
              <a:gd name="connsiteX4" fmla="*/ 2551059 w 4537613"/>
              <a:gd name="connsiteY4" fmla="*/ 124738 h 3194050"/>
              <a:gd name="connsiteX5" fmla="*/ 2792797 w 4537613"/>
              <a:gd name="connsiteY5" fmla="*/ 192991 h 3194050"/>
              <a:gd name="connsiteX6" fmla="*/ 3029747 w 4537613"/>
              <a:gd name="connsiteY6" fmla="*/ 275365 h 3194050"/>
              <a:gd name="connsiteX7" fmla="*/ 3259517 w 4537613"/>
              <a:gd name="connsiteY7" fmla="*/ 376568 h 3194050"/>
              <a:gd name="connsiteX8" fmla="*/ 3482107 w 4537613"/>
              <a:gd name="connsiteY8" fmla="*/ 482477 h 3194050"/>
              <a:gd name="connsiteX9" fmla="*/ 3687942 w 4537613"/>
              <a:gd name="connsiteY9" fmla="*/ 607215 h 3194050"/>
              <a:gd name="connsiteX10" fmla="*/ 3879418 w 4537613"/>
              <a:gd name="connsiteY10" fmla="*/ 746074 h 3194050"/>
              <a:gd name="connsiteX11" fmla="*/ 4051745 w 4537613"/>
              <a:gd name="connsiteY11" fmla="*/ 903762 h 3194050"/>
              <a:gd name="connsiteX12" fmla="*/ 4204925 w 4537613"/>
              <a:gd name="connsiteY12" fmla="*/ 1066157 h 3194050"/>
              <a:gd name="connsiteX13" fmla="*/ 4269548 w 4537613"/>
              <a:gd name="connsiteY13" fmla="*/ 1153238 h 3194050"/>
              <a:gd name="connsiteX14" fmla="*/ 4331778 w 4537613"/>
              <a:gd name="connsiteY14" fmla="*/ 1240319 h 3194050"/>
              <a:gd name="connsiteX15" fmla="*/ 4384433 w 4537613"/>
              <a:gd name="connsiteY15" fmla="*/ 1334461 h 3194050"/>
              <a:gd name="connsiteX16" fmla="*/ 4427515 w 4537613"/>
              <a:gd name="connsiteY16" fmla="*/ 1435663 h 3194050"/>
              <a:gd name="connsiteX17" fmla="*/ 4465810 w 4537613"/>
              <a:gd name="connsiteY17" fmla="*/ 1536866 h 3194050"/>
              <a:gd name="connsiteX18" fmla="*/ 4499318 w 4537613"/>
              <a:gd name="connsiteY18" fmla="*/ 1635715 h 3194050"/>
              <a:gd name="connsiteX19" fmla="*/ 4523253 w 4537613"/>
              <a:gd name="connsiteY19" fmla="*/ 1743978 h 3194050"/>
              <a:gd name="connsiteX20" fmla="*/ 4537613 w 4537613"/>
              <a:gd name="connsiteY20" fmla="*/ 1849887 h 3194050"/>
              <a:gd name="connsiteX21" fmla="*/ 4530433 w 4537613"/>
              <a:gd name="connsiteY21" fmla="*/ 1962858 h 3194050"/>
              <a:gd name="connsiteX22" fmla="*/ 4518466 w 4537613"/>
              <a:gd name="connsiteY22" fmla="*/ 2068767 h 3194050"/>
              <a:gd name="connsiteX23" fmla="*/ 4499318 w 4537613"/>
              <a:gd name="connsiteY23" fmla="*/ 2162909 h 3194050"/>
              <a:gd name="connsiteX24" fmla="*/ 4465810 w 4537613"/>
              <a:gd name="connsiteY24" fmla="*/ 2264111 h 3194050"/>
              <a:gd name="connsiteX25" fmla="*/ 4427515 w 4537613"/>
              <a:gd name="connsiteY25" fmla="*/ 2351193 h 3194050"/>
              <a:gd name="connsiteX26" fmla="*/ 4384433 w 4537613"/>
              <a:gd name="connsiteY26" fmla="*/ 2433567 h 3194050"/>
              <a:gd name="connsiteX27" fmla="*/ 4331778 w 4537613"/>
              <a:gd name="connsiteY27" fmla="*/ 2513587 h 3194050"/>
              <a:gd name="connsiteX28" fmla="*/ 4274335 w 4537613"/>
              <a:gd name="connsiteY28" fmla="*/ 2588901 h 3194050"/>
              <a:gd name="connsiteX29" fmla="*/ 4140302 w 4537613"/>
              <a:gd name="connsiteY29" fmla="*/ 2720699 h 3194050"/>
              <a:gd name="connsiteX30" fmla="*/ 3979942 w 4537613"/>
              <a:gd name="connsiteY30" fmla="*/ 2840730 h 3194050"/>
              <a:gd name="connsiteX31" fmla="*/ 3807614 w 4537613"/>
              <a:gd name="connsiteY31" fmla="*/ 2941933 h 3194050"/>
              <a:gd name="connsiteX32" fmla="*/ 3623320 w 4537613"/>
              <a:gd name="connsiteY32" fmla="*/ 3029014 h 3194050"/>
              <a:gd name="connsiteX33" fmla="*/ 3424664 w 4537613"/>
              <a:gd name="connsiteY33" fmla="*/ 3097267 h 3194050"/>
              <a:gd name="connsiteX34" fmla="*/ 3221222 w 4537613"/>
              <a:gd name="connsiteY34" fmla="*/ 3160812 h 3194050"/>
              <a:gd name="connsiteX35" fmla="*/ 3070007 w 4537613"/>
              <a:gd name="connsiteY35" fmla="*/ 3194050 h 3194050"/>
              <a:gd name="connsiteX36" fmla="*/ 1273362 w 4537613"/>
              <a:gd name="connsiteY36" fmla="*/ 3194050 h 3194050"/>
              <a:gd name="connsiteX37" fmla="*/ 1215520 w 4537613"/>
              <a:gd name="connsiteY37" fmla="*/ 3179641 h 3194050"/>
              <a:gd name="connsiteX38" fmla="*/ 1031226 w 4537613"/>
              <a:gd name="connsiteY38" fmla="*/ 3123156 h 3194050"/>
              <a:gd name="connsiteX39" fmla="*/ 844537 w 4537613"/>
              <a:gd name="connsiteY39" fmla="*/ 3054903 h 3194050"/>
              <a:gd name="connsiteX40" fmla="*/ 667423 w 4537613"/>
              <a:gd name="connsiteY40" fmla="*/ 2979589 h 3194050"/>
              <a:gd name="connsiteX41" fmla="*/ 495095 w 4537613"/>
              <a:gd name="connsiteY41" fmla="*/ 2885448 h 3194050"/>
              <a:gd name="connsiteX42" fmla="*/ 327554 w 4537613"/>
              <a:gd name="connsiteY42" fmla="*/ 2777184 h 3194050"/>
              <a:gd name="connsiteX43" fmla="*/ 174374 w 4537613"/>
              <a:gd name="connsiteY43" fmla="*/ 2659507 h 3194050"/>
              <a:gd name="connsiteX44" fmla="*/ 33161 w 4537613"/>
              <a:gd name="connsiteY44" fmla="*/ 2527709 h 3194050"/>
              <a:gd name="connsiteX45" fmla="*/ 0 w 4537613"/>
              <a:gd name="connsiteY45" fmla="*/ 2488332 h 3194050"/>
              <a:gd name="connsiteX46" fmla="*/ 0 w 4537613"/>
              <a:gd name="connsiteY46" fmla="*/ 575618 h 3194050"/>
              <a:gd name="connsiteX47" fmla="*/ 85817 w 4537613"/>
              <a:gd name="connsiteY47" fmla="*/ 494245 h 3194050"/>
              <a:gd name="connsiteX48" fmla="*/ 231817 w 4537613"/>
              <a:gd name="connsiteY48" fmla="*/ 381275 h 3194050"/>
              <a:gd name="connsiteX49" fmla="*/ 399358 w 4537613"/>
              <a:gd name="connsiteY49" fmla="*/ 282426 h 3194050"/>
              <a:gd name="connsiteX50" fmla="*/ 576472 w 4537613"/>
              <a:gd name="connsiteY50" fmla="*/ 192991 h 3194050"/>
              <a:gd name="connsiteX51" fmla="*/ 767947 w 4537613"/>
              <a:gd name="connsiteY51" fmla="*/ 124738 h 3194050"/>
              <a:gd name="connsiteX52" fmla="*/ 973783 w 4537613"/>
              <a:gd name="connsiteY52" fmla="*/ 68253 h 3194050"/>
              <a:gd name="connsiteX53" fmla="*/ 1177225 w 4537613"/>
              <a:gd name="connsiteY53" fmla="*/ 23536 h 3194050"/>
              <a:gd name="connsiteX54" fmla="*/ 1395028 w 4537613"/>
              <a:gd name="connsiteY54" fmla="*/ 4707 h 3194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4537613" h="3194050">
                <a:moveTo>
                  <a:pt x="1612831" y="0"/>
                </a:moveTo>
                <a:lnTo>
                  <a:pt x="1842601" y="4707"/>
                </a:lnTo>
                <a:lnTo>
                  <a:pt x="2072371" y="30596"/>
                </a:lnTo>
                <a:lnTo>
                  <a:pt x="2314109" y="68253"/>
                </a:lnTo>
                <a:lnTo>
                  <a:pt x="2551059" y="124738"/>
                </a:lnTo>
                <a:lnTo>
                  <a:pt x="2792797" y="192991"/>
                </a:lnTo>
                <a:lnTo>
                  <a:pt x="3029747" y="275365"/>
                </a:lnTo>
                <a:lnTo>
                  <a:pt x="3259517" y="376568"/>
                </a:lnTo>
                <a:lnTo>
                  <a:pt x="3482107" y="482477"/>
                </a:lnTo>
                <a:lnTo>
                  <a:pt x="3687942" y="607215"/>
                </a:lnTo>
                <a:lnTo>
                  <a:pt x="3879418" y="746074"/>
                </a:lnTo>
                <a:lnTo>
                  <a:pt x="4051745" y="903762"/>
                </a:lnTo>
                <a:lnTo>
                  <a:pt x="4204925" y="1066157"/>
                </a:lnTo>
                <a:lnTo>
                  <a:pt x="4269548" y="1153238"/>
                </a:lnTo>
                <a:lnTo>
                  <a:pt x="4331778" y="1240319"/>
                </a:lnTo>
                <a:lnTo>
                  <a:pt x="4384433" y="1334461"/>
                </a:lnTo>
                <a:lnTo>
                  <a:pt x="4427515" y="1435663"/>
                </a:lnTo>
                <a:lnTo>
                  <a:pt x="4465810" y="1536866"/>
                </a:lnTo>
                <a:lnTo>
                  <a:pt x="4499318" y="1635715"/>
                </a:lnTo>
                <a:lnTo>
                  <a:pt x="4523253" y="1743978"/>
                </a:lnTo>
                <a:lnTo>
                  <a:pt x="4537613" y="1849887"/>
                </a:lnTo>
                <a:lnTo>
                  <a:pt x="4530433" y="1962858"/>
                </a:lnTo>
                <a:lnTo>
                  <a:pt x="4518466" y="2068767"/>
                </a:lnTo>
                <a:lnTo>
                  <a:pt x="4499318" y="2162909"/>
                </a:lnTo>
                <a:lnTo>
                  <a:pt x="4465810" y="2264111"/>
                </a:lnTo>
                <a:lnTo>
                  <a:pt x="4427515" y="2351193"/>
                </a:lnTo>
                <a:lnTo>
                  <a:pt x="4384433" y="2433567"/>
                </a:lnTo>
                <a:lnTo>
                  <a:pt x="4331778" y="2513587"/>
                </a:lnTo>
                <a:lnTo>
                  <a:pt x="4274335" y="2588901"/>
                </a:lnTo>
                <a:lnTo>
                  <a:pt x="4140302" y="2720699"/>
                </a:lnTo>
                <a:lnTo>
                  <a:pt x="3979942" y="2840730"/>
                </a:lnTo>
                <a:lnTo>
                  <a:pt x="3807614" y="2941933"/>
                </a:lnTo>
                <a:lnTo>
                  <a:pt x="3623320" y="3029014"/>
                </a:lnTo>
                <a:lnTo>
                  <a:pt x="3424664" y="3097267"/>
                </a:lnTo>
                <a:lnTo>
                  <a:pt x="3221222" y="3160812"/>
                </a:lnTo>
                <a:lnTo>
                  <a:pt x="3070007" y="3194050"/>
                </a:lnTo>
                <a:lnTo>
                  <a:pt x="1273362" y="3194050"/>
                </a:lnTo>
                <a:lnTo>
                  <a:pt x="1215520" y="3179641"/>
                </a:lnTo>
                <a:lnTo>
                  <a:pt x="1031226" y="3123156"/>
                </a:lnTo>
                <a:lnTo>
                  <a:pt x="844537" y="3054903"/>
                </a:lnTo>
                <a:lnTo>
                  <a:pt x="667423" y="2979589"/>
                </a:lnTo>
                <a:lnTo>
                  <a:pt x="495095" y="2885448"/>
                </a:lnTo>
                <a:lnTo>
                  <a:pt x="327554" y="2777184"/>
                </a:lnTo>
                <a:lnTo>
                  <a:pt x="174374" y="2659507"/>
                </a:lnTo>
                <a:lnTo>
                  <a:pt x="33161" y="2527709"/>
                </a:lnTo>
                <a:lnTo>
                  <a:pt x="0" y="2488332"/>
                </a:lnTo>
                <a:lnTo>
                  <a:pt x="0" y="575618"/>
                </a:lnTo>
                <a:lnTo>
                  <a:pt x="85817" y="494245"/>
                </a:lnTo>
                <a:lnTo>
                  <a:pt x="231817" y="381275"/>
                </a:lnTo>
                <a:lnTo>
                  <a:pt x="399358" y="282426"/>
                </a:lnTo>
                <a:lnTo>
                  <a:pt x="576472" y="192991"/>
                </a:lnTo>
                <a:lnTo>
                  <a:pt x="767947" y="124738"/>
                </a:lnTo>
                <a:lnTo>
                  <a:pt x="973783" y="68253"/>
                </a:lnTo>
                <a:lnTo>
                  <a:pt x="1177225" y="23536"/>
                </a:lnTo>
                <a:lnTo>
                  <a:pt x="1395028" y="4707"/>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2" name="Title 1"/>
          <p:cNvSpPr>
            <a:spLocks noGrp="1"/>
          </p:cNvSpPr>
          <p:nvPr userDrawn="1">
            <p:ph type="title"/>
          </p:nvPr>
        </p:nvSpPr>
        <p:spPr>
          <a:xfrm>
            <a:off x="30662" y="-10806"/>
            <a:ext cx="3112552" cy="2456442"/>
          </a:xfrm>
        </p:spPr>
        <p:txBody>
          <a:bodyPr/>
          <a:lstStyle>
            <a:lvl1pPr>
              <a:defRPr>
                <a:solidFill>
                  <a:schemeClr val="tx1"/>
                </a:solidFill>
              </a:defRPr>
            </a:lvl1pPr>
          </a:lstStyle>
          <a:p>
            <a:r>
              <a:rPr lang="en-US" noProof="0"/>
              <a:t>Click to edit Master title style</a:t>
            </a:r>
          </a:p>
        </p:txBody>
      </p:sp>
      <p:sp>
        <p:nvSpPr>
          <p:cNvPr id="5" name="Footer Placeholder 4"/>
          <p:cNvSpPr>
            <a:spLocks noGrp="1"/>
          </p:cNvSpPr>
          <p:nvPr userDrawn="1">
            <p:ph type="ftr" sz="quarter" idx="11"/>
          </p:nvPr>
        </p:nvSpPr>
        <p:spPr>
          <a:xfrm>
            <a:off x="800894" y="6227064"/>
            <a:ext cx="10588752" cy="320040"/>
          </a:xfrm>
        </p:spPr>
        <p:txBody>
          <a:bodyPr/>
          <a:lstStyle/>
          <a:p>
            <a:endParaRPr lang="en-US" noProof="0"/>
          </a:p>
        </p:txBody>
      </p:sp>
      <p:sp>
        <p:nvSpPr>
          <p:cNvPr id="33" name="Text Placeholder 2">
            <a:extLst>
              <a:ext uri="{FF2B5EF4-FFF2-40B4-BE49-F238E27FC236}">
                <a16:creationId xmlns:a16="http://schemas.microsoft.com/office/drawing/2014/main" id="{B3CED86B-1675-4502-81E2-29470C91DF88}"/>
              </a:ext>
            </a:extLst>
          </p:cNvPr>
          <p:cNvSpPr>
            <a:spLocks noGrp="1"/>
          </p:cNvSpPr>
          <p:nvPr>
            <p:ph type="body" idx="1"/>
          </p:nvPr>
        </p:nvSpPr>
        <p:spPr>
          <a:xfrm>
            <a:off x="839788" y="2218494"/>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Click to edit Master text styles</a:t>
            </a:r>
          </a:p>
        </p:txBody>
      </p:sp>
      <p:sp>
        <p:nvSpPr>
          <p:cNvPr id="35" name="Content Placeholder 3">
            <a:extLst>
              <a:ext uri="{FF2B5EF4-FFF2-40B4-BE49-F238E27FC236}">
                <a16:creationId xmlns:a16="http://schemas.microsoft.com/office/drawing/2014/main" id="{6B321C66-0786-4114-8D84-352D88D945D2}"/>
              </a:ext>
            </a:extLst>
          </p:cNvPr>
          <p:cNvSpPr>
            <a:spLocks noGrp="1"/>
          </p:cNvSpPr>
          <p:nvPr>
            <p:ph sz="half" idx="2"/>
          </p:nvPr>
        </p:nvSpPr>
        <p:spPr>
          <a:xfrm>
            <a:off x="839788" y="3047301"/>
            <a:ext cx="5157787" cy="3142362"/>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36" name="Text Placeholder 4">
            <a:extLst>
              <a:ext uri="{FF2B5EF4-FFF2-40B4-BE49-F238E27FC236}">
                <a16:creationId xmlns:a16="http://schemas.microsoft.com/office/drawing/2014/main" id="{8B189B09-DC60-4BD7-ACA7-13DDE9E0FF89}"/>
              </a:ext>
            </a:extLst>
          </p:cNvPr>
          <p:cNvSpPr>
            <a:spLocks noGrp="1"/>
          </p:cNvSpPr>
          <p:nvPr>
            <p:ph type="body" sz="quarter" idx="3"/>
          </p:nvPr>
        </p:nvSpPr>
        <p:spPr>
          <a:xfrm>
            <a:off x="6172200" y="2218494"/>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Click to edit Master text styles</a:t>
            </a:r>
          </a:p>
        </p:txBody>
      </p:sp>
      <p:sp>
        <p:nvSpPr>
          <p:cNvPr id="37" name="Content Placeholder 5">
            <a:extLst>
              <a:ext uri="{FF2B5EF4-FFF2-40B4-BE49-F238E27FC236}">
                <a16:creationId xmlns:a16="http://schemas.microsoft.com/office/drawing/2014/main" id="{719BE1EB-4126-4D9C-9A27-D8AA795B0E95}"/>
              </a:ext>
            </a:extLst>
          </p:cNvPr>
          <p:cNvSpPr>
            <a:spLocks noGrp="1"/>
          </p:cNvSpPr>
          <p:nvPr>
            <p:ph sz="quarter" idx="4"/>
          </p:nvPr>
        </p:nvSpPr>
        <p:spPr>
          <a:xfrm>
            <a:off x="6172200" y="3047301"/>
            <a:ext cx="5183188" cy="3142362"/>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Tree>
    <p:extLst>
      <p:ext uri="{BB962C8B-B14F-4D97-AF65-F5344CB8AC3E}">
        <p14:creationId xmlns:p14="http://schemas.microsoft.com/office/powerpoint/2010/main" val="508204982"/>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1_Picture with Caption">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0C895FDC-2C4F-4DDB-8BAF-F96F3F29E496}"/>
              </a:ext>
            </a:extLst>
          </p:cNvPr>
          <p:cNvGrpSpPr/>
          <p:nvPr userDrawn="1"/>
        </p:nvGrpSpPr>
        <p:grpSpPr>
          <a:xfrm>
            <a:off x="3975193" y="1"/>
            <a:ext cx="8918389" cy="6858000"/>
            <a:chOff x="-9741005" y="76962"/>
            <a:chExt cx="8918389" cy="7010413"/>
          </a:xfrm>
        </p:grpSpPr>
        <p:sp>
          <p:nvSpPr>
            <p:cNvPr id="19" name="Freeform 5">
              <a:extLst>
                <a:ext uri="{FF2B5EF4-FFF2-40B4-BE49-F238E27FC236}">
                  <a16:creationId xmlns:a16="http://schemas.microsoft.com/office/drawing/2014/main" id="{F6F62C76-F2A2-4C4A-A2CF-7478D192F41F}"/>
                </a:ext>
              </a:extLst>
            </p:cNvPr>
            <p:cNvSpPr/>
            <p:nvPr/>
          </p:nvSpPr>
          <p:spPr bwMode="auto">
            <a:xfrm flipH="1">
              <a:off x="-9741005" y="76962"/>
              <a:ext cx="6166080" cy="70104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2" name="Freeform 8">
              <a:extLst>
                <a:ext uri="{FF2B5EF4-FFF2-40B4-BE49-F238E27FC236}">
                  <a16:creationId xmlns:a16="http://schemas.microsoft.com/office/drawing/2014/main" id="{C2FEE6D6-C66B-46A2-9717-D94CD2EEC516}"/>
                </a:ext>
              </a:extLst>
            </p:cNvPr>
            <p:cNvSpPr/>
            <p:nvPr/>
          </p:nvSpPr>
          <p:spPr bwMode="auto">
            <a:xfrm flipH="1">
              <a:off x="-9147964" y="76962"/>
              <a:ext cx="5869560" cy="70104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25" name="Freeform 11">
              <a:extLst>
                <a:ext uri="{FF2B5EF4-FFF2-40B4-BE49-F238E27FC236}">
                  <a16:creationId xmlns:a16="http://schemas.microsoft.com/office/drawing/2014/main" id="{50F8CA4D-DFF0-446B-B60D-6C59383E60CB}"/>
                </a:ext>
              </a:extLst>
            </p:cNvPr>
            <p:cNvSpPr/>
            <p:nvPr/>
          </p:nvSpPr>
          <p:spPr bwMode="auto">
            <a:xfrm flipH="1">
              <a:off x="-8869187" y="76962"/>
              <a:ext cx="5780859" cy="70104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8" name="Freeform 14">
              <a:extLst>
                <a:ext uri="{FF2B5EF4-FFF2-40B4-BE49-F238E27FC236}">
                  <a16:creationId xmlns:a16="http://schemas.microsoft.com/office/drawing/2014/main" id="{FE92DF35-F9F7-40F5-989F-13D90C622383}"/>
                </a:ext>
              </a:extLst>
            </p:cNvPr>
            <p:cNvSpPr/>
            <p:nvPr/>
          </p:nvSpPr>
          <p:spPr bwMode="auto">
            <a:xfrm flipH="1">
              <a:off x="-8268545" y="76962"/>
              <a:ext cx="5180216" cy="70104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30" name="Freeform 16">
              <a:extLst>
                <a:ext uri="{FF2B5EF4-FFF2-40B4-BE49-F238E27FC236}">
                  <a16:creationId xmlns:a16="http://schemas.microsoft.com/office/drawing/2014/main" id="{59DC02A7-D065-41E9-BB83-3E6B87C8FCDA}"/>
                </a:ext>
              </a:extLst>
            </p:cNvPr>
            <p:cNvSpPr/>
            <p:nvPr/>
          </p:nvSpPr>
          <p:spPr bwMode="auto">
            <a:xfrm flipH="1">
              <a:off x="-8065797" y="76962"/>
              <a:ext cx="5157408" cy="70104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32" name="Freeform 18">
              <a:extLst>
                <a:ext uri="{FF2B5EF4-FFF2-40B4-BE49-F238E27FC236}">
                  <a16:creationId xmlns:a16="http://schemas.microsoft.com/office/drawing/2014/main" id="{B956E204-209F-4483-A2D7-FDD5857C793A}"/>
                </a:ext>
              </a:extLst>
            </p:cNvPr>
            <p:cNvSpPr/>
            <p:nvPr/>
          </p:nvSpPr>
          <p:spPr bwMode="auto">
            <a:xfrm flipH="1">
              <a:off x="-7723660" y="76962"/>
              <a:ext cx="5461530" cy="70104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34" name="Freeform 20">
              <a:extLst>
                <a:ext uri="{FF2B5EF4-FFF2-40B4-BE49-F238E27FC236}">
                  <a16:creationId xmlns:a16="http://schemas.microsoft.com/office/drawing/2014/main" id="{63C141C1-7D94-41BC-9125-3049CE0F4262}"/>
                </a:ext>
              </a:extLst>
            </p:cNvPr>
            <p:cNvSpPr/>
            <p:nvPr/>
          </p:nvSpPr>
          <p:spPr bwMode="auto">
            <a:xfrm flipH="1">
              <a:off x="-6783414" y="76962"/>
              <a:ext cx="4338811" cy="70104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35" name="Freeform 21">
              <a:extLst>
                <a:ext uri="{FF2B5EF4-FFF2-40B4-BE49-F238E27FC236}">
                  <a16:creationId xmlns:a16="http://schemas.microsoft.com/office/drawing/2014/main" id="{DF161C9E-F9BD-426C-AC90-44428E88D146}"/>
                </a:ext>
              </a:extLst>
            </p:cNvPr>
            <p:cNvSpPr/>
            <p:nvPr/>
          </p:nvSpPr>
          <p:spPr bwMode="auto">
            <a:xfrm flipH="1">
              <a:off x="-6608545" y="76962"/>
              <a:ext cx="4701225" cy="70104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36" name="Freeform 22">
              <a:extLst>
                <a:ext uri="{FF2B5EF4-FFF2-40B4-BE49-F238E27FC236}">
                  <a16:creationId xmlns:a16="http://schemas.microsoft.com/office/drawing/2014/main" id="{5F6A9DD0-9049-4E35-AB52-2295FAD07BE0}"/>
                </a:ext>
              </a:extLst>
            </p:cNvPr>
            <p:cNvSpPr/>
            <p:nvPr userDrawn="1"/>
          </p:nvSpPr>
          <p:spPr bwMode="auto">
            <a:xfrm flipH="1">
              <a:off x="-4659626" y="76962"/>
              <a:ext cx="3837010" cy="70104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37" name="Freeform 23">
              <a:extLst>
                <a:ext uri="{FF2B5EF4-FFF2-40B4-BE49-F238E27FC236}">
                  <a16:creationId xmlns:a16="http://schemas.microsoft.com/office/drawing/2014/main" id="{844EE558-A987-4D5F-9409-50DA793C924A}"/>
                </a:ext>
              </a:extLst>
            </p:cNvPr>
            <p:cNvSpPr/>
            <p:nvPr userDrawn="1"/>
          </p:nvSpPr>
          <p:spPr bwMode="auto">
            <a:xfrm flipH="1">
              <a:off x="-4340299" y="86719"/>
              <a:ext cx="2828337" cy="3276730"/>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39" name="Freeform 25">
              <a:extLst>
                <a:ext uri="{FF2B5EF4-FFF2-40B4-BE49-F238E27FC236}">
                  <a16:creationId xmlns:a16="http://schemas.microsoft.com/office/drawing/2014/main" id="{BA0CA8CE-37BE-4004-9F24-18C47C58A73A}"/>
                </a:ext>
              </a:extLst>
            </p:cNvPr>
            <p:cNvSpPr/>
            <p:nvPr userDrawn="1"/>
          </p:nvSpPr>
          <p:spPr bwMode="auto">
            <a:xfrm flipH="1">
              <a:off x="-4005764" y="76962"/>
              <a:ext cx="2493803" cy="2283141"/>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sp>
        <p:nvSpPr>
          <p:cNvPr id="11" name="Freeform 5">
            <a:extLst>
              <a:ext uri="{FF2B5EF4-FFF2-40B4-BE49-F238E27FC236}">
                <a16:creationId xmlns:a16="http://schemas.microsoft.com/office/drawing/2014/main" id="{36060E0F-19CE-4CEB-BA56-3FDAE5648A59}"/>
              </a:ext>
            </a:extLst>
          </p:cNvPr>
          <p:cNvSpPr>
            <a:spLocks/>
          </p:cNvSpPr>
          <p:nvPr userDrawn="1"/>
        </p:nvSpPr>
        <p:spPr bwMode="auto">
          <a:xfrm>
            <a:off x="8733805" y="2029597"/>
            <a:ext cx="3372491" cy="2997562"/>
          </a:xfrm>
          <a:custGeom>
            <a:avLst/>
            <a:gdLst>
              <a:gd name="T0" fmla="*/ 11 w 2063"/>
              <a:gd name="T1" fmla="*/ 735 h 1401"/>
              <a:gd name="T2" fmla="*/ 0 w 2063"/>
              <a:gd name="T3" fmla="*/ 650 h 1401"/>
              <a:gd name="T4" fmla="*/ 3 w 2063"/>
              <a:gd name="T5" fmla="*/ 570 h 1401"/>
              <a:gd name="T6" fmla="*/ 19 w 2063"/>
              <a:gd name="T7" fmla="*/ 493 h 1401"/>
              <a:gd name="T8" fmla="*/ 59 w 2063"/>
              <a:gd name="T9" fmla="*/ 389 h 1401"/>
              <a:gd name="T10" fmla="*/ 147 w 2063"/>
              <a:gd name="T11" fmla="*/ 264 h 1401"/>
              <a:gd name="T12" fmla="*/ 264 w 2063"/>
              <a:gd name="T13" fmla="*/ 162 h 1401"/>
              <a:gd name="T14" fmla="*/ 408 w 2063"/>
              <a:gd name="T15" fmla="*/ 82 h 1401"/>
              <a:gd name="T16" fmla="*/ 574 w 2063"/>
              <a:gd name="T17" fmla="*/ 29 h 1401"/>
              <a:gd name="T18" fmla="*/ 750 w 2063"/>
              <a:gd name="T19" fmla="*/ 2 h 1401"/>
              <a:gd name="T20" fmla="*/ 937 w 2063"/>
              <a:gd name="T21" fmla="*/ 2 h 1401"/>
              <a:gd name="T22" fmla="*/ 1134 w 2063"/>
              <a:gd name="T23" fmla="*/ 29 h 1401"/>
              <a:gd name="T24" fmla="*/ 1334 w 2063"/>
              <a:gd name="T25" fmla="*/ 82 h 1401"/>
              <a:gd name="T26" fmla="*/ 1529 w 2063"/>
              <a:gd name="T27" fmla="*/ 160 h 1401"/>
              <a:gd name="T28" fmla="*/ 1708 w 2063"/>
              <a:gd name="T29" fmla="*/ 258 h 1401"/>
              <a:gd name="T30" fmla="*/ 1860 w 2063"/>
              <a:gd name="T31" fmla="*/ 384 h 1401"/>
              <a:gd name="T32" fmla="*/ 1951 w 2063"/>
              <a:gd name="T33" fmla="*/ 490 h 1401"/>
              <a:gd name="T34" fmla="*/ 1999 w 2063"/>
              <a:gd name="T35" fmla="*/ 567 h 1401"/>
              <a:gd name="T36" fmla="*/ 2033 w 2063"/>
              <a:gd name="T37" fmla="*/ 653 h 1401"/>
              <a:gd name="T38" fmla="*/ 2057 w 2063"/>
              <a:gd name="T39" fmla="*/ 741 h 1401"/>
              <a:gd name="T40" fmla="*/ 2060 w 2063"/>
              <a:gd name="T41" fmla="*/ 834 h 1401"/>
              <a:gd name="T42" fmla="*/ 2047 w 2063"/>
              <a:gd name="T43" fmla="*/ 919 h 1401"/>
              <a:gd name="T44" fmla="*/ 2017 w 2063"/>
              <a:gd name="T45" fmla="*/ 999 h 1401"/>
              <a:gd name="T46" fmla="*/ 1977 w 2063"/>
              <a:gd name="T47" fmla="*/ 1068 h 1401"/>
              <a:gd name="T48" fmla="*/ 1897 w 2063"/>
              <a:gd name="T49" fmla="*/ 1156 h 1401"/>
              <a:gd name="T50" fmla="*/ 1758 w 2063"/>
              <a:gd name="T51" fmla="*/ 1250 h 1401"/>
              <a:gd name="T52" fmla="*/ 1598 w 2063"/>
              <a:gd name="T53" fmla="*/ 1316 h 1401"/>
              <a:gd name="T54" fmla="*/ 1428 w 2063"/>
              <a:gd name="T55" fmla="*/ 1362 h 1401"/>
              <a:gd name="T56" fmla="*/ 1257 w 2063"/>
              <a:gd name="T57" fmla="*/ 1388 h 1401"/>
              <a:gd name="T58" fmla="*/ 1105 w 2063"/>
              <a:gd name="T59" fmla="*/ 1399 h 1401"/>
              <a:gd name="T60" fmla="*/ 971 w 2063"/>
              <a:gd name="T61" fmla="*/ 1399 h 1401"/>
              <a:gd name="T62" fmla="*/ 827 w 2063"/>
              <a:gd name="T63" fmla="*/ 1383 h 1401"/>
              <a:gd name="T64" fmla="*/ 675 w 2063"/>
              <a:gd name="T65" fmla="*/ 1351 h 1401"/>
              <a:gd name="T66" fmla="*/ 520 w 2063"/>
              <a:gd name="T67" fmla="*/ 1298 h 1401"/>
              <a:gd name="T68" fmla="*/ 374 w 2063"/>
              <a:gd name="T69" fmla="*/ 1226 h 1401"/>
              <a:gd name="T70" fmla="*/ 240 w 2063"/>
              <a:gd name="T71" fmla="*/ 1130 h 1401"/>
              <a:gd name="T72" fmla="*/ 128 w 2063"/>
              <a:gd name="T73" fmla="*/ 1010 h 1401"/>
              <a:gd name="T74" fmla="*/ 48 w 2063"/>
              <a:gd name="T75" fmla="*/ 863 h 14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2063" h="1401">
                <a:moveTo>
                  <a:pt x="21" y="778"/>
                </a:moveTo>
                <a:lnTo>
                  <a:pt x="11" y="735"/>
                </a:lnTo>
                <a:lnTo>
                  <a:pt x="5" y="693"/>
                </a:lnTo>
                <a:lnTo>
                  <a:pt x="0" y="650"/>
                </a:lnTo>
                <a:lnTo>
                  <a:pt x="0" y="610"/>
                </a:lnTo>
                <a:lnTo>
                  <a:pt x="3" y="570"/>
                </a:lnTo>
                <a:lnTo>
                  <a:pt x="11" y="530"/>
                </a:lnTo>
                <a:lnTo>
                  <a:pt x="19" y="493"/>
                </a:lnTo>
                <a:lnTo>
                  <a:pt x="29" y="458"/>
                </a:lnTo>
                <a:lnTo>
                  <a:pt x="59" y="389"/>
                </a:lnTo>
                <a:lnTo>
                  <a:pt x="99" y="325"/>
                </a:lnTo>
                <a:lnTo>
                  <a:pt x="147" y="264"/>
                </a:lnTo>
                <a:lnTo>
                  <a:pt x="203" y="210"/>
                </a:lnTo>
                <a:lnTo>
                  <a:pt x="264" y="162"/>
                </a:lnTo>
                <a:lnTo>
                  <a:pt x="334" y="120"/>
                </a:lnTo>
                <a:lnTo>
                  <a:pt x="408" y="82"/>
                </a:lnTo>
                <a:lnTo>
                  <a:pt x="488" y="53"/>
                </a:lnTo>
                <a:lnTo>
                  <a:pt x="574" y="29"/>
                </a:lnTo>
                <a:lnTo>
                  <a:pt x="659" y="10"/>
                </a:lnTo>
                <a:lnTo>
                  <a:pt x="750" y="2"/>
                </a:lnTo>
                <a:lnTo>
                  <a:pt x="841" y="0"/>
                </a:lnTo>
                <a:lnTo>
                  <a:pt x="937" y="2"/>
                </a:lnTo>
                <a:lnTo>
                  <a:pt x="1033" y="13"/>
                </a:lnTo>
                <a:lnTo>
                  <a:pt x="1134" y="29"/>
                </a:lnTo>
                <a:lnTo>
                  <a:pt x="1233" y="53"/>
                </a:lnTo>
                <a:lnTo>
                  <a:pt x="1334" y="82"/>
                </a:lnTo>
                <a:lnTo>
                  <a:pt x="1433" y="117"/>
                </a:lnTo>
                <a:lnTo>
                  <a:pt x="1529" y="160"/>
                </a:lnTo>
                <a:lnTo>
                  <a:pt x="1622" y="205"/>
                </a:lnTo>
                <a:lnTo>
                  <a:pt x="1708" y="258"/>
                </a:lnTo>
                <a:lnTo>
                  <a:pt x="1788" y="317"/>
                </a:lnTo>
                <a:lnTo>
                  <a:pt x="1860" y="384"/>
                </a:lnTo>
                <a:lnTo>
                  <a:pt x="1924" y="453"/>
                </a:lnTo>
                <a:lnTo>
                  <a:pt x="1951" y="490"/>
                </a:lnTo>
                <a:lnTo>
                  <a:pt x="1977" y="527"/>
                </a:lnTo>
                <a:lnTo>
                  <a:pt x="1999" y="567"/>
                </a:lnTo>
                <a:lnTo>
                  <a:pt x="2017" y="610"/>
                </a:lnTo>
                <a:lnTo>
                  <a:pt x="2033" y="653"/>
                </a:lnTo>
                <a:lnTo>
                  <a:pt x="2047" y="695"/>
                </a:lnTo>
                <a:lnTo>
                  <a:pt x="2057" y="741"/>
                </a:lnTo>
                <a:lnTo>
                  <a:pt x="2063" y="786"/>
                </a:lnTo>
                <a:lnTo>
                  <a:pt x="2060" y="834"/>
                </a:lnTo>
                <a:lnTo>
                  <a:pt x="2055" y="879"/>
                </a:lnTo>
                <a:lnTo>
                  <a:pt x="2047" y="919"/>
                </a:lnTo>
                <a:lnTo>
                  <a:pt x="2033" y="962"/>
                </a:lnTo>
                <a:lnTo>
                  <a:pt x="2017" y="999"/>
                </a:lnTo>
                <a:lnTo>
                  <a:pt x="1999" y="1034"/>
                </a:lnTo>
                <a:lnTo>
                  <a:pt x="1977" y="1068"/>
                </a:lnTo>
                <a:lnTo>
                  <a:pt x="1953" y="1100"/>
                </a:lnTo>
                <a:lnTo>
                  <a:pt x="1897" y="1156"/>
                </a:lnTo>
                <a:lnTo>
                  <a:pt x="1830" y="1207"/>
                </a:lnTo>
                <a:lnTo>
                  <a:pt x="1758" y="1250"/>
                </a:lnTo>
                <a:lnTo>
                  <a:pt x="1681" y="1287"/>
                </a:lnTo>
                <a:lnTo>
                  <a:pt x="1598" y="1316"/>
                </a:lnTo>
                <a:lnTo>
                  <a:pt x="1513" y="1343"/>
                </a:lnTo>
                <a:lnTo>
                  <a:pt x="1428" y="1362"/>
                </a:lnTo>
                <a:lnTo>
                  <a:pt x="1342" y="1377"/>
                </a:lnTo>
                <a:lnTo>
                  <a:pt x="1257" y="1388"/>
                </a:lnTo>
                <a:lnTo>
                  <a:pt x="1179" y="1396"/>
                </a:lnTo>
                <a:lnTo>
                  <a:pt x="1105" y="1399"/>
                </a:lnTo>
                <a:lnTo>
                  <a:pt x="1035" y="1401"/>
                </a:lnTo>
                <a:lnTo>
                  <a:pt x="971" y="1399"/>
                </a:lnTo>
                <a:lnTo>
                  <a:pt x="899" y="1393"/>
                </a:lnTo>
                <a:lnTo>
                  <a:pt x="827" y="1383"/>
                </a:lnTo>
                <a:lnTo>
                  <a:pt x="750" y="1370"/>
                </a:lnTo>
                <a:lnTo>
                  <a:pt x="675" y="1351"/>
                </a:lnTo>
                <a:lnTo>
                  <a:pt x="598" y="1327"/>
                </a:lnTo>
                <a:lnTo>
                  <a:pt x="520" y="1298"/>
                </a:lnTo>
                <a:lnTo>
                  <a:pt x="446" y="1266"/>
                </a:lnTo>
                <a:lnTo>
                  <a:pt x="374" y="1226"/>
                </a:lnTo>
                <a:lnTo>
                  <a:pt x="304" y="1180"/>
                </a:lnTo>
                <a:lnTo>
                  <a:pt x="240" y="1130"/>
                </a:lnTo>
                <a:lnTo>
                  <a:pt x="181" y="1074"/>
                </a:lnTo>
                <a:lnTo>
                  <a:pt x="128" y="1010"/>
                </a:lnTo>
                <a:lnTo>
                  <a:pt x="85" y="940"/>
                </a:lnTo>
                <a:lnTo>
                  <a:pt x="48" y="863"/>
                </a:lnTo>
                <a:lnTo>
                  <a:pt x="21" y="778"/>
                </a:ln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noProof="0"/>
          </a:p>
        </p:txBody>
      </p:sp>
      <p:sp>
        <p:nvSpPr>
          <p:cNvPr id="16" name="Isosceles Triangle 15">
            <a:extLst>
              <a:ext uri="{FF2B5EF4-FFF2-40B4-BE49-F238E27FC236}">
                <a16:creationId xmlns:a16="http://schemas.microsoft.com/office/drawing/2014/main" id="{E50B9CD5-BF82-4FA5-965C-3A2910331D2B}"/>
              </a:ext>
            </a:extLst>
          </p:cNvPr>
          <p:cNvSpPr/>
          <p:nvPr userDrawn="1"/>
        </p:nvSpPr>
        <p:spPr>
          <a:xfrm rot="10800000">
            <a:off x="9539001" y="4459774"/>
            <a:ext cx="1722593" cy="926028"/>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6" name="Slide Number Placeholder 5"/>
          <p:cNvSpPr>
            <a:spLocks noGrp="1"/>
          </p:cNvSpPr>
          <p:nvPr>
            <p:ph type="sldNum" sz="quarter" idx="12"/>
          </p:nvPr>
        </p:nvSpPr>
        <p:spPr/>
        <p:txBody>
          <a:bodyPr/>
          <a:lstStyle/>
          <a:p>
            <a:fld id="{A204E297-2C47-40A4-842B-FD18E4874900}" type="slidenum">
              <a:rPr lang="en-US" noProof="0" smtClean="0"/>
              <a:t>‹#›</a:t>
            </a:fld>
            <a:endParaRPr lang="en-US" noProof="0"/>
          </a:p>
        </p:txBody>
      </p:sp>
      <p:sp>
        <p:nvSpPr>
          <p:cNvPr id="2" name="Title 1"/>
          <p:cNvSpPr>
            <a:spLocks noGrp="1"/>
          </p:cNvSpPr>
          <p:nvPr userDrawn="1">
            <p:ph type="title"/>
          </p:nvPr>
        </p:nvSpPr>
        <p:spPr>
          <a:xfrm>
            <a:off x="8951262" y="2349925"/>
            <a:ext cx="2937576" cy="2456442"/>
          </a:xfrm>
        </p:spPr>
        <p:txBody>
          <a:bodyPr/>
          <a:lstStyle>
            <a:lvl1pPr>
              <a:defRPr>
                <a:solidFill>
                  <a:schemeClr val="tx1"/>
                </a:solidFill>
              </a:defRPr>
            </a:lvl1pPr>
          </a:lstStyle>
          <a:p>
            <a:r>
              <a:rPr lang="en-US" noProof="0"/>
              <a:t>Click to edit Master title style</a:t>
            </a:r>
          </a:p>
        </p:txBody>
      </p:sp>
      <p:sp>
        <p:nvSpPr>
          <p:cNvPr id="12" name="Rectangle 11">
            <a:extLst>
              <a:ext uri="{FF2B5EF4-FFF2-40B4-BE49-F238E27FC236}">
                <a16:creationId xmlns:a16="http://schemas.microsoft.com/office/drawing/2014/main" id="{6AEF0598-4986-4C3D-A0BD-127B9AD43830}"/>
              </a:ext>
            </a:extLst>
          </p:cNvPr>
          <p:cNvSpPr/>
          <p:nvPr userDrawn="1"/>
        </p:nvSpPr>
        <p:spPr>
          <a:xfrm>
            <a:off x="0" y="-677"/>
            <a:ext cx="8592786" cy="685867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4" name="Date Placeholder 3"/>
          <p:cNvSpPr>
            <a:spLocks noGrp="1"/>
          </p:cNvSpPr>
          <p:nvPr>
            <p:ph type="dt" sz="half" idx="10"/>
          </p:nvPr>
        </p:nvSpPr>
        <p:spPr/>
        <p:txBody>
          <a:bodyPr/>
          <a:lstStyle/>
          <a:p>
            <a:endParaRPr lang="en-US" noProof="0"/>
          </a:p>
        </p:txBody>
      </p:sp>
      <p:sp>
        <p:nvSpPr>
          <p:cNvPr id="5" name="Footer Placeholder 4"/>
          <p:cNvSpPr>
            <a:spLocks noGrp="1"/>
          </p:cNvSpPr>
          <p:nvPr>
            <p:ph type="ftr" sz="quarter" idx="11"/>
          </p:nvPr>
        </p:nvSpPr>
        <p:spPr/>
        <p:txBody>
          <a:bodyPr/>
          <a:lstStyle/>
          <a:p>
            <a:endParaRPr lang="en-US" noProof="0"/>
          </a:p>
        </p:txBody>
      </p:sp>
      <p:cxnSp>
        <p:nvCxnSpPr>
          <p:cNvPr id="14" name="Straight Connector 13">
            <a:extLst>
              <a:ext uri="{FF2B5EF4-FFF2-40B4-BE49-F238E27FC236}">
                <a16:creationId xmlns:a16="http://schemas.microsoft.com/office/drawing/2014/main" id="{A4314920-E619-4EFC-ABED-C6607FFDCEFC}"/>
              </a:ext>
            </a:extLst>
          </p:cNvPr>
          <p:cNvCxnSpPr>
            <a:cxnSpLocks/>
          </p:cNvCxnSpPr>
          <p:nvPr userDrawn="1"/>
        </p:nvCxnSpPr>
        <p:spPr>
          <a:xfrm>
            <a:off x="8592786" y="-677"/>
            <a:ext cx="0" cy="6858677"/>
          </a:xfrm>
          <a:prstGeom prst="line">
            <a:avLst/>
          </a:prstGeom>
          <a:ln w="1905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48" name="Freeform 5">
            <a:extLst>
              <a:ext uri="{FF2B5EF4-FFF2-40B4-BE49-F238E27FC236}">
                <a16:creationId xmlns:a16="http://schemas.microsoft.com/office/drawing/2014/main" id="{1A7CEEF1-5681-4130-870F-528E3DBED1C2}"/>
              </a:ext>
            </a:extLst>
          </p:cNvPr>
          <p:cNvSpPr>
            <a:spLocks/>
          </p:cNvSpPr>
          <p:nvPr userDrawn="1"/>
        </p:nvSpPr>
        <p:spPr bwMode="auto">
          <a:xfrm>
            <a:off x="10582987" y="1893639"/>
            <a:ext cx="1060897" cy="708455"/>
          </a:xfrm>
          <a:custGeom>
            <a:avLst/>
            <a:gdLst>
              <a:gd name="T0" fmla="*/ 11 w 2063"/>
              <a:gd name="T1" fmla="*/ 735 h 1401"/>
              <a:gd name="T2" fmla="*/ 0 w 2063"/>
              <a:gd name="T3" fmla="*/ 650 h 1401"/>
              <a:gd name="T4" fmla="*/ 3 w 2063"/>
              <a:gd name="T5" fmla="*/ 570 h 1401"/>
              <a:gd name="T6" fmla="*/ 19 w 2063"/>
              <a:gd name="T7" fmla="*/ 493 h 1401"/>
              <a:gd name="T8" fmla="*/ 59 w 2063"/>
              <a:gd name="T9" fmla="*/ 389 h 1401"/>
              <a:gd name="T10" fmla="*/ 147 w 2063"/>
              <a:gd name="T11" fmla="*/ 264 h 1401"/>
              <a:gd name="T12" fmla="*/ 264 w 2063"/>
              <a:gd name="T13" fmla="*/ 162 h 1401"/>
              <a:gd name="T14" fmla="*/ 408 w 2063"/>
              <a:gd name="T15" fmla="*/ 82 h 1401"/>
              <a:gd name="T16" fmla="*/ 574 w 2063"/>
              <a:gd name="T17" fmla="*/ 29 h 1401"/>
              <a:gd name="T18" fmla="*/ 750 w 2063"/>
              <a:gd name="T19" fmla="*/ 2 h 1401"/>
              <a:gd name="T20" fmla="*/ 937 w 2063"/>
              <a:gd name="T21" fmla="*/ 2 h 1401"/>
              <a:gd name="T22" fmla="*/ 1134 w 2063"/>
              <a:gd name="T23" fmla="*/ 29 h 1401"/>
              <a:gd name="T24" fmla="*/ 1334 w 2063"/>
              <a:gd name="T25" fmla="*/ 82 h 1401"/>
              <a:gd name="T26" fmla="*/ 1529 w 2063"/>
              <a:gd name="T27" fmla="*/ 160 h 1401"/>
              <a:gd name="T28" fmla="*/ 1708 w 2063"/>
              <a:gd name="T29" fmla="*/ 258 h 1401"/>
              <a:gd name="T30" fmla="*/ 1860 w 2063"/>
              <a:gd name="T31" fmla="*/ 384 h 1401"/>
              <a:gd name="T32" fmla="*/ 1951 w 2063"/>
              <a:gd name="T33" fmla="*/ 490 h 1401"/>
              <a:gd name="T34" fmla="*/ 1999 w 2063"/>
              <a:gd name="T35" fmla="*/ 567 h 1401"/>
              <a:gd name="T36" fmla="*/ 2033 w 2063"/>
              <a:gd name="T37" fmla="*/ 653 h 1401"/>
              <a:gd name="T38" fmla="*/ 2057 w 2063"/>
              <a:gd name="T39" fmla="*/ 741 h 1401"/>
              <a:gd name="T40" fmla="*/ 2060 w 2063"/>
              <a:gd name="T41" fmla="*/ 834 h 1401"/>
              <a:gd name="T42" fmla="*/ 2047 w 2063"/>
              <a:gd name="T43" fmla="*/ 919 h 1401"/>
              <a:gd name="T44" fmla="*/ 2017 w 2063"/>
              <a:gd name="T45" fmla="*/ 999 h 1401"/>
              <a:gd name="T46" fmla="*/ 1977 w 2063"/>
              <a:gd name="T47" fmla="*/ 1068 h 1401"/>
              <a:gd name="T48" fmla="*/ 1897 w 2063"/>
              <a:gd name="T49" fmla="*/ 1156 h 1401"/>
              <a:gd name="T50" fmla="*/ 1758 w 2063"/>
              <a:gd name="T51" fmla="*/ 1250 h 1401"/>
              <a:gd name="T52" fmla="*/ 1598 w 2063"/>
              <a:gd name="T53" fmla="*/ 1316 h 1401"/>
              <a:gd name="T54" fmla="*/ 1428 w 2063"/>
              <a:gd name="T55" fmla="*/ 1362 h 1401"/>
              <a:gd name="T56" fmla="*/ 1257 w 2063"/>
              <a:gd name="T57" fmla="*/ 1388 h 1401"/>
              <a:gd name="T58" fmla="*/ 1105 w 2063"/>
              <a:gd name="T59" fmla="*/ 1399 h 1401"/>
              <a:gd name="T60" fmla="*/ 971 w 2063"/>
              <a:gd name="T61" fmla="*/ 1399 h 1401"/>
              <a:gd name="T62" fmla="*/ 827 w 2063"/>
              <a:gd name="T63" fmla="*/ 1383 h 1401"/>
              <a:gd name="T64" fmla="*/ 675 w 2063"/>
              <a:gd name="T65" fmla="*/ 1351 h 1401"/>
              <a:gd name="T66" fmla="*/ 520 w 2063"/>
              <a:gd name="T67" fmla="*/ 1298 h 1401"/>
              <a:gd name="T68" fmla="*/ 374 w 2063"/>
              <a:gd name="T69" fmla="*/ 1226 h 1401"/>
              <a:gd name="T70" fmla="*/ 240 w 2063"/>
              <a:gd name="T71" fmla="*/ 1130 h 1401"/>
              <a:gd name="T72" fmla="*/ 128 w 2063"/>
              <a:gd name="T73" fmla="*/ 1010 h 1401"/>
              <a:gd name="T74" fmla="*/ 48 w 2063"/>
              <a:gd name="T75" fmla="*/ 863 h 14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2063" h="1401">
                <a:moveTo>
                  <a:pt x="21" y="778"/>
                </a:moveTo>
                <a:lnTo>
                  <a:pt x="11" y="735"/>
                </a:lnTo>
                <a:lnTo>
                  <a:pt x="5" y="693"/>
                </a:lnTo>
                <a:lnTo>
                  <a:pt x="0" y="650"/>
                </a:lnTo>
                <a:lnTo>
                  <a:pt x="0" y="610"/>
                </a:lnTo>
                <a:lnTo>
                  <a:pt x="3" y="570"/>
                </a:lnTo>
                <a:lnTo>
                  <a:pt x="11" y="530"/>
                </a:lnTo>
                <a:lnTo>
                  <a:pt x="19" y="493"/>
                </a:lnTo>
                <a:lnTo>
                  <a:pt x="29" y="458"/>
                </a:lnTo>
                <a:lnTo>
                  <a:pt x="59" y="389"/>
                </a:lnTo>
                <a:lnTo>
                  <a:pt x="99" y="325"/>
                </a:lnTo>
                <a:lnTo>
                  <a:pt x="147" y="264"/>
                </a:lnTo>
                <a:lnTo>
                  <a:pt x="203" y="210"/>
                </a:lnTo>
                <a:lnTo>
                  <a:pt x="264" y="162"/>
                </a:lnTo>
                <a:lnTo>
                  <a:pt x="334" y="120"/>
                </a:lnTo>
                <a:lnTo>
                  <a:pt x="408" y="82"/>
                </a:lnTo>
                <a:lnTo>
                  <a:pt x="488" y="53"/>
                </a:lnTo>
                <a:lnTo>
                  <a:pt x="574" y="29"/>
                </a:lnTo>
                <a:lnTo>
                  <a:pt x="659" y="10"/>
                </a:lnTo>
                <a:lnTo>
                  <a:pt x="750" y="2"/>
                </a:lnTo>
                <a:lnTo>
                  <a:pt x="841" y="0"/>
                </a:lnTo>
                <a:lnTo>
                  <a:pt x="937" y="2"/>
                </a:lnTo>
                <a:lnTo>
                  <a:pt x="1033" y="13"/>
                </a:lnTo>
                <a:lnTo>
                  <a:pt x="1134" y="29"/>
                </a:lnTo>
                <a:lnTo>
                  <a:pt x="1233" y="53"/>
                </a:lnTo>
                <a:lnTo>
                  <a:pt x="1334" y="82"/>
                </a:lnTo>
                <a:lnTo>
                  <a:pt x="1433" y="117"/>
                </a:lnTo>
                <a:lnTo>
                  <a:pt x="1529" y="160"/>
                </a:lnTo>
                <a:lnTo>
                  <a:pt x="1622" y="205"/>
                </a:lnTo>
                <a:lnTo>
                  <a:pt x="1708" y="258"/>
                </a:lnTo>
                <a:lnTo>
                  <a:pt x="1788" y="317"/>
                </a:lnTo>
                <a:lnTo>
                  <a:pt x="1860" y="384"/>
                </a:lnTo>
                <a:lnTo>
                  <a:pt x="1924" y="453"/>
                </a:lnTo>
                <a:lnTo>
                  <a:pt x="1951" y="490"/>
                </a:lnTo>
                <a:lnTo>
                  <a:pt x="1977" y="527"/>
                </a:lnTo>
                <a:lnTo>
                  <a:pt x="1999" y="567"/>
                </a:lnTo>
                <a:lnTo>
                  <a:pt x="2017" y="610"/>
                </a:lnTo>
                <a:lnTo>
                  <a:pt x="2033" y="653"/>
                </a:lnTo>
                <a:lnTo>
                  <a:pt x="2047" y="695"/>
                </a:lnTo>
                <a:lnTo>
                  <a:pt x="2057" y="741"/>
                </a:lnTo>
                <a:lnTo>
                  <a:pt x="2063" y="786"/>
                </a:lnTo>
                <a:lnTo>
                  <a:pt x="2060" y="834"/>
                </a:lnTo>
                <a:lnTo>
                  <a:pt x="2055" y="879"/>
                </a:lnTo>
                <a:lnTo>
                  <a:pt x="2047" y="919"/>
                </a:lnTo>
                <a:lnTo>
                  <a:pt x="2033" y="962"/>
                </a:lnTo>
                <a:lnTo>
                  <a:pt x="2017" y="999"/>
                </a:lnTo>
                <a:lnTo>
                  <a:pt x="1999" y="1034"/>
                </a:lnTo>
                <a:lnTo>
                  <a:pt x="1977" y="1068"/>
                </a:lnTo>
                <a:lnTo>
                  <a:pt x="1953" y="1100"/>
                </a:lnTo>
                <a:lnTo>
                  <a:pt x="1897" y="1156"/>
                </a:lnTo>
                <a:lnTo>
                  <a:pt x="1830" y="1207"/>
                </a:lnTo>
                <a:lnTo>
                  <a:pt x="1758" y="1250"/>
                </a:lnTo>
                <a:lnTo>
                  <a:pt x="1681" y="1287"/>
                </a:lnTo>
                <a:lnTo>
                  <a:pt x="1598" y="1316"/>
                </a:lnTo>
                <a:lnTo>
                  <a:pt x="1513" y="1343"/>
                </a:lnTo>
                <a:lnTo>
                  <a:pt x="1428" y="1362"/>
                </a:lnTo>
                <a:lnTo>
                  <a:pt x="1342" y="1377"/>
                </a:lnTo>
                <a:lnTo>
                  <a:pt x="1257" y="1388"/>
                </a:lnTo>
                <a:lnTo>
                  <a:pt x="1179" y="1396"/>
                </a:lnTo>
                <a:lnTo>
                  <a:pt x="1105" y="1399"/>
                </a:lnTo>
                <a:lnTo>
                  <a:pt x="1035" y="1401"/>
                </a:lnTo>
                <a:lnTo>
                  <a:pt x="971" y="1399"/>
                </a:lnTo>
                <a:lnTo>
                  <a:pt x="899" y="1393"/>
                </a:lnTo>
                <a:lnTo>
                  <a:pt x="827" y="1383"/>
                </a:lnTo>
                <a:lnTo>
                  <a:pt x="750" y="1370"/>
                </a:lnTo>
                <a:lnTo>
                  <a:pt x="675" y="1351"/>
                </a:lnTo>
                <a:lnTo>
                  <a:pt x="598" y="1327"/>
                </a:lnTo>
                <a:lnTo>
                  <a:pt x="520" y="1298"/>
                </a:lnTo>
                <a:lnTo>
                  <a:pt x="446" y="1266"/>
                </a:lnTo>
                <a:lnTo>
                  <a:pt x="374" y="1226"/>
                </a:lnTo>
                <a:lnTo>
                  <a:pt x="304" y="1180"/>
                </a:lnTo>
                <a:lnTo>
                  <a:pt x="240" y="1130"/>
                </a:lnTo>
                <a:lnTo>
                  <a:pt x="181" y="1074"/>
                </a:lnTo>
                <a:lnTo>
                  <a:pt x="128" y="1010"/>
                </a:lnTo>
                <a:lnTo>
                  <a:pt x="85" y="940"/>
                </a:lnTo>
                <a:lnTo>
                  <a:pt x="48" y="863"/>
                </a:lnTo>
                <a:lnTo>
                  <a:pt x="21" y="778"/>
                </a:lnTo>
                <a:close/>
              </a:path>
            </a:pathLst>
          </a:custGeom>
          <a:solidFill>
            <a:schemeClr val="tx1">
              <a:lumMod val="85000"/>
              <a:lumOff val="15000"/>
            </a:schemeClr>
          </a:solidFill>
          <a:ln>
            <a:noFill/>
          </a:ln>
        </p:spPr>
        <p:txBody>
          <a:bodyPr vert="horz" wrap="square" lIns="91440" tIns="45720" rIns="91440" bIns="45720" numCol="1" anchor="t" anchorCtr="0" compatLnSpc="1">
            <a:prstTxWarp prst="textNoShape">
              <a:avLst/>
            </a:prstTxWarp>
          </a:bodyPr>
          <a:lstStyle/>
          <a:p>
            <a:endParaRPr lang="en-US" noProof="0"/>
          </a:p>
        </p:txBody>
      </p:sp>
      <p:sp>
        <p:nvSpPr>
          <p:cNvPr id="23" name="Picture Placeholder 2">
            <a:extLst>
              <a:ext uri="{FF2B5EF4-FFF2-40B4-BE49-F238E27FC236}">
                <a16:creationId xmlns:a16="http://schemas.microsoft.com/office/drawing/2014/main" id="{D4EB48B4-8AD9-4F11-89AF-BD12EA589997}"/>
              </a:ext>
            </a:extLst>
          </p:cNvPr>
          <p:cNvSpPr>
            <a:spLocks noGrp="1"/>
          </p:cNvSpPr>
          <p:nvPr>
            <p:ph type="pic" idx="1"/>
          </p:nvPr>
        </p:nvSpPr>
        <p:spPr>
          <a:xfrm>
            <a:off x="804672" y="813816"/>
            <a:ext cx="7498080" cy="45720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noProof="0"/>
              <a:t>Click icon to add picture</a:t>
            </a:r>
          </a:p>
        </p:txBody>
      </p:sp>
      <p:sp>
        <p:nvSpPr>
          <p:cNvPr id="24" name="Text Placeholder 3">
            <a:extLst>
              <a:ext uri="{FF2B5EF4-FFF2-40B4-BE49-F238E27FC236}">
                <a16:creationId xmlns:a16="http://schemas.microsoft.com/office/drawing/2014/main" id="{D31FDF18-13E5-4AD8-9512-81D8CF8715AC}"/>
              </a:ext>
            </a:extLst>
          </p:cNvPr>
          <p:cNvSpPr>
            <a:spLocks noGrp="1"/>
          </p:cNvSpPr>
          <p:nvPr>
            <p:ph type="body" sz="half" idx="2"/>
          </p:nvPr>
        </p:nvSpPr>
        <p:spPr>
          <a:xfrm>
            <a:off x="804671" y="5385816"/>
            <a:ext cx="7498080" cy="484632"/>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noProof="0"/>
              <a:t>Click to edit Master text styles</a:t>
            </a:r>
          </a:p>
        </p:txBody>
      </p:sp>
    </p:spTree>
    <p:extLst>
      <p:ext uri="{BB962C8B-B14F-4D97-AF65-F5344CB8AC3E}">
        <p14:creationId xmlns:p14="http://schemas.microsoft.com/office/powerpoint/2010/main" val="3077255087"/>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1_Content with Caption">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0C895FDC-2C4F-4DDB-8BAF-F96F3F29E496}"/>
              </a:ext>
            </a:extLst>
          </p:cNvPr>
          <p:cNvGrpSpPr/>
          <p:nvPr userDrawn="1"/>
        </p:nvGrpSpPr>
        <p:grpSpPr>
          <a:xfrm>
            <a:off x="3975193" y="1"/>
            <a:ext cx="8918389" cy="6858000"/>
            <a:chOff x="-9741005" y="76962"/>
            <a:chExt cx="8918389" cy="7010413"/>
          </a:xfrm>
        </p:grpSpPr>
        <p:sp>
          <p:nvSpPr>
            <p:cNvPr id="19" name="Freeform 5">
              <a:extLst>
                <a:ext uri="{FF2B5EF4-FFF2-40B4-BE49-F238E27FC236}">
                  <a16:creationId xmlns:a16="http://schemas.microsoft.com/office/drawing/2014/main" id="{F6F62C76-F2A2-4C4A-A2CF-7478D192F41F}"/>
                </a:ext>
              </a:extLst>
            </p:cNvPr>
            <p:cNvSpPr/>
            <p:nvPr/>
          </p:nvSpPr>
          <p:spPr bwMode="auto">
            <a:xfrm flipH="1">
              <a:off x="-9741005" y="76962"/>
              <a:ext cx="6166080" cy="70104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2" name="Freeform 8">
              <a:extLst>
                <a:ext uri="{FF2B5EF4-FFF2-40B4-BE49-F238E27FC236}">
                  <a16:creationId xmlns:a16="http://schemas.microsoft.com/office/drawing/2014/main" id="{C2FEE6D6-C66B-46A2-9717-D94CD2EEC516}"/>
                </a:ext>
              </a:extLst>
            </p:cNvPr>
            <p:cNvSpPr/>
            <p:nvPr/>
          </p:nvSpPr>
          <p:spPr bwMode="auto">
            <a:xfrm flipH="1">
              <a:off x="-9147964" y="76962"/>
              <a:ext cx="5869560" cy="70104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25" name="Freeform 11">
              <a:extLst>
                <a:ext uri="{FF2B5EF4-FFF2-40B4-BE49-F238E27FC236}">
                  <a16:creationId xmlns:a16="http://schemas.microsoft.com/office/drawing/2014/main" id="{50F8CA4D-DFF0-446B-B60D-6C59383E60CB}"/>
                </a:ext>
              </a:extLst>
            </p:cNvPr>
            <p:cNvSpPr/>
            <p:nvPr/>
          </p:nvSpPr>
          <p:spPr bwMode="auto">
            <a:xfrm flipH="1">
              <a:off x="-8869187" y="76962"/>
              <a:ext cx="5780859" cy="70104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8" name="Freeform 14">
              <a:extLst>
                <a:ext uri="{FF2B5EF4-FFF2-40B4-BE49-F238E27FC236}">
                  <a16:creationId xmlns:a16="http://schemas.microsoft.com/office/drawing/2014/main" id="{FE92DF35-F9F7-40F5-989F-13D90C622383}"/>
                </a:ext>
              </a:extLst>
            </p:cNvPr>
            <p:cNvSpPr/>
            <p:nvPr/>
          </p:nvSpPr>
          <p:spPr bwMode="auto">
            <a:xfrm flipH="1">
              <a:off x="-8268545" y="76962"/>
              <a:ext cx="5180216" cy="70104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30" name="Freeform 16">
              <a:extLst>
                <a:ext uri="{FF2B5EF4-FFF2-40B4-BE49-F238E27FC236}">
                  <a16:creationId xmlns:a16="http://schemas.microsoft.com/office/drawing/2014/main" id="{59DC02A7-D065-41E9-BB83-3E6B87C8FCDA}"/>
                </a:ext>
              </a:extLst>
            </p:cNvPr>
            <p:cNvSpPr/>
            <p:nvPr/>
          </p:nvSpPr>
          <p:spPr bwMode="auto">
            <a:xfrm flipH="1">
              <a:off x="-8065797" y="76962"/>
              <a:ext cx="5157408" cy="70104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32" name="Freeform 18">
              <a:extLst>
                <a:ext uri="{FF2B5EF4-FFF2-40B4-BE49-F238E27FC236}">
                  <a16:creationId xmlns:a16="http://schemas.microsoft.com/office/drawing/2014/main" id="{B956E204-209F-4483-A2D7-FDD5857C793A}"/>
                </a:ext>
              </a:extLst>
            </p:cNvPr>
            <p:cNvSpPr/>
            <p:nvPr/>
          </p:nvSpPr>
          <p:spPr bwMode="auto">
            <a:xfrm flipH="1">
              <a:off x="-7723660" y="76962"/>
              <a:ext cx="5461530" cy="70104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34" name="Freeform 20">
              <a:extLst>
                <a:ext uri="{FF2B5EF4-FFF2-40B4-BE49-F238E27FC236}">
                  <a16:creationId xmlns:a16="http://schemas.microsoft.com/office/drawing/2014/main" id="{63C141C1-7D94-41BC-9125-3049CE0F4262}"/>
                </a:ext>
              </a:extLst>
            </p:cNvPr>
            <p:cNvSpPr/>
            <p:nvPr/>
          </p:nvSpPr>
          <p:spPr bwMode="auto">
            <a:xfrm flipH="1">
              <a:off x="-6783414" y="76962"/>
              <a:ext cx="4338811" cy="70104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35" name="Freeform 21">
              <a:extLst>
                <a:ext uri="{FF2B5EF4-FFF2-40B4-BE49-F238E27FC236}">
                  <a16:creationId xmlns:a16="http://schemas.microsoft.com/office/drawing/2014/main" id="{DF161C9E-F9BD-426C-AC90-44428E88D146}"/>
                </a:ext>
              </a:extLst>
            </p:cNvPr>
            <p:cNvSpPr/>
            <p:nvPr/>
          </p:nvSpPr>
          <p:spPr bwMode="auto">
            <a:xfrm flipH="1">
              <a:off x="-6608545" y="76962"/>
              <a:ext cx="4701225" cy="70104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36" name="Freeform 22">
              <a:extLst>
                <a:ext uri="{FF2B5EF4-FFF2-40B4-BE49-F238E27FC236}">
                  <a16:creationId xmlns:a16="http://schemas.microsoft.com/office/drawing/2014/main" id="{5F6A9DD0-9049-4E35-AB52-2295FAD07BE0}"/>
                </a:ext>
              </a:extLst>
            </p:cNvPr>
            <p:cNvSpPr/>
            <p:nvPr userDrawn="1"/>
          </p:nvSpPr>
          <p:spPr bwMode="auto">
            <a:xfrm flipH="1">
              <a:off x="-4659626" y="76962"/>
              <a:ext cx="3837010" cy="70104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37" name="Freeform 23">
              <a:extLst>
                <a:ext uri="{FF2B5EF4-FFF2-40B4-BE49-F238E27FC236}">
                  <a16:creationId xmlns:a16="http://schemas.microsoft.com/office/drawing/2014/main" id="{844EE558-A987-4D5F-9409-50DA793C924A}"/>
                </a:ext>
              </a:extLst>
            </p:cNvPr>
            <p:cNvSpPr/>
            <p:nvPr userDrawn="1"/>
          </p:nvSpPr>
          <p:spPr bwMode="auto">
            <a:xfrm flipH="1">
              <a:off x="-4340299" y="86719"/>
              <a:ext cx="2828337" cy="3276730"/>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39" name="Freeform 25">
              <a:extLst>
                <a:ext uri="{FF2B5EF4-FFF2-40B4-BE49-F238E27FC236}">
                  <a16:creationId xmlns:a16="http://schemas.microsoft.com/office/drawing/2014/main" id="{BA0CA8CE-37BE-4004-9F24-18C47C58A73A}"/>
                </a:ext>
              </a:extLst>
            </p:cNvPr>
            <p:cNvSpPr/>
            <p:nvPr userDrawn="1"/>
          </p:nvSpPr>
          <p:spPr bwMode="auto">
            <a:xfrm flipH="1">
              <a:off x="-4005764" y="76962"/>
              <a:ext cx="2493803" cy="2283141"/>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sp>
        <p:nvSpPr>
          <p:cNvPr id="11" name="Freeform 5">
            <a:extLst>
              <a:ext uri="{FF2B5EF4-FFF2-40B4-BE49-F238E27FC236}">
                <a16:creationId xmlns:a16="http://schemas.microsoft.com/office/drawing/2014/main" id="{36060E0F-19CE-4CEB-BA56-3FDAE5648A59}"/>
              </a:ext>
            </a:extLst>
          </p:cNvPr>
          <p:cNvSpPr>
            <a:spLocks/>
          </p:cNvSpPr>
          <p:nvPr userDrawn="1"/>
        </p:nvSpPr>
        <p:spPr bwMode="auto">
          <a:xfrm>
            <a:off x="8733805" y="2029597"/>
            <a:ext cx="3372491" cy="2997562"/>
          </a:xfrm>
          <a:custGeom>
            <a:avLst/>
            <a:gdLst>
              <a:gd name="T0" fmla="*/ 11 w 2063"/>
              <a:gd name="T1" fmla="*/ 735 h 1401"/>
              <a:gd name="T2" fmla="*/ 0 w 2063"/>
              <a:gd name="T3" fmla="*/ 650 h 1401"/>
              <a:gd name="T4" fmla="*/ 3 w 2063"/>
              <a:gd name="T5" fmla="*/ 570 h 1401"/>
              <a:gd name="T6" fmla="*/ 19 w 2063"/>
              <a:gd name="T7" fmla="*/ 493 h 1401"/>
              <a:gd name="T8" fmla="*/ 59 w 2063"/>
              <a:gd name="T9" fmla="*/ 389 h 1401"/>
              <a:gd name="T10" fmla="*/ 147 w 2063"/>
              <a:gd name="T11" fmla="*/ 264 h 1401"/>
              <a:gd name="T12" fmla="*/ 264 w 2063"/>
              <a:gd name="T13" fmla="*/ 162 h 1401"/>
              <a:gd name="T14" fmla="*/ 408 w 2063"/>
              <a:gd name="T15" fmla="*/ 82 h 1401"/>
              <a:gd name="T16" fmla="*/ 574 w 2063"/>
              <a:gd name="T17" fmla="*/ 29 h 1401"/>
              <a:gd name="T18" fmla="*/ 750 w 2063"/>
              <a:gd name="T19" fmla="*/ 2 h 1401"/>
              <a:gd name="T20" fmla="*/ 937 w 2063"/>
              <a:gd name="T21" fmla="*/ 2 h 1401"/>
              <a:gd name="T22" fmla="*/ 1134 w 2063"/>
              <a:gd name="T23" fmla="*/ 29 h 1401"/>
              <a:gd name="T24" fmla="*/ 1334 w 2063"/>
              <a:gd name="T25" fmla="*/ 82 h 1401"/>
              <a:gd name="T26" fmla="*/ 1529 w 2063"/>
              <a:gd name="T27" fmla="*/ 160 h 1401"/>
              <a:gd name="T28" fmla="*/ 1708 w 2063"/>
              <a:gd name="T29" fmla="*/ 258 h 1401"/>
              <a:gd name="T30" fmla="*/ 1860 w 2063"/>
              <a:gd name="T31" fmla="*/ 384 h 1401"/>
              <a:gd name="T32" fmla="*/ 1951 w 2063"/>
              <a:gd name="T33" fmla="*/ 490 h 1401"/>
              <a:gd name="T34" fmla="*/ 1999 w 2063"/>
              <a:gd name="T35" fmla="*/ 567 h 1401"/>
              <a:gd name="T36" fmla="*/ 2033 w 2063"/>
              <a:gd name="T37" fmla="*/ 653 h 1401"/>
              <a:gd name="T38" fmla="*/ 2057 w 2063"/>
              <a:gd name="T39" fmla="*/ 741 h 1401"/>
              <a:gd name="T40" fmla="*/ 2060 w 2063"/>
              <a:gd name="T41" fmla="*/ 834 h 1401"/>
              <a:gd name="T42" fmla="*/ 2047 w 2063"/>
              <a:gd name="T43" fmla="*/ 919 h 1401"/>
              <a:gd name="T44" fmla="*/ 2017 w 2063"/>
              <a:gd name="T45" fmla="*/ 999 h 1401"/>
              <a:gd name="T46" fmla="*/ 1977 w 2063"/>
              <a:gd name="T47" fmla="*/ 1068 h 1401"/>
              <a:gd name="T48" fmla="*/ 1897 w 2063"/>
              <a:gd name="T49" fmla="*/ 1156 h 1401"/>
              <a:gd name="T50" fmla="*/ 1758 w 2063"/>
              <a:gd name="T51" fmla="*/ 1250 h 1401"/>
              <a:gd name="T52" fmla="*/ 1598 w 2063"/>
              <a:gd name="T53" fmla="*/ 1316 h 1401"/>
              <a:gd name="T54" fmla="*/ 1428 w 2063"/>
              <a:gd name="T55" fmla="*/ 1362 h 1401"/>
              <a:gd name="T56" fmla="*/ 1257 w 2063"/>
              <a:gd name="T57" fmla="*/ 1388 h 1401"/>
              <a:gd name="T58" fmla="*/ 1105 w 2063"/>
              <a:gd name="T59" fmla="*/ 1399 h 1401"/>
              <a:gd name="T60" fmla="*/ 971 w 2063"/>
              <a:gd name="T61" fmla="*/ 1399 h 1401"/>
              <a:gd name="T62" fmla="*/ 827 w 2063"/>
              <a:gd name="T63" fmla="*/ 1383 h 1401"/>
              <a:gd name="T64" fmla="*/ 675 w 2063"/>
              <a:gd name="T65" fmla="*/ 1351 h 1401"/>
              <a:gd name="T66" fmla="*/ 520 w 2063"/>
              <a:gd name="T67" fmla="*/ 1298 h 1401"/>
              <a:gd name="T68" fmla="*/ 374 w 2063"/>
              <a:gd name="T69" fmla="*/ 1226 h 1401"/>
              <a:gd name="T70" fmla="*/ 240 w 2063"/>
              <a:gd name="T71" fmla="*/ 1130 h 1401"/>
              <a:gd name="T72" fmla="*/ 128 w 2063"/>
              <a:gd name="T73" fmla="*/ 1010 h 1401"/>
              <a:gd name="T74" fmla="*/ 48 w 2063"/>
              <a:gd name="T75" fmla="*/ 863 h 14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2063" h="1401">
                <a:moveTo>
                  <a:pt x="21" y="778"/>
                </a:moveTo>
                <a:lnTo>
                  <a:pt x="11" y="735"/>
                </a:lnTo>
                <a:lnTo>
                  <a:pt x="5" y="693"/>
                </a:lnTo>
                <a:lnTo>
                  <a:pt x="0" y="650"/>
                </a:lnTo>
                <a:lnTo>
                  <a:pt x="0" y="610"/>
                </a:lnTo>
                <a:lnTo>
                  <a:pt x="3" y="570"/>
                </a:lnTo>
                <a:lnTo>
                  <a:pt x="11" y="530"/>
                </a:lnTo>
                <a:lnTo>
                  <a:pt x="19" y="493"/>
                </a:lnTo>
                <a:lnTo>
                  <a:pt x="29" y="458"/>
                </a:lnTo>
                <a:lnTo>
                  <a:pt x="59" y="389"/>
                </a:lnTo>
                <a:lnTo>
                  <a:pt x="99" y="325"/>
                </a:lnTo>
                <a:lnTo>
                  <a:pt x="147" y="264"/>
                </a:lnTo>
                <a:lnTo>
                  <a:pt x="203" y="210"/>
                </a:lnTo>
                <a:lnTo>
                  <a:pt x="264" y="162"/>
                </a:lnTo>
                <a:lnTo>
                  <a:pt x="334" y="120"/>
                </a:lnTo>
                <a:lnTo>
                  <a:pt x="408" y="82"/>
                </a:lnTo>
                <a:lnTo>
                  <a:pt x="488" y="53"/>
                </a:lnTo>
                <a:lnTo>
                  <a:pt x="574" y="29"/>
                </a:lnTo>
                <a:lnTo>
                  <a:pt x="659" y="10"/>
                </a:lnTo>
                <a:lnTo>
                  <a:pt x="750" y="2"/>
                </a:lnTo>
                <a:lnTo>
                  <a:pt x="841" y="0"/>
                </a:lnTo>
                <a:lnTo>
                  <a:pt x="937" y="2"/>
                </a:lnTo>
                <a:lnTo>
                  <a:pt x="1033" y="13"/>
                </a:lnTo>
                <a:lnTo>
                  <a:pt x="1134" y="29"/>
                </a:lnTo>
                <a:lnTo>
                  <a:pt x="1233" y="53"/>
                </a:lnTo>
                <a:lnTo>
                  <a:pt x="1334" y="82"/>
                </a:lnTo>
                <a:lnTo>
                  <a:pt x="1433" y="117"/>
                </a:lnTo>
                <a:lnTo>
                  <a:pt x="1529" y="160"/>
                </a:lnTo>
                <a:lnTo>
                  <a:pt x="1622" y="205"/>
                </a:lnTo>
                <a:lnTo>
                  <a:pt x="1708" y="258"/>
                </a:lnTo>
                <a:lnTo>
                  <a:pt x="1788" y="317"/>
                </a:lnTo>
                <a:lnTo>
                  <a:pt x="1860" y="384"/>
                </a:lnTo>
                <a:lnTo>
                  <a:pt x="1924" y="453"/>
                </a:lnTo>
                <a:lnTo>
                  <a:pt x="1951" y="490"/>
                </a:lnTo>
                <a:lnTo>
                  <a:pt x="1977" y="527"/>
                </a:lnTo>
                <a:lnTo>
                  <a:pt x="1999" y="567"/>
                </a:lnTo>
                <a:lnTo>
                  <a:pt x="2017" y="610"/>
                </a:lnTo>
                <a:lnTo>
                  <a:pt x="2033" y="653"/>
                </a:lnTo>
                <a:lnTo>
                  <a:pt x="2047" y="695"/>
                </a:lnTo>
                <a:lnTo>
                  <a:pt x="2057" y="741"/>
                </a:lnTo>
                <a:lnTo>
                  <a:pt x="2063" y="786"/>
                </a:lnTo>
                <a:lnTo>
                  <a:pt x="2060" y="834"/>
                </a:lnTo>
                <a:lnTo>
                  <a:pt x="2055" y="879"/>
                </a:lnTo>
                <a:lnTo>
                  <a:pt x="2047" y="919"/>
                </a:lnTo>
                <a:lnTo>
                  <a:pt x="2033" y="962"/>
                </a:lnTo>
                <a:lnTo>
                  <a:pt x="2017" y="999"/>
                </a:lnTo>
                <a:lnTo>
                  <a:pt x="1999" y="1034"/>
                </a:lnTo>
                <a:lnTo>
                  <a:pt x="1977" y="1068"/>
                </a:lnTo>
                <a:lnTo>
                  <a:pt x="1953" y="1100"/>
                </a:lnTo>
                <a:lnTo>
                  <a:pt x="1897" y="1156"/>
                </a:lnTo>
                <a:lnTo>
                  <a:pt x="1830" y="1207"/>
                </a:lnTo>
                <a:lnTo>
                  <a:pt x="1758" y="1250"/>
                </a:lnTo>
                <a:lnTo>
                  <a:pt x="1681" y="1287"/>
                </a:lnTo>
                <a:lnTo>
                  <a:pt x="1598" y="1316"/>
                </a:lnTo>
                <a:lnTo>
                  <a:pt x="1513" y="1343"/>
                </a:lnTo>
                <a:lnTo>
                  <a:pt x="1428" y="1362"/>
                </a:lnTo>
                <a:lnTo>
                  <a:pt x="1342" y="1377"/>
                </a:lnTo>
                <a:lnTo>
                  <a:pt x="1257" y="1388"/>
                </a:lnTo>
                <a:lnTo>
                  <a:pt x="1179" y="1396"/>
                </a:lnTo>
                <a:lnTo>
                  <a:pt x="1105" y="1399"/>
                </a:lnTo>
                <a:lnTo>
                  <a:pt x="1035" y="1401"/>
                </a:lnTo>
                <a:lnTo>
                  <a:pt x="971" y="1399"/>
                </a:lnTo>
                <a:lnTo>
                  <a:pt x="899" y="1393"/>
                </a:lnTo>
                <a:lnTo>
                  <a:pt x="827" y="1383"/>
                </a:lnTo>
                <a:lnTo>
                  <a:pt x="750" y="1370"/>
                </a:lnTo>
                <a:lnTo>
                  <a:pt x="675" y="1351"/>
                </a:lnTo>
                <a:lnTo>
                  <a:pt x="598" y="1327"/>
                </a:lnTo>
                <a:lnTo>
                  <a:pt x="520" y="1298"/>
                </a:lnTo>
                <a:lnTo>
                  <a:pt x="446" y="1266"/>
                </a:lnTo>
                <a:lnTo>
                  <a:pt x="374" y="1226"/>
                </a:lnTo>
                <a:lnTo>
                  <a:pt x="304" y="1180"/>
                </a:lnTo>
                <a:lnTo>
                  <a:pt x="240" y="1130"/>
                </a:lnTo>
                <a:lnTo>
                  <a:pt x="181" y="1074"/>
                </a:lnTo>
                <a:lnTo>
                  <a:pt x="128" y="1010"/>
                </a:lnTo>
                <a:lnTo>
                  <a:pt x="85" y="940"/>
                </a:lnTo>
                <a:lnTo>
                  <a:pt x="48" y="863"/>
                </a:lnTo>
                <a:lnTo>
                  <a:pt x="21" y="778"/>
                </a:ln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noProof="0"/>
          </a:p>
        </p:txBody>
      </p:sp>
      <p:sp>
        <p:nvSpPr>
          <p:cNvPr id="16" name="Isosceles Triangle 15">
            <a:extLst>
              <a:ext uri="{FF2B5EF4-FFF2-40B4-BE49-F238E27FC236}">
                <a16:creationId xmlns:a16="http://schemas.microsoft.com/office/drawing/2014/main" id="{E50B9CD5-BF82-4FA5-965C-3A2910331D2B}"/>
              </a:ext>
            </a:extLst>
          </p:cNvPr>
          <p:cNvSpPr/>
          <p:nvPr userDrawn="1"/>
        </p:nvSpPr>
        <p:spPr>
          <a:xfrm rot="10800000">
            <a:off x="9539001" y="4459774"/>
            <a:ext cx="1722593" cy="926028"/>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6" name="Slide Number Placeholder 5"/>
          <p:cNvSpPr>
            <a:spLocks noGrp="1"/>
          </p:cNvSpPr>
          <p:nvPr>
            <p:ph type="sldNum" sz="quarter" idx="12"/>
          </p:nvPr>
        </p:nvSpPr>
        <p:spPr/>
        <p:txBody>
          <a:bodyPr/>
          <a:lstStyle/>
          <a:p>
            <a:fld id="{A204E297-2C47-40A4-842B-FD18E4874900}" type="slidenum">
              <a:rPr lang="en-US" noProof="0" smtClean="0"/>
              <a:t>‹#›</a:t>
            </a:fld>
            <a:endParaRPr lang="en-US" noProof="0"/>
          </a:p>
        </p:txBody>
      </p:sp>
      <p:sp>
        <p:nvSpPr>
          <p:cNvPr id="2" name="Title 1"/>
          <p:cNvSpPr>
            <a:spLocks noGrp="1"/>
          </p:cNvSpPr>
          <p:nvPr userDrawn="1">
            <p:ph type="title"/>
          </p:nvPr>
        </p:nvSpPr>
        <p:spPr>
          <a:xfrm>
            <a:off x="8951262" y="2349925"/>
            <a:ext cx="2937576" cy="2456442"/>
          </a:xfrm>
        </p:spPr>
        <p:txBody>
          <a:bodyPr/>
          <a:lstStyle>
            <a:lvl1pPr>
              <a:defRPr>
                <a:solidFill>
                  <a:schemeClr val="tx1"/>
                </a:solidFill>
              </a:defRPr>
            </a:lvl1pPr>
          </a:lstStyle>
          <a:p>
            <a:r>
              <a:rPr lang="en-US" noProof="0"/>
              <a:t>Click to edit Master title style</a:t>
            </a:r>
          </a:p>
        </p:txBody>
      </p:sp>
      <p:sp>
        <p:nvSpPr>
          <p:cNvPr id="12" name="Rectangle 11">
            <a:extLst>
              <a:ext uri="{FF2B5EF4-FFF2-40B4-BE49-F238E27FC236}">
                <a16:creationId xmlns:a16="http://schemas.microsoft.com/office/drawing/2014/main" id="{6AEF0598-4986-4C3D-A0BD-127B9AD43830}"/>
              </a:ext>
            </a:extLst>
          </p:cNvPr>
          <p:cNvSpPr/>
          <p:nvPr userDrawn="1"/>
        </p:nvSpPr>
        <p:spPr>
          <a:xfrm>
            <a:off x="0" y="-677"/>
            <a:ext cx="8592786" cy="685867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4" name="Date Placeholder 3"/>
          <p:cNvSpPr>
            <a:spLocks noGrp="1"/>
          </p:cNvSpPr>
          <p:nvPr>
            <p:ph type="dt" sz="half" idx="10"/>
          </p:nvPr>
        </p:nvSpPr>
        <p:spPr/>
        <p:txBody>
          <a:bodyPr/>
          <a:lstStyle/>
          <a:p>
            <a:endParaRPr lang="en-US" noProof="0"/>
          </a:p>
        </p:txBody>
      </p:sp>
      <p:sp>
        <p:nvSpPr>
          <p:cNvPr id="5" name="Footer Placeholder 4"/>
          <p:cNvSpPr>
            <a:spLocks noGrp="1"/>
          </p:cNvSpPr>
          <p:nvPr>
            <p:ph type="ftr" sz="quarter" idx="11"/>
          </p:nvPr>
        </p:nvSpPr>
        <p:spPr/>
        <p:txBody>
          <a:bodyPr/>
          <a:lstStyle/>
          <a:p>
            <a:endParaRPr lang="en-US" noProof="0"/>
          </a:p>
        </p:txBody>
      </p:sp>
      <p:cxnSp>
        <p:nvCxnSpPr>
          <p:cNvPr id="14" name="Straight Connector 13">
            <a:extLst>
              <a:ext uri="{FF2B5EF4-FFF2-40B4-BE49-F238E27FC236}">
                <a16:creationId xmlns:a16="http://schemas.microsoft.com/office/drawing/2014/main" id="{A4314920-E619-4EFC-ABED-C6607FFDCEFC}"/>
              </a:ext>
            </a:extLst>
          </p:cNvPr>
          <p:cNvCxnSpPr>
            <a:cxnSpLocks/>
          </p:cNvCxnSpPr>
          <p:nvPr userDrawn="1"/>
        </p:nvCxnSpPr>
        <p:spPr>
          <a:xfrm>
            <a:off x="8592786" y="-677"/>
            <a:ext cx="0" cy="6858677"/>
          </a:xfrm>
          <a:prstGeom prst="line">
            <a:avLst/>
          </a:prstGeom>
          <a:ln w="1905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48" name="Freeform 5">
            <a:extLst>
              <a:ext uri="{FF2B5EF4-FFF2-40B4-BE49-F238E27FC236}">
                <a16:creationId xmlns:a16="http://schemas.microsoft.com/office/drawing/2014/main" id="{1A7CEEF1-5681-4130-870F-528E3DBED1C2}"/>
              </a:ext>
            </a:extLst>
          </p:cNvPr>
          <p:cNvSpPr>
            <a:spLocks/>
          </p:cNvSpPr>
          <p:nvPr userDrawn="1"/>
        </p:nvSpPr>
        <p:spPr bwMode="auto">
          <a:xfrm>
            <a:off x="10582987" y="1893639"/>
            <a:ext cx="1060897" cy="708455"/>
          </a:xfrm>
          <a:custGeom>
            <a:avLst/>
            <a:gdLst>
              <a:gd name="T0" fmla="*/ 11 w 2063"/>
              <a:gd name="T1" fmla="*/ 735 h 1401"/>
              <a:gd name="T2" fmla="*/ 0 w 2063"/>
              <a:gd name="T3" fmla="*/ 650 h 1401"/>
              <a:gd name="T4" fmla="*/ 3 w 2063"/>
              <a:gd name="T5" fmla="*/ 570 h 1401"/>
              <a:gd name="T6" fmla="*/ 19 w 2063"/>
              <a:gd name="T7" fmla="*/ 493 h 1401"/>
              <a:gd name="T8" fmla="*/ 59 w 2063"/>
              <a:gd name="T9" fmla="*/ 389 h 1401"/>
              <a:gd name="T10" fmla="*/ 147 w 2063"/>
              <a:gd name="T11" fmla="*/ 264 h 1401"/>
              <a:gd name="T12" fmla="*/ 264 w 2063"/>
              <a:gd name="T13" fmla="*/ 162 h 1401"/>
              <a:gd name="T14" fmla="*/ 408 w 2063"/>
              <a:gd name="T15" fmla="*/ 82 h 1401"/>
              <a:gd name="T16" fmla="*/ 574 w 2063"/>
              <a:gd name="T17" fmla="*/ 29 h 1401"/>
              <a:gd name="T18" fmla="*/ 750 w 2063"/>
              <a:gd name="T19" fmla="*/ 2 h 1401"/>
              <a:gd name="T20" fmla="*/ 937 w 2063"/>
              <a:gd name="T21" fmla="*/ 2 h 1401"/>
              <a:gd name="T22" fmla="*/ 1134 w 2063"/>
              <a:gd name="T23" fmla="*/ 29 h 1401"/>
              <a:gd name="T24" fmla="*/ 1334 w 2063"/>
              <a:gd name="T25" fmla="*/ 82 h 1401"/>
              <a:gd name="T26" fmla="*/ 1529 w 2063"/>
              <a:gd name="T27" fmla="*/ 160 h 1401"/>
              <a:gd name="T28" fmla="*/ 1708 w 2063"/>
              <a:gd name="T29" fmla="*/ 258 h 1401"/>
              <a:gd name="T30" fmla="*/ 1860 w 2063"/>
              <a:gd name="T31" fmla="*/ 384 h 1401"/>
              <a:gd name="T32" fmla="*/ 1951 w 2063"/>
              <a:gd name="T33" fmla="*/ 490 h 1401"/>
              <a:gd name="T34" fmla="*/ 1999 w 2063"/>
              <a:gd name="T35" fmla="*/ 567 h 1401"/>
              <a:gd name="T36" fmla="*/ 2033 w 2063"/>
              <a:gd name="T37" fmla="*/ 653 h 1401"/>
              <a:gd name="T38" fmla="*/ 2057 w 2063"/>
              <a:gd name="T39" fmla="*/ 741 h 1401"/>
              <a:gd name="T40" fmla="*/ 2060 w 2063"/>
              <a:gd name="T41" fmla="*/ 834 h 1401"/>
              <a:gd name="T42" fmla="*/ 2047 w 2063"/>
              <a:gd name="T43" fmla="*/ 919 h 1401"/>
              <a:gd name="T44" fmla="*/ 2017 w 2063"/>
              <a:gd name="T45" fmla="*/ 999 h 1401"/>
              <a:gd name="T46" fmla="*/ 1977 w 2063"/>
              <a:gd name="T47" fmla="*/ 1068 h 1401"/>
              <a:gd name="T48" fmla="*/ 1897 w 2063"/>
              <a:gd name="T49" fmla="*/ 1156 h 1401"/>
              <a:gd name="T50" fmla="*/ 1758 w 2063"/>
              <a:gd name="T51" fmla="*/ 1250 h 1401"/>
              <a:gd name="T52" fmla="*/ 1598 w 2063"/>
              <a:gd name="T53" fmla="*/ 1316 h 1401"/>
              <a:gd name="T54" fmla="*/ 1428 w 2063"/>
              <a:gd name="T55" fmla="*/ 1362 h 1401"/>
              <a:gd name="T56" fmla="*/ 1257 w 2063"/>
              <a:gd name="T57" fmla="*/ 1388 h 1401"/>
              <a:gd name="T58" fmla="*/ 1105 w 2063"/>
              <a:gd name="T59" fmla="*/ 1399 h 1401"/>
              <a:gd name="T60" fmla="*/ 971 w 2063"/>
              <a:gd name="T61" fmla="*/ 1399 h 1401"/>
              <a:gd name="T62" fmla="*/ 827 w 2063"/>
              <a:gd name="T63" fmla="*/ 1383 h 1401"/>
              <a:gd name="T64" fmla="*/ 675 w 2063"/>
              <a:gd name="T65" fmla="*/ 1351 h 1401"/>
              <a:gd name="T66" fmla="*/ 520 w 2063"/>
              <a:gd name="T67" fmla="*/ 1298 h 1401"/>
              <a:gd name="T68" fmla="*/ 374 w 2063"/>
              <a:gd name="T69" fmla="*/ 1226 h 1401"/>
              <a:gd name="T70" fmla="*/ 240 w 2063"/>
              <a:gd name="T71" fmla="*/ 1130 h 1401"/>
              <a:gd name="T72" fmla="*/ 128 w 2063"/>
              <a:gd name="T73" fmla="*/ 1010 h 1401"/>
              <a:gd name="T74" fmla="*/ 48 w 2063"/>
              <a:gd name="T75" fmla="*/ 863 h 14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2063" h="1401">
                <a:moveTo>
                  <a:pt x="21" y="778"/>
                </a:moveTo>
                <a:lnTo>
                  <a:pt x="11" y="735"/>
                </a:lnTo>
                <a:lnTo>
                  <a:pt x="5" y="693"/>
                </a:lnTo>
                <a:lnTo>
                  <a:pt x="0" y="650"/>
                </a:lnTo>
                <a:lnTo>
                  <a:pt x="0" y="610"/>
                </a:lnTo>
                <a:lnTo>
                  <a:pt x="3" y="570"/>
                </a:lnTo>
                <a:lnTo>
                  <a:pt x="11" y="530"/>
                </a:lnTo>
                <a:lnTo>
                  <a:pt x="19" y="493"/>
                </a:lnTo>
                <a:lnTo>
                  <a:pt x="29" y="458"/>
                </a:lnTo>
                <a:lnTo>
                  <a:pt x="59" y="389"/>
                </a:lnTo>
                <a:lnTo>
                  <a:pt x="99" y="325"/>
                </a:lnTo>
                <a:lnTo>
                  <a:pt x="147" y="264"/>
                </a:lnTo>
                <a:lnTo>
                  <a:pt x="203" y="210"/>
                </a:lnTo>
                <a:lnTo>
                  <a:pt x="264" y="162"/>
                </a:lnTo>
                <a:lnTo>
                  <a:pt x="334" y="120"/>
                </a:lnTo>
                <a:lnTo>
                  <a:pt x="408" y="82"/>
                </a:lnTo>
                <a:lnTo>
                  <a:pt x="488" y="53"/>
                </a:lnTo>
                <a:lnTo>
                  <a:pt x="574" y="29"/>
                </a:lnTo>
                <a:lnTo>
                  <a:pt x="659" y="10"/>
                </a:lnTo>
                <a:lnTo>
                  <a:pt x="750" y="2"/>
                </a:lnTo>
                <a:lnTo>
                  <a:pt x="841" y="0"/>
                </a:lnTo>
                <a:lnTo>
                  <a:pt x="937" y="2"/>
                </a:lnTo>
                <a:lnTo>
                  <a:pt x="1033" y="13"/>
                </a:lnTo>
                <a:lnTo>
                  <a:pt x="1134" y="29"/>
                </a:lnTo>
                <a:lnTo>
                  <a:pt x="1233" y="53"/>
                </a:lnTo>
                <a:lnTo>
                  <a:pt x="1334" y="82"/>
                </a:lnTo>
                <a:lnTo>
                  <a:pt x="1433" y="117"/>
                </a:lnTo>
                <a:lnTo>
                  <a:pt x="1529" y="160"/>
                </a:lnTo>
                <a:lnTo>
                  <a:pt x="1622" y="205"/>
                </a:lnTo>
                <a:lnTo>
                  <a:pt x="1708" y="258"/>
                </a:lnTo>
                <a:lnTo>
                  <a:pt x="1788" y="317"/>
                </a:lnTo>
                <a:lnTo>
                  <a:pt x="1860" y="384"/>
                </a:lnTo>
                <a:lnTo>
                  <a:pt x="1924" y="453"/>
                </a:lnTo>
                <a:lnTo>
                  <a:pt x="1951" y="490"/>
                </a:lnTo>
                <a:lnTo>
                  <a:pt x="1977" y="527"/>
                </a:lnTo>
                <a:lnTo>
                  <a:pt x="1999" y="567"/>
                </a:lnTo>
                <a:lnTo>
                  <a:pt x="2017" y="610"/>
                </a:lnTo>
                <a:lnTo>
                  <a:pt x="2033" y="653"/>
                </a:lnTo>
                <a:lnTo>
                  <a:pt x="2047" y="695"/>
                </a:lnTo>
                <a:lnTo>
                  <a:pt x="2057" y="741"/>
                </a:lnTo>
                <a:lnTo>
                  <a:pt x="2063" y="786"/>
                </a:lnTo>
                <a:lnTo>
                  <a:pt x="2060" y="834"/>
                </a:lnTo>
                <a:lnTo>
                  <a:pt x="2055" y="879"/>
                </a:lnTo>
                <a:lnTo>
                  <a:pt x="2047" y="919"/>
                </a:lnTo>
                <a:lnTo>
                  <a:pt x="2033" y="962"/>
                </a:lnTo>
                <a:lnTo>
                  <a:pt x="2017" y="999"/>
                </a:lnTo>
                <a:lnTo>
                  <a:pt x="1999" y="1034"/>
                </a:lnTo>
                <a:lnTo>
                  <a:pt x="1977" y="1068"/>
                </a:lnTo>
                <a:lnTo>
                  <a:pt x="1953" y="1100"/>
                </a:lnTo>
                <a:lnTo>
                  <a:pt x="1897" y="1156"/>
                </a:lnTo>
                <a:lnTo>
                  <a:pt x="1830" y="1207"/>
                </a:lnTo>
                <a:lnTo>
                  <a:pt x="1758" y="1250"/>
                </a:lnTo>
                <a:lnTo>
                  <a:pt x="1681" y="1287"/>
                </a:lnTo>
                <a:lnTo>
                  <a:pt x="1598" y="1316"/>
                </a:lnTo>
                <a:lnTo>
                  <a:pt x="1513" y="1343"/>
                </a:lnTo>
                <a:lnTo>
                  <a:pt x="1428" y="1362"/>
                </a:lnTo>
                <a:lnTo>
                  <a:pt x="1342" y="1377"/>
                </a:lnTo>
                <a:lnTo>
                  <a:pt x="1257" y="1388"/>
                </a:lnTo>
                <a:lnTo>
                  <a:pt x="1179" y="1396"/>
                </a:lnTo>
                <a:lnTo>
                  <a:pt x="1105" y="1399"/>
                </a:lnTo>
                <a:lnTo>
                  <a:pt x="1035" y="1401"/>
                </a:lnTo>
                <a:lnTo>
                  <a:pt x="971" y="1399"/>
                </a:lnTo>
                <a:lnTo>
                  <a:pt x="899" y="1393"/>
                </a:lnTo>
                <a:lnTo>
                  <a:pt x="827" y="1383"/>
                </a:lnTo>
                <a:lnTo>
                  <a:pt x="750" y="1370"/>
                </a:lnTo>
                <a:lnTo>
                  <a:pt x="675" y="1351"/>
                </a:lnTo>
                <a:lnTo>
                  <a:pt x="598" y="1327"/>
                </a:lnTo>
                <a:lnTo>
                  <a:pt x="520" y="1298"/>
                </a:lnTo>
                <a:lnTo>
                  <a:pt x="446" y="1266"/>
                </a:lnTo>
                <a:lnTo>
                  <a:pt x="374" y="1226"/>
                </a:lnTo>
                <a:lnTo>
                  <a:pt x="304" y="1180"/>
                </a:lnTo>
                <a:lnTo>
                  <a:pt x="240" y="1130"/>
                </a:lnTo>
                <a:lnTo>
                  <a:pt x="181" y="1074"/>
                </a:lnTo>
                <a:lnTo>
                  <a:pt x="128" y="1010"/>
                </a:lnTo>
                <a:lnTo>
                  <a:pt x="85" y="940"/>
                </a:lnTo>
                <a:lnTo>
                  <a:pt x="48" y="863"/>
                </a:lnTo>
                <a:lnTo>
                  <a:pt x="21" y="778"/>
                </a:lnTo>
                <a:close/>
              </a:path>
            </a:pathLst>
          </a:custGeom>
          <a:solidFill>
            <a:schemeClr val="tx1">
              <a:lumMod val="85000"/>
              <a:lumOff val="15000"/>
            </a:schemeClr>
          </a:solidFill>
          <a:ln>
            <a:noFill/>
          </a:ln>
        </p:spPr>
        <p:txBody>
          <a:bodyPr vert="horz" wrap="square" lIns="91440" tIns="45720" rIns="91440" bIns="45720" numCol="1" anchor="t" anchorCtr="0" compatLnSpc="1">
            <a:prstTxWarp prst="textNoShape">
              <a:avLst/>
            </a:prstTxWarp>
          </a:bodyPr>
          <a:lstStyle/>
          <a:p>
            <a:endParaRPr lang="en-US" noProof="0"/>
          </a:p>
        </p:txBody>
      </p:sp>
      <p:sp>
        <p:nvSpPr>
          <p:cNvPr id="23" name="Content Placeholder 2">
            <a:extLst>
              <a:ext uri="{FF2B5EF4-FFF2-40B4-BE49-F238E27FC236}">
                <a16:creationId xmlns:a16="http://schemas.microsoft.com/office/drawing/2014/main" id="{FEE379EE-5441-4454-9D47-873DDEB948B8}"/>
              </a:ext>
            </a:extLst>
          </p:cNvPr>
          <p:cNvSpPr>
            <a:spLocks noGrp="1"/>
          </p:cNvSpPr>
          <p:nvPr>
            <p:ph idx="1"/>
          </p:nvPr>
        </p:nvSpPr>
        <p:spPr>
          <a:xfrm>
            <a:off x="804672" y="811782"/>
            <a:ext cx="7493278" cy="457368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24" name="Text Placeholder 3">
            <a:extLst>
              <a:ext uri="{FF2B5EF4-FFF2-40B4-BE49-F238E27FC236}">
                <a16:creationId xmlns:a16="http://schemas.microsoft.com/office/drawing/2014/main" id="{85A7519E-9093-47E3-8322-B4A5761E7D52}"/>
              </a:ext>
            </a:extLst>
          </p:cNvPr>
          <p:cNvSpPr>
            <a:spLocks noGrp="1"/>
          </p:cNvSpPr>
          <p:nvPr>
            <p:ph type="body" sz="half" idx="2"/>
          </p:nvPr>
        </p:nvSpPr>
        <p:spPr>
          <a:xfrm>
            <a:off x="802089" y="5385464"/>
            <a:ext cx="7493279" cy="48318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noProof="0"/>
              <a:t>Click to edit Master text styles</a:t>
            </a:r>
          </a:p>
        </p:txBody>
      </p:sp>
    </p:spTree>
    <p:extLst>
      <p:ext uri="{BB962C8B-B14F-4D97-AF65-F5344CB8AC3E}">
        <p14:creationId xmlns:p14="http://schemas.microsoft.com/office/powerpoint/2010/main" val="1405742278"/>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1_Blank">
    <p:spTree>
      <p:nvGrpSpPr>
        <p:cNvPr id="1" name=""/>
        <p:cNvGrpSpPr/>
        <p:nvPr/>
      </p:nvGrpSpPr>
      <p:grpSpPr>
        <a:xfrm>
          <a:off x="0" y="0"/>
          <a:ext cx="0" cy="0"/>
          <a:chOff x="0" y="0"/>
          <a:chExt cx="0" cy="0"/>
        </a:xfrm>
      </p:grpSpPr>
      <p:grpSp>
        <p:nvGrpSpPr>
          <p:cNvPr id="80" name="Group 79"/>
          <p:cNvGrpSpPr/>
          <p:nvPr/>
        </p:nvGrpSpPr>
        <p:grpSpPr>
          <a:xfrm flipH="1">
            <a:off x="38100" y="0"/>
            <a:ext cx="12584114" cy="6853238"/>
            <a:chOff x="-417513" y="0"/>
            <a:chExt cx="12584114" cy="6853238"/>
          </a:xfrm>
        </p:grpSpPr>
        <p:sp>
          <p:nvSpPr>
            <p:cNvPr id="81" name="Freeform 5"/>
            <p:cNvSpPr/>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2" name="Freeform 6"/>
            <p:cNvSpPr/>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3" name="Freeform 7"/>
            <p:cNvSpPr/>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4" name="Freeform 8"/>
            <p:cNvSpPr/>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5" name="Freeform 9"/>
            <p:cNvSpPr/>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6" name="Freeform 10"/>
            <p:cNvSpPr/>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7" name="Freeform 11"/>
            <p:cNvSpPr/>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8" name="Freeform 12"/>
            <p:cNvSpPr/>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9" name="Freeform 13"/>
            <p:cNvSpPr/>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0" name="Freeform 14"/>
            <p:cNvSpPr/>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1" name="Freeform 15"/>
            <p:cNvSpPr/>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2" name="Freeform 16"/>
            <p:cNvSpPr/>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3" name="Freeform 17"/>
            <p:cNvSpPr/>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4" name="Freeform 18"/>
            <p:cNvSpPr/>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5" name="Freeform 19"/>
            <p:cNvSpPr/>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6" name="Freeform 20"/>
            <p:cNvSpPr/>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7" name="Freeform 21"/>
            <p:cNvSpPr/>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98" name="Freeform 22"/>
            <p:cNvSpPr/>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9" name="Freeform 23"/>
            <p:cNvSpPr/>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0" name="Freeform 24"/>
            <p:cNvSpPr/>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1" name="Freeform 25"/>
            <p:cNvSpPr/>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sp>
        <p:nvSpPr>
          <p:cNvPr id="6" name="Slide Number Placeholder 5"/>
          <p:cNvSpPr>
            <a:spLocks noGrp="1"/>
          </p:cNvSpPr>
          <p:nvPr userDrawn="1">
            <p:ph type="sldNum" sz="quarter" idx="12"/>
          </p:nvPr>
        </p:nvSpPr>
        <p:spPr/>
        <p:txBody>
          <a:bodyPr/>
          <a:lstStyle/>
          <a:p>
            <a:fld id="{A204E297-2C47-40A4-842B-FD18E4874900}" type="slidenum">
              <a:rPr lang="en-US" noProof="0" smtClean="0"/>
              <a:t>‹#›</a:t>
            </a:fld>
            <a:endParaRPr lang="en-US" noProof="0"/>
          </a:p>
        </p:txBody>
      </p:sp>
      <p:sp>
        <p:nvSpPr>
          <p:cNvPr id="5" name="Footer Placeholder 4"/>
          <p:cNvSpPr>
            <a:spLocks noGrp="1"/>
          </p:cNvSpPr>
          <p:nvPr userDrawn="1">
            <p:ph type="ftr" sz="quarter" idx="11"/>
          </p:nvPr>
        </p:nvSpPr>
        <p:spPr>
          <a:xfrm>
            <a:off x="800894" y="6227064"/>
            <a:ext cx="10588752" cy="320040"/>
          </a:xfrm>
        </p:spPr>
        <p:txBody>
          <a:bodyPr/>
          <a:lstStyle/>
          <a:p>
            <a:endParaRPr lang="en-US" noProof="0"/>
          </a:p>
        </p:txBody>
      </p:sp>
    </p:spTree>
    <p:extLst>
      <p:ext uri="{BB962C8B-B14F-4D97-AF65-F5344CB8AC3E}">
        <p14:creationId xmlns:p14="http://schemas.microsoft.com/office/powerpoint/2010/main" val="3603163373"/>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userDrawn="1">
  <p:cSld name="Introduc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A3821F-4537-4AE7-8829-C2E3AE60F6E1}"/>
              </a:ext>
            </a:extLst>
          </p:cNvPr>
          <p:cNvSpPr>
            <a:spLocks noGrp="1"/>
          </p:cNvSpPr>
          <p:nvPr>
            <p:ph type="title" hasCustomPrompt="1"/>
          </p:nvPr>
        </p:nvSpPr>
        <p:spPr>
          <a:xfrm>
            <a:off x="1322318" y="268360"/>
            <a:ext cx="7288282" cy="2121177"/>
          </a:xfrm>
        </p:spPr>
        <p:txBody>
          <a:bodyPr anchor="b">
            <a:normAutofit/>
          </a:bodyPr>
          <a:lstStyle>
            <a:lvl1pPr>
              <a:defRPr lang="en-US" sz="2800" kern="1200" spc="150" baseline="0" dirty="0">
                <a:solidFill>
                  <a:schemeClr val="tx1"/>
                </a:solidFill>
                <a:latin typeface="+mj-lt"/>
                <a:ea typeface="+mj-ea"/>
                <a:cs typeface="+mj-cs"/>
              </a:defRPr>
            </a:lvl1pPr>
          </a:lstStyle>
          <a:p>
            <a:r>
              <a:rPr lang="en-US" dirty="0"/>
              <a:t>CLICK TO add title</a:t>
            </a:r>
          </a:p>
        </p:txBody>
      </p:sp>
      <p:sp>
        <p:nvSpPr>
          <p:cNvPr id="3" name="Content Placeholder 3">
            <a:extLst>
              <a:ext uri="{FF2B5EF4-FFF2-40B4-BE49-F238E27FC236}">
                <a16:creationId xmlns:a16="http://schemas.microsoft.com/office/drawing/2014/main" id="{EAC9D25F-5B3D-F5B2-5D02-C6BC6AA8987B}"/>
              </a:ext>
            </a:extLst>
          </p:cNvPr>
          <p:cNvSpPr>
            <a:spLocks noGrp="1"/>
          </p:cNvSpPr>
          <p:nvPr>
            <p:ph sz="half" idx="2" hasCustomPrompt="1"/>
          </p:nvPr>
        </p:nvSpPr>
        <p:spPr>
          <a:xfrm>
            <a:off x="1322388" y="2763078"/>
            <a:ext cx="7288212" cy="3407051"/>
          </a:xfrm>
        </p:spPr>
        <p:txBody>
          <a:bodyPr>
            <a:normAutofit/>
          </a:bodyPr>
          <a:lstStyle>
            <a:lvl1pPr marL="0" indent="0">
              <a:lnSpc>
                <a:spcPct val="100000"/>
              </a:lnSpc>
              <a:buFont typeface="Arial" panose="020B0604020202020204" pitchFamily="34" charset="0"/>
              <a:buNone/>
              <a:defRPr sz="1800" b="1" spc="50" baseline="0"/>
            </a:lvl1pPr>
            <a:lvl2pPr marL="283464" indent="-285750">
              <a:lnSpc>
                <a:spcPct val="100000"/>
              </a:lnSpc>
              <a:spcBef>
                <a:spcPts val="1000"/>
              </a:spcBef>
              <a:buFont typeface="Arial" panose="020B0604020202020204" pitchFamily="34" charset="0"/>
              <a:buChar char="•"/>
              <a:defRPr sz="1800" spc="50" baseline="0"/>
            </a:lvl2pPr>
            <a:lvl3pPr marL="566928" indent="-285750">
              <a:lnSpc>
                <a:spcPct val="100000"/>
              </a:lnSpc>
              <a:spcBef>
                <a:spcPts val="1000"/>
              </a:spcBef>
              <a:buFont typeface="Arial" panose="020B0604020202020204" pitchFamily="34" charset="0"/>
              <a:buChar char="•"/>
              <a:defRPr sz="1800" spc="50" baseline="0"/>
            </a:lvl3pPr>
            <a:lvl4pPr marL="859536" indent="-285750">
              <a:lnSpc>
                <a:spcPct val="100000"/>
              </a:lnSpc>
              <a:spcBef>
                <a:spcPts val="1000"/>
              </a:spcBef>
              <a:buFont typeface="Arial" panose="020B0604020202020204" pitchFamily="34" charset="0"/>
              <a:buChar char="•"/>
              <a:defRPr sz="1800" spc="50" baseline="0"/>
            </a:lvl4pPr>
            <a:lvl5pPr marL="1143000" indent="-285750">
              <a:lnSpc>
                <a:spcPct val="100000"/>
              </a:lnSpc>
              <a:spcBef>
                <a:spcPts val="1000"/>
              </a:spcBef>
              <a:buFont typeface="Arial" panose="020B0604020202020204" pitchFamily="34" charset="0"/>
              <a:buChar char="•"/>
              <a:defRPr sz="1800" spc="50" baseline="0"/>
            </a:lvl5pPr>
          </a:lstStyle>
          <a:p>
            <a:pPr lvl="0"/>
            <a:r>
              <a:rPr lang="en-US" dirty="0"/>
              <a:t>Click to add content</a:t>
            </a:r>
          </a:p>
          <a:p>
            <a:pPr lvl="1"/>
            <a:r>
              <a:rPr lang="en-US" dirty="0"/>
              <a:t>Second level</a:t>
            </a:r>
          </a:p>
          <a:p>
            <a:pPr lvl="2"/>
            <a:r>
              <a:rPr lang="en-US" dirty="0"/>
              <a:t>Third level</a:t>
            </a:r>
          </a:p>
          <a:p>
            <a:pPr lvl="3"/>
            <a:r>
              <a:rPr lang="en-US" dirty="0"/>
              <a:t>Fourth level</a:t>
            </a:r>
          </a:p>
          <a:p>
            <a:pPr lvl="4"/>
            <a:r>
              <a:rPr lang="en-US" dirty="0"/>
              <a:t>Fifth level</a:t>
            </a:r>
          </a:p>
        </p:txBody>
      </p:sp>
      <p:grpSp>
        <p:nvGrpSpPr>
          <p:cNvPr id="9" name="Group 8">
            <a:extLst>
              <a:ext uri="{FF2B5EF4-FFF2-40B4-BE49-F238E27FC236}">
                <a16:creationId xmlns:a16="http://schemas.microsoft.com/office/drawing/2014/main" id="{18E16CF1-2502-F2F0-2C27-2DD7979033E2}"/>
              </a:ext>
              <a:ext uri="{C183D7F6-B498-43B3-948B-1728B52AA6E4}">
                <adec:decorative xmlns:adec="http://schemas.microsoft.com/office/drawing/2017/decorative" val="1"/>
              </a:ext>
            </a:extLst>
          </p:cNvPr>
          <p:cNvGrpSpPr/>
          <p:nvPr userDrawn="1"/>
        </p:nvGrpSpPr>
        <p:grpSpPr>
          <a:xfrm>
            <a:off x="9096374" y="-25401"/>
            <a:ext cx="3095625" cy="6883401"/>
            <a:chOff x="9096375" y="-25401"/>
            <a:chExt cx="3095625" cy="6883401"/>
          </a:xfrm>
        </p:grpSpPr>
        <p:cxnSp>
          <p:nvCxnSpPr>
            <p:cNvPr id="10" name="Straight Connector 9">
              <a:extLst>
                <a:ext uri="{FF2B5EF4-FFF2-40B4-BE49-F238E27FC236}">
                  <a16:creationId xmlns:a16="http://schemas.microsoft.com/office/drawing/2014/main" id="{6322A6FB-333C-65AE-23D8-08BCEA174D43}"/>
                </a:ext>
              </a:extLst>
            </p:cNvPr>
            <p:cNvCxnSpPr/>
            <p:nvPr userDrawn="1"/>
          </p:nvCxnSpPr>
          <p:spPr>
            <a:xfrm>
              <a:off x="9096375" y="1497012"/>
              <a:ext cx="3095625"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162BB247-4598-A983-DEBF-6F042C1DB0BC}"/>
                </a:ext>
              </a:extLst>
            </p:cNvPr>
            <p:cNvCxnSpPr>
              <a:cxnSpLocks/>
            </p:cNvCxnSpPr>
            <p:nvPr userDrawn="1"/>
          </p:nvCxnSpPr>
          <p:spPr>
            <a:xfrm flipH="1">
              <a:off x="9381744" y="-25401"/>
              <a:ext cx="2810256" cy="688340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12" name="Straight Connector 11">
            <a:extLst>
              <a:ext uri="{FF2B5EF4-FFF2-40B4-BE49-F238E27FC236}">
                <a16:creationId xmlns:a16="http://schemas.microsoft.com/office/drawing/2014/main" id="{34E84FEE-D475-A71D-7996-5925602ECF9A}"/>
              </a:ext>
              <a:ext uri="{C183D7F6-B498-43B3-948B-1728B52AA6E4}">
                <adec:decorative xmlns:adec="http://schemas.microsoft.com/office/drawing/2017/decorative" val="1"/>
              </a:ext>
            </a:extLst>
          </p:cNvPr>
          <p:cNvCxnSpPr>
            <a:cxnSpLocks/>
          </p:cNvCxnSpPr>
          <p:nvPr userDrawn="1"/>
        </p:nvCxnSpPr>
        <p:spPr>
          <a:xfrm rot="10800000" flipH="1">
            <a:off x="-1" y="-25403"/>
            <a:ext cx="1210573" cy="204816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5" name="Footer Placeholder 4">
            <a:extLst>
              <a:ext uri="{FF2B5EF4-FFF2-40B4-BE49-F238E27FC236}">
                <a16:creationId xmlns:a16="http://schemas.microsoft.com/office/drawing/2014/main" id="{7459776D-4049-CB00-C321-0627C169BC51}"/>
              </a:ext>
            </a:extLst>
          </p:cNvPr>
          <p:cNvSpPr>
            <a:spLocks noGrp="1"/>
          </p:cNvSpPr>
          <p:nvPr>
            <p:ph type="ftr" sz="quarter" idx="11"/>
          </p:nvPr>
        </p:nvSpPr>
        <p:spPr>
          <a:xfrm>
            <a:off x="1333500" y="6356349"/>
            <a:ext cx="3819228" cy="365125"/>
          </a:xfrm>
        </p:spPr>
        <p:txBody>
          <a:bodyPr/>
          <a:lstStyle>
            <a:lvl1pPr algn="l">
              <a:defRPr sz="900"/>
            </a:lvl1pPr>
          </a:lstStyle>
          <a:p>
            <a:endParaRPr lang="en-US" dirty="0"/>
          </a:p>
        </p:txBody>
      </p:sp>
      <p:sp>
        <p:nvSpPr>
          <p:cNvPr id="16" name="Slide Number Placeholder 5">
            <a:extLst>
              <a:ext uri="{FF2B5EF4-FFF2-40B4-BE49-F238E27FC236}">
                <a16:creationId xmlns:a16="http://schemas.microsoft.com/office/drawing/2014/main" id="{EDE114AF-34C6-A062-7340-858BC27DA264}"/>
              </a:ext>
            </a:extLst>
          </p:cNvPr>
          <p:cNvSpPr>
            <a:spLocks noGrp="1"/>
          </p:cNvSpPr>
          <p:nvPr>
            <p:ph type="sldNum" sz="quarter" idx="12"/>
          </p:nvPr>
        </p:nvSpPr>
        <p:spPr>
          <a:xfrm>
            <a:off x="10373350" y="6356349"/>
            <a:ext cx="987552" cy="365125"/>
          </a:xfrm>
        </p:spPr>
        <p:txBody>
          <a:bodyPr/>
          <a:lstStyle>
            <a:lvl1pPr>
              <a:defRPr sz="900"/>
            </a:lvl1pPr>
          </a:lstStyle>
          <a:p>
            <a:fld id="{A49DFD55-3C28-40EF-9E31-A92D2E4017FF}" type="slidenum">
              <a:rPr lang="en-US" smtClean="0"/>
              <a:pPr/>
              <a:t>‹#›</a:t>
            </a:fld>
            <a:endParaRPr lang="en-US" dirty="0"/>
          </a:p>
        </p:txBody>
      </p:sp>
    </p:spTree>
    <p:extLst>
      <p:ext uri="{BB962C8B-B14F-4D97-AF65-F5344CB8AC3E}">
        <p14:creationId xmlns:p14="http://schemas.microsoft.com/office/powerpoint/2010/main" val="3294706143"/>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userDrawn="1">
  <p:cSld name="Content Photo 2">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3F9D8DB0-A7F6-471B-AD78-C3A4AFD84EA0}"/>
              </a:ext>
            </a:extLst>
          </p:cNvPr>
          <p:cNvSpPr/>
          <p:nvPr userDrawn="1"/>
        </p:nvSpPr>
        <p:spPr>
          <a:xfrm>
            <a:off x="7042484" y="0"/>
            <a:ext cx="5149516"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Picture Placeholder 3"/>
          <p:cNvSpPr>
            <a:spLocks noGrp="1"/>
          </p:cNvSpPr>
          <p:nvPr>
            <p:ph type="pic" sz="quarter" idx="10" hasCustomPrompt="1"/>
          </p:nvPr>
        </p:nvSpPr>
        <p:spPr>
          <a:xfrm>
            <a:off x="753142" y="68179"/>
            <a:ext cx="5342858" cy="6722208"/>
          </a:xfrm>
          <a:custGeom>
            <a:avLst/>
            <a:gdLst>
              <a:gd name="connsiteX0" fmla="*/ 223838 w 4070350"/>
              <a:gd name="connsiteY0" fmla="*/ 0 h 6857999"/>
              <a:gd name="connsiteX1" fmla="*/ 226748 w 4070350"/>
              <a:gd name="connsiteY1" fmla="*/ 265 h 6857999"/>
              <a:gd name="connsiteX2" fmla="*/ 230188 w 4070350"/>
              <a:gd name="connsiteY2" fmla="*/ 529 h 6857999"/>
              <a:gd name="connsiteX3" fmla="*/ 233098 w 4070350"/>
              <a:gd name="connsiteY3" fmla="*/ 794 h 6857999"/>
              <a:gd name="connsiteX4" fmla="*/ 236273 w 4070350"/>
              <a:gd name="connsiteY4" fmla="*/ 1852 h 6857999"/>
              <a:gd name="connsiteX5" fmla="*/ 239448 w 4070350"/>
              <a:gd name="connsiteY5" fmla="*/ 2646 h 6857999"/>
              <a:gd name="connsiteX6" fmla="*/ 242624 w 4070350"/>
              <a:gd name="connsiteY6" fmla="*/ 4233 h 6857999"/>
              <a:gd name="connsiteX7" fmla="*/ 245534 w 4070350"/>
              <a:gd name="connsiteY7" fmla="*/ 6086 h 6857999"/>
              <a:gd name="connsiteX8" fmla="*/ 248709 w 4070350"/>
              <a:gd name="connsiteY8" fmla="*/ 7938 h 6857999"/>
              <a:gd name="connsiteX9" fmla="*/ 251884 w 4070350"/>
              <a:gd name="connsiteY9" fmla="*/ 10319 h 6857999"/>
              <a:gd name="connsiteX10" fmla="*/ 254794 w 4070350"/>
              <a:gd name="connsiteY10" fmla="*/ 12965 h 6857999"/>
              <a:gd name="connsiteX11" fmla="*/ 257969 w 4070350"/>
              <a:gd name="connsiteY11" fmla="*/ 16404 h 6857999"/>
              <a:gd name="connsiteX12" fmla="*/ 263790 w 4070350"/>
              <a:gd name="connsiteY12" fmla="*/ 12965 h 6857999"/>
              <a:gd name="connsiteX13" fmla="*/ 269346 w 4070350"/>
              <a:gd name="connsiteY13" fmla="*/ 10319 h 6857999"/>
              <a:gd name="connsiteX14" fmla="*/ 275167 w 4070350"/>
              <a:gd name="connsiteY14" fmla="*/ 8202 h 6857999"/>
              <a:gd name="connsiteX15" fmla="*/ 280459 w 4070350"/>
              <a:gd name="connsiteY15" fmla="*/ 6350 h 6857999"/>
              <a:gd name="connsiteX16" fmla="*/ 286015 w 4070350"/>
              <a:gd name="connsiteY16" fmla="*/ 5027 h 6857999"/>
              <a:gd name="connsiteX17" fmla="*/ 291306 w 4070350"/>
              <a:gd name="connsiteY17" fmla="*/ 3969 h 6857999"/>
              <a:gd name="connsiteX18" fmla="*/ 296863 w 4070350"/>
              <a:gd name="connsiteY18" fmla="*/ 3704 h 6857999"/>
              <a:gd name="connsiteX19" fmla="*/ 301890 w 4070350"/>
              <a:gd name="connsiteY19" fmla="*/ 3440 h 6857999"/>
              <a:gd name="connsiteX20" fmla="*/ 307446 w 4070350"/>
              <a:gd name="connsiteY20" fmla="*/ 3704 h 6857999"/>
              <a:gd name="connsiteX21" fmla="*/ 312473 w 4070350"/>
              <a:gd name="connsiteY21" fmla="*/ 4233 h 6857999"/>
              <a:gd name="connsiteX22" fmla="*/ 317765 w 4070350"/>
              <a:gd name="connsiteY22" fmla="*/ 5027 h 6857999"/>
              <a:gd name="connsiteX23" fmla="*/ 322792 w 4070350"/>
              <a:gd name="connsiteY23" fmla="*/ 6350 h 6857999"/>
              <a:gd name="connsiteX24" fmla="*/ 327554 w 4070350"/>
              <a:gd name="connsiteY24" fmla="*/ 7938 h 6857999"/>
              <a:gd name="connsiteX25" fmla="*/ 332846 w 4070350"/>
              <a:gd name="connsiteY25" fmla="*/ 9261 h 6857999"/>
              <a:gd name="connsiteX26" fmla="*/ 337609 w 4070350"/>
              <a:gd name="connsiteY26" fmla="*/ 11377 h 6857999"/>
              <a:gd name="connsiteX27" fmla="*/ 342636 w 4070350"/>
              <a:gd name="connsiteY27" fmla="*/ 13494 h 6857999"/>
              <a:gd name="connsiteX28" fmla="*/ 347663 w 4070350"/>
              <a:gd name="connsiteY28" fmla="*/ 15875 h 6857999"/>
              <a:gd name="connsiteX29" fmla="*/ 352425 w 4070350"/>
              <a:gd name="connsiteY29" fmla="*/ 18785 h 6857999"/>
              <a:gd name="connsiteX30" fmla="*/ 361950 w 4070350"/>
              <a:gd name="connsiteY30" fmla="*/ 24077 h 6857999"/>
              <a:gd name="connsiteX31" fmla="*/ 371740 w 4070350"/>
              <a:gd name="connsiteY31" fmla="*/ 30427 h 6857999"/>
              <a:gd name="connsiteX32" fmla="*/ 381000 w 4070350"/>
              <a:gd name="connsiteY32" fmla="*/ 36777 h 6857999"/>
              <a:gd name="connsiteX33" fmla="*/ 400050 w 4070350"/>
              <a:gd name="connsiteY33" fmla="*/ 50006 h 6857999"/>
              <a:gd name="connsiteX34" fmla="*/ 409311 w 4070350"/>
              <a:gd name="connsiteY34" fmla="*/ 56621 h 6857999"/>
              <a:gd name="connsiteX35" fmla="*/ 419100 w 4070350"/>
              <a:gd name="connsiteY35" fmla="*/ 62971 h 6857999"/>
              <a:gd name="connsiteX36" fmla="*/ 420159 w 4070350"/>
              <a:gd name="connsiteY36" fmla="*/ 58738 h 6857999"/>
              <a:gd name="connsiteX37" fmla="*/ 421746 w 4070350"/>
              <a:gd name="connsiteY37" fmla="*/ 55298 h 6857999"/>
              <a:gd name="connsiteX38" fmla="*/ 423334 w 4070350"/>
              <a:gd name="connsiteY38" fmla="*/ 52123 h 6857999"/>
              <a:gd name="connsiteX39" fmla="*/ 424656 w 4070350"/>
              <a:gd name="connsiteY39" fmla="*/ 49477 h 6857999"/>
              <a:gd name="connsiteX40" fmla="*/ 426509 w 4070350"/>
              <a:gd name="connsiteY40" fmla="*/ 47625 h 6857999"/>
              <a:gd name="connsiteX41" fmla="*/ 428361 w 4070350"/>
              <a:gd name="connsiteY41" fmla="*/ 46038 h 6857999"/>
              <a:gd name="connsiteX42" fmla="*/ 430213 w 4070350"/>
              <a:gd name="connsiteY42" fmla="*/ 45244 h 6857999"/>
              <a:gd name="connsiteX43" fmla="*/ 432065 w 4070350"/>
              <a:gd name="connsiteY43" fmla="*/ 44715 h 6857999"/>
              <a:gd name="connsiteX44" fmla="*/ 433917 w 4070350"/>
              <a:gd name="connsiteY44" fmla="*/ 44715 h 6857999"/>
              <a:gd name="connsiteX45" fmla="*/ 435504 w 4070350"/>
              <a:gd name="connsiteY45" fmla="*/ 45244 h 6857999"/>
              <a:gd name="connsiteX46" fmla="*/ 437356 w 4070350"/>
              <a:gd name="connsiteY46" fmla="*/ 46567 h 6857999"/>
              <a:gd name="connsiteX47" fmla="*/ 438944 w 4070350"/>
              <a:gd name="connsiteY47" fmla="*/ 47625 h 6857999"/>
              <a:gd name="connsiteX48" fmla="*/ 440531 w 4070350"/>
              <a:gd name="connsiteY48" fmla="*/ 49742 h 6857999"/>
              <a:gd name="connsiteX49" fmla="*/ 441854 w 4070350"/>
              <a:gd name="connsiteY49" fmla="*/ 52123 h 6857999"/>
              <a:gd name="connsiteX50" fmla="*/ 443177 w 4070350"/>
              <a:gd name="connsiteY50" fmla="*/ 55033 h 6857999"/>
              <a:gd name="connsiteX51" fmla="*/ 444500 w 4070350"/>
              <a:gd name="connsiteY51" fmla="*/ 58208 h 6857999"/>
              <a:gd name="connsiteX52" fmla="*/ 448204 w 4070350"/>
              <a:gd name="connsiteY52" fmla="*/ 71702 h 6857999"/>
              <a:gd name="connsiteX53" fmla="*/ 452702 w 4070350"/>
              <a:gd name="connsiteY53" fmla="*/ 84667 h 6857999"/>
              <a:gd name="connsiteX54" fmla="*/ 457994 w 4070350"/>
              <a:gd name="connsiteY54" fmla="*/ 97367 h 6857999"/>
              <a:gd name="connsiteX55" fmla="*/ 463286 w 4070350"/>
              <a:gd name="connsiteY55" fmla="*/ 109802 h 6857999"/>
              <a:gd name="connsiteX56" fmla="*/ 469106 w 4070350"/>
              <a:gd name="connsiteY56" fmla="*/ 121973 h 6857999"/>
              <a:gd name="connsiteX57" fmla="*/ 474927 w 4070350"/>
              <a:gd name="connsiteY57" fmla="*/ 133879 h 6857999"/>
              <a:gd name="connsiteX58" fmla="*/ 481277 w 4070350"/>
              <a:gd name="connsiteY58" fmla="*/ 145521 h 6857999"/>
              <a:gd name="connsiteX59" fmla="*/ 487627 w 4070350"/>
              <a:gd name="connsiteY59" fmla="*/ 157163 h 6857999"/>
              <a:gd name="connsiteX60" fmla="*/ 500327 w 4070350"/>
              <a:gd name="connsiteY60" fmla="*/ 180181 h 6857999"/>
              <a:gd name="connsiteX61" fmla="*/ 512763 w 4070350"/>
              <a:gd name="connsiteY61" fmla="*/ 202936 h 6857999"/>
              <a:gd name="connsiteX62" fmla="*/ 519113 w 4070350"/>
              <a:gd name="connsiteY62" fmla="*/ 214842 h 6857999"/>
              <a:gd name="connsiteX63" fmla="*/ 524934 w 4070350"/>
              <a:gd name="connsiteY63" fmla="*/ 226483 h 6857999"/>
              <a:gd name="connsiteX64" fmla="*/ 530754 w 4070350"/>
              <a:gd name="connsiteY64" fmla="*/ 238919 h 6857999"/>
              <a:gd name="connsiteX65" fmla="*/ 535781 w 4070350"/>
              <a:gd name="connsiteY65" fmla="*/ 251354 h 6857999"/>
              <a:gd name="connsiteX66" fmla="*/ 537369 w 4070350"/>
              <a:gd name="connsiteY66" fmla="*/ 255588 h 6857999"/>
              <a:gd name="connsiteX67" fmla="*/ 538692 w 4070350"/>
              <a:gd name="connsiteY67" fmla="*/ 259556 h 6857999"/>
              <a:gd name="connsiteX68" fmla="*/ 539750 w 4070350"/>
              <a:gd name="connsiteY68" fmla="*/ 263790 h 6857999"/>
              <a:gd name="connsiteX69" fmla="*/ 540544 w 4070350"/>
              <a:gd name="connsiteY69" fmla="*/ 267494 h 6857999"/>
              <a:gd name="connsiteX70" fmla="*/ 541338 w 4070350"/>
              <a:gd name="connsiteY70" fmla="*/ 271463 h 6857999"/>
              <a:gd name="connsiteX71" fmla="*/ 541603 w 4070350"/>
              <a:gd name="connsiteY71" fmla="*/ 275431 h 6857999"/>
              <a:gd name="connsiteX72" fmla="*/ 541867 w 4070350"/>
              <a:gd name="connsiteY72" fmla="*/ 279400 h 6857999"/>
              <a:gd name="connsiteX73" fmla="*/ 541603 w 4070350"/>
              <a:gd name="connsiteY73" fmla="*/ 283369 h 6857999"/>
              <a:gd name="connsiteX74" fmla="*/ 541338 w 4070350"/>
              <a:gd name="connsiteY74" fmla="*/ 291042 h 6857999"/>
              <a:gd name="connsiteX75" fmla="*/ 540015 w 4070350"/>
              <a:gd name="connsiteY75" fmla="*/ 298715 h 6857999"/>
              <a:gd name="connsiteX76" fmla="*/ 538163 w 4070350"/>
              <a:gd name="connsiteY76" fmla="*/ 306123 h 6857999"/>
              <a:gd name="connsiteX77" fmla="*/ 535781 w 4070350"/>
              <a:gd name="connsiteY77" fmla="*/ 314061 h 6857999"/>
              <a:gd name="connsiteX78" fmla="*/ 540015 w 4070350"/>
              <a:gd name="connsiteY78" fmla="*/ 322527 h 6857999"/>
              <a:gd name="connsiteX79" fmla="*/ 543984 w 4070350"/>
              <a:gd name="connsiteY79" fmla="*/ 330729 h 6857999"/>
              <a:gd name="connsiteX80" fmla="*/ 547952 w 4070350"/>
              <a:gd name="connsiteY80" fmla="*/ 339461 h 6857999"/>
              <a:gd name="connsiteX81" fmla="*/ 551392 w 4070350"/>
              <a:gd name="connsiteY81" fmla="*/ 347927 h 6857999"/>
              <a:gd name="connsiteX82" fmla="*/ 558536 w 4070350"/>
              <a:gd name="connsiteY82" fmla="*/ 365125 h 6857999"/>
              <a:gd name="connsiteX83" fmla="*/ 564356 w 4070350"/>
              <a:gd name="connsiteY83" fmla="*/ 382852 h 6857999"/>
              <a:gd name="connsiteX84" fmla="*/ 570177 w 4070350"/>
              <a:gd name="connsiteY84" fmla="*/ 400579 h 6857999"/>
              <a:gd name="connsiteX85" fmla="*/ 575204 w 4070350"/>
              <a:gd name="connsiteY85" fmla="*/ 418836 h 6857999"/>
              <a:gd name="connsiteX86" fmla="*/ 579967 w 4070350"/>
              <a:gd name="connsiteY86" fmla="*/ 437092 h 6857999"/>
              <a:gd name="connsiteX87" fmla="*/ 584465 w 4070350"/>
              <a:gd name="connsiteY87" fmla="*/ 455613 h 6857999"/>
              <a:gd name="connsiteX88" fmla="*/ 587904 w 4070350"/>
              <a:gd name="connsiteY88" fmla="*/ 474133 h 6857999"/>
              <a:gd name="connsiteX89" fmla="*/ 591609 w 4070350"/>
              <a:gd name="connsiteY89" fmla="*/ 493183 h 6857999"/>
              <a:gd name="connsiteX90" fmla="*/ 595313 w 4070350"/>
              <a:gd name="connsiteY90" fmla="*/ 511969 h 6857999"/>
              <a:gd name="connsiteX91" fmla="*/ 598224 w 4070350"/>
              <a:gd name="connsiteY91" fmla="*/ 531019 h 6857999"/>
              <a:gd name="connsiteX92" fmla="*/ 604309 w 4070350"/>
              <a:gd name="connsiteY92" fmla="*/ 569383 h 6857999"/>
              <a:gd name="connsiteX93" fmla="*/ 610129 w 4070350"/>
              <a:gd name="connsiteY93" fmla="*/ 607483 h 6857999"/>
              <a:gd name="connsiteX94" fmla="*/ 612246 w 4070350"/>
              <a:gd name="connsiteY94" fmla="*/ 610129 h 6857999"/>
              <a:gd name="connsiteX95" fmla="*/ 613569 w 4070350"/>
              <a:gd name="connsiteY95" fmla="*/ 612246 h 6857999"/>
              <a:gd name="connsiteX96" fmla="*/ 615156 w 4070350"/>
              <a:gd name="connsiteY96" fmla="*/ 614627 h 6857999"/>
              <a:gd name="connsiteX97" fmla="*/ 616215 w 4070350"/>
              <a:gd name="connsiteY97" fmla="*/ 617273 h 6857999"/>
              <a:gd name="connsiteX98" fmla="*/ 617009 w 4070350"/>
              <a:gd name="connsiteY98" fmla="*/ 619654 h 6857999"/>
              <a:gd name="connsiteX99" fmla="*/ 617538 w 4070350"/>
              <a:gd name="connsiteY99" fmla="*/ 622300 h 6857999"/>
              <a:gd name="connsiteX100" fmla="*/ 617802 w 4070350"/>
              <a:gd name="connsiteY100" fmla="*/ 625211 h 6857999"/>
              <a:gd name="connsiteX101" fmla="*/ 618067 w 4070350"/>
              <a:gd name="connsiteY101" fmla="*/ 627856 h 6857999"/>
              <a:gd name="connsiteX102" fmla="*/ 617802 w 4070350"/>
              <a:gd name="connsiteY102" fmla="*/ 633677 h 6857999"/>
              <a:gd name="connsiteX103" fmla="*/ 617009 w 4070350"/>
              <a:gd name="connsiteY103" fmla="*/ 639233 h 6857999"/>
              <a:gd name="connsiteX104" fmla="*/ 615950 w 4070350"/>
              <a:gd name="connsiteY104" fmla="*/ 645054 h 6857999"/>
              <a:gd name="connsiteX105" fmla="*/ 614627 w 4070350"/>
              <a:gd name="connsiteY105" fmla="*/ 650875 h 6857999"/>
              <a:gd name="connsiteX106" fmla="*/ 613304 w 4070350"/>
              <a:gd name="connsiteY106" fmla="*/ 656696 h 6857999"/>
              <a:gd name="connsiteX107" fmla="*/ 612511 w 4070350"/>
              <a:gd name="connsiteY107" fmla="*/ 662517 h 6857999"/>
              <a:gd name="connsiteX108" fmla="*/ 611717 w 4070350"/>
              <a:gd name="connsiteY108" fmla="*/ 668338 h 6857999"/>
              <a:gd name="connsiteX109" fmla="*/ 611717 w 4070350"/>
              <a:gd name="connsiteY109" fmla="*/ 673629 h 6857999"/>
              <a:gd name="connsiteX110" fmla="*/ 611717 w 4070350"/>
              <a:gd name="connsiteY110" fmla="*/ 676275 h 6857999"/>
              <a:gd name="connsiteX111" fmla="*/ 612511 w 4070350"/>
              <a:gd name="connsiteY111" fmla="*/ 679186 h 6857999"/>
              <a:gd name="connsiteX112" fmla="*/ 613040 w 4070350"/>
              <a:gd name="connsiteY112" fmla="*/ 681831 h 6857999"/>
              <a:gd name="connsiteX113" fmla="*/ 614363 w 4070350"/>
              <a:gd name="connsiteY113" fmla="*/ 684213 h 6857999"/>
              <a:gd name="connsiteX114" fmla="*/ 615421 w 4070350"/>
              <a:gd name="connsiteY114" fmla="*/ 686594 h 6857999"/>
              <a:gd name="connsiteX115" fmla="*/ 617009 w 4070350"/>
              <a:gd name="connsiteY115" fmla="*/ 688975 h 6857999"/>
              <a:gd name="connsiteX116" fmla="*/ 619125 w 4070350"/>
              <a:gd name="connsiteY116" fmla="*/ 691356 h 6857999"/>
              <a:gd name="connsiteX117" fmla="*/ 621242 w 4070350"/>
              <a:gd name="connsiteY117" fmla="*/ 693473 h 6857999"/>
              <a:gd name="connsiteX118" fmla="*/ 632884 w 4070350"/>
              <a:gd name="connsiteY118" fmla="*/ 693473 h 6857999"/>
              <a:gd name="connsiteX119" fmla="*/ 635265 w 4070350"/>
              <a:gd name="connsiteY119" fmla="*/ 698765 h 6857999"/>
              <a:gd name="connsiteX120" fmla="*/ 637381 w 4070350"/>
              <a:gd name="connsiteY120" fmla="*/ 703527 h 6857999"/>
              <a:gd name="connsiteX121" fmla="*/ 639234 w 4070350"/>
              <a:gd name="connsiteY121" fmla="*/ 708554 h 6857999"/>
              <a:gd name="connsiteX122" fmla="*/ 640821 w 4070350"/>
              <a:gd name="connsiteY122" fmla="*/ 713846 h 6857999"/>
              <a:gd name="connsiteX123" fmla="*/ 642409 w 4070350"/>
              <a:gd name="connsiteY123" fmla="*/ 718873 h 6857999"/>
              <a:gd name="connsiteX124" fmla="*/ 643467 w 4070350"/>
              <a:gd name="connsiteY124" fmla="*/ 724165 h 6857999"/>
              <a:gd name="connsiteX125" fmla="*/ 645584 w 4070350"/>
              <a:gd name="connsiteY125" fmla="*/ 734483 h 6857999"/>
              <a:gd name="connsiteX126" fmla="*/ 646906 w 4070350"/>
              <a:gd name="connsiteY126" fmla="*/ 745596 h 6857999"/>
              <a:gd name="connsiteX127" fmla="*/ 647965 w 4070350"/>
              <a:gd name="connsiteY127" fmla="*/ 755915 h 6857999"/>
              <a:gd name="connsiteX128" fmla="*/ 648494 w 4070350"/>
              <a:gd name="connsiteY128" fmla="*/ 766763 h 6857999"/>
              <a:gd name="connsiteX129" fmla="*/ 649023 w 4070350"/>
              <a:gd name="connsiteY129" fmla="*/ 778140 h 6857999"/>
              <a:gd name="connsiteX130" fmla="*/ 649288 w 4070350"/>
              <a:gd name="connsiteY130" fmla="*/ 800100 h 6857999"/>
              <a:gd name="connsiteX131" fmla="*/ 649817 w 4070350"/>
              <a:gd name="connsiteY131" fmla="*/ 810948 h 6857999"/>
              <a:gd name="connsiteX132" fmla="*/ 650346 w 4070350"/>
              <a:gd name="connsiteY132" fmla="*/ 821796 h 6857999"/>
              <a:gd name="connsiteX133" fmla="*/ 651404 w 4070350"/>
              <a:gd name="connsiteY133" fmla="*/ 832644 h 6857999"/>
              <a:gd name="connsiteX134" fmla="*/ 652727 w 4070350"/>
              <a:gd name="connsiteY134" fmla="*/ 843227 h 6857999"/>
              <a:gd name="connsiteX135" fmla="*/ 654579 w 4070350"/>
              <a:gd name="connsiteY135" fmla="*/ 853811 h 6857999"/>
              <a:gd name="connsiteX136" fmla="*/ 656167 w 4070350"/>
              <a:gd name="connsiteY136" fmla="*/ 858838 h 6857999"/>
              <a:gd name="connsiteX137" fmla="*/ 657490 w 4070350"/>
              <a:gd name="connsiteY137" fmla="*/ 864129 h 6857999"/>
              <a:gd name="connsiteX138" fmla="*/ 665163 w 4070350"/>
              <a:gd name="connsiteY138" fmla="*/ 863865 h 6857999"/>
              <a:gd name="connsiteX139" fmla="*/ 673100 w 4070350"/>
              <a:gd name="connsiteY139" fmla="*/ 863865 h 6857999"/>
              <a:gd name="connsiteX140" fmla="*/ 676275 w 4070350"/>
              <a:gd name="connsiteY140" fmla="*/ 854604 h 6857999"/>
              <a:gd name="connsiteX141" fmla="*/ 679979 w 4070350"/>
              <a:gd name="connsiteY141" fmla="*/ 846138 h 6857999"/>
              <a:gd name="connsiteX142" fmla="*/ 683684 w 4070350"/>
              <a:gd name="connsiteY142" fmla="*/ 838200 h 6857999"/>
              <a:gd name="connsiteX143" fmla="*/ 687652 w 4070350"/>
              <a:gd name="connsiteY143" fmla="*/ 830792 h 6857999"/>
              <a:gd name="connsiteX144" fmla="*/ 691886 w 4070350"/>
              <a:gd name="connsiteY144" fmla="*/ 823913 h 6857999"/>
              <a:gd name="connsiteX145" fmla="*/ 696384 w 4070350"/>
              <a:gd name="connsiteY145" fmla="*/ 817563 h 6857999"/>
              <a:gd name="connsiteX146" fmla="*/ 701146 w 4070350"/>
              <a:gd name="connsiteY146" fmla="*/ 812271 h 6857999"/>
              <a:gd name="connsiteX147" fmla="*/ 706173 w 4070350"/>
              <a:gd name="connsiteY147" fmla="*/ 806979 h 6857999"/>
              <a:gd name="connsiteX148" fmla="*/ 709084 w 4070350"/>
              <a:gd name="connsiteY148" fmla="*/ 804863 h 6857999"/>
              <a:gd name="connsiteX149" fmla="*/ 711729 w 4070350"/>
              <a:gd name="connsiteY149" fmla="*/ 803011 h 6857999"/>
              <a:gd name="connsiteX150" fmla="*/ 714375 w 4070350"/>
              <a:gd name="connsiteY150" fmla="*/ 801158 h 6857999"/>
              <a:gd name="connsiteX151" fmla="*/ 717286 w 4070350"/>
              <a:gd name="connsiteY151" fmla="*/ 799571 h 6857999"/>
              <a:gd name="connsiteX152" fmla="*/ 720461 w 4070350"/>
              <a:gd name="connsiteY152" fmla="*/ 798248 h 6857999"/>
              <a:gd name="connsiteX153" fmla="*/ 723371 w 4070350"/>
              <a:gd name="connsiteY153" fmla="*/ 797190 h 6857999"/>
              <a:gd name="connsiteX154" fmla="*/ 726547 w 4070350"/>
              <a:gd name="connsiteY154" fmla="*/ 795867 h 6857999"/>
              <a:gd name="connsiteX155" fmla="*/ 729721 w 4070350"/>
              <a:gd name="connsiteY155" fmla="*/ 795338 h 6857999"/>
              <a:gd name="connsiteX156" fmla="*/ 733161 w 4070350"/>
              <a:gd name="connsiteY156" fmla="*/ 794544 h 6857999"/>
              <a:gd name="connsiteX157" fmla="*/ 736336 w 4070350"/>
              <a:gd name="connsiteY157" fmla="*/ 794015 h 6857999"/>
              <a:gd name="connsiteX158" fmla="*/ 740040 w 4070350"/>
              <a:gd name="connsiteY158" fmla="*/ 794015 h 6857999"/>
              <a:gd name="connsiteX159" fmla="*/ 743744 w 4070350"/>
              <a:gd name="connsiteY159" fmla="*/ 794015 h 6857999"/>
              <a:gd name="connsiteX160" fmla="*/ 747184 w 4070350"/>
              <a:gd name="connsiteY160" fmla="*/ 794279 h 6857999"/>
              <a:gd name="connsiteX161" fmla="*/ 751152 w 4070350"/>
              <a:gd name="connsiteY161" fmla="*/ 795073 h 6857999"/>
              <a:gd name="connsiteX162" fmla="*/ 755121 w 4070350"/>
              <a:gd name="connsiteY162" fmla="*/ 795602 h 6857999"/>
              <a:gd name="connsiteX163" fmla="*/ 759090 w 4070350"/>
              <a:gd name="connsiteY163" fmla="*/ 796661 h 6857999"/>
              <a:gd name="connsiteX164" fmla="*/ 778140 w 4070350"/>
              <a:gd name="connsiteY164" fmla="*/ 795073 h 6857999"/>
              <a:gd name="connsiteX165" fmla="*/ 796925 w 4070350"/>
              <a:gd name="connsiteY165" fmla="*/ 793221 h 6857999"/>
              <a:gd name="connsiteX166" fmla="*/ 801952 w 4070350"/>
              <a:gd name="connsiteY166" fmla="*/ 794279 h 6857999"/>
              <a:gd name="connsiteX167" fmla="*/ 806979 w 4070350"/>
              <a:gd name="connsiteY167" fmla="*/ 795338 h 6857999"/>
              <a:gd name="connsiteX168" fmla="*/ 812271 w 4070350"/>
              <a:gd name="connsiteY168" fmla="*/ 795867 h 6857999"/>
              <a:gd name="connsiteX169" fmla="*/ 817563 w 4070350"/>
              <a:gd name="connsiteY169" fmla="*/ 796131 h 6857999"/>
              <a:gd name="connsiteX170" fmla="*/ 827881 w 4070350"/>
              <a:gd name="connsiteY170" fmla="*/ 796396 h 6857999"/>
              <a:gd name="connsiteX171" fmla="*/ 838465 w 4070350"/>
              <a:gd name="connsiteY171" fmla="*/ 796131 h 6857999"/>
              <a:gd name="connsiteX172" fmla="*/ 859896 w 4070350"/>
              <a:gd name="connsiteY172" fmla="*/ 795073 h 6857999"/>
              <a:gd name="connsiteX173" fmla="*/ 870479 w 4070350"/>
              <a:gd name="connsiteY173" fmla="*/ 794544 h 6857999"/>
              <a:gd name="connsiteX174" fmla="*/ 875771 w 4070350"/>
              <a:gd name="connsiteY174" fmla="*/ 794544 h 6857999"/>
              <a:gd name="connsiteX175" fmla="*/ 880798 w 4070350"/>
              <a:gd name="connsiteY175" fmla="*/ 795073 h 6857999"/>
              <a:gd name="connsiteX176" fmla="*/ 886090 w 4070350"/>
              <a:gd name="connsiteY176" fmla="*/ 795602 h 6857999"/>
              <a:gd name="connsiteX177" fmla="*/ 891117 w 4070350"/>
              <a:gd name="connsiteY177" fmla="*/ 796131 h 6857999"/>
              <a:gd name="connsiteX178" fmla="*/ 896409 w 4070350"/>
              <a:gd name="connsiteY178" fmla="*/ 797190 h 6857999"/>
              <a:gd name="connsiteX179" fmla="*/ 901436 w 4070350"/>
              <a:gd name="connsiteY179" fmla="*/ 798513 h 6857999"/>
              <a:gd name="connsiteX180" fmla="*/ 906199 w 4070350"/>
              <a:gd name="connsiteY180" fmla="*/ 800100 h 6857999"/>
              <a:gd name="connsiteX181" fmla="*/ 911490 w 4070350"/>
              <a:gd name="connsiteY181" fmla="*/ 802217 h 6857999"/>
              <a:gd name="connsiteX182" fmla="*/ 916252 w 4070350"/>
              <a:gd name="connsiteY182" fmla="*/ 804598 h 6857999"/>
              <a:gd name="connsiteX183" fmla="*/ 920750 w 4070350"/>
              <a:gd name="connsiteY183" fmla="*/ 807244 h 6857999"/>
              <a:gd name="connsiteX184" fmla="*/ 925513 w 4070350"/>
              <a:gd name="connsiteY184" fmla="*/ 810683 h 6857999"/>
              <a:gd name="connsiteX185" fmla="*/ 930011 w 4070350"/>
              <a:gd name="connsiteY185" fmla="*/ 814652 h 6857999"/>
              <a:gd name="connsiteX186" fmla="*/ 934244 w 4070350"/>
              <a:gd name="connsiteY186" fmla="*/ 819150 h 6857999"/>
              <a:gd name="connsiteX187" fmla="*/ 938742 w 4070350"/>
              <a:gd name="connsiteY187" fmla="*/ 824177 h 6857999"/>
              <a:gd name="connsiteX188" fmla="*/ 942976 w 4070350"/>
              <a:gd name="connsiteY188" fmla="*/ 829733 h 6857999"/>
              <a:gd name="connsiteX189" fmla="*/ 946944 w 4070350"/>
              <a:gd name="connsiteY189" fmla="*/ 836083 h 6857999"/>
              <a:gd name="connsiteX190" fmla="*/ 951177 w 4070350"/>
              <a:gd name="connsiteY190" fmla="*/ 842963 h 6857999"/>
              <a:gd name="connsiteX191" fmla="*/ 954881 w 4070350"/>
              <a:gd name="connsiteY191" fmla="*/ 850636 h 6857999"/>
              <a:gd name="connsiteX192" fmla="*/ 955940 w 4070350"/>
              <a:gd name="connsiteY192" fmla="*/ 852223 h 6857999"/>
              <a:gd name="connsiteX193" fmla="*/ 957263 w 4070350"/>
              <a:gd name="connsiteY193" fmla="*/ 853811 h 6857999"/>
              <a:gd name="connsiteX194" fmla="*/ 959115 w 4070350"/>
              <a:gd name="connsiteY194" fmla="*/ 855398 h 6857999"/>
              <a:gd name="connsiteX195" fmla="*/ 960967 w 4070350"/>
              <a:gd name="connsiteY195" fmla="*/ 856456 h 6857999"/>
              <a:gd name="connsiteX196" fmla="*/ 963084 w 4070350"/>
              <a:gd name="connsiteY196" fmla="*/ 857515 h 6857999"/>
              <a:gd name="connsiteX197" fmla="*/ 965465 w 4070350"/>
              <a:gd name="connsiteY197" fmla="*/ 858308 h 6857999"/>
              <a:gd name="connsiteX198" fmla="*/ 967846 w 4070350"/>
              <a:gd name="connsiteY198" fmla="*/ 859102 h 6857999"/>
              <a:gd name="connsiteX199" fmla="*/ 970492 w 4070350"/>
              <a:gd name="connsiteY199" fmla="*/ 859896 h 6857999"/>
              <a:gd name="connsiteX200" fmla="*/ 973138 w 4070350"/>
              <a:gd name="connsiteY200" fmla="*/ 860161 h 6857999"/>
              <a:gd name="connsiteX201" fmla="*/ 976048 w 4070350"/>
              <a:gd name="connsiteY201" fmla="*/ 860425 h 6857999"/>
              <a:gd name="connsiteX202" fmla="*/ 978694 w 4070350"/>
              <a:gd name="connsiteY202" fmla="*/ 860425 h 6857999"/>
              <a:gd name="connsiteX203" fmla="*/ 981075 w 4070350"/>
              <a:gd name="connsiteY203" fmla="*/ 860161 h 6857999"/>
              <a:gd name="connsiteX204" fmla="*/ 983721 w 4070350"/>
              <a:gd name="connsiteY204" fmla="*/ 859896 h 6857999"/>
              <a:gd name="connsiteX205" fmla="*/ 985838 w 4070350"/>
              <a:gd name="connsiteY205" fmla="*/ 859102 h 6857999"/>
              <a:gd name="connsiteX206" fmla="*/ 987954 w 4070350"/>
              <a:gd name="connsiteY206" fmla="*/ 858308 h 6857999"/>
              <a:gd name="connsiteX207" fmla="*/ 990071 w 4070350"/>
              <a:gd name="connsiteY207" fmla="*/ 857515 h 6857999"/>
              <a:gd name="connsiteX208" fmla="*/ 995363 w 4070350"/>
              <a:gd name="connsiteY208" fmla="*/ 854340 h 6857999"/>
              <a:gd name="connsiteX209" fmla="*/ 1000125 w 4070350"/>
              <a:gd name="connsiteY209" fmla="*/ 851958 h 6857999"/>
              <a:gd name="connsiteX210" fmla="*/ 1004623 w 4070350"/>
              <a:gd name="connsiteY210" fmla="*/ 849842 h 6857999"/>
              <a:gd name="connsiteX211" fmla="*/ 1008856 w 4070350"/>
              <a:gd name="connsiteY211" fmla="*/ 847990 h 6857999"/>
              <a:gd name="connsiteX212" fmla="*/ 1012825 w 4070350"/>
              <a:gd name="connsiteY212" fmla="*/ 846931 h 6857999"/>
              <a:gd name="connsiteX213" fmla="*/ 1016794 w 4070350"/>
              <a:gd name="connsiteY213" fmla="*/ 846138 h 6857999"/>
              <a:gd name="connsiteX214" fmla="*/ 1019969 w 4070350"/>
              <a:gd name="connsiteY214" fmla="*/ 845873 h 6857999"/>
              <a:gd name="connsiteX215" fmla="*/ 1023409 w 4070350"/>
              <a:gd name="connsiteY215" fmla="*/ 845873 h 6857999"/>
              <a:gd name="connsiteX216" fmla="*/ 1026319 w 4070350"/>
              <a:gd name="connsiteY216" fmla="*/ 846667 h 6857999"/>
              <a:gd name="connsiteX217" fmla="*/ 1029230 w 4070350"/>
              <a:gd name="connsiteY217" fmla="*/ 847461 h 6857999"/>
              <a:gd name="connsiteX218" fmla="*/ 1031875 w 4070350"/>
              <a:gd name="connsiteY218" fmla="*/ 848783 h 6857999"/>
              <a:gd name="connsiteX219" fmla="*/ 1034256 w 4070350"/>
              <a:gd name="connsiteY219" fmla="*/ 850106 h 6857999"/>
              <a:gd name="connsiteX220" fmla="*/ 1036638 w 4070350"/>
              <a:gd name="connsiteY220" fmla="*/ 851958 h 6857999"/>
              <a:gd name="connsiteX221" fmla="*/ 1038754 w 4070350"/>
              <a:gd name="connsiteY221" fmla="*/ 854075 h 6857999"/>
              <a:gd name="connsiteX222" fmla="*/ 1040606 w 4070350"/>
              <a:gd name="connsiteY222" fmla="*/ 856721 h 6857999"/>
              <a:gd name="connsiteX223" fmla="*/ 1042194 w 4070350"/>
              <a:gd name="connsiteY223" fmla="*/ 859631 h 6857999"/>
              <a:gd name="connsiteX224" fmla="*/ 1044046 w 4070350"/>
              <a:gd name="connsiteY224" fmla="*/ 862277 h 6857999"/>
              <a:gd name="connsiteX225" fmla="*/ 1045634 w 4070350"/>
              <a:gd name="connsiteY225" fmla="*/ 865452 h 6857999"/>
              <a:gd name="connsiteX226" fmla="*/ 1048279 w 4070350"/>
              <a:gd name="connsiteY226" fmla="*/ 872861 h 6857999"/>
              <a:gd name="connsiteX227" fmla="*/ 1050661 w 4070350"/>
              <a:gd name="connsiteY227" fmla="*/ 880533 h 6857999"/>
              <a:gd name="connsiteX228" fmla="*/ 1052777 w 4070350"/>
              <a:gd name="connsiteY228" fmla="*/ 889000 h 6857999"/>
              <a:gd name="connsiteX229" fmla="*/ 1054894 w 4070350"/>
              <a:gd name="connsiteY229" fmla="*/ 898261 h 6857999"/>
              <a:gd name="connsiteX230" fmla="*/ 1056746 w 4070350"/>
              <a:gd name="connsiteY230" fmla="*/ 907521 h 6857999"/>
              <a:gd name="connsiteX231" fmla="*/ 1060715 w 4070350"/>
              <a:gd name="connsiteY231" fmla="*/ 926571 h 6857999"/>
              <a:gd name="connsiteX232" fmla="*/ 1063361 w 4070350"/>
              <a:gd name="connsiteY232" fmla="*/ 937419 h 6857999"/>
              <a:gd name="connsiteX233" fmla="*/ 1066271 w 4070350"/>
              <a:gd name="connsiteY233" fmla="*/ 948002 h 6857999"/>
              <a:gd name="connsiteX234" fmla="*/ 1071827 w 4070350"/>
              <a:gd name="connsiteY234" fmla="*/ 968904 h 6857999"/>
              <a:gd name="connsiteX235" fmla="*/ 1078177 w 4070350"/>
              <a:gd name="connsiteY235" fmla="*/ 989806 h 6857999"/>
              <a:gd name="connsiteX236" fmla="*/ 1084263 w 4070350"/>
              <a:gd name="connsiteY236" fmla="*/ 1010973 h 6857999"/>
              <a:gd name="connsiteX237" fmla="*/ 1086909 w 4070350"/>
              <a:gd name="connsiteY237" fmla="*/ 1021556 h 6857999"/>
              <a:gd name="connsiteX238" fmla="*/ 1089290 w 4070350"/>
              <a:gd name="connsiteY238" fmla="*/ 1032140 h 6857999"/>
              <a:gd name="connsiteX239" fmla="*/ 1091406 w 4070350"/>
              <a:gd name="connsiteY239" fmla="*/ 1042988 h 6857999"/>
              <a:gd name="connsiteX240" fmla="*/ 1093259 w 4070350"/>
              <a:gd name="connsiteY240" fmla="*/ 1053835 h 6857999"/>
              <a:gd name="connsiteX241" fmla="*/ 1094847 w 4070350"/>
              <a:gd name="connsiteY241" fmla="*/ 1064948 h 6857999"/>
              <a:gd name="connsiteX242" fmla="*/ 1095904 w 4070350"/>
              <a:gd name="connsiteY242" fmla="*/ 1076061 h 6857999"/>
              <a:gd name="connsiteX243" fmla="*/ 1096434 w 4070350"/>
              <a:gd name="connsiteY243" fmla="*/ 1087967 h 6857999"/>
              <a:gd name="connsiteX244" fmla="*/ 1096434 w 4070350"/>
              <a:gd name="connsiteY244" fmla="*/ 1099344 h 6857999"/>
              <a:gd name="connsiteX245" fmla="*/ 1099609 w 4070350"/>
              <a:gd name="connsiteY245" fmla="*/ 1138502 h 6857999"/>
              <a:gd name="connsiteX246" fmla="*/ 1101461 w 4070350"/>
              <a:gd name="connsiteY246" fmla="*/ 1157817 h 6857999"/>
              <a:gd name="connsiteX247" fmla="*/ 1103842 w 4070350"/>
              <a:gd name="connsiteY247" fmla="*/ 1177131 h 6857999"/>
              <a:gd name="connsiteX248" fmla="*/ 1105429 w 4070350"/>
              <a:gd name="connsiteY248" fmla="*/ 1186921 h 6857999"/>
              <a:gd name="connsiteX249" fmla="*/ 1107017 w 4070350"/>
              <a:gd name="connsiteY249" fmla="*/ 1196446 h 6857999"/>
              <a:gd name="connsiteX250" fmla="*/ 1108604 w 4070350"/>
              <a:gd name="connsiteY250" fmla="*/ 1205971 h 6857999"/>
              <a:gd name="connsiteX251" fmla="*/ 1110721 w 4070350"/>
              <a:gd name="connsiteY251" fmla="*/ 1215231 h 6857999"/>
              <a:gd name="connsiteX252" fmla="*/ 1112838 w 4070350"/>
              <a:gd name="connsiteY252" fmla="*/ 1224492 h 6857999"/>
              <a:gd name="connsiteX253" fmla="*/ 1115748 w 4070350"/>
              <a:gd name="connsiteY253" fmla="*/ 1234017 h 6857999"/>
              <a:gd name="connsiteX254" fmla="*/ 1118659 w 4070350"/>
              <a:gd name="connsiteY254" fmla="*/ 1243013 h 6857999"/>
              <a:gd name="connsiteX255" fmla="*/ 1121569 w 4070350"/>
              <a:gd name="connsiteY255" fmla="*/ 1252009 h 6857999"/>
              <a:gd name="connsiteX256" fmla="*/ 1126596 w 4070350"/>
              <a:gd name="connsiteY256" fmla="*/ 1260740 h 6857999"/>
              <a:gd name="connsiteX257" fmla="*/ 1131094 w 4070350"/>
              <a:gd name="connsiteY257" fmla="*/ 1269736 h 6857999"/>
              <a:gd name="connsiteX258" fmla="*/ 1135063 w 4070350"/>
              <a:gd name="connsiteY258" fmla="*/ 1278731 h 6857999"/>
              <a:gd name="connsiteX259" fmla="*/ 1138238 w 4070350"/>
              <a:gd name="connsiteY259" fmla="*/ 1288256 h 6857999"/>
              <a:gd name="connsiteX260" fmla="*/ 1140884 w 4070350"/>
              <a:gd name="connsiteY260" fmla="*/ 1297517 h 6857999"/>
              <a:gd name="connsiteX261" fmla="*/ 1143265 w 4070350"/>
              <a:gd name="connsiteY261" fmla="*/ 1307306 h 6857999"/>
              <a:gd name="connsiteX262" fmla="*/ 1145117 w 4070350"/>
              <a:gd name="connsiteY262" fmla="*/ 1316567 h 6857999"/>
              <a:gd name="connsiteX263" fmla="*/ 1146704 w 4070350"/>
              <a:gd name="connsiteY263" fmla="*/ 1326621 h 6857999"/>
              <a:gd name="connsiteX264" fmla="*/ 1148027 w 4070350"/>
              <a:gd name="connsiteY264" fmla="*/ 1336411 h 6857999"/>
              <a:gd name="connsiteX265" fmla="*/ 1148557 w 4070350"/>
              <a:gd name="connsiteY265" fmla="*/ 1346465 h 6857999"/>
              <a:gd name="connsiteX266" fmla="*/ 1148821 w 4070350"/>
              <a:gd name="connsiteY266" fmla="*/ 1356519 h 6857999"/>
              <a:gd name="connsiteX267" fmla="*/ 1148821 w 4070350"/>
              <a:gd name="connsiteY267" fmla="*/ 1366573 h 6857999"/>
              <a:gd name="connsiteX268" fmla="*/ 1148557 w 4070350"/>
              <a:gd name="connsiteY268" fmla="*/ 1376892 h 6857999"/>
              <a:gd name="connsiteX269" fmla="*/ 1148027 w 4070350"/>
              <a:gd name="connsiteY269" fmla="*/ 1387211 h 6857999"/>
              <a:gd name="connsiteX270" fmla="*/ 1146704 w 4070350"/>
              <a:gd name="connsiteY270" fmla="*/ 1397794 h 6857999"/>
              <a:gd name="connsiteX271" fmla="*/ 1145381 w 4070350"/>
              <a:gd name="connsiteY271" fmla="*/ 1408377 h 6857999"/>
              <a:gd name="connsiteX272" fmla="*/ 1144852 w 4070350"/>
              <a:gd name="connsiteY272" fmla="*/ 1411023 h 6857999"/>
              <a:gd name="connsiteX273" fmla="*/ 1144852 w 4070350"/>
              <a:gd name="connsiteY273" fmla="*/ 1413404 h 6857999"/>
              <a:gd name="connsiteX274" fmla="*/ 1145117 w 4070350"/>
              <a:gd name="connsiteY274" fmla="*/ 1415786 h 6857999"/>
              <a:gd name="connsiteX275" fmla="*/ 1146440 w 4070350"/>
              <a:gd name="connsiteY275" fmla="*/ 1418167 h 6857999"/>
              <a:gd name="connsiteX276" fmla="*/ 1150673 w 4070350"/>
              <a:gd name="connsiteY276" fmla="*/ 1429279 h 6857999"/>
              <a:gd name="connsiteX277" fmla="*/ 1154642 w 4070350"/>
              <a:gd name="connsiteY277" fmla="*/ 1440656 h 6857999"/>
              <a:gd name="connsiteX278" fmla="*/ 1158081 w 4070350"/>
              <a:gd name="connsiteY278" fmla="*/ 1451769 h 6857999"/>
              <a:gd name="connsiteX279" fmla="*/ 1161257 w 4070350"/>
              <a:gd name="connsiteY279" fmla="*/ 1463146 h 6857999"/>
              <a:gd name="connsiteX280" fmla="*/ 1163638 w 4070350"/>
              <a:gd name="connsiteY280" fmla="*/ 1474788 h 6857999"/>
              <a:gd name="connsiteX281" fmla="*/ 1166019 w 4070350"/>
              <a:gd name="connsiteY281" fmla="*/ 1486165 h 6857999"/>
              <a:gd name="connsiteX282" fmla="*/ 1167871 w 4070350"/>
              <a:gd name="connsiteY282" fmla="*/ 1497542 h 6857999"/>
              <a:gd name="connsiteX283" fmla="*/ 1169459 w 4070350"/>
              <a:gd name="connsiteY283" fmla="*/ 1509448 h 6857999"/>
              <a:gd name="connsiteX284" fmla="*/ 1170781 w 4070350"/>
              <a:gd name="connsiteY284" fmla="*/ 1521090 h 6857999"/>
              <a:gd name="connsiteX285" fmla="*/ 1171840 w 4070350"/>
              <a:gd name="connsiteY285" fmla="*/ 1532996 h 6857999"/>
              <a:gd name="connsiteX286" fmla="*/ 1172634 w 4070350"/>
              <a:gd name="connsiteY286" fmla="*/ 1544638 h 6857999"/>
              <a:gd name="connsiteX287" fmla="*/ 1173163 w 4070350"/>
              <a:gd name="connsiteY287" fmla="*/ 1556544 h 6857999"/>
              <a:gd name="connsiteX288" fmla="*/ 1174221 w 4070350"/>
              <a:gd name="connsiteY288" fmla="*/ 1580356 h 6857999"/>
              <a:gd name="connsiteX289" fmla="*/ 1174750 w 4070350"/>
              <a:gd name="connsiteY289" fmla="*/ 1604169 h 6857999"/>
              <a:gd name="connsiteX290" fmla="*/ 1175279 w 4070350"/>
              <a:gd name="connsiteY290" fmla="*/ 1627981 h 6857999"/>
              <a:gd name="connsiteX291" fmla="*/ 1175545 w 4070350"/>
              <a:gd name="connsiteY291" fmla="*/ 1651794 h 6857999"/>
              <a:gd name="connsiteX292" fmla="*/ 1176602 w 4070350"/>
              <a:gd name="connsiteY292" fmla="*/ 1675342 h 6857999"/>
              <a:gd name="connsiteX293" fmla="*/ 1177131 w 4070350"/>
              <a:gd name="connsiteY293" fmla="*/ 1686983 h 6857999"/>
              <a:gd name="connsiteX294" fmla="*/ 1178190 w 4070350"/>
              <a:gd name="connsiteY294" fmla="*/ 1698890 h 6857999"/>
              <a:gd name="connsiteX295" fmla="*/ 1178984 w 4070350"/>
              <a:gd name="connsiteY295" fmla="*/ 1710531 h 6857999"/>
              <a:gd name="connsiteX296" fmla="*/ 1180306 w 4070350"/>
              <a:gd name="connsiteY296" fmla="*/ 1722173 h 6857999"/>
              <a:gd name="connsiteX297" fmla="*/ 1181629 w 4070350"/>
              <a:gd name="connsiteY297" fmla="*/ 1733550 h 6857999"/>
              <a:gd name="connsiteX298" fmla="*/ 1183481 w 4070350"/>
              <a:gd name="connsiteY298" fmla="*/ 1744927 h 6857999"/>
              <a:gd name="connsiteX299" fmla="*/ 1185863 w 4070350"/>
              <a:gd name="connsiteY299" fmla="*/ 1756304 h 6857999"/>
              <a:gd name="connsiteX300" fmla="*/ 1188245 w 4070350"/>
              <a:gd name="connsiteY300" fmla="*/ 1767681 h 6857999"/>
              <a:gd name="connsiteX301" fmla="*/ 1191154 w 4070350"/>
              <a:gd name="connsiteY301" fmla="*/ 1778794 h 6857999"/>
              <a:gd name="connsiteX302" fmla="*/ 1194329 w 4070350"/>
              <a:gd name="connsiteY302" fmla="*/ 1789906 h 6857999"/>
              <a:gd name="connsiteX303" fmla="*/ 1195652 w 4070350"/>
              <a:gd name="connsiteY303" fmla="*/ 1786731 h 6857999"/>
              <a:gd name="connsiteX304" fmla="*/ 1196446 w 4070350"/>
              <a:gd name="connsiteY304" fmla="*/ 1783292 h 6857999"/>
              <a:gd name="connsiteX305" fmla="*/ 1196975 w 4070350"/>
              <a:gd name="connsiteY305" fmla="*/ 1779852 h 6857999"/>
              <a:gd name="connsiteX306" fmla="*/ 1197769 w 4070350"/>
              <a:gd name="connsiteY306" fmla="*/ 1776677 h 6857999"/>
              <a:gd name="connsiteX307" fmla="*/ 1198298 w 4070350"/>
              <a:gd name="connsiteY307" fmla="*/ 1769798 h 6857999"/>
              <a:gd name="connsiteX308" fmla="*/ 1198563 w 4070350"/>
              <a:gd name="connsiteY308" fmla="*/ 1762390 h 6857999"/>
              <a:gd name="connsiteX309" fmla="*/ 1198563 w 4070350"/>
              <a:gd name="connsiteY309" fmla="*/ 1754981 h 6857999"/>
              <a:gd name="connsiteX310" fmla="*/ 1198034 w 4070350"/>
              <a:gd name="connsiteY310" fmla="*/ 1747309 h 6857999"/>
              <a:gd name="connsiteX311" fmla="*/ 1197504 w 4070350"/>
              <a:gd name="connsiteY311" fmla="*/ 1732227 h 6857999"/>
              <a:gd name="connsiteX312" fmla="*/ 1196975 w 4070350"/>
              <a:gd name="connsiteY312" fmla="*/ 1724819 h 6857999"/>
              <a:gd name="connsiteX313" fmla="*/ 1196975 w 4070350"/>
              <a:gd name="connsiteY313" fmla="*/ 1716881 h 6857999"/>
              <a:gd name="connsiteX314" fmla="*/ 1197504 w 4070350"/>
              <a:gd name="connsiteY314" fmla="*/ 1709738 h 6857999"/>
              <a:gd name="connsiteX315" fmla="*/ 1198563 w 4070350"/>
              <a:gd name="connsiteY315" fmla="*/ 1702065 h 6857999"/>
              <a:gd name="connsiteX316" fmla="*/ 1199092 w 4070350"/>
              <a:gd name="connsiteY316" fmla="*/ 1698625 h 6857999"/>
              <a:gd name="connsiteX317" fmla="*/ 1200150 w 4070350"/>
              <a:gd name="connsiteY317" fmla="*/ 1695186 h 6857999"/>
              <a:gd name="connsiteX318" fmla="*/ 1201209 w 4070350"/>
              <a:gd name="connsiteY318" fmla="*/ 1691481 h 6857999"/>
              <a:gd name="connsiteX319" fmla="*/ 1202796 w 4070350"/>
              <a:gd name="connsiteY319" fmla="*/ 1688042 h 6857999"/>
              <a:gd name="connsiteX320" fmla="*/ 1204384 w 4070350"/>
              <a:gd name="connsiteY320" fmla="*/ 1684602 h 6857999"/>
              <a:gd name="connsiteX321" fmla="*/ 1206236 w 4070350"/>
              <a:gd name="connsiteY321" fmla="*/ 1681427 h 6857999"/>
              <a:gd name="connsiteX322" fmla="*/ 1208352 w 4070350"/>
              <a:gd name="connsiteY322" fmla="*/ 1677988 h 6857999"/>
              <a:gd name="connsiteX323" fmla="*/ 1210734 w 4070350"/>
              <a:gd name="connsiteY323" fmla="*/ 1675077 h 6857999"/>
              <a:gd name="connsiteX324" fmla="*/ 1208882 w 4070350"/>
              <a:gd name="connsiteY324" fmla="*/ 1671638 h 6857999"/>
              <a:gd name="connsiteX325" fmla="*/ 1207030 w 4070350"/>
              <a:gd name="connsiteY325" fmla="*/ 1667934 h 6857999"/>
              <a:gd name="connsiteX326" fmla="*/ 1205971 w 4070350"/>
              <a:gd name="connsiteY326" fmla="*/ 1664759 h 6857999"/>
              <a:gd name="connsiteX327" fmla="*/ 1204648 w 4070350"/>
              <a:gd name="connsiteY327" fmla="*/ 1661319 h 6857999"/>
              <a:gd name="connsiteX328" fmla="*/ 1203326 w 4070350"/>
              <a:gd name="connsiteY328" fmla="*/ 1657879 h 6857999"/>
              <a:gd name="connsiteX329" fmla="*/ 1202796 w 4070350"/>
              <a:gd name="connsiteY329" fmla="*/ 1654440 h 6857999"/>
              <a:gd name="connsiteX330" fmla="*/ 1201738 w 4070350"/>
              <a:gd name="connsiteY330" fmla="*/ 1647561 h 6857999"/>
              <a:gd name="connsiteX331" fmla="*/ 1201209 w 4070350"/>
              <a:gd name="connsiteY331" fmla="*/ 1640946 h 6857999"/>
              <a:gd name="connsiteX332" fmla="*/ 1201738 w 4070350"/>
              <a:gd name="connsiteY332" fmla="*/ 1634331 h 6857999"/>
              <a:gd name="connsiteX333" fmla="*/ 1202267 w 4070350"/>
              <a:gd name="connsiteY333" fmla="*/ 1627188 h 6857999"/>
              <a:gd name="connsiteX334" fmla="*/ 1203061 w 4070350"/>
              <a:gd name="connsiteY334" fmla="*/ 1620573 h 6857999"/>
              <a:gd name="connsiteX335" fmla="*/ 1204384 w 4070350"/>
              <a:gd name="connsiteY335" fmla="*/ 1613959 h 6857999"/>
              <a:gd name="connsiteX336" fmla="*/ 1205971 w 4070350"/>
              <a:gd name="connsiteY336" fmla="*/ 1607344 h 6857999"/>
              <a:gd name="connsiteX337" fmla="*/ 1208882 w 4070350"/>
              <a:gd name="connsiteY337" fmla="*/ 1593850 h 6857999"/>
              <a:gd name="connsiteX338" fmla="*/ 1209940 w 4070350"/>
              <a:gd name="connsiteY338" fmla="*/ 1587236 h 6857999"/>
              <a:gd name="connsiteX339" fmla="*/ 1211263 w 4070350"/>
              <a:gd name="connsiteY339" fmla="*/ 1580621 h 6857999"/>
              <a:gd name="connsiteX340" fmla="*/ 1212056 w 4070350"/>
              <a:gd name="connsiteY340" fmla="*/ 1574006 h 6857999"/>
              <a:gd name="connsiteX341" fmla="*/ 1212850 w 4070350"/>
              <a:gd name="connsiteY341" fmla="*/ 1566863 h 6857999"/>
              <a:gd name="connsiteX342" fmla="*/ 1218406 w 4070350"/>
              <a:gd name="connsiteY342" fmla="*/ 1445948 h 6857999"/>
              <a:gd name="connsiteX343" fmla="*/ 1224227 w 4070350"/>
              <a:gd name="connsiteY343" fmla="*/ 1325034 h 6857999"/>
              <a:gd name="connsiteX344" fmla="*/ 1236663 w 4070350"/>
              <a:gd name="connsiteY344" fmla="*/ 1082940 h 6857999"/>
              <a:gd name="connsiteX345" fmla="*/ 1235604 w 4070350"/>
              <a:gd name="connsiteY345" fmla="*/ 1045369 h 6857999"/>
              <a:gd name="connsiteX346" fmla="*/ 1235604 w 4070350"/>
              <a:gd name="connsiteY346" fmla="*/ 1026583 h 6857999"/>
              <a:gd name="connsiteX347" fmla="*/ 1236134 w 4070350"/>
              <a:gd name="connsiteY347" fmla="*/ 1008063 h 6857999"/>
              <a:gd name="connsiteX348" fmla="*/ 1236398 w 4070350"/>
              <a:gd name="connsiteY348" fmla="*/ 998538 h 6857999"/>
              <a:gd name="connsiteX349" fmla="*/ 1237456 w 4070350"/>
              <a:gd name="connsiteY349" fmla="*/ 989542 h 6857999"/>
              <a:gd name="connsiteX350" fmla="*/ 1239044 w 4070350"/>
              <a:gd name="connsiteY350" fmla="*/ 980546 h 6857999"/>
              <a:gd name="connsiteX351" fmla="*/ 1240896 w 4070350"/>
              <a:gd name="connsiteY351" fmla="*/ 971815 h 6857999"/>
              <a:gd name="connsiteX352" fmla="*/ 1243277 w 4070350"/>
              <a:gd name="connsiteY352" fmla="*/ 963613 h 6857999"/>
              <a:gd name="connsiteX353" fmla="*/ 1245923 w 4070350"/>
              <a:gd name="connsiteY353" fmla="*/ 955411 h 6857999"/>
              <a:gd name="connsiteX354" fmla="*/ 1249099 w 4070350"/>
              <a:gd name="connsiteY354" fmla="*/ 947738 h 6857999"/>
              <a:gd name="connsiteX355" fmla="*/ 1252273 w 4070350"/>
              <a:gd name="connsiteY355" fmla="*/ 940065 h 6857999"/>
              <a:gd name="connsiteX356" fmla="*/ 1256242 w 4070350"/>
              <a:gd name="connsiteY356" fmla="*/ 932921 h 6857999"/>
              <a:gd name="connsiteX357" fmla="*/ 1260475 w 4070350"/>
              <a:gd name="connsiteY357" fmla="*/ 925777 h 6857999"/>
              <a:gd name="connsiteX358" fmla="*/ 1264709 w 4070350"/>
              <a:gd name="connsiteY358" fmla="*/ 919427 h 6857999"/>
              <a:gd name="connsiteX359" fmla="*/ 1269471 w 4070350"/>
              <a:gd name="connsiteY359" fmla="*/ 913342 h 6857999"/>
              <a:gd name="connsiteX360" fmla="*/ 1274498 w 4070350"/>
              <a:gd name="connsiteY360" fmla="*/ 907521 h 6857999"/>
              <a:gd name="connsiteX361" fmla="*/ 1279790 w 4070350"/>
              <a:gd name="connsiteY361" fmla="*/ 901965 h 6857999"/>
              <a:gd name="connsiteX362" fmla="*/ 1285081 w 4070350"/>
              <a:gd name="connsiteY362" fmla="*/ 896938 h 6857999"/>
              <a:gd name="connsiteX363" fmla="*/ 1290902 w 4070350"/>
              <a:gd name="connsiteY363" fmla="*/ 892440 h 6857999"/>
              <a:gd name="connsiteX364" fmla="*/ 1296724 w 4070350"/>
              <a:gd name="connsiteY364" fmla="*/ 888206 h 6857999"/>
              <a:gd name="connsiteX365" fmla="*/ 1302809 w 4070350"/>
              <a:gd name="connsiteY365" fmla="*/ 884502 h 6857999"/>
              <a:gd name="connsiteX366" fmla="*/ 1308629 w 4070350"/>
              <a:gd name="connsiteY366" fmla="*/ 881327 h 6857999"/>
              <a:gd name="connsiteX367" fmla="*/ 1314979 w 4070350"/>
              <a:gd name="connsiteY367" fmla="*/ 878417 h 6857999"/>
              <a:gd name="connsiteX368" fmla="*/ 1321594 w 4070350"/>
              <a:gd name="connsiteY368" fmla="*/ 876300 h 6857999"/>
              <a:gd name="connsiteX369" fmla="*/ 1327944 w 4070350"/>
              <a:gd name="connsiteY369" fmla="*/ 874713 h 6857999"/>
              <a:gd name="connsiteX370" fmla="*/ 1334559 w 4070350"/>
              <a:gd name="connsiteY370" fmla="*/ 873390 h 6857999"/>
              <a:gd name="connsiteX371" fmla="*/ 1341173 w 4070350"/>
              <a:gd name="connsiteY371" fmla="*/ 872861 h 6857999"/>
              <a:gd name="connsiteX372" fmla="*/ 1348053 w 4070350"/>
              <a:gd name="connsiteY372" fmla="*/ 872596 h 6857999"/>
              <a:gd name="connsiteX373" fmla="*/ 1354667 w 4070350"/>
              <a:gd name="connsiteY373" fmla="*/ 872861 h 6857999"/>
              <a:gd name="connsiteX374" fmla="*/ 1361281 w 4070350"/>
              <a:gd name="connsiteY374" fmla="*/ 873919 h 6857999"/>
              <a:gd name="connsiteX375" fmla="*/ 1367896 w 4070350"/>
              <a:gd name="connsiteY375" fmla="*/ 875506 h 6857999"/>
              <a:gd name="connsiteX376" fmla="*/ 1374511 w 4070350"/>
              <a:gd name="connsiteY376" fmla="*/ 877623 h 6857999"/>
              <a:gd name="connsiteX377" fmla="*/ 1381126 w 4070350"/>
              <a:gd name="connsiteY377" fmla="*/ 880533 h 6857999"/>
              <a:gd name="connsiteX378" fmla="*/ 1387475 w 4070350"/>
              <a:gd name="connsiteY378" fmla="*/ 883973 h 6857999"/>
              <a:gd name="connsiteX379" fmla="*/ 1394090 w 4070350"/>
              <a:gd name="connsiteY379" fmla="*/ 888206 h 6857999"/>
              <a:gd name="connsiteX380" fmla="*/ 1394619 w 4070350"/>
              <a:gd name="connsiteY380" fmla="*/ 888736 h 6857999"/>
              <a:gd name="connsiteX381" fmla="*/ 1395413 w 4070350"/>
              <a:gd name="connsiteY381" fmla="*/ 889794 h 6857999"/>
              <a:gd name="connsiteX382" fmla="*/ 1396471 w 4070350"/>
              <a:gd name="connsiteY382" fmla="*/ 891911 h 6857999"/>
              <a:gd name="connsiteX383" fmla="*/ 1397000 w 4070350"/>
              <a:gd name="connsiteY383" fmla="*/ 894556 h 6857999"/>
              <a:gd name="connsiteX384" fmla="*/ 1398059 w 4070350"/>
              <a:gd name="connsiteY384" fmla="*/ 897467 h 6857999"/>
              <a:gd name="connsiteX385" fmla="*/ 1399117 w 4070350"/>
              <a:gd name="connsiteY385" fmla="*/ 904346 h 6857999"/>
              <a:gd name="connsiteX386" fmla="*/ 1399911 w 4070350"/>
              <a:gd name="connsiteY386" fmla="*/ 907786 h 6857999"/>
              <a:gd name="connsiteX387" fmla="*/ 1400440 w 4070350"/>
              <a:gd name="connsiteY387" fmla="*/ 910696 h 6857999"/>
              <a:gd name="connsiteX388" fmla="*/ 1405202 w 4070350"/>
              <a:gd name="connsiteY388" fmla="*/ 911490 h 6857999"/>
              <a:gd name="connsiteX389" fmla="*/ 1409700 w 4070350"/>
              <a:gd name="connsiteY389" fmla="*/ 911754 h 6857999"/>
              <a:gd name="connsiteX390" fmla="*/ 1412081 w 4070350"/>
              <a:gd name="connsiteY390" fmla="*/ 905933 h 6857999"/>
              <a:gd name="connsiteX391" fmla="*/ 1414727 w 4070350"/>
              <a:gd name="connsiteY391" fmla="*/ 901171 h 6857999"/>
              <a:gd name="connsiteX392" fmla="*/ 1417373 w 4070350"/>
              <a:gd name="connsiteY392" fmla="*/ 896673 h 6857999"/>
              <a:gd name="connsiteX393" fmla="*/ 1420019 w 4070350"/>
              <a:gd name="connsiteY393" fmla="*/ 892969 h 6857999"/>
              <a:gd name="connsiteX394" fmla="*/ 1422665 w 4070350"/>
              <a:gd name="connsiteY394" fmla="*/ 889794 h 6857999"/>
              <a:gd name="connsiteX395" fmla="*/ 1425575 w 4070350"/>
              <a:gd name="connsiteY395" fmla="*/ 887148 h 6857999"/>
              <a:gd name="connsiteX396" fmla="*/ 1428221 w 4070350"/>
              <a:gd name="connsiteY396" fmla="*/ 885031 h 6857999"/>
              <a:gd name="connsiteX397" fmla="*/ 1431131 w 4070350"/>
              <a:gd name="connsiteY397" fmla="*/ 883708 h 6857999"/>
              <a:gd name="connsiteX398" fmla="*/ 1434306 w 4070350"/>
              <a:gd name="connsiteY398" fmla="*/ 882386 h 6857999"/>
              <a:gd name="connsiteX399" fmla="*/ 1436952 w 4070350"/>
              <a:gd name="connsiteY399" fmla="*/ 881856 h 6857999"/>
              <a:gd name="connsiteX400" fmla="*/ 1439863 w 4070350"/>
              <a:gd name="connsiteY400" fmla="*/ 881592 h 6857999"/>
              <a:gd name="connsiteX401" fmla="*/ 1443302 w 4070350"/>
              <a:gd name="connsiteY401" fmla="*/ 881592 h 6857999"/>
              <a:gd name="connsiteX402" fmla="*/ 1446213 w 4070350"/>
              <a:gd name="connsiteY402" fmla="*/ 881856 h 6857999"/>
              <a:gd name="connsiteX403" fmla="*/ 1449388 w 4070350"/>
              <a:gd name="connsiteY403" fmla="*/ 882386 h 6857999"/>
              <a:gd name="connsiteX404" fmla="*/ 1452298 w 4070350"/>
              <a:gd name="connsiteY404" fmla="*/ 883444 h 6857999"/>
              <a:gd name="connsiteX405" fmla="*/ 1455738 w 4070350"/>
              <a:gd name="connsiteY405" fmla="*/ 884238 h 6857999"/>
              <a:gd name="connsiteX406" fmla="*/ 1462088 w 4070350"/>
              <a:gd name="connsiteY406" fmla="*/ 886883 h 6857999"/>
              <a:gd name="connsiteX407" fmla="*/ 1468438 w 4070350"/>
              <a:gd name="connsiteY407" fmla="*/ 889794 h 6857999"/>
              <a:gd name="connsiteX408" fmla="*/ 1474524 w 4070350"/>
              <a:gd name="connsiteY408" fmla="*/ 892440 h 6857999"/>
              <a:gd name="connsiteX409" fmla="*/ 1481402 w 4070350"/>
              <a:gd name="connsiteY409" fmla="*/ 894821 h 6857999"/>
              <a:gd name="connsiteX410" fmla="*/ 1484313 w 4070350"/>
              <a:gd name="connsiteY410" fmla="*/ 896144 h 6857999"/>
              <a:gd name="connsiteX411" fmla="*/ 1487488 w 4070350"/>
              <a:gd name="connsiteY411" fmla="*/ 896673 h 6857999"/>
              <a:gd name="connsiteX412" fmla="*/ 1490663 w 4070350"/>
              <a:gd name="connsiteY412" fmla="*/ 897202 h 6857999"/>
              <a:gd name="connsiteX413" fmla="*/ 1493573 w 4070350"/>
              <a:gd name="connsiteY413" fmla="*/ 897731 h 6857999"/>
              <a:gd name="connsiteX414" fmla="*/ 1496748 w 4070350"/>
              <a:gd name="connsiteY414" fmla="*/ 897731 h 6857999"/>
              <a:gd name="connsiteX415" fmla="*/ 1499659 w 4070350"/>
              <a:gd name="connsiteY415" fmla="*/ 897467 h 6857999"/>
              <a:gd name="connsiteX416" fmla="*/ 1502569 w 4070350"/>
              <a:gd name="connsiteY416" fmla="*/ 896938 h 6857999"/>
              <a:gd name="connsiteX417" fmla="*/ 1505744 w 4070350"/>
              <a:gd name="connsiteY417" fmla="*/ 895615 h 6857999"/>
              <a:gd name="connsiteX418" fmla="*/ 1505744 w 4070350"/>
              <a:gd name="connsiteY418" fmla="*/ 896673 h 6857999"/>
              <a:gd name="connsiteX419" fmla="*/ 1505479 w 4070350"/>
              <a:gd name="connsiteY419" fmla="*/ 899583 h 6857999"/>
              <a:gd name="connsiteX420" fmla="*/ 1503363 w 4070350"/>
              <a:gd name="connsiteY420" fmla="*/ 909108 h 6857999"/>
              <a:gd name="connsiteX421" fmla="*/ 1500188 w 4070350"/>
              <a:gd name="connsiteY421" fmla="*/ 920750 h 6857999"/>
              <a:gd name="connsiteX422" fmla="*/ 1498865 w 4070350"/>
              <a:gd name="connsiteY422" fmla="*/ 926306 h 6857999"/>
              <a:gd name="connsiteX423" fmla="*/ 1497013 w 4070350"/>
              <a:gd name="connsiteY423" fmla="*/ 931333 h 6857999"/>
              <a:gd name="connsiteX424" fmla="*/ 1510771 w 4070350"/>
              <a:gd name="connsiteY424" fmla="*/ 948267 h 6857999"/>
              <a:gd name="connsiteX425" fmla="*/ 1535642 w 4070350"/>
              <a:gd name="connsiteY425" fmla="*/ 948796 h 6857999"/>
              <a:gd name="connsiteX426" fmla="*/ 1542256 w 4070350"/>
              <a:gd name="connsiteY426" fmla="*/ 942181 h 6857999"/>
              <a:gd name="connsiteX427" fmla="*/ 1545167 w 4070350"/>
              <a:gd name="connsiteY427" fmla="*/ 939536 h 6857999"/>
              <a:gd name="connsiteX428" fmla="*/ 1548342 w 4070350"/>
              <a:gd name="connsiteY428" fmla="*/ 936625 h 6857999"/>
              <a:gd name="connsiteX429" fmla="*/ 1551252 w 4070350"/>
              <a:gd name="connsiteY429" fmla="*/ 934508 h 6857999"/>
              <a:gd name="connsiteX430" fmla="*/ 1554163 w 4070350"/>
              <a:gd name="connsiteY430" fmla="*/ 932392 h 6857999"/>
              <a:gd name="connsiteX431" fmla="*/ 1557338 w 4070350"/>
              <a:gd name="connsiteY431" fmla="*/ 931069 h 6857999"/>
              <a:gd name="connsiteX432" fmla="*/ 1559984 w 4070350"/>
              <a:gd name="connsiteY432" fmla="*/ 929481 h 6857999"/>
              <a:gd name="connsiteX433" fmla="*/ 1563159 w 4070350"/>
              <a:gd name="connsiteY433" fmla="*/ 928688 h 6857999"/>
              <a:gd name="connsiteX434" fmla="*/ 1565804 w 4070350"/>
              <a:gd name="connsiteY434" fmla="*/ 927629 h 6857999"/>
              <a:gd name="connsiteX435" fmla="*/ 1568450 w 4070350"/>
              <a:gd name="connsiteY435" fmla="*/ 927100 h 6857999"/>
              <a:gd name="connsiteX436" fmla="*/ 1570831 w 4070350"/>
              <a:gd name="connsiteY436" fmla="*/ 926836 h 6857999"/>
              <a:gd name="connsiteX437" fmla="*/ 1573477 w 4070350"/>
              <a:gd name="connsiteY437" fmla="*/ 926836 h 6857999"/>
              <a:gd name="connsiteX438" fmla="*/ 1576123 w 4070350"/>
              <a:gd name="connsiteY438" fmla="*/ 927100 h 6857999"/>
              <a:gd name="connsiteX439" fmla="*/ 1578504 w 4070350"/>
              <a:gd name="connsiteY439" fmla="*/ 927629 h 6857999"/>
              <a:gd name="connsiteX440" fmla="*/ 1580886 w 4070350"/>
              <a:gd name="connsiteY440" fmla="*/ 928688 h 6857999"/>
              <a:gd name="connsiteX441" fmla="*/ 1583267 w 4070350"/>
              <a:gd name="connsiteY441" fmla="*/ 929746 h 6857999"/>
              <a:gd name="connsiteX442" fmla="*/ 1585384 w 4070350"/>
              <a:gd name="connsiteY442" fmla="*/ 931069 h 6857999"/>
              <a:gd name="connsiteX443" fmla="*/ 1587765 w 4070350"/>
              <a:gd name="connsiteY443" fmla="*/ 932921 h 6857999"/>
              <a:gd name="connsiteX444" fmla="*/ 1589881 w 4070350"/>
              <a:gd name="connsiteY444" fmla="*/ 934508 h 6857999"/>
              <a:gd name="connsiteX445" fmla="*/ 1591998 w 4070350"/>
              <a:gd name="connsiteY445" fmla="*/ 936625 h 6857999"/>
              <a:gd name="connsiteX446" fmla="*/ 1593850 w 4070350"/>
              <a:gd name="connsiteY446" fmla="*/ 939271 h 6857999"/>
              <a:gd name="connsiteX447" fmla="*/ 1595703 w 4070350"/>
              <a:gd name="connsiteY447" fmla="*/ 941917 h 6857999"/>
              <a:gd name="connsiteX448" fmla="*/ 1597819 w 4070350"/>
              <a:gd name="connsiteY448" fmla="*/ 944827 h 6857999"/>
              <a:gd name="connsiteX449" fmla="*/ 1600994 w 4070350"/>
              <a:gd name="connsiteY449" fmla="*/ 951442 h 6857999"/>
              <a:gd name="connsiteX450" fmla="*/ 1604434 w 4070350"/>
              <a:gd name="connsiteY450" fmla="*/ 959115 h 6857999"/>
              <a:gd name="connsiteX451" fmla="*/ 1607079 w 4070350"/>
              <a:gd name="connsiteY451" fmla="*/ 967581 h 6857999"/>
              <a:gd name="connsiteX452" fmla="*/ 1609461 w 4070350"/>
              <a:gd name="connsiteY452" fmla="*/ 977106 h 6857999"/>
              <a:gd name="connsiteX453" fmla="*/ 1627717 w 4070350"/>
              <a:gd name="connsiteY453" fmla="*/ 1052513 h 6857999"/>
              <a:gd name="connsiteX454" fmla="*/ 1645709 w 4070350"/>
              <a:gd name="connsiteY454" fmla="*/ 1127919 h 6857999"/>
              <a:gd name="connsiteX455" fmla="*/ 1654440 w 4070350"/>
              <a:gd name="connsiteY455" fmla="*/ 1166019 h 6857999"/>
              <a:gd name="connsiteX456" fmla="*/ 1663172 w 4070350"/>
              <a:gd name="connsiteY456" fmla="*/ 1203854 h 6857999"/>
              <a:gd name="connsiteX457" fmla="*/ 1671373 w 4070350"/>
              <a:gd name="connsiteY457" fmla="*/ 1241690 h 6857999"/>
              <a:gd name="connsiteX458" fmla="*/ 1679575 w 4070350"/>
              <a:gd name="connsiteY458" fmla="*/ 1279790 h 6857999"/>
              <a:gd name="connsiteX459" fmla="*/ 1686984 w 4070350"/>
              <a:gd name="connsiteY459" fmla="*/ 1318154 h 6857999"/>
              <a:gd name="connsiteX460" fmla="*/ 1693863 w 4070350"/>
              <a:gd name="connsiteY460" fmla="*/ 1356519 h 6857999"/>
              <a:gd name="connsiteX461" fmla="*/ 1700477 w 4070350"/>
              <a:gd name="connsiteY461" fmla="*/ 1394884 h 6857999"/>
              <a:gd name="connsiteX462" fmla="*/ 1706563 w 4070350"/>
              <a:gd name="connsiteY462" fmla="*/ 1433513 h 6857999"/>
              <a:gd name="connsiteX463" fmla="*/ 1709473 w 4070350"/>
              <a:gd name="connsiteY463" fmla="*/ 1453356 h 6857999"/>
              <a:gd name="connsiteX464" fmla="*/ 1711854 w 4070350"/>
              <a:gd name="connsiteY464" fmla="*/ 1472936 h 6857999"/>
              <a:gd name="connsiteX465" fmla="*/ 1714236 w 4070350"/>
              <a:gd name="connsiteY465" fmla="*/ 1492515 h 6857999"/>
              <a:gd name="connsiteX466" fmla="*/ 1716352 w 4070350"/>
              <a:gd name="connsiteY466" fmla="*/ 1512094 h 6857999"/>
              <a:gd name="connsiteX467" fmla="*/ 1718469 w 4070350"/>
              <a:gd name="connsiteY467" fmla="*/ 1531673 h 6857999"/>
              <a:gd name="connsiteX468" fmla="*/ 1720321 w 4070350"/>
              <a:gd name="connsiteY468" fmla="*/ 1551517 h 6857999"/>
              <a:gd name="connsiteX469" fmla="*/ 1721644 w 4070350"/>
              <a:gd name="connsiteY469" fmla="*/ 1571625 h 6857999"/>
              <a:gd name="connsiteX470" fmla="*/ 1722967 w 4070350"/>
              <a:gd name="connsiteY470" fmla="*/ 1591469 h 6857999"/>
              <a:gd name="connsiteX471" fmla="*/ 1725878 w 4070350"/>
              <a:gd name="connsiteY471" fmla="*/ 1597025 h 6857999"/>
              <a:gd name="connsiteX472" fmla="*/ 1728259 w 4070350"/>
              <a:gd name="connsiteY472" fmla="*/ 1602846 h 6857999"/>
              <a:gd name="connsiteX473" fmla="*/ 1730111 w 4070350"/>
              <a:gd name="connsiteY473" fmla="*/ 1608931 h 6857999"/>
              <a:gd name="connsiteX474" fmla="*/ 1731698 w 4070350"/>
              <a:gd name="connsiteY474" fmla="*/ 1615281 h 6857999"/>
              <a:gd name="connsiteX475" fmla="*/ 1732756 w 4070350"/>
              <a:gd name="connsiteY475" fmla="*/ 1621367 h 6857999"/>
              <a:gd name="connsiteX476" fmla="*/ 1733815 w 4070350"/>
              <a:gd name="connsiteY476" fmla="*/ 1627717 h 6857999"/>
              <a:gd name="connsiteX477" fmla="*/ 1734344 w 4070350"/>
              <a:gd name="connsiteY477" fmla="*/ 1634067 h 6857999"/>
              <a:gd name="connsiteX478" fmla="*/ 1734874 w 4070350"/>
              <a:gd name="connsiteY478" fmla="*/ 1640417 h 6857999"/>
              <a:gd name="connsiteX479" fmla="*/ 1735402 w 4070350"/>
              <a:gd name="connsiteY479" fmla="*/ 1652852 h 6857999"/>
              <a:gd name="connsiteX480" fmla="*/ 1735667 w 4070350"/>
              <a:gd name="connsiteY480" fmla="*/ 1665817 h 6857999"/>
              <a:gd name="connsiteX481" fmla="*/ 1735931 w 4070350"/>
              <a:gd name="connsiteY481" fmla="*/ 1678781 h 6857999"/>
              <a:gd name="connsiteX482" fmla="*/ 1736461 w 4070350"/>
              <a:gd name="connsiteY482" fmla="*/ 1691481 h 6857999"/>
              <a:gd name="connsiteX483" fmla="*/ 1739900 w 4070350"/>
              <a:gd name="connsiteY483" fmla="*/ 1703388 h 6857999"/>
              <a:gd name="connsiteX484" fmla="*/ 1742811 w 4070350"/>
              <a:gd name="connsiteY484" fmla="*/ 1715029 h 6857999"/>
              <a:gd name="connsiteX485" fmla="*/ 1745456 w 4070350"/>
              <a:gd name="connsiteY485" fmla="*/ 1727200 h 6857999"/>
              <a:gd name="connsiteX486" fmla="*/ 1747838 w 4070350"/>
              <a:gd name="connsiteY486" fmla="*/ 1738842 h 6857999"/>
              <a:gd name="connsiteX487" fmla="*/ 1752865 w 4070350"/>
              <a:gd name="connsiteY487" fmla="*/ 1762654 h 6857999"/>
              <a:gd name="connsiteX488" fmla="*/ 1756834 w 4070350"/>
              <a:gd name="connsiteY488" fmla="*/ 1786996 h 6857999"/>
              <a:gd name="connsiteX489" fmla="*/ 1760273 w 4070350"/>
              <a:gd name="connsiteY489" fmla="*/ 1811338 h 6857999"/>
              <a:gd name="connsiteX490" fmla="*/ 1763448 w 4070350"/>
              <a:gd name="connsiteY490" fmla="*/ 1835415 h 6857999"/>
              <a:gd name="connsiteX491" fmla="*/ 1766094 w 4070350"/>
              <a:gd name="connsiteY491" fmla="*/ 1860021 h 6857999"/>
              <a:gd name="connsiteX492" fmla="*/ 1768475 w 4070350"/>
              <a:gd name="connsiteY492" fmla="*/ 1884363 h 6857999"/>
              <a:gd name="connsiteX493" fmla="*/ 1772973 w 4070350"/>
              <a:gd name="connsiteY493" fmla="*/ 1933575 h 6857999"/>
              <a:gd name="connsiteX494" fmla="*/ 1777207 w 4070350"/>
              <a:gd name="connsiteY494" fmla="*/ 1982788 h 6857999"/>
              <a:gd name="connsiteX495" fmla="*/ 1779588 w 4070350"/>
              <a:gd name="connsiteY495" fmla="*/ 2007129 h 6857999"/>
              <a:gd name="connsiteX496" fmla="*/ 1781969 w 4070350"/>
              <a:gd name="connsiteY496" fmla="*/ 2031471 h 6857999"/>
              <a:gd name="connsiteX497" fmla="*/ 1784879 w 4070350"/>
              <a:gd name="connsiteY497" fmla="*/ 2056077 h 6857999"/>
              <a:gd name="connsiteX498" fmla="*/ 1788054 w 4070350"/>
              <a:gd name="connsiteY498" fmla="*/ 2080419 h 6857999"/>
              <a:gd name="connsiteX499" fmla="*/ 1793611 w 4070350"/>
              <a:gd name="connsiteY499" fmla="*/ 2080419 h 6857999"/>
              <a:gd name="connsiteX500" fmla="*/ 1798902 w 4070350"/>
              <a:gd name="connsiteY500" fmla="*/ 2080948 h 6857999"/>
              <a:gd name="connsiteX501" fmla="*/ 1800225 w 4070350"/>
              <a:gd name="connsiteY501" fmla="*/ 2073540 h 6857999"/>
              <a:gd name="connsiteX502" fmla="*/ 1800754 w 4070350"/>
              <a:gd name="connsiteY502" fmla="*/ 2066396 h 6857999"/>
              <a:gd name="connsiteX503" fmla="*/ 1802077 w 4070350"/>
              <a:gd name="connsiteY503" fmla="*/ 2051315 h 6857999"/>
              <a:gd name="connsiteX504" fmla="*/ 1802606 w 4070350"/>
              <a:gd name="connsiteY504" fmla="*/ 2036498 h 6857999"/>
              <a:gd name="connsiteX505" fmla="*/ 1802606 w 4070350"/>
              <a:gd name="connsiteY505" fmla="*/ 2021417 h 6857999"/>
              <a:gd name="connsiteX506" fmla="*/ 1802606 w 4070350"/>
              <a:gd name="connsiteY506" fmla="*/ 2006336 h 6857999"/>
              <a:gd name="connsiteX507" fmla="*/ 1802342 w 4070350"/>
              <a:gd name="connsiteY507" fmla="*/ 1991519 h 6857999"/>
              <a:gd name="connsiteX508" fmla="*/ 1801019 w 4070350"/>
              <a:gd name="connsiteY508" fmla="*/ 1961356 h 6857999"/>
              <a:gd name="connsiteX509" fmla="*/ 1800754 w 4070350"/>
              <a:gd name="connsiteY509" fmla="*/ 1946275 h 6857999"/>
              <a:gd name="connsiteX510" fmla="*/ 1800490 w 4070350"/>
              <a:gd name="connsiteY510" fmla="*/ 1931194 h 6857999"/>
              <a:gd name="connsiteX511" fmla="*/ 1800754 w 4070350"/>
              <a:gd name="connsiteY511" fmla="*/ 1916113 h 6857999"/>
              <a:gd name="connsiteX512" fmla="*/ 1801284 w 4070350"/>
              <a:gd name="connsiteY512" fmla="*/ 1901296 h 6857999"/>
              <a:gd name="connsiteX513" fmla="*/ 1802606 w 4070350"/>
              <a:gd name="connsiteY513" fmla="*/ 1886215 h 6857999"/>
              <a:gd name="connsiteX514" fmla="*/ 1803136 w 4070350"/>
              <a:gd name="connsiteY514" fmla="*/ 1878806 h 6857999"/>
              <a:gd name="connsiteX515" fmla="*/ 1804459 w 4070350"/>
              <a:gd name="connsiteY515" fmla="*/ 1871398 h 6857999"/>
              <a:gd name="connsiteX516" fmla="*/ 1805252 w 4070350"/>
              <a:gd name="connsiteY516" fmla="*/ 1864254 h 6857999"/>
              <a:gd name="connsiteX517" fmla="*/ 1806840 w 4070350"/>
              <a:gd name="connsiteY517" fmla="*/ 1856581 h 6857999"/>
              <a:gd name="connsiteX518" fmla="*/ 1808427 w 4070350"/>
              <a:gd name="connsiteY518" fmla="*/ 1849438 h 6857999"/>
              <a:gd name="connsiteX519" fmla="*/ 1810015 w 4070350"/>
              <a:gd name="connsiteY519" fmla="*/ 1841765 h 6857999"/>
              <a:gd name="connsiteX520" fmla="*/ 1811602 w 4070350"/>
              <a:gd name="connsiteY520" fmla="*/ 1837002 h 6857999"/>
              <a:gd name="connsiteX521" fmla="*/ 1812661 w 4070350"/>
              <a:gd name="connsiteY521" fmla="*/ 1831975 h 6857999"/>
              <a:gd name="connsiteX522" fmla="*/ 1813454 w 4070350"/>
              <a:gd name="connsiteY522" fmla="*/ 1826419 h 6857999"/>
              <a:gd name="connsiteX523" fmla="*/ 1813719 w 4070350"/>
              <a:gd name="connsiteY523" fmla="*/ 1821392 h 6857999"/>
              <a:gd name="connsiteX524" fmla="*/ 1814248 w 4070350"/>
              <a:gd name="connsiteY524" fmla="*/ 1810544 h 6857999"/>
              <a:gd name="connsiteX525" fmla="*/ 1814248 w 4070350"/>
              <a:gd name="connsiteY525" fmla="*/ 1799961 h 6857999"/>
              <a:gd name="connsiteX526" fmla="*/ 1815042 w 4070350"/>
              <a:gd name="connsiteY526" fmla="*/ 1789113 h 6857999"/>
              <a:gd name="connsiteX527" fmla="*/ 1815571 w 4070350"/>
              <a:gd name="connsiteY527" fmla="*/ 1783821 h 6857999"/>
              <a:gd name="connsiteX528" fmla="*/ 1816365 w 4070350"/>
              <a:gd name="connsiteY528" fmla="*/ 1778529 h 6857999"/>
              <a:gd name="connsiteX529" fmla="*/ 1817423 w 4070350"/>
              <a:gd name="connsiteY529" fmla="*/ 1773238 h 6857999"/>
              <a:gd name="connsiteX530" fmla="*/ 1818746 w 4070350"/>
              <a:gd name="connsiteY530" fmla="*/ 1768475 h 6857999"/>
              <a:gd name="connsiteX531" fmla="*/ 1820863 w 4070350"/>
              <a:gd name="connsiteY531" fmla="*/ 1763713 h 6857999"/>
              <a:gd name="connsiteX532" fmla="*/ 1823509 w 4070350"/>
              <a:gd name="connsiteY532" fmla="*/ 1758950 h 6857999"/>
              <a:gd name="connsiteX533" fmla="*/ 1824302 w 4070350"/>
              <a:gd name="connsiteY533" fmla="*/ 1698625 h 6857999"/>
              <a:gd name="connsiteX534" fmla="*/ 1825625 w 4070350"/>
              <a:gd name="connsiteY534" fmla="*/ 1638300 h 6857999"/>
              <a:gd name="connsiteX535" fmla="*/ 1826948 w 4070350"/>
              <a:gd name="connsiteY535" fmla="*/ 1577711 h 6857999"/>
              <a:gd name="connsiteX536" fmla="*/ 1829065 w 4070350"/>
              <a:gd name="connsiteY536" fmla="*/ 1517915 h 6857999"/>
              <a:gd name="connsiteX537" fmla="*/ 1831181 w 4070350"/>
              <a:gd name="connsiteY537" fmla="*/ 1457590 h 6857999"/>
              <a:gd name="connsiteX538" fmla="*/ 1833827 w 4070350"/>
              <a:gd name="connsiteY538" fmla="*/ 1397529 h 6857999"/>
              <a:gd name="connsiteX539" fmla="*/ 1837002 w 4070350"/>
              <a:gd name="connsiteY539" fmla="*/ 1337204 h 6857999"/>
              <a:gd name="connsiteX540" fmla="*/ 1840177 w 4070350"/>
              <a:gd name="connsiteY540" fmla="*/ 1277144 h 6857999"/>
              <a:gd name="connsiteX541" fmla="*/ 1843881 w 4070350"/>
              <a:gd name="connsiteY541" fmla="*/ 1217084 h 6857999"/>
              <a:gd name="connsiteX542" fmla="*/ 1848115 w 4070350"/>
              <a:gd name="connsiteY542" fmla="*/ 1157023 h 6857999"/>
              <a:gd name="connsiteX543" fmla="*/ 1852348 w 4070350"/>
              <a:gd name="connsiteY543" fmla="*/ 1097227 h 6857999"/>
              <a:gd name="connsiteX544" fmla="*/ 1856846 w 4070350"/>
              <a:gd name="connsiteY544" fmla="*/ 1037167 h 6857999"/>
              <a:gd name="connsiteX545" fmla="*/ 1861609 w 4070350"/>
              <a:gd name="connsiteY545" fmla="*/ 977106 h 6857999"/>
              <a:gd name="connsiteX546" fmla="*/ 1866636 w 4070350"/>
              <a:gd name="connsiteY546" fmla="*/ 917311 h 6857999"/>
              <a:gd name="connsiteX547" fmla="*/ 1871927 w 4070350"/>
              <a:gd name="connsiteY547" fmla="*/ 857515 h 6857999"/>
              <a:gd name="connsiteX548" fmla="*/ 1877484 w 4070350"/>
              <a:gd name="connsiteY548" fmla="*/ 797719 h 6857999"/>
              <a:gd name="connsiteX549" fmla="*/ 1878013 w 4070350"/>
              <a:gd name="connsiteY549" fmla="*/ 790311 h 6857999"/>
              <a:gd name="connsiteX550" fmla="*/ 1878806 w 4070350"/>
              <a:gd name="connsiteY550" fmla="*/ 783696 h 6857999"/>
              <a:gd name="connsiteX551" fmla="*/ 1880394 w 4070350"/>
              <a:gd name="connsiteY551" fmla="*/ 777346 h 6857999"/>
              <a:gd name="connsiteX552" fmla="*/ 1881981 w 4070350"/>
              <a:gd name="connsiteY552" fmla="*/ 771525 h 6857999"/>
              <a:gd name="connsiteX553" fmla="*/ 1883304 w 4070350"/>
              <a:gd name="connsiteY553" fmla="*/ 765969 h 6857999"/>
              <a:gd name="connsiteX554" fmla="*/ 1885421 w 4070350"/>
              <a:gd name="connsiteY554" fmla="*/ 760677 h 6857999"/>
              <a:gd name="connsiteX555" fmla="*/ 1888067 w 4070350"/>
              <a:gd name="connsiteY555" fmla="*/ 755650 h 6857999"/>
              <a:gd name="connsiteX556" fmla="*/ 1890713 w 4070350"/>
              <a:gd name="connsiteY556" fmla="*/ 751417 h 6857999"/>
              <a:gd name="connsiteX557" fmla="*/ 1893623 w 4070350"/>
              <a:gd name="connsiteY557" fmla="*/ 747713 h 6857999"/>
              <a:gd name="connsiteX558" fmla="*/ 1897063 w 4070350"/>
              <a:gd name="connsiteY558" fmla="*/ 744008 h 6857999"/>
              <a:gd name="connsiteX559" fmla="*/ 1900502 w 4070350"/>
              <a:gd name="connsiteY559" fmla="*/ 740569 h 6857999"/>
              <a:gd name="connsiteX560" fmla="*/ 1904471 w 4070350"/>
              <a:gd name="connsiteY560" fmla="*/ 738188 h 6857999"/>
              <a:gd name="connsiteX561" fmla="*/ 1908969 w 4070350"/>
              <a:gd name="connsiteY561" fmla="*/ 735806 h 6857999"/>
              <a:gd name="connsiteX562" fmla="*/ 1913467 w 4070350"/>
              <a:gd name="connsiteY562" fmla="*/ 733954 h 6857999"/>
              <a:gd name="connsiteX563" fmla="*/ 1918759 w 4070350"/>
              <a:gd name="connsiteY563" fmla="*/ 732896 h 6857999"/>
              <a:gd name="connsiteX564" fmla="*/ 1924050 w 4070350"/>
              <a:gd name="connsiteY564" fmla="*/ 732102 h 6857999"/>
              <a:gd name="connsiteX565" fmla="*/ 1935692 w 4070350"/>
              <a:gd name="connsiteY565" fmla="*/ 731044 h 6857999"/>
              <a:gd name="connsiteX566" fmla="*/ 1946804 w 4070350"/>
              <a:gd name="connsiteY566" fmla="*/ 730515 h 6857999"/>
              <a:gd name="connsiteX567" fmla="*/ 1969295 w 4070350"/>
              <a:gd name="connsiteY567" fmla="*/ 729456 h 6857999"/>
              <a:gd name="connsiteX568" fmla="*/ 1992048 w 4070350"/>
              <a:gd name="connsiteY568" fmla="*/ 728927 h 6857999"/>
              <a:gd name="connsiteX569" fmla="*/ 2014273 w 4070350"/>
              <a:gd name="connsiteY569" fmla="*/ 729192 h 6857999"/>
              <a:gd name="connsiteX570" fmla="*/ 2037027 w 4070350"/>
              <a:gd name="connsiteY570" fmla="*/ 729456 h 6857999"/>
              <a:gd name="connsiteX571" fmla="*/ 2059517 w 4070350"/>
              <a:gd name="connsiteY571" fmla="*/ 729986 h 6857999"/>
              <a:gd name="connsiteX572" fmla="*/ 2082271 w 4070350"/>
              <a:gd name="connsiteY572" fmla="*/ 730515 h 6857999"/>
              <a:gd name="connsiteX573" fmla="*/ 2104496 w 4070350"/>
              <a:gd name="connsiteY573" fmla="*/ 730779 h 6857999"/>
              <a:gd name="connsiteX574" fmla="*/ 2108994 w 4070350"/>
              <a:gd name="connsiteY574" fmla="*/ 731044 h 6857999"/>
              <a:gd name="connsiteX575" fmla="*/ 2113227 w 4070350"/>
              <a:gd name="connsiteY575" fmla="*/ 731573 h 6857999"/>
              <a:gd name="connsiteX576" fmla="*/ 2117196 w 4070350"/>
              <a:gd name="connsiteY576" fmla="*/ 732631 h 6857999"/>
              <a:gd name="connsiteX577" fmla="*/ 2120900 w 4070350"/>
              <a:gd name="connsiteY577" fmla="*/ 733690 h 6857999"/>
              <a:gd name="connsiteX578" fmla="*/ 2124604 w 4070350"/>
              <a:gd name="connsiteY578" fmla="*/ 735277 h 6857999"/>
              <a:gd name="connsiteX579" fmla="*/ 2127779 w 4070350"/>
              <a:gd name="connsiteY579" fmla="*/ 737129 h 6857999"/>
              <a:gd name="connsiteX580" fmla="*/ 2131219 w 4070350"/>
              <a:gd name="connsiteY580" fmla="*/ 739246 h 6857999"/>
              <a:gd name="connsiteX581" fmla="*/ 2134129 w 4070350"/>
              <a:gd name="connsiteY581" fmla="*/ 741627 h 6857999"/>
              <a:gd name="connsiteX582" fmla="*/ 2137040 w 4070350"/>
              <a:gd name="connsiteY582" fmla="*/ 744008 h 6857999"/>
              <a:gd name="connsiteX583" fmla="*/ 2140215 w 4070350"/>
              <a:gd name="connsiteY583" fmla="*/ 746654 h 6857999"/>
              <a:gd name="connsiteX584" fmla="*/ 2145506 w 4070350"/>
              <a:gd name="connsiteY584" fmla="*/ 752740 h 6857999"/>
              <a:gd name="connsiteX585" fmla="*/ 2150798 w 4070350"/>
              <a:gd name="connsiteY585" fmla="*/ 759090 h 6857999"/>
              <a:gd name="connsiteX586" fmla="*/ 2155825 w 4070350"/>
              <a:gd name="connsiteY586" fmla="*/ 765969 h 6857999"/>
              <a:gd name="connsiteX587" fmla="*/ 2165615 w 4070350"/>
              <a:gd name="connsiteY587" fmla="*/ 779463 h 6857999"/>
              <a:gd name="connsiteX588" fmla="*/ 2170377 w 4070350"/>
              <a:gd name="connsiteY588" fmla="*/ 786606 h 6857999"/>
              <a:gd name="connsiteX589" fmla="*/ 2175404 w 4070350"/>
              <a:gd name="connsiteY589" fmla="*/ 792427 h 6857999"/>
              <a:gd name="connsiteX590" fmla="*/ 2180961 w 4070350"/>
              <a:gd name="connsiteY590" fmla="*/ 798248 h 6857999"/>
              <a:gd name="connsiteX591" fmla="*/ 2183606 w 4070350"/>
              <a:gd name="connsiteY591" fmla="*/ 800894 h 6857999"/>
              <a:gd name="connsiteX592" fmla="*/ 2186517 w 4070350"/>
              <a:gd name="connsiteY592" fmla="*/ 803275 h 6857999"/>
              <a:gd name="connsiteX593" fmla="*/ 2189692 w 4070350"/>
              <a:gd name="connsiteY593" fmla="*/ 805392 h 6857999"/>
              <a:gd name="connsiteX594" fmla="*/ 2192602 w 4070350"/>
              <a:gd name="connsiteY594" fmla="*/ 807244 h 6857999"/>
              <a:gd name="connsiteX595" fmla="*/ 2196042 w 4070350"/>
              <a:gd name="connsiteY595" fmla="*/ 809096 h 6857999"/>
              <a:gd name="connsiteX596" fmla="*/ 2199217 w 4070350"/>
              <a:gd name="connsiteY596" fmla="*/ 810419 h 6857999"/>
              <a:gd name="connsiteX597" fmla="*/ 2201598 w 4070350"/>
              <a:gd name="connsiteY597" fmla="*/ 804333 h 6857999"/>
              <a:gd name="connsiteX598" fmla="*/ 2204508 w 4070350"/>
              <a:gd name="connsiteY598" fmla="*/ 798777 h 6857999"/>
              <a:gd name="connsiteX599" fmla="*/ 2207419 w 4070350"/>
              <a:gd name="connsiteY599" fmla="*/ 794015 h 6857999"/>
              <a:gd name="connsiteX600" fmla="*/ 2210329 w 4070350"/>
              <a:gd name="connsiteY600" fmla="*/ 789781 h 6857999"/>
              <a:gd name="connsiteX601" fmla="*/ 2213504 w 4070350"/>
              <a:gd name="connsiteY601" fmla="*/ 786606 h 6857999"/>
              <a:gd name="connsiteX602" fmla="*/ 2217208 w 4070350"/>
              <a:gd name="connsiteY602" fmla="*/ 783431 h 6857999"/>
              <a:gd name="connsiteX603" fmla="*/ 2220383 w 4070350"/>
              <a:gd name="connsiteY603" fmla="*/ 781050 h 6857999"/>
              <a:gd name="connsiteX604" fmla="*/ 2224352 w 4070350"/>
              <a:gd name="connsiteY604" fmla="*/ 779198 h 6857999"/>
              <a:gd name="connsiteX605" fmla="*/ 2228056 w 4070350"/>
              <a:gd name="connsiteY605" fmla="*/ 777875 h 6857999"/>
              <a:gd name="connsiteX606" fmla="*/ 2231761 w 4070350"/>
              <a:gd name="connsiteY606" fmla="*/ 777081 h 6857999"/>
              <a:gd name="connsiteX607" fmla="*/ 2235729 w 4070350"/>
              <a:gd name="connsiteY607" fmla="*/ 776817 h 6857999"/>
              <a:gd name="connsiteX608" fmla="*/ 2239698 w 4070350"/>
              <a:gd name="connsiteY608" fmla="*/ 777081 h 6857999"/>
              <a:gd name="connsiteX609" fmla="*/ 2243931 w 4070350"/>
              <a:gd name="connsiteY609" fmla="*/ 777875 h 6857999"/>
              <a:gd name="connsiteX610" fmla="*/ 2247900 w 4070350"/>
              <a:gd name="connsiteY610" fmla="*/ 778933 h 6857999"/>
              <a:gd name="connsiteX611" fmla="*/ 2252133 w 4070350"/>
              <a:gd name="connsiteY611" fmla="*/ 780521 h 6857999"/>
              <a:gd name="connsiteX612" fmla="*/ 2256102 w 4070350"/>
              <a:gd name="connsiteY612" fmla="*/ 782638 h 6857999"/>
              <a:gd name="connsiteX613" fmla="*/ 2261394 w 4070350"/>
              <a:gd name="connsiteY613" fmla="*/ 785283 h 6857999"/>
              <a:gd name="connsiteX614" fmla="*/ 2266950 w 4070350"/>
              <a:gd name="connsiteY614" fmla="*/ 787400 h 6857999"/>
              <a:gd name="connsiteX615" fmla="*/ 2271977 w 4070350"/>
              <a:gd name="connsiteY615" fmla="*/ 788988 h 6857999"/>
              <a:gd name="connsiteX616" fmla="*/ 2277004 w 4070350"/>
              <a:gd name="connsiteY616" fmla="*/ 789781 h 6857999"/>
              <a:gd name="connsiteX617" fmla="*/ 2282296 w 4070350"/>
              <a:gd name="connsiteY617" fmla="*/ 790311 h 6857999"/>
              <a:gd name="connsiteX618" fmla="*/ 2287323 w 4070350"/>
              <a:gd name="connsiteY618" fmla="*/ 790311 h 6857999"/>
              <a:gd name="connsiteX619" fmla="*/ 2292615 w 4070350"/>
              <a:gd name="connsiteY619" fmla="*/ 789781 h 6857999"/>
              <a:gd name="connsiteX620" fmla="*/ 2297642 w 4070350"/>
              <a:gd name="connsiteY620" fmla="*/ 789252 h 6857999"/>
              <a:gd name="connsiteX621" fmla="*/ 2302669 w 4070350"/>
              <a:gd name="connsiteY621" fmla="*/ 788194 h 6857999"/>
              <a:gd name="connsiteX622" fmla="*/ 2307696 w 4070350"/>
              <a:gd name="connsiteY622" fmla="*/ 787136 h 6857999"/>
              <a:gd name="connsiteX623" fmla="*/ 2317750 w 4070350"/>
              <a:gd name="connsiteY623" fmla="*/ 784490 h 6857999"/>
              <a:gd name="connsiteX624" fmla="*/ 2327804 w 4070350"/>
              <a:gd name="connsiteY624" fmla="*/ 781315 h 6857999"/>
              <a:gd name="connsiteX625" fmla="*/ 2337858 w 4070350"/>
              <a:gd name="connsiteY625" fmla="*/ 778669 h 6857999"/>
              <a:gd name="connsiteX626" fmla="*/ 2350558 w 4070350"/>
              <a:gd name="connsiteY626" fmla="*/ 778669 h 6857999"/>
              <a:gd name="connsiteX627" fmla="*/ 2362994 w 4070350"/>
              <a:gd name="connsiteY627" fmla="*/ 778933 h 6857999"/>
              <a:gd name="connsiteX628" fmla="*/ 2375429 w 4070350"/>
              <a:gd name="connsiteY628" fmla="*/ 779992 h 6857999"/>
              <a:gd name="connsiteX629" fmla="*/ 2388129 w 4070350"/>
              <a:gd name="connsiteY629" fmla="*/ 780786 h 6857999"/>
              <a:gd name="connsiteX630" fmla="*/ 2400300 w 4070350"/>
              <a:gd name="connsiteY630" fmla="*/ 782638 h 6857999"/>
              <a:gd name="connsiteX631" fmla="*/ 2412206 w 4070350"/>
              <a:gd name="connsiteY631" fmla="*/ 784754 h 6857999"/>
              <a:gd name="connsiteX632" fmla="*/ 2418292 w 4070350"/>
              <a:gd name="connsiteY632" fmla="*/ 786077 h 6857999"/>
              <a:gd name="connsiteX633" fmla="*/ 2424377 w 4070350"/>
              <a:gd name="connsiteY633" fmla="*/ 787665 h 6857999"/>
              <a:gd name="connsiteX634" fmla="*/ 2430463 w 4070350"/>
              <a:gd name="connsiteY634" fmla="*/ 789517 h 6857999"/>
              <a:gd name="connsiteX635" fmla="*/ 2436019 w 4070350"/>
              <a:gd name="connsiteY635" fmla="*/ 791369 h 6857999"/>
              <a:gd name="connsiteX636" fmla="*/ 2442104 w 4070350"/>
              <a:gd name="connsiteY636" fmla="*/ 793486 h 6857999"/>
              <a:gd name="connsiteX637" fmla="*/ 2447925 w 4070350"/>
              <a:gd name="connsiteY637" fmla="*/ 795867 h 6857999"/>
              <a:gd name="connsiteX638" fmla="*/ 2453746 w 4070350"/>
              <a:gd name="connsiteY638" fmla="*/ 798248 h 6857999"/>
              <a:gd name="connsiteX639" fmla="*/ 2459038 w 4070350"/>
              <a:gd name="connsiteY639" fmla="*/ 801158 h 6857999"/>
              <a:gd name="connsiteX640" fmla="*/ 2464858 w 4070350"/>
              <a:gd name="connsiteY640" fmla="*/ 804333 h 6857999"/>
              <a:gd name="connsiteX641" fmla="*/ 2470150 w 4070350"/>
              <a:gd name="connsiteY641" fmla="*/ 807508 h 6857999"/>
              <a:gd name="connsiteX642" fmla="*/ 2475971 w 4070350"/>
              <a:gd name="connsiteY642" fmla="*/ 811213 h 6857999"/>
              <a:gd name="connsiteX643" fmla="*/ 2481263 w 4070350"/>
              <a:gd name="connsiteY643" fmla="*/ 815181 h 6857999"/>
              <a:gd name="connsiteX644" fmla="*/ 2486554 w 4070350"/>
              <a:gd name="connsiteY644" fmla="*/ 819150 h 6857999"/>
              <a:gd name="connsiteX645" fmla="*/ 2491846 w 4070350"/>
              <a:gd name="connsiteY645" fmla="*/ 823648 h 6857999"/>
              <a:gd name="connsiteX646" fmla="*/ 2497138 w 4070350"/>
              <a:gd name="connsiteY646" fmla="*/ 828411 h 6857999"/>
              <a:gd name="connsiteX647" fmla="*/ 2502165 w 4070350"/>
              <a:gd name="connsiteY647" fmla="*/ 833173 h 6857999"/>
              <a:gd name="connsiteX648" fmla="*/ 2507192 w 4070350"/>
              <a:gd name="connsiteY648" fmla="*/ 838729 h 6857999"/>
              <a:gd name="connsiteX649" fmla="*/ 2512483 w 4070350"/>
              <a:gd name="connsiteY649" fmla="*/ 844550 h 6857999"/>
              <a:gd name="connsiteX650" fmla="*/ 2517246 w 4070350"/>
              <a:gd name="connsiteY650" fmla="*/ 850371 h 6857999"/>
              <a:gd name="connsiteX651" fmla="*/ 2522008 w 4070350"/>
              <a:gd name="connsiteY651" fmla="*/ 856721 h 6857999"/>
              <a:gd name="connsiteX652" fmla="*/ 2523331 w 4070350"/>
              <a:gd name="connsiteY652" fmla="*/ 850636 h 6857999"/>
              <a:gd name="connsiteX653" fmla="*/ 2524125 w 4070350"/>
              <a:gd name="connsiteY653" fmla="*/ 844815 h 6857999"/>
              <a:gd name="connsiteX654" fmla="*/ 2525183 w 4070350"/>
              <a:gd name="connsiteY654" fmla="*/ 838465 h 6857999"/>
              <a:gd name="connsiteX655" fmla="*/ 2526242 w 4070350"/>
              <a:gd name="connsiteY655" fmla="*/ 832644 h 6857999"/>
              <a:gd name="connsiteX656" fmla="*/ 2527036 w 4070350"/>
              <a:gd name="connsiteY656" fmla="*/ 829998 h 6857999"/>
              <a:gd name="connsiteX657" fmla="*/ 2528094 w 4070350"/>
              <a:gd name="connsiteY657" fmla="*/ 827352 h 6857999"/>
              <a:gd name="connsiteX658" fmla="*/ 2529417 w 4070350"/>
              <a:gd name="connsiteY658" fmla="*/ 824706 h 6857999"/>
              <a:gd name="connsiteX659" fmla="*/ 2530475 w 4070350"/>
              <a:gd name="connsiteY659" fmla="*/ 822590 h 6857999"/>
              <a:gd name="connsiteX660" fmla="*/ 2532327 w 4070350"/>
              <a:gd name="connsiteY660" fmla="*/ 821002 h 6857999"/>
              <a:gd name="connsiteX661" fmla="*/ 2534444 w 4070350"/>
              <a:gd name="connsiteY661" fmla="*/ 819415 h 6857999"/>
              <a:gd name="connsiteX662" fmla="*/ 2536561 w 4070350"/>
              <a:gd name="connsiteY662" fmla="*/ 818092 h 6857999"/>
              <a:gd name="connsiteX663" fmla="*/ 2539206 w 4070350"/>
              <a:gd name="connsiteY663" fmla="*/ 817298 h 6857999"/>
              <a:gd name="connsiteX664" fmla="*/ 2541588 w 4070350"/>
              <a:gd name="connsiteY664" fmla="*/ 817033 h 6857999"/>
              <a:gd name="connsiteX665" fmla="*/ 2543704 w 4070350"/>
              <a:gd name="connsiteY665" fmla="*/ 817298 h 6857999"/>
              <a:gd name="connsiteX666" fmla="*/ 2545556 w 4070350"/>
              <a:gd name="connsiteY666" fmla="*/ 817563 h 6857999"/>
              <a:gd name="connsiteX667" fmla="*/ 2547408 w 4070350"/>
              <a:gd name="connsiteY667" fmla="*/ 818356 h 6857999"/>
              <a:gd name="connsiteX668" fmla="*/ 2548996 w 4070350"/>
              <a:gd name="connsiteY668" fmla="*/ 819415 h 6857999"/>
              <a:gd name="connsiteX669" fmla="*/ 2550583 w 4070350"/>
              <a:gd name="connsiteY669" fmla="*/ 821002 h 6857999"/>
              <a:gd name="connsiteX670" fmla="*/ 2551906 w 4070350"/>
              <a:gd name="connsiteY670" fmla="*/ 822325 h 6857999"/>
              <a:gd name="connsiteX671" fmla="*/ 2553229 w 4070350"/>
              <a:gd name="connsiteY671" fmla="*/ 824177 h 6857999"/>
              <a:gd name="connsiteX672" fmla="*/ 2555346 w 4070350"/>
              <a:gd name="connsiteY672" fmla="*/ 828411 h 6857999"/>
              <a:gd name="connsiteX673" fmla="*/ 2557198 w 4070350"/>
              <a:gd name="connsiteY673" fmla="*/ 833173 h 6857999"/>
              <a:gd name="connsiteX674" fmla="*/ 2558521 w 4070350"/>
              <a:gd name="connsiteY674" fmla="*/ 838200 h 6857999"/>
              <a:gd name="connsiteX675" fmla="*/ 2559844 w 4070350"/>
              <a:gd name="connsiteY675" fmla="*/ 843227 h 6857999"/>
              <a:gd name="connsiteX676" fmla="*/ 2564077 w 4070350"/>
              <a:gd name="connsiteY676" fmla="*/ 864923 h 6857999"/>
              <a:gd name="connsiteX677" fmla="*/ 2568046 w 4070350"/>
              <a:gd name="connsiteY677" fmla="*/ 886883 h 6857999"/>
              <a:gd name="connsiteX678" fmla="*/ 2575719 w 4070350"/>
              <a:gd name="connsiteY678" fmla="*/ 930804 h 6857999"/>
              <a:gd name="connsiteX679" fmla="*/ 2577306 w 4070350"/>
              <a:gd name="connsiteY679" fmla="*/ 933186 h 6857999"/>
              <a:gd name="connsiteX680" fmla="*/ 2578629 w 4070350"/>
              <a:gd name="connsiteY680" fmla="*/ 935831 h 6857999"/>
              <a:gd name="connsiteX681" fmla="*/ 2579423 w 4070350"/>
              <a:gd name="connsiteY681" fmla="*/ 938477 h 6857999"/>
              <a:gd name="connsiteX682" fmla="*/ 2580217 w 4070350"/>
              <a:gd name="connsiteY682" fmla="*/ 941388 h 6857999"/>
              <a:gd name="connsiteX683" fmla="*/ 2581540 w 4070350"/>
              <a:gd name="connsiteY683" fmla="*/ 946944 h 6857999"/>
              <a:gd name="connsiteX684" fmla="*/ 2582333 w 4070350"/>
              <a:gd name="connsiteY684" fmla="*/ 953029 h 6857999"/>
              <a:gd name="connsiteX685" fmla="*/ 2582333 w 4070350"/>
              <a:gd name="connsiteY685" fmla="*/ 959379 h 6857999"/>
              <a:gd name="connsiteX686" fmla="*/ 2582333 w 4070350"/>
              <a:gd name="connsiteY686" fmla="*/ 965729 h 6857999"/>
              <a:gd name="connsiteX687" fmla="*/ 2581540 w 4070350"/>
              <a:gd name="connsiteY687" fmla="*/ 978958 h 6857999"/>
              <a:gd name="connsiteX688" fmla="*/ 2581275 w 4070350"/>
              <a:gd name="connsiteY688" fmla="*/ 985308 h 6857999"/>
              <a:gd name="connsiteX689" fmla="*/ 2581011 w 4070350"/>
              <a:gd name="connsiteY689" fmla="*/ 991923 h 6857999"/>
              <a:gd name="connsiteX690" fmla="*/ 2581275 w 4070350"/>
              <a:gd name="connsiteY690" fmla="*/ 998008 h 6857999"/>
              <a:gd name="connsiteX691" fmla="*/ 2581804 w 4070350"/>
              <a:gd name="connsiteY691" fmla="*/ 1004358 h 6857999"/>
              <a:gd name="connsiteX692" fmla="*/ 2583127 w 4070350"/>
              <a:gd name="connsiteY692" fmla="*/ 1010179 h 6857999"/>
              <a:gd name="connsiteX693" fmla="*/ 2583656 w 4070350"/>
              <a:gd name="connsiteY693" fmla="*/ 1012825 h 6857999"/>
              <a:gd name="connsiteX694" fmla="*/ 2584979 w 4070350"/>
              <a:gd name="connsiteY694" fmla="*/ 1015471 h 6857999"/>
              <a:gd name="connsiteX695" fmla="*/ 2586038 w 4070350"/>
              <a:gd name="connsiteY695" fmla="*/ 1018117 h 6857999"/>
              <a:gd name="connsiteX696" fmla="*/ 2587625 w 4070350"/>
              <a:gd name="connsiteY696" fmla="*/ 1021027 h 6857999"/>
              <a:gd name="connsiteX697" fmla="*/ 2588948 w 4070350"/>
              <a:gd name="connsiteY697" fmla="*/ 1023408 h 6857999"/>
              <a:gd name="connsiteX698" fmla="*/ 2591065 w 4070350"/>
              <a:gd name="connsiteY698" fmla="*/ 1025525 h 6857999"/>
              <a:gd name="connsiteX699" fmla="*/ 2593181 w 4070350"/>
              <a:gd name="connsiteY699" fmla="*/ 1026583 h 6857999"/>
              <a:gd name="connsiteX700" fmla="*/ 2595298 w 4070350"/>
              <a:gd name="connsiteY700" fmla="*/ 1028171 h 6857999"/>
              <a:gd name="connsiteX701" fmla="*/ 2597944 w 4070350"/>
              <a:gd name="connsiteY701" fmla="*/ 1030288 h 6857999"/>
              <a:gd name="connsiteX702" fmla="*/ 2600061 w 4070350"/>
              <a:gd name="connsiteY702" fmla="*/ 1032933 h 6857999"/>
              <a:gd name="connsiteX703" fmla="*/ 2650596 w 4070350"/>
              <a:gd name="connsiteY703" fmla="*/ 1333236 h 6857999"/>
              <a:gd name="connsiteX704" fmla="*/ 2700867 w 4070350"/>
              <a:gd name="connsiteY704" fmla="*/ 1633273 h 6857999"/>
              <a:gd name="connsiteX705" fmla="*/ 2702983 w 4070350"/>
              <a:gd name="connsiteY705" fmla="*/ 1645444 h 6857999"/>
              <a:gd name="connsiteX706" fmla="*/ 2705629 w 4070350"/>
              <a:gd name="connsiteY706" fmla="*/ 1657350 h 6857999"/>
              <a:gd name="connsiteX707" fmla="*/ 2708011 w 4070350"/>
              <a:gd name="connsiteY707" fmla="*/ 1669256 h 6857999"/>
              <a:gd name="connsiteX708" fmla="*/ 2708804 w 4070350"/>
              <a:gd name="connsiteY708" fmla="*/ 1675342 h 6857999"/>
              <a:gd name="connsiteX709" fmla="*/ 2709333 w 4070350"/>
              <a:gd name="connsiteY709" fmla="*/ 1681692 h 6857999"/>
              <a:gd name="connsiteX710" fmla="*/ 2710127 w 4070350"/>
              <a:gd name="connsiteY710" fmla="*/ 1687777 h 6857999"/>
              <a:gd name="connsiteX711" fmla="*/ 2710392 w 4070350"/>
              <a:gd name="connsiteY711" fmla="*/ 1693598 h 6857999"/>
              <a:gd name="connsiteX712" fmla="*/ 2710392 w 4070350"/>
              <a:gd name="connsiteY712" fmla="*/ 1699684 h 6857999"/>
              <a:gd name="connsiteX713" fmla="*/ 2709863 w 4070350"/>
              <a:gd name="connsiteY713" fmla="*/ 1705769 h 6857999"/>
              <a:gd name="connsiteX714" fmla="*/ 2708804 w 4070350"/>
              <a:gd name="connsiteY714" fmla="*/ 1712119 h 6857999"/>
              <a:gd name="connsiteX715" fmla="*/ 2707746 w 4070350"/>
              <a:gd name="connsiteY715" fmla="*/ 1718204 h 6857999"/>
              <a:gd name="connsiteX716" fmla="*/ 2705894 w 4070350"/>
              <a:gd name="connsiteY716" fmla="*/ 1724025 h 6857999"/>
              <a:gd name="connsiteX717" fmla="*/ 2703513 w 4070350"/>
              <a:gd name="connsiteY717" fmla="*/ 1730375 h 6857999"/>
              <a:gd name="connsiteX718" fmla="*/ 2706423 w 4070350"/>
              <a:gd name="connsiteY718" fmla="*/ 1733286 h 6857999"/>
              <a:gd name="connsiteX719" fmla="*/ 2709069 w 4070350"/>
              <a:gd name="connsiteY719" fmla="*/ 1736196 h 6857999"/>
              <a:gd name="connsiteX720" fmla="*/ 2711450 w 4070350"/>
              <a:gd name="connsiteY720" fmla="*/ 1739636 h 6857999"/>
              <a:gd name="connsiteX721" fmla="*/ 2713567 w 4070350"/>
              <a:gd name="connsiteY721" fmla="*/ 1742811 h 6857999"/>
              <a:gd name="connsiteX722" fmla="*/ 2715683 w 4070350"/>
              <a:gd name="connsiteY722" fmla="*/ 1746250 h 6857999"/>
              <a:gd name="connsiteX723" fmla="*/ 2717536 w 4070350"/>
              <a:gd name="connsiteY723" fmla="*/ 1749690 h 6857999"/>
              <a:gd name="connsiteX724" fmla="*/ 2719123 w 4070350"/>
              <a:gd name="connsiteY724" fmla="*/ 1753659 h 6857999"/>
              <a:gd name="connsiteX725" fmla="*/ 2720711 w 4070350"/>
              <a:gd name="connsiteY725" fmla="*/ 1757627 h 6857999"/>
              <a:gd name="connsiteX726" fmla="*/ 2723092 w 4070350"/>
              <a:gd name="connsiteY726" fmla="*/ 1765829 h 6857999"/>
              <a:gd name="connsiteX727" fmla="*/ 2724944 w 4070350"/>
              <a:gd name="connsiteY727" fmla="*/ 1774296 h 6857999"/>
              <a:gd name="connsiteX728" fmla="*/ 2726267 w 4070350"/>
              <a:gd name="connsiteY728" fmla="*/ 1783027 h 6857999"/>
              <a:gd name="connsiteX729" fmla="*/ 2727590 w 4070350"/>
              <a:gd name="connsiteY729" fmla="*/ 1792023 h 6857999"/>
              <a:gd name="connsiteX730" fmla="*/ 2754048 w 4070350"/>
              <a:gd name="connsiteY730" fmla="*/ 1970881 h 6857999"/>
              <a:gd name="connsiteX731" fmla="*/ 2781036 w 4070350"/>
              <a:gd name="connsiteY731" fmla="*/ 2151857 h 6857999"/>
              <a:gd name="connsiteX732" fmla="*/ 2783946 w 4070350"/>
              <a:gd name="connsiteY732" fmla="*/ 2147623 h 6857999"/>
              <a:gd name="connsiteX733" fmla="*/ 2786327 w 4070350"/>
              <a:gd name="connsiteY733" fmla="*/ 2143390 h 6857999"/>
              <a:gd name="connsiteX734" fmla="*/ 2788179 w 4070350"/>
              <a:gd name="connsiteY734" fmla="*/ 2139156 h 6857999"/>
              <a:gd name="connsiteX735" fmla="*/ 2789767 w 4070350"/>
              <a:gd name="connsiteY735" fmla="*/ 2134394 h 6857999"/>
              <a:gd name="connsiteX736" fmla="*/ 2790561 w 4070350"/>
              <a:gd name="connsiteY736" fmla="*/ 2129631 h 6857999"/>
              <a:gd name="connsiteX737" fmla="*/ 2791090 w 4070350"/>
              <a:gd name="connsiteY737" fmla="*/ 2124869 h 6857999"/>
              <a:gd name="connsiteX738" fmla="*/ 2791883 w 4070350"/>
              <a:gd name="connsiteY738" fmla="*/ 2114815 h 6857999"/>
              <a:gd name="connsiteX739" fmla="*/ 2792413 w 4070350"/>
              <a:gd name="connsiteY739" fmla="*/ 2104761 h 6857999"/>
              <a:gd name="connsiteX740" fmla="*/ 2792677 w 4070350"/>
              <a:gd name="connsiteY740" fmla="*/ 2099998 h 6857999"/>
              <a:gd name="connsiteX741" fmla="*/ 2793206 w 4070350"/>
              <a:gd name="connsiteY741" fmla="*/ 2095236 h 6857999"/>
              <a:gd name="connsiteX742" fmla="*/ 2794265 w 4070350"/>
              <a:gd name="connsiteY742" fmla="*/ 2090738 h 6857999"/>
              <a:gd name="connsiteX743" fmla="*/ 2795323 w 4070350"/>
              <a:gd name="connsiteY743" fmla="*/ 2086240 h 6857999"/>
              <a:gd name="connsiteX744" fmla="*/ 2796911 w 4070350"/>
              <a:gd name="connsiteY744" fmla="*/ 2082006 h 6857999"/>
              <a:gd name="connsiteX745" fmla="*/ 2799027 w 4070350"/>
              <a:gd name="connsiteY745" fmla="*/ 2078038 h 6857999"/>
              <a:gd name="connsiteX746" fmla="*/ 2806171 w 4070350"/>
              <a:gd name="connsiteY746" fmla="*/ 2085975 h 6857999"/>
              <a:gd name="connsiteX747" fmla="*/ 2806171 w 4070350"/>
              <a:gd name="connsiteY747" fmla="*/ 2085446 h 6857999"/>
              <a:gd name="connsiteX748" fmla="*/ 2799027 w 4070350"/>
              <a:gd name="connsiteY748" fmla="*/ 2078038 h 6857999"/>
              <a:gd name="connsiteX749" fmla="*/ 2800350 w 4070350"/>
              <a:gd name="connsiteY749" fmla="*/ 2033588 h 6857999"/>
              <a:gd name="connsiteX750" fmla="*/ 2800879 w 4070350"/>
              <a:gd name="connsiteY750" fmla="*/ 2011627 h 6857999"/>
              <a:gd name="connsiteX751" fmla="*/ 2801673 w 4070350"/>
              <a:gd name="connsiteY751" fmla="*/ 1989667 h 6857999"/>
              <a:gd name="connsiteX752" fmla="*/ 2802731 w 4070350"/>
              <a:gd name="connsiteY752" fmla="*/ 1967706 h 6857999"/>
              <a:gd name="connsiteX753" fmla="*/ 2804054 w 4070350"/>
              <a:gd name="connsiteY753" fmla="*/ 1945481 h 6857999"/>
              <a:gd name="connsiteX754" fmla="*/ 2806171 w 4070350"/>
              <a:gd name="connsiteY754" fmla="*/ 1923786 h 6857999"/>
              <a:gd name="connsiteX755" fmla="*/ 2807758 w 4070350"/>
              <a:gd name="connsiteY755" fmla="*/ 1912938 h 6857999"/>
              <a:gd name="connsiteX756" fmla="*/ 2809346 w 4070350"/>
              <a:gd name="connsiteY756" fmla="*/ 1902090 h 6857999"/>
              <a:gd name="connsiteX757" fmla="*/ 2809081 w 4070350"/>
              <a:gd name="connsiteY757" fmla="*/ 1899444 h 6857999"/>
              <a:gd name="connsiteX758" fmla="*/ 2808817 w 4070350"/>
              <a:gd name="connsiteY758" fmla="*/ 1896798 h 6857999"/>
              <a:gd name="connsiteX759" fmla="*/ 2809081 w 4070350"/>
              <a:gd name="connsiteY759" fmla="*/ 1893623 h 6857999"/>
              <a:gd name="connsiteX760" fmla="*/ 2809611 w 4070350"/>
              <a:gd name="connsiteY760" fmla="*/ 1890448 h 6857999"/>
              <a:gd name="connsiteX761" fmla="*/ 2811198 w 4070350"/>
              <a:gd name="connsiteY761" fmla="*/ 1883833 h 6857999"/>
              <a:gd name="connsiteX762" fmla="*/ 2813315 w 4070350"/>
              <a:gd name="connsiteY762" fmla="*/ 1876161 h 6857999"/>
              <a:gd name="connsiteX763" fmla="*/ 2837921 w 4070350"/>
              <a:gd name="connsiteY763" fmla="*/ 1538288 h 6857999"/>
              <a:gd name="connsiteX764" fmla="*/ 2839773 w 4070350"/>
              <a:gd name="connsiteY764" fmla="*/ 1528234 h 6857999"/>
              <a:gd name="connsiteX765" fmla="*/ 2841096 w 4070350"/>
              <a:gd name="connsiteY765" fmla="*/ 1518444 h 6857999"/>
              <a:gd name="connsiteX766" fmla="*/ 2843477 w 4070350"/>
              <a:gd name="connsiteY766" fmla="*/ 1498600 h 6857999"/>
              <a:gd name="connsiteX767" fmla="*/ 2844800 w 4070350"/>
              <a:gd name="connsiteY767" fmla="*/ 1478492 h 6857999"/>
              <a:gd name="connsiteX768" fmla="*/ 2846388 w 4070350"/>
              <a:gd name="connsiteY768" fmla="*/ 1458384 h 6857999"/>
              <a:gd name="connsiteX769" fmla="*/ 2846917 w 4070350"/>
              <a:gd name="connsiteY769" fmla="*/ 1438275 h 6857999"/>
              <a:gd name="connsiteX770" fmla="*/ 2847711 w 4070350"/>
              <a:gd name="connsiteY770" fmla="*/ 1417902 h 6857999"/>
              <a:gd name="connsiteX771" fmla="*/ 2848504 w 4070350"/>
              <a:gd name="connsiteY771" fmla="*/ 1377421 h 6857999"/>
              <a:gd name="connsiteX772" fmla="*/ 2849298 w 4070350"/>
              <a:gd name="connsiteY772" fmla="*/ 1337204 h 6857999"/>
              <a:gd name="connsiteX773" fmla="*/ 2850356 w 4070350"/>
              <a:gd name="connsiteY773" fmla="*/ 1316831 h 6857999"/>
              <a:gd name="connsiteX774" fmla="*/ 2851415 w 4070350"/>
              <a:gd name="connsiteY774" fmla="*/ 1296723 h 6857999"/>
              <a:gd name="connsiteX775" fmla="*/ 2853002 w 4070350"/>
              <a:gd name="connsiteY775" fmla="*/ 1276350 h 6857999"/>
              <a:gd name="connsiteX776" fmla="*/ 2855119 w 4070350"/>
              <a:gd name="connsiteY776" fmla="*/ 1256506 h 6857999"/>
              <a:gd name="connsiteX777" fmla="*/ 2856706 w 4070350"/>
              <a:gd name="connsiteY777" fmla="*/ 1246452 h 6857999"/>
              <a:gd name="connsiteX778" fmla="*/ 2858294 w 4070350"/>
              <a:gd name="connsiteY778" fmla="*/ 1236663 h 6857999"/>
              <a:gd name="connsiteX779" fmla="*/ 2859617 w 4070350"/>
              <a:gd name="connsiteY779" fmla="*/ 1226609 h 6857999"/>
              <a:gd name="connsiteX780" fmla="*/ 2861733 w 4070350"/>
              <a:gd name="connsiteY780" fmla="*/ 1216819 h 6857999"/>
              <a:gd name="connsiteX781" fmla="*/ 2862527 w 4070350"/>
              <a:gd name="connsiteY781" fmla="*/ 1211527 h 6857999"/>
              <a:gd name="connsiteX782" fmla="*/ 2863056 w 4070350"/>
              <a:gd name="connsiteY782" fmla="*/ 1206236 h 6857999"/>
              <a:gd name="connsiteX783" fmla="*/ 2863321 w 4070350"/>
              <a:gd name="connsiteY783" fmla="*/ 1200679 h 6857999"/>
              <a:gd name="connsiteX784" fmla="*/ 2863321 w 4070350"/>
              <a:gd name="connsiteY784" fmla="*/ 1195123 h 6857999"/>
              <a:gd name="connsiteX785" fmla="*/ 2863321 w 4070350"/>
              <a:gd name="connsiteY785" fmla="*/ 1183746 h 6857999"/>
              <a:gd name="connsiteX786" fmla="*/ 2863321 w 4070350"/>
              <a:gd name="connsiteY786" fmla="*/ 1172898 h 6857999"/>
              <a:gd name="connsiteX787" fmla="*/ 2863586 w 4070350"/>
              <a:gd name="connsiteY787" fmla="*/ 1167606 h 6857999"/>
              <a:gd name="connsiteX788" fmla="*/ 2863850 w 4070350"/>
              <a:gd name="connsiteY788" fmla="*/ 1162050 h 6857999"/>
              <a:gd name="connsiteX789" fmla="*/ 2864379 w 4070350"/>
              <a:gd name="connsiteY789" fmla="*/ 1156759 h 6857999"/>
              <a:gd name="connsiteX790" fmla="*/ 2865702 w 4070350"/>
              <a:gd name="connsiteY790" fmla="*/ 1151467 h 6857999"/>
              <a:gd name="connsiteX791" fmla="*/ 2867025 w 4070350"/>
              <a:gd name="connsiteY791" fmla="*/ 1146175 h 6857999"/>
              <a:gd name="connsiteX792" fmla="*/ 2868613 w 4070350"/>
              <a:gd name="connsiteY792" fmla="*/ 1141413 h 6857999"/>
              <a:gd name="connsiteX793" fmla="*/ 2871258 w 4070350"/>
              <a:gd name="connsiteY793" fmla="*/ 1136386 h 6857999"/>
              <a:gd name="connsiteX794" fmla="*/ 2873904 w 4070350"/>
              <a:gd name="connsiteY794" fmla="*/ 1131623 h 6857999"/>
              <a:gd name="connsiteX795" fmla="*/ 2874433 w 4070350"/>
              <a:gd name="connsiteY795" fmla="*/ 1112573 h 6857999"/>
              <a:gd name="connsiteX796" fmla="*/ 2874963 w 4070350"/>
              <a:gd name="connsiteY796" fmla="*/ 1095375 h 6857999"/>
              <a:gd name="connsiteX797" fmla="*/ 2876550 w 4070350"/>
              <a:gd name="connsiteY797" fmla="*/ 1079765 h 6857999"/>
              <a:gd name="connsiteX798" fmla="*/ 2877608 w 4070350"/>
              <a:gd name="connsiteY798" fmla="*/ 1072886 h 6857999"/>
              <a:gd name="connsiteX799" fmla="*/ 2878402 w 4070350"/>
              <a:gd name="connsiteY799" fmla="*/ 1065742 h 6857999"/>
              <a:gd name="connsiteX800" fmla="*/ 2879725 w 4070350"/>
              <a:gd name="connsiteY800" fmla="*/ 1059656 h 6857999"/>
              <a:gd name="connsiteX801" fmla="*/ 2881048 w 4070350"/>
              <a:gd name="connsiteY801" fmla="*/ 1053571 h 6857999"/>
              <a:gd name="connsiteX802" fmla="*/ 2882636 w 4070350"/>
              <a:gd name="connsiteY802" fmla="*/ 1047750 h 6857999"/>
              <a:gd name="connsiteX803" fmla="*/ 2884223 w 4070350"/>
              <a:gd name="connsiteY803" fmla="*/ 1042723 h 6857999"/>
              <a:gd name="connsiteX804" fmla="*/ 2886340 w 4070350"/>
              <a:gd name="connsiteY804" fmla="*/ 1037431 h 6857999"/>
              <a:gd name="connsiteX805" fmla="*/ 2888456 w 4070350"/>
              <a:gd name="connsiteY805" fmla="*/ 1032933 h 6857999"/>
              <a:gd name="connsiteX806" fmla="*/ 2890573 w 4070350"/>
              <a:gd name="connsiteY806" fmla="*/ 1028700 h 6857999"/>
              <a:gd name="connsiteX807" fmla="*/ 2892954 w 4070350"/>
              <a:gd name="connsiteY807" fmla="*/ 1024731 h 6857999"/>
              <a:gd name="connsiteX808" fmla="*/ 2895600 w 4070350"/>
              <a:gd name="connsiteY808" fmla="*/ 1021027 h 6857999"/>
              <a:gd name="connsiteX809" fmla="*/ 2898511 w 4070350"/>
              <a:gd name="connsiteY809" fmla="*/ 1017588 h 6857999"/>
              <a:gd name="connsiteX810" fmla="*/ 2901950 w 4070350"/>
              <a:gd name="connsiteY810" fmla="*/ 1014677 h 6857999"/>
              <a:gd name="connsiteX811" fmla="*/ 2905125 w 4070350"/>
              <a:gd name="connsiteY811" fmla="*/ 1011767 h 6857999"/>
              <a:gd name="connsiteX812" fmla="*/ 2908829 w 4070350"/>
              <a:gd name="connsiteY812" fmla="*/ 1009121 h 6857999"/>
              <a:gd name="connsiteX813" fmla="*/ 2912798 w 4070350"/>
              <a:gd name="connsiteY813" fmla="*/ 1007004 h 6857999"/>
              <a:gd name="connsiteX814" fmla="*/ 2916767 w 4070350"/>
              <a:gd name="connsiteY814" fmla="*/ 1004888 h 6857999"/>
              <a:gd name="connsiteX815" fmla="*/ 2921265 w 4070350"/>
              <a:gd name="connsiteY815" fmla="*/ 1003036 h 6857999"/>
              <a:gd name="connsiteX816" fmla="*/ 2925763 w 4070350"/>
              <a:gd name="connsiteY816" fmla="*/ 1001713 h 6857999"/>
              <a:gd name="connsiteX817" fmla="*/ 2930525 w 4070350"/>
              <a:gd name="connsiteY817" fmla="*/ 1000125 h 6857999"/>
              <a:gd name="connsiteX818" fmla="*/ 2936081 w 4070350"/>
              <a:gd name="connsiteY818" fmla="*/ 998802 h 6857999"/>
              <a:gd name="connsiteX819" fmla="*/ 2941373 w 4070350"/>
              <a:gd name="connsiteY819" fmla="*/ 998008 h 6857999"/>
              <a:gd name="connsiteX820" fmla="*/ 2947194 w 4070350"/>
              <a:gd name="connsiteY820" fmla="*/ 997479 h 6857999"/>
              <a:gd name="connsiteX821" fmla="*/ 2953279 w 4070350"/>
              <a:gd name="connsiteY821" fmla="*/ 996686 h 6857999"/>
              <a:gd name="connsiteX822" fmla="*/ 2966244 w 4070350"/>
              <a:gd name="connsiteY822" fmla="*/ 996156 h 6857999"/>
              <a:gd name="connsiteX823" fmla="*/ 2996671 w 4070350"/>
              <a:gd name="connsiteY823" fmla="*/ 995892 h 6857999"/>
              <a:gd name="connsiteX824" fmla="*/ 3027098 w 4070350"/>
              <a:gd name="connsiteY824" fmla="*/ 995892 h 6857999"/>
              <a:gd name="connsiteX825" fmla="*/ 3039798 w 4070350"/>
              <a:gd name="connsiteY825" fmla="*/ 1000125 h 6857999"/>
              <a:gd name="connsiteX826" fmla="*/ 3043767 w 4070350"/>
              <a:gd name="connsiteY826" fmla="*/ 1002506 h 6857999"/>
              <a:gd name="connsiteX827" fmla="*/ 3048000 w 4070350"/>
              <a:gd name="connsiteY827" fmla="*/ 1004358 h 6857999"/>
              <a:gd name="connsiteX828" fmla="*/ 3052233 w 4070350"/>
              <a:gd name="connsiteY828" fmla="*/ 1005946 h 6857999"/>
              <a:gd name="connsiteX829" fmla="*/ 3056202 w 4070350"/>
              <a:gd name="connsiteY829" fmla="*/ 1007004 h 6857999"/>
              <a:gd name="connsiteX830" fmla="*/ 3060436 w 4070350"/>
              <a:gd name="connsiteY830" fmla="*/ 1008063 h 6857999"/>
              <a:gd name="connsiteX831" fmla="*/ 3064404 w 4070350"/>
              <a:gd name="connsiteY831" fmla="*/ 1008592 h 6857999"/>
              <a:gd name="connsiteX832" fmla="*/ 3068638 w 4070350"/>
              <a:gd name="connsiteY832" fmla="*/ 1009121 h 6857999"/>
              <a:gd name="connsiteX833" fmla="*/ 3072871 w 4070350"/>
              <a:gd name="connsiteY833" fmla="*/ 1009121 h 6857999"/>
              <a:gd name="connsiteX834" fmla="*/ 3081338 w 4070350"/>
              <a:gd name="connsiteY834" fmla="*/ 1009121 h 6857999"/>
              <a:gd name="connsiteX835" fmla="*/ 3089804 w 4070350"/>
              <a:gd name="connsiteY835" fmla="*/ 1008592 h 6857999"/>
              <a:gd name="connsiteX836" fmla="*/ 3098271 w 4070350"/>
              <a:gd name="connsiteY836" fmla="*/ 1007533 h 6857999"/>
              <a:gd name="connsiteX837" fmla="*/ 3106738 w 4070350"/>
              <a:gd name="connsiteY837" fmla="*/ 1006475 h 6857999"/>
              <a:gd name="connsiteX838" fmla="*/ 3115204 w 4070350"/>
              <a:gd name="connsiteY838" fmla="*/ 1005152 h 6857999"/>
              <a:gd name="connsiteX839" fmla="*/ 3123936 w 4070350"/>
              <a:gd name="connsiteY839" fmla="*/ 1004094 h 6857999"/>
              <a:gd name="connsiteX840" fmla="*/ 3132402 w 4070350"/>
              <a:gd name="connsiteY840" fmla="*/ 1003300 h 6857999"/>
              <a:gd name="connsiteX841" fmla="*/ 3141133 w 4070350"/>
              <a:gd name="connsiteY841" fmla="*/ 1003300 h 6857999"/>
              <a:gd name="connsiteX842" fmla="*/ 3145367 w 4070350"/>
              <a:gd name="connsiteY842" fmla="*/ 1003829 h 6857999"/>
              <a:gd name="connsiteX843" fmla="*/ 3149600 w 4070350"/>
              <a:gd name="connsiteY843" fmla="*/ 1004094 h 6857999"/>
              <a:gd name="connsiteX844" fmla="*/ 3153833 w 4070350"/>
              <a:gd name="connsiteY844" fmla="*/ 1004623 h 6857999"/>
              <a:gd name="connsiteX845" fmla="*/ 3158331 w 4070350"/>
              <a:gd name="connsiteY845" fmla="*/ 1005946 h 6857999"/>
              <a:gd name="connsiteX846" fmla="*/ 3162565 w 4070350"/>
              <a:gd name="connsiteY846" fmla="*/ 1007004 h 6857999"/>
              <a:gd name="connsiteX847" fmla="*/ 3166798 w 4070350"/>
              <a:gd name="connsiteY847" fmla="*/ 1008592 h 6857999"/>
              <a:gd name="connsiteX848" fmla="*/ 3171031 w 4070350"/>
              <a:gd name="connsiteY848" fmla="*/ 1010444 h 6857999"/>
              <a:gd name="connsiteX849" fmla="*/ 3175265 w 4070350"/>
              <a:gd name="connsiteY849" fmla="*/ 1012561 h 6857999"/>
              <a:gd name="connsiteX850" fmla="*/ 3177117 w 4070350"/>
              <a:gd name="connsiteY850" fmla="*/ 1013354 h 6857999"/>
              <a:gd name="connsiteX851" fmla="*/ 3178969 w 4070350"/>
              <a:gd name="connsiteY851" fmla="*/ 1013883 h 6857999"/>
              <a:gd name="connsiteX852" fmla="*/ 3180292 w 4070350"/>
              <a:gd name="connsiteY852" fmla="*/ 1014148 h 6857999"/>
              <a:gd name="connsiteX853" fmla="*/ 3181615 w 4070350"/>
              <a:gd name="connsiteY853" fmla="*/ 1014148 h 6857999"/>
              <a:gd name="connsiteX854" fmla="*/ 3183202 w 4070350"/>
              <a:gd name="connsiteY854" fmla="*/ 1014148 h 6857999"/>
              <a:gd name="connsiteX855" fmla="*/ 3184261 w 4070350"/>
              <a:gd name="connsiteY855" fmla="*/ 1013619 h 6857999"/>
              <a:gd name="connsiteX856" fmla="*/ 3185319 w 4070350"/>
              <a:gd name="connsiteY856" fmla="*/ 1013090 h 6857999"/>
              <a:gd name="connsiteX857" fmla="*/ 3186377 w 4070350"/>
              <a:gd name="connsiteY857" fmla="*/ 1012296 h 6857999"/>
              <a:gd name="connsiteX858" fmla="*/ 3188229 w 4070350"/>
              <a:gd name="connsiteY858" fmla="*/ 1009650 h 6857999"/>
              <a:gd name="connsiteX859" fmla="*/ 3189817 w 4070350"/>
              <a:gd name="connsiteY859" fmla="*/ 1006740 h 6857999"/>
              <a:gd name="connsiteX860" fmla="*/ 3190875 w 4070350"/>
              <a:gd name="connsiteY860" fmla="*/ 1003036 h 6857999"/>
              <a:gd name="connsiteX861" fmla="*/ 3191933 w 4070350"/>
              <a:gd name="connsiteY861" fmla="*/ 999067 h 6857999"/>
              <a:gd name="connsiteX862" fmla="*/ 3192727 w 4070350"/>
              <a:gd name="connsiteY862" fmla="*/ 995098 h 6857999"/>
              <a:gd name="connsiteX863" fmla="*/ 3193256 w 4070350"/>
              <a:gd name="connsiteY863" fmla="*/ 990071 h 6857999"/>
              <a:gd name="connsiteX864" fmla="*/ 3194579 w 4070350"/>
              <a:gd name="connsiteY864" fmla="*/ 980811 h 6857999"/>
              <a:gd name="connsiteX865" fmla="*/ 3195638 w 4070350"/>
              <a:gd name="connsiteY865" fmla="*/ 971550 h 6857999"/>
              <a:gd name="connsiteX866" fmla="*/ 3196696 w 4070350"/>
              <a:gd name="connsiteY866" fmla="*/ 967581 h 6857999"/>
              <a:gd name="connsiteX867" fmla="*/ 3197225 w 4070350"/>
              <a:gd name="connsiteY867" fmla="*/ 963613 h 6857999"/>
              <a:gd name="connsiteX868" fmla="*/ 3199077 w 4070350"/>
              <a:gd name="connsiteY868" fmla="*/ 955940 h 6857999"/>
              <a:gd name="connsiteX869" fmla="*/ 3200400 w 4070350"/>
              <a:gd name="connsiteY869" fmla="*/ 948267 h 6857999"/>
              <a:gd name="connsiteX870" fmla="*/ 3201194 w 4070350"/>
              <a:gd name="connsiteY870" fmla="*/ 940329 h 6857999"/>
              <a:gd name="connsiteX871" fmla="*/ 3201723 w 4070350"/>
              <a:gd name="connsiteY871" fmla="*/ 932127 h 6857999"/>
              <a:gd name="connsiteX872" fmla="*/ 3203046 w 4070350"/>
              <a:gd name="connsiteY872" fmla="*/ 915988 h 6857999"/>
              <a:gd name="connsiteX873" fmla="*/ 3203311 w 4070350"/>
              <a:gd name="connsiteY873" fmla="*/ 907786 h 6857999"/>
              <a:gd name="connsiteX874" fmla="*/ 3203840 w 4070350"/>
              <a:gd name="connsiteY874" fmla="*/ 899583 h 6857999"/>
              <a:gd name="connsiteX875" fmla="*/ 3204898 w 4070350"/>
              <a:gd name="connsiteY875" fmla="*/ 891911 h 6857999"/>
              <a:gd name="connsiteX876" fmla="*/ 3205956 w 4070350"/>
              <a:gd name="connsiteY876" fmla="*/ 883973 h 6857999"/>
              <a:gd name="connsiteX877" fmla="*/ 3207808 w 4070350"/>
              <a:gd name="connsiteY877" fmla="*/ 876300 h 6857999"/>
              <a:gd name="connsiteX878" fmla="*/ 3209925 w 4070350"/>
              <a:gd name="connsiteY878" fmla="*/ 868892 h 6857999"/>
              <a:gd name="connsiteX879" fmla="*/ 3211513 w 4070350"/>
              <a:gd name="connsiteY879" fmla="*/ 865452 h 6857999"/>
              <a:gd name="connsiteX880" fmla="*/ 3212836 w 4070350"/>
              <a:gd name="connsiteY880" fmla="*/ 862013 h 6857999"/>
              <a:gd name="connsiteX881" fmla="*/ 3214688 w 4070350"/>
              <a:gd name="connsiteY881" fmla="*/ 858573 h 6857999"/>
              <a:gd name="connsiteX882" fmla="*/ 3216540 w 4070350"/>
              <a:gd name="connsiteY882" fmla="*/ 855398 h 6857999"/>
              <a:gd name="connsiteX883" fmla="*/ 3218921 w 4070350"/>
              <a:gd name="connsiteY883" fmla="*/ 851958 h 6857999"/>
              <a:gd name="connsiteX884" fmla="*/ 3221302 w 4070350"/>
              <a:gd name="connsiteY884" fmla="*/ 848783 h 6857999"/>
              <a:gd name="connsiteX885" fmla="*/ 3223948 w 4070350"/>
              <a:gd name="connsiteY885" fmla="*/ 845608 h 6857999"/>
              <a:gd name="connsiteX886" fmla="*/ 3226858 w 4070350"/>
              <a:gd name="connsiteY886" fmla="*/ 842963 h 6857999"/>
              <a:gd name="connsiteX887" fmla="*/ 3227123 w 4070350"/>
              <a:gd name="connsiteY887" fmla="*/ 836083 h 6857999"/>
              <a:gd name="connsiteX888" fmla="*/ 3227388 w 4070350"/>
              <a:gd name="connsiteY888" fmla="*/ 829998 h 6857999"/>
              <a:gd name="connsiteX889" fmla="*/ 3228446 w 4070350"/>
              <a:gd name="connsiteY889" fmla="*/ 824706 h 6857999"/>
              <a:gd name="connsiteX890" fmla="*/ 3228975 w 4070350"/>
              <a:gd name="connsiteY890" fmla="*/ 819944 h 6857999"/>
              <a:gd name="connsiteX891" fmla="*/ 3230033 w 4070350"/>
              <a:gd name="connsiteY891" fmla="*/ 815975 h 6857999"/>
              <a:gd name="connsiteX892" fmla="*/ 3231356 w 4070350"/>
              <a:gd name="connsiteY892" fmla="*/ 812536 h 6857999"/>
              <a:gd name="connsiteX893" fmla="*/ 3232679 w 4070350"/>
              <a:gd name="connsiteY893" fmla="*/ 809361 h 6857999"/>
              <a:gd name="connsiteX894" fmla="*/ 3234002 w 4070350"/>
              <a:gd name="connsiteY894" fmla="*/ 806979 h 6857999"/>
              <a:gd name="connsiteX895" fmla="*/ 3235854 w 4070350"/>
              <a:gd name="connsiteY895" fmla="*/ 804863 h 6857999"/>
              <a:gd name="connsiteX896" fmla="*/ 3237706 w 4070350"/>
              <a:gd name="connsiteY896" fmla="*/ 803275 h 6857999"/>
              <a:gd name="connsiteX897" fmla="*/ 3239558 w 4070350"/>
              <a:gd name="connsiteY897" fmla="*/ 802217 h 6857999"/>
              <a:gd name="connsiteX898" fmla="*/ 3241675 w 4070350"/>
              <a:gd name="connsiteY898" fmla="*/ 801688 h 6857999"/>
              <a:gd name="connsiteX899" fmla="*/ 3243792 w 4070350"/>
              <a:gd name="connsiteY899" fmla="*/ 800894 h 6857999"/>
              <a:gd name="connsiteX900" fmla="*/ 3245908 w 4070350"/>
              <a:gd name="connsiteY900" fmla="*/ 800894 h 6857999"/>
              <a:gd name="connsiteX901" fmla="*/ 3248290 w 4070350"/>
              <a:gd name="connsiteY901" fmla="*/ 800894 h 6857999"/>
              <a:gd name="connsiteX902" fmla="*/ 3250406 w 4070350"/>
              <a:gd name="connsiteY902" fmla="*/ 801158 h 6857999"/>
              <a:gd name="connsiteX903" fmla="*/ 3255433 w 4070350"/>
              <a:gd name="connsiteY903" fmla="*/ 802481 h 6857999"/>
              <a:gd name="connsiteX904" fmla="*/ 3260196 w 4070350"/>
              <a:gd name="connsiteY904" fmla="*/ 804333 h 6857999"/>
              <a:gd name="connsiteX905" fmla="*/ 3270515 w 4070350"/>
              <a:gd name="connsiteY905" fmla="*/ 808302 h 6857999"/>
              <a:gd name="connsiteX906" fmla="*/ 3275277 w 4070350"/>
              <a:gd name="connsiteY906" fmla="*/ 809625 h 6857999"/>
              <a:gd name="connsiteX907" fmla="*/ 3277923 w 4070350"/>
              <a:gd name="connsiteY907" fmla="*/ 810419 h 6857999"/>
              <a:gd name="connsiteX908" fmla="*/ 3280304 w 4070350"/>
              <a:gd name="connsiteY908" fmla="*/ 810683 h 6857999"/>
              <a:gd name="connsiteX909" fmla="*/ 3282421 w 4070350"/>
              <a:gd name="connsiteY909" fmla="*/ 810948 h 6857999"/>
              <a:gd name="connsiteX910" fmla="*/ 3284802 w 4070350"/>
              <a:gd name="connsiteY910" fmla="*/ 810683 h 6857999"/>
              <a:gd name="connsiteX911" fmla="*/ 3286919 w 4070350"/>
              <a:gd name="connsiteY911" fmla="*/ 810419 h 6857999"/>
              <a:gd name="connsiteX912" fmla="*/ 3289036 w 4070350"/>
              <a:gd name="connsiteY912" fmla="*/ 809625 h 6857999"/>
              <a:gd name="connsiteX913" fmla="*/ 3291681 w 4070350"/>
              <a:gd name="connsiteY913" fmla="*/ 805921 h 6857999"/>
              <a:gd name="connsiteX914" fmla="*/ 3294592 w 4070350"/>
              <a:gd name="connsiteY914" fmla="*/ 802481 h 6857999"/>
              <a:gd name="connsiteX915" fmla="*/ 3297767 w 4070350"/>
              <a:gd name="connsiteY915" fmla="*/ 799836 h 6857999"/>
              <a:gd name="connsiteX916" fmla="*/ 3300677 w 4070350"/>
              <a:gd name="connsiteY916" fmla="*/ 797719 h 6857999"/>
              <a:gd name="connsiteX917" fmla="*/ 3304117 w 4070350"/>
              <a:gd name="connsiteY917" fmla="*/ 796131 h 6857999"/>
              <a:gd name="connsiteX918" fmla="*/ 3307027 w 4070350"/>
              <a:gd name="connsiteY918" fmla="*/ 794544 h 6857999"/>
              <a:gd name="connsiteX919" fmla="*/ 3310467 w 4070350"/>
              <a:gd name="connsiteY919" fmla="*/ 793750 h 6857999"/>
              <a:gd name="connsiteX920" fmla="*/ 3313642 w 4070350"/>
              <a:gd name="connsiteY920" fmla="*/ 793486 h 6857999"/>
              <a:gd name="connsiteX921" fmla="*/ 3317081 w 4070350"/>
              <a:gd name="connsiteY921" fmla="*/ 793221 h 6857999"/>
              <a:gd name="connsiteX922" fmla="*/ 3320256 w 4070350"/>
              <a:gd name="connsiteY922" fmla="*/ 793221 h 6857999"/>
              <a:gd name="connsiteX923" fmla="*/ 3323961 w 4070350"/>
              <a:gd name="connsiteY923" fmla="*/ 793486 h 6857999"/>
              <a:gd name="connsiteX924" fmla="*/ 3327400 w 4070350"/>
              <a:gd name="connsiteY924" fmla="*/ 794015 h 6857999"/>
              <a:gd name="connsiteX925" fmla="*/ 3334279 w 4070350"/>
              <a:gd name="connsiteY925" fmla="*/ 795338 h 6857999"/>
              <a:gd name="connsiteX926" fmla="*/ 3341158 w 4070350"/>
              <a:gd name="connsiteY926" fmla="*/ 797190 h 6857999"/>
              <a:gd name="connsiteX927" fmla="*/ 3377936 w 4070350"/>
              <a:gd name="connsiteY927" fmla="*/ 810683 h 6857999"/>
              <a:gd name="connsiteX928" fmla="*/ 3376877 w 4070350"/>
              <a:gd name="connsiteY928" fmla="*/ 808831 h 6857999"/>
              <a:gd name="connsiteX929" fmla="*/ 3378200 w 4070350"/>
              <a:gd name="connsiteY929" fmla="*/ 799306 h 6857999"/>
              <a:gd name="connsiteX930" fmla="*/ 3380317 w 4070350"/>
              <a:gd name="connsiteY930" fmla="*/ 790046 h 6857999"/>
              <a:gd name="connsiteX931" fmla="*/ 3382698 w 4070350"/>
              <a:gd name="connsiteY931" fmla="*/ 782108 h 6857999"/>
              <a:gd name="connsiteX932" fmla="*/ 3385344 w 4070350"/>
              <a:gd name="connsiteY932" fmla="*/ 774700 h 6857999"/>
              <a:gd name="connsiteX933" fmla="*/ 3388254 w 4070350"/>
              <a:gd name="connsiteY933" fmla="*/ 768350 h 6857999"/>
              <a:gd name="connsiteX934" fmla="*/ 3391165 w 4070350"/>
              <a:gd name="connsiteY934" fmla="*/ 762794 h 6857999"/>
              <a:gd name="connsiteX935" fmla="*/ 3394604 w 4070350"/>
              <a:gd name="connsiteY935" fmla="*/ 757502 h 6857999"/>
              <a:gd name="connsiteX936" fmla="*/ 3398308 w 4070350"/>
              <a:gd name="connsiteY936" fmla="*/ 753269 h 6857999"/>
              <a:gd name="connsiteX937" fmla="*/ 3401748 w 4070350"/>
              <a:gd name="connsiteY937" fmla="*/ 749300 h 6857999"/>
              <a:gd name="connsiteX938" fmla="*/ 3405717 w 4070350"/>
              <a:gd name="connsiteY938" fmla="*/ 746390 h 6857999"/>
              <a:gd name="connsiteX939" fmla="*/ 3409950 w 4070350"/>
              <a:gd name="connsiteY939" fmla="*/ 743744 h 6857999"/>
              <a:gd name="connsiteX940" fmla="*/ 3414183 w 4070350"/>
              <a:gd name="connsiteY940" fmla="*/ 741627 h 6857999"/>
              <a:gd name="connsiteX941" fmla="*/ 3418417 w 4070350"/>
              <a:gd name="connsiteY941" fmla="*/ 739775 h 6857999"/>
              <a:gd name="connsiteX942" fmla="*/ 3422915 w 4070350"/>
              <a:gd name="connsiteY942" fmla="*/ 738452 h 6857999"/>
              <a:gd name="connsiteX943" fmla="*/ 3427413 w 4070350"/>
              <a:gd name="connsiteY943" fmla="*/ 737658 h 6857999"/>
              <a:gd name="connsiteX944" fmla="*/ 3432175 w 4070350"/>
              <a:gd name="connsiteY944" fmla="*/ 737129 h 6857999"/>
              <a:gd name="connsiteX945" fmla="*/ 3437202 w 4070350"/>
              <a:gd name="connsiteY945" fmla="*/ 736600 h 6857999"/>
              <a:gd name="connsiteX946" fmla="*/ 3441965 w 4070350"/>
              <a:gd name="connsiteY946" fmla="*/ 736600 h 6857999"/>
              <a:gd name="connsiteX947" fmla="*/ 3446727 w 4070350"/>
              <a:gd name="connsiteY947" fmla="*/ 737129 h 6857999"/>
              <a:gd name="connsiteX948" fmla="*/ 3451490 w 4070350"/>
              <a:gd name="connsiteY948" fmla="*/ 737394 h 6857999"/>
              <a:gd name="connsiteX949" fmla="*/ 3461544 w 4070350"/>
              <a:gd name="connsiteY949" fmla="*/ 738452 h 6857999"/>
              <a:gd name="connsiteX950" fmla="*/ 3471598 w 4070350"/>
              <a:gd name="connsiteY950" fmla="*/ 739775 h 6857999"/>
              <a:gd name="connsiteX951" fmla="*/ 3481123 w 4070350"/>
              <a:gd name="connsiteY951" fmla="*/ 740833 h 6857999"/>
              <a:gd name="connsiteX952" fmla="*/ 3490383 w 4070350"/>
              <a:gd name="connsiteY952" fmla="*/ 741892 h 6857999"/>
              <a:gd name="connsiteX953" fmla="*/ 3495146 w 4070350"/>
              <a:gd name="connsiteY953" fmla="*/ 741892 h 6857999"/>
              <a:gd name="connsiteX954" fmla="*/ 3499644 w 4070350"/>
              <a:gd name="connsiteY954" fmla="*/ 741892 h 6857999"/>
              <a:gd name="connsiteX955" fmla="*/ 3503877 w 4070350"/>
              <a:gd name="connsiteY955" fmla="*/ 741627 h 6857999"/>
              <a:gd name="connsiteX956" fmla="*/ 3508111 w 4070350"/>
              <a:gd name="connsiteY956" fmla="*/ 740833 h 6857999"/>
              <a:gd name="connsiteX957" fmla="*/ 3512608 w 4070350"/>
              <a:gd name="connsiteY957" fmla="*/ 740040 h 6857999"/>
              <a:gd name="connsiteX958" fmla="*/ 3517636 w 4070350"/>
              <a:gd name="connsiteY958" fmla="*/ 739511 h 6857999"/>
              <a:gd name="connsiteX959" fmla="*/ 3523192 w 4070350"/>
              <a:gd name="connsiteY959" fmla="*/ 739246 h 6857999"/>
              <a:gd name="connsiteX960" fmla="*/ 3528748 w 4070350"/>
              <a:gd name="connsiteY960" fmla="*/ 739246 h 6857999"/>
              <a:gd name="connsiteX961" fmla="*/ 3534569 w 4070350"/>
              <a:gd name="connsiteY961" fmla="*/ 739511 h 6857999"/>
              <a:gd name="connsiteX962" fmla="*/ 3540919 w 4070350"/>
              <a:gd name="connsiteY962" fmla="*/ 740040 h 6857999"/>
              <a:gd name="connsiteX963" fmla="*/ 3547004 w 4070350"/>
              <a:gd name="connsiteY963" fmla="*/ 740833 h 6857999"/>
              <a:gd name="connsiteX964" fmla="*/ 3553619 w 4070350"/>
              <a:gd name="connsiteY964" fmla="*/ 741892 h 6857999"/>
              <a:gd name="connsiteX965" fmla="*/ 3559969 w 4070350"/>
              <a:gd name="connsiteY965" fmla="*/ 742950 h 6857999"/>
              <a:gd name="connsiteX966" fmla="*/ 3566583 w 4070350"/>
              <a:gd name="connsiteY966" fmla="*/ 744538 h 6857999"/>
              <a:gd name="connsiteX967" fmla="*/ 3573198 w 4070350"/>
              <a:gd name="connsiteY967" fmla="*/ 746390 h 6857999"/>
              <a:gd name="connsiteX968" fmla="*/ 3579548 w 4070350"/>
              <a:gd name="connsiteY968" fmla="*/ 748506 h 6857999"/>
              <a:gd name="connsiteX969" fmla="*/ 3586163 w 4070350"/>
              <a:gd name="connsiteY969" fmla="*/ 750623 h 6857999"/>
              <a:gd name="connsiteX970" fmla="*/ 3592513 w 4070350"/>
              <a:gd name="connsiteY970" fmla="*/ 753004 h 6857999"/>
              <a:gd name="connsiteX971" fmla="*/ 3598598 w 4070350"/>
              <a:gd name="connsiteY971" fmla="*/ 755650 h 6857999"/>
              <a:gd name="connsiteX972" fmla="*/ 3604419 w 4070350"/>
              <a:gd name="connsiteY972" fmla="*/ 758825 h 6857999"/>
              <a:gd name="connsiteX973" fmla="*/ 3613679 w 4070350"/>
              <a:gd name="connsiteY973" fmla="*/ 755121 h 6857999"/>
              <a:gd name="connsiteX974" fmla="*/ 3618177 w 4070350"/>
              <a:gd name="connsiteY974" fmla="*/ 753533 h 6857999"/>
              <a:gd name="connsiteX975" fmla="*/ 3622675 w 4070350"/>
              <a:gd name="connsiteY975" fmla="*/ 752211 h 6857999"/>
              <a:gd name="connsiteX976" fmla="*/ 3626908 w 4070350"/>
              <a:gd name="connsiteY976" fmla="*/ 751152 h 6857999"/>
              <a:gd name="connsiteX977" fmla="*/ 3631142 w 4070350"/>
              <a:gd name="connsiteY977" fmla="*/ 750623 h 6857999"/>
              <a:gd name="connsiteX978" fmla="*/ 3635375 w 4070350"/>
              <a:gd name="connsiteY978" fmla="*/ 750358 h 6857999"/>
              <a:gd name="connsiteX979" fmla="*/ 3639344 w 4070350"/>
              <a:gd name="connsiteY979" fmla="*/ 750623 h 6857999"/>
              <a:gd name="connsiteX980" fmla="*/ 3641461 w 4070350"/>
              <a:gd name="connsiteY980" fmla="*/ 751152 h 6857999"/>
              <a:gd name="connsiteX981" fmla="*/ 3643048 w 4070350"/>
              <a:gd name="connsiteY981" fmla="*/ 751681 h 6857999"/>
              <a:gd name="connsiteX982" fmla="*/ 3644900 w 4070350"/>
              <a:gd name="connsiteY982" fmla="*/ 752740 h 6857999"/>
              <a:gd name="connsiteX983" fmla="*/ 3646752 w 4070350"/>
              <a:gd name="connsiteY983" fmla="*/ 753533 h 6857999"/>
              <a:gd name="connsiteX984" fmla="*/ 3648604 w 4070350"/>
              <a:gd name="connsiteY984" fmla="*/ 754856 h 6857999"/>
              <a:gd name="connsiteX985" fmla="*/ 3650456 w 4070350"/>
              <a:gd name="connsiteY985" fmla="*/ 756444 h 6857999"/>
              <a:gd name="connsiteX986" fmla="*/ 3652308 w 4070350"/>
              <a:gd name="connsiteY986" fmla="*/ 757767 h 6857999"/>
              <a:gd name="connsiteX987" fmla="*/ 3653631 w 4070350"/>
              <a:gd name="connsiteY987" fmla="*/ 759883 h 6857999"/>
              <a:gd name="connsiteX988" fmla="*/ 3655483 w 4070350"/>
              <a:gd name="connsiteY988" fmla="*/ 762000 h 6857999"/>
              <a:gd name="connsiteX989" fmla="*/ 3657071 w 4070350"/>
              <a:gd name="connsiteY989" fmla="*/ 764381 h 6857999"/>
              <a:gd name="connsiteX990" fmla="*/ 3658658 w 4070350"/>
              <a:gd name="connsiteY990" fmla="*/ 767292 h 6857999"/>
              <a:gd name="connsiteX991" fmla="*/ 3659717 w 4070350"/>
              <a:gd name="connsiteY991" fmla="*/ 770202 h 6857999"/>
              <a:gd name="connsiteX992" fmla="*/ 3662363 w 4070350"/>
              <a:gd name="connsiteY992" fmla="*/ 777081 h 6857999"/>
              <a:gd name="connsiteX993" fmla="*/ 3665008 w 4070350"/>
              <a:gd name="connsiteY993" fmla="*/ 785548 h 6857999"/>
              <a:gd name="connsiteX994" fmla="*/ 3666067 w 4070350"/>
              <a:gd name="connsiteY994" fmla="*/ 788723 h 6857999"/>
              <a:gd name="connsiteX995" fmla="*/ 3667125 w 4070350"/>
              <a:gd name="connsiteY995" fmla="*/ 791633 h 6857999"/>
              <a:gd name="connsiteX996" fmla="*/ 3668448 w 4070350"/>
              <a:gd name="connsiteY996" fmla="*/ 794279 h 6857999"/>
              <a:gd name="connsiteX997" fmla="*/ 3670036 w 4070350"/>
              <a:gd name="connsiteY997" fmla="*/ 797190 h 6857999"/>
              <a:gd name="connsiteX998" fmla="*/ 3671888 w 4070350"/>
              <a:gd name="connsiteY998" fmla="*/ 799571 h 6857999"/>
              <a:gd name="connsiteX999" fmla="*/ 3673740 w 4070350"/>
              <a:gd name="connsiteY999" fmla="*/ 801688 h 6857999"/>
              <a:gd name="connsiteX1000" fmla="*/ 3675856 w 4070350"/>
              <a:gd name="connsiteY1000" fmla="*/ 803804 h 6857999"/>
              <a:gd name="connsiteX1001" fmla="*/ 3678238 w 4070350"/>
              <a:gd name="connsiteY1001" fmla="*/ 805392 h 6857999"/>
              <a:gd name="connsiteX1002" fmla="*/ 3680354 w 4070350"/>
              <a:gd name="connsiteY1002" fmla="*/ 806979 h 6857999"/>
              <a:gd name="connsiteX1003" fmla="*/ 3683000 w 4070350"/>
              <a:gd name="connsiteY1003" fmla="*/ 808302 h 6857999"/>
              <a:gd name="connsiteX1004" fmla="*/ 3685646 w 4070350"/>
              <a:gd name="connsiteY1004" fmla="*/ 809361 h 6857999"/>
              <a:gd name="connsiteX1005" fmla="*/ 3688292 w 4070350"/>
              <a:gd name="connsiteY1005" fmla="*/ 810154 h 6857999"/>
              <a:gd name="connsiteX1006" fmla="*/ 3691202 w 4070350"/>
              <a:gd name="connsiteY1006" fmla="*/ 810419 h 6857999"/>
              <a:gd name="connsiteX1007" fmla="*/ 3694113 w 4070350"/>
              <a:gd name="connsiteY1007" fmla="*/ 810154 h 6857999"/>
              <a:gd name="connsiteX1008" fmla="*/ 3697288 w 4070350"/>
              <a:gd name="connsiteY1008" fmla="*/ 809625 h 6857999"/>
              <a:gd name="connsiteX1009" fmla="*/ 3700198 w 4070350"/>
              <a:gd name="connsiteY1009" fmla="*/ 808831 h 6857999"/>
              <a:gd name="connsiteX1010" fmla="*/ 3702844 w 4070350"/>
              <a:gd name="connsiteY1010" fmla="*/ 801952 h 6857999"/>
              <a:gd name="connsiteX1011" fmla="*/ 3705490 w 4070350"/>
              <a:gd name="connsiteY1011" fmla="*/ 796396 h 6857999"/>
              <a:gd name="connsiteX1012" fmla="*/ 3708136 w 4070350"/>
              <a:gd name="connsiteY1012" fmla="*/ 792163 h 6857999"/>
              <a:gd name="connsiteX1013" fmla="*/ 3710517 w 4070350"/>
              <a:gd name="connsiteY1013" fmla="*/ 789252 h 6857999"/>
              <a:gd name="connsiteX1014" fmla="*/ 3711575 w 4070350"/>
              <a:gd name="connsiteY1014" fmla="*/ 788194 h 6857999"/>
              <a:gd name="connsiteX1015" fmla="*/ 3712898 w 4070350"/>
              <a:gd name="connsiteY1015" fmla="*/ 787665 h 6857999"/>
              <a:gd name="connsiteX1016" fmla="*/ 3713692 w 4070350"/>
              <a:gd name="connsiteY1016" fmla="*/ 787136 h 6857999"/>
              <a:gd name="connsiteX1017" fmla="*/ 3714750 w 4070350"/>
              <a:gd name="connsiteY1017" fmla="*/ 786871 h 6857999"/>
              <a:gd name="connsiteX1018" fmla="*/ 3715808 w 4070350"/>
              <a:gd name="connsiteY1018" fmla="*/ 786871 h 6857999"/>
              <a:gd name="connsiteX1019" fmla="*/ 3716867 w 4070350"/>
              <a:gd name="connsiteY1019" fmla="*/ 787136 h 6857999"/>
              <a:gd name="connsiteX1020" fmla="*/ 3717661 w 4070350"/>
              <a:gd name="connsiteY1020" fmla="*/ 787665 h 6857999"/>
              <a:gd name="connsiteX1021" fmla="*/ 3718454 w 4070350"/>
              <a:gd name="connsiteY1021" fmla="*/ 788194 h 6857999"/>
              <a:gd name="connsiteX1022" fmla="*/ 3720306 w 4070350"/>
              <a:gd name="connsiteY1022" fmla="*/ 790046 h 6857999"/>
              <a:gd name="connsiteX1023" fmla="*/ 3721894 w 4070350"/>
              <a:gd name="connsiteY1023" fmla="*/ 792427 h 6857999"/>
              <a:gd name="connsiteX1024" fmla="*/ 3723481 w 4070350"/>
              <a:gd name="connsiteY1024" fmla="*/ 795602 h 6857999"/>
              <a:gd name="connsiteX1025" fmla="*/ 3724804 w 4070350"/>
              <a:gd name="connsiteY1025" fmla="*/ 799306 h 6857999"/>
              <a:gd name="connsiteX1026" fmla="*/ 3727715 w 4070350"/>
              <a:gd name="connsiteY1026" fmla="*/ 806979 h 6857999"/>
              <a:gd name="connsiteX1027" fmla="*/ 3729831 w 4070350"/>
              <a:gd name="connsiteY1027" fmla="*/ 815711 h 6857999"/>
              <a:gd name="connsiteX1028" fmla="*/ 3735123 w 4070350"/>
              <a:gd name="connsiteY1028" fmla="*/ 837142 h 6857999"/>
              <a:gd name="connsiteX1029" fmla="*/ 3740415 w 4070350"/>
              <a:gd name="connsiteY1029" fmla="*/ 858573 h 6857999"/>
              <a:gd name="connsiteX1030" fmla="*/ 3745177 w 4070350"/>
              <a:gd name="connsiteY1030" fmla="*/ 880004 h 6857999"/>
              <a:gd name="connsiteX1031" fmla="*/ 3749675 w 4070350"/>
              <a:gd name="connsiteY1031" fmla="*/ 901436 h 6857999"/>
              <a:gd name="connsiteX1032" fmla="*/ 3753908 w 4070350"/>
              <a:gd name="connsiteY1032" fmla="*/ 923131 h 6857999"/>
              <a:gd name="connsiteX1033" fmla="*/ 3758142 w 4070350"/>
              <a:gd name="connsiteY1033" fmla="*/ 944827 h 6857999"/>
              <a:gd name="connsiteX1034" fmla="*/ 3761846 w 4070350"/>
              <a:gd name="connsiteY1034" fmla="*/ 966523 h 6857999"/>
              <a:gd name="connsiteX1035" fmla="*/ 3765286 w 4070350"/>
              <a:gd name="connsiteY1035" fmla="*/ 988748 h 6857999"/>
              <a:gd name="connsiteX1036" fmla="*/ 3768461 w 4070350"/>
              <a:gd name="connsiteY1036" fmla="*/ 1010708 h 6857999"/>
              <a:gd name="connsiteX1037" fmla="*/ 3771106 w 4070350"/>
              <a:gd name="connsiteY1037" fmla="*/ 1032669 h 6857999"/>
              <a:gd name="connsiteX1038" fmla="*/ 3773488 w 4070350"/>
              <a:gd name="connsiteY1038" fmla="*/ 1054629 h 6857999"/>
              <a:gd name="connsiteX1039" fmla="*/ 3775604 w 4070350"/>
              <a:gd name="connsiteY1039" fmla="*/ 1077119 h 6857999"/>
              <a:gd name="connsiteX1040" fmla="*/ 3777192 w 4070350"/>
              <a:gd name="connsiteY1040" fmla="*/ 1099344 h 6857999"/>
              <a:gd name="connsiteX1041" fmla="*/ 3778515 w 4070350"/>
              <a:gd name="connsiteY1041" fmla="*/ 1121569 h 6857999"/>
              <a:gd name="connsiteX1042" fmla="*/ 3779573 w 4070350"/>
              <a:gd name="connsiteY1042" fmla="*/ 1144323 h 6857999"/>
              <a:gd name="connsiteX1043" fmla="*/ 3779838 w 4070350"/>
              <a:gd name="connsiteY1043" fmla="*/ 1166813 h 6857999"/>
              <a:gd name="connsiteX1044" fmla="*/ 3786717 w 4070350"/>
              <a:gd name="connsiteY1044" fmla="*/ 1221581 h 6857999"/>
              <a:gd name="connsiteX1045" fmla="*/ 3790156 w 4070350"/>
              <a:gd name="connsiteY1045" fmla="*/ 1249098 h 6857999"/>
              <a:gd name="connsiteX1046" fmla="*/ 3793067 w 4070350"/>
              <a:gd name="connsiteY1046" fmla="*/ 1276350 h 6857999"/>
              <a:gd name="connsiteX1047" fmla="*/ 3795713 w 4070350"/>
              <a:gd name="connsiteY1047" fmla="*/ 1303867 h 6857999"/>
              <a:gd name="connsiteX1048" fmla="*/ 3798623 w 4070350"/>
              <a:gd name="connsiteY1048" fmla="*/ 1331119 h 6857999"/>
              <a:gd name="connsiteX1049" fmla="*/ 3800740 w 4070350"/>
              <a:gd name="connsiteY1049" fmla="*/ 1358636 h 6857999"/>
              <a:gd name="connsiteX1050" fmla="*/ 3802856 w 4070350"/>
              <a:gd name="connsiteY1050" fmla="*/ 1385888 h 6857999"/>
              <a:gd name="connsiteX1051" fmla="*/ 3804179 w 4070350"/>
              <a:gd name="connsiteY1051" fmla="*/ 1413669 h 6857999"/>
              <a:gd name="connsiteX1052" fmla="*/ 3805767 w 4070350"/>
              <a:gd name="connsiteY1052" fmla="*/ 1441186 h 6857999"/>
              <a:gd name="connsiteX1053" fmla="*/ 3806561 w 4070350"/>
              <a:gd name="connsiteY1053" fmla="*/ 1468702 h 6857999"/>
              <a:gd name="connsiteX1054" fmla="*/ 3807090 w 4070350"/>
              <a:gd name="connsiteY1054" fmla="*/ 1496484 h 6857999"/>
              <a:gd name="connsiteX1055" fmla="*/ 3807090 w 4070350"/>
              <a:gd name="connsiteY1055" fmla="*/ 1523735 h 6857999"/>
              <a:gd name="connsiteX1056" fmla="*/ 3806561 w 4070350"/>
              <a:gd name="connsiteY1056" fmla="*/ 1551517 h 6857999"/>
              <a:gd name="connsiteX1057" fmla="*/ 3805767 w 4070350"/>
              <a:gd name="connsiteY1057" fmla="*/ 1579298 h 6857999"/>
              <a:gd name="connsiteX1058" fmla="*/ 3803915 w 4070350"/>
              <a:gd name="connsiteY1058" fmla="*/ 1607079 h 6857999"/>
              <a:gd name="connsiteX1059" fmla="*/ 3843073 w 4070350"/>
              <a:gd name="connsiteY1059" fmla="*/ 2333625 h 6857999"/>
              <a:gd name="connsiteX1060" fmla="*/ 3847042 w 4070350"/>
              <a:gd name="connsiteY1060" fmla="*/ 2355586 h 6857999"/>
              <a:gd name="connsiteX1061" fmla="*/ 3850746 w 4070350"/>
              <a:gd name="connsiteY1061" fmla="*/ 2377546 h 6857999"/>
              <a:gd name="connsiteX1062" fmla="*/ 3853656 w 4070350"/>
              <a:gd name="connsiteY1062" fmla="*/ 2400036 h 6857999"/>
              <a:gd name="connsiteX1063" fmla="*/ 3856831 w 4070350"/>
              <a:gd name="connsiteY1063" fmla="*/ 2422261 h 6857999"/>
              <a:gd name="connsiteX1064" fmla="*/ 3859213 w 4070350"/>
              <a:gd name="connsiteY1064" fmla="*/ 2444486 h 6857999"/>
              <a:gd name="connsiteX1065" fmla="*/ 3861329 w 4070350"/>
              <a:gd name="connsiteY1065" fmla="*/ 2466711 h 6857999"/>
              <a:gd name="connsiteX1066" fmla="*/ 3863446 w 4070350"/>
              <a:gd name="connsiteY1066" fmla="*/ 2489200 h 6857999"/>
              <a:gd name="connsiteX1067" fmla="*/ 3865033 w 4070350"/>
              <a:gd name="connsiteY1067" fmla="*/ 2511690 h 6857999"/>
              <a:gd name="connsiteX1068" fmla="*/ 3866092 w 4070350"/>
              <a:gd name="connsiteY1068" fmla="*/ 2533915 h 6857999"/>
              <a:gd name="connsiteX1069" fmla="*/ 3867415 w 4070350"/>
              <a:gd name="connsiteY1069" fmla="*/ 2556140 h 6857999"/>
              <a:gd name="connsiteX1070" fmla="*/ 3867944 w 4070350"/>
              <a:gd name="connsiteY1070" fmla="*/ 2578894 h 6857999"/>
              <a:gd name="connsiteX1071" fmla="*/ 3868473 w 4070350"/>
              <a:gd name="connsiteY1071" fmla="*/ 2601384 h 6857999"/>
              <a:gd name="connsiteX1072" fmla="*/ 3868473 w 4070350"/>
              <a:gd name="connsiteY1072" fmla="*/ 2623873 h 6857999"/>
              <a:gd name="connsiteX1073" fmla="*/ 3868473 w 4070350"/>
              <a:gd name="connsiteY1073" fmla="*/ 2646363 h 6857999"/>
              <a:gd name="connsiteX1074" fmla="*/ 3868208 w 4070350"/>
              <a:gd name="connsiteY1074" fmla="*/ 2669117 h 6857999"/>
              <a:gd name="connsiteX1075" fmla="*/ 3867944 w 4070350"/>
              <a:gd name="connsiteY1075" fmla="*/ 2691607 h 6857999"/>
              <a:gd name="connsiteX1076" fmla="*/ 3868473 w 4070350"/>
              <a:gd name="connsiteY1076" fmla="*/ 2692929 h 6857999"/>
              <a:gd name="connsiteX1077" fmla="*/ 3869002 w 4070350"/>
              <a:gd name="connsiteY1077" fmla="*/ 2693988 h 6857999"/>
              <a:gd name="connsiteX1078" fmla="*/ 3869531 w 4070350"/>
              <a:gd name="connsiteY1078" fmla="*/ 2695840 h 6857999"/>
              <a:gd name="connsiteX1079" fmla="*/ 3869796 w 4070350"/>
              <a:gd name="connsiteY1079" fmla="*/ 2697692 h 6857999"/>
              <a:gd name="connsiteX1080" fmla="*/ 3869531 w 4070350"/>
              <a:gd name="connsiteY1080" fmla="*/ 2699808 h 6857999"/>
              <a:gd name="connsiteX1081" fmla="*/ 3869002 w 4070350"/>
              <a:gd name="connsiteY1081" fmla="*/ 2702190 h 6857999"/>
              <a:gd name="connsiteX1082" fmla="*/ 3868473 w 4070350"/>
              <a:gd name="connsiteY1082" fmla="*/ 2704836 h 6857999"/>
              <a:gd name="connsiteX1083" fmla="*/ 3867679 w 4070350"/>
              <a:gd name="connsiteY1083" fmla="*/ 2708275 h 6857999"/>
              <a:gd name="connsiteX1084" fmla="*/ 3868208 w 4070350"/>
              <a:gd name="connsiteY1084" fmla="*/ 2715419 h 6857999"/>
              <a:gd name="connsiteX1085" fmla="*/ 3868738 w 4070350"/>
              <a:gd name="connsiteY1085" fmla="*/ 2722827 h 6857999"/>
              <a:gd name="connsiteX1086" fmla="*/ 3870854 w 4070350"/>
              <a:gd name="connsiteY1086" fmla="*/ 2727854 h 6857999"/>
              <a:gd name="connsiteX1087" fmla="*/ 3872971 w 4070350"/>
              <a:gd name="connsiteY1087" fmla="*/ 2732882 h 6857999"/>
              <a:gd name="connsiteX1088" fmla="*/ 3874823 w 4070350"/>
              <a:gd name="connsiteY1088" fmla="*/ 2738173 h 6857999"/>
              <a:gd name="connsiteX1089" fmla="*/ 3876146 w 4070350"/>
              <a:gd name="connsiteY1089" fmla="*/ 2743200 h 6857999"/>
              <a:gd name="connsiteX1090" fmla="*/ 3877204 w 4070350"/>
              <a:gd name="connsiteY1090" fmla="*/ 2748492 h 6857999"/>
              <a:gd name="connsiteX1091" fmla="*/ 3878263 w 4070350"/>
              <a:gd name="connsiteY1091" fmla="*/ 2753783 h 6857999"/>
              <a:gd name="connsiteX1092" fmla="*/ 3878792 w 4070350"/>
              <a:gd name="connsiteY1092" fmla="*/ 2759340 h 6857999"/>
              <a:gd name="connsiteX1093" fmla="*/ 3879321 w 4070350"/>
              <a:gd name="connsiteY1093" fmla="*/ 2764631 h 6857999"/>
              <a:gd name="connsiteX1094" fmla="*/ 3880115 w 4070350"/>
              <a:gd name="connsiteY1094" fmla="*/ 2775480 h 6857999"/>
              <a:gd name="connsiteX1095" fmla="*/ 3880115 w 4070350"/>
              <a:gd name="connsiteY1095" fmla="*/ 2786592 h 6857999"/>
              <a:gd name="connsiteX1096" fmla="*/ 3879321 w 4070350"/>
              <a:gd name="connsiteY1096" fmla="*/ 2809082 h 6857999"/>
              <a:gd name="connsiteX1097" fmla="*/ 3882761 w 4070350"/>
              <a:gd name="connsiteY1097" fmla="*/ 2816225 h 6857999"/>
              <a:gd name="connsiteX1098" fmla="*/ 3885671 w 4070350"/>
              <a:gd name="connsiteY1098" fmla="*/ 2821781 h 6857999"/>
              <a:gd name="connsiteX1099" fmla="*/ 3887258 w 4070350"/>
              <a:gd name="connsiteY1099" fmla="*/ 2823633 h 6857999"/>
              <a:gd name="connsiteX1100" fmla="*/ 3888317 w 4070350"/>
              <a:gd name="connsiteY1100" fmla="*/ 2825221 h 6857999"/>
              <a:gd name="connsiteX1101" fmla="*/ 3889375 w 4070350"/>
              <a:gd name="connsiteY1101" fmla="*/ 2826279 h 6857999"/>
              <a:gd name="connsiteX1102" fmla="*/ 3890433 w 4070350"/>
              <a:gd name="connsiteY1102" fmla="*/ 2827073 h 6857999"/>
              <a:gd name="connsiteX1103" fmla="*/ 3891492 w 4070350"/>
              <a:gd name="connsiteY1103" fmla="*/ 2827338 h 6857999"/>
              <a:gd name="connsiteX1104" fmla="*/ 3892286 w 4070350"/>
              <a:gd name="connsiteY1104" fmla="*/ 2827338 h 6857999"/>
              <a:gd name="connsiteX1105" fmla="*/ 3893344 w 4070350"/>
              <a:gd name="connsiteY1105" fmla="*/ 2827073 h 6857999"/>
              <a:gd name="connsiteX1106" fmla="*/ 3893873 w 4070350"/>
              <a:gd name="connsiteY1106" fmla="*/ 2826544 h 6857999"/>
              <a:gd name="connsiteX1107" fmla="*/ 3894402 w 4070350"/>
              <a:gd name="connsiteY1107" fmla="*/ 2826015 h 6857999"/>
              <a:gd name="connsiteX1108" fmla="*/ 3895461 w 4070350"/>
              <a:gd name="connsiteY1108" fmla="*/ 2824692 h 6857999"/>
              <a:gd name="connsiteX1109" fmla="*/ 3896254 w 4070350"/>
              <a:gd name="connsiteY1109" fmla="*/ 2822311 h 6857999"/>
              <a:gd name="connsiteX1110" fmla="*/ 3897313 w 4070350"/>
              <a:gd name="connsiteY1110" fmla="*/ 2818871 h 6857999"/>
              <a:gd name="connsiteX1111" fmla="*/ 3897842 w 4070350"/>
              <a:gd name="connsiteY1111" fmla="*/ 2815696 h 6857999"/>
              <a:gd name="connsiteX1112" fmla="*/ 3898636 w 4070350"/>
              <a:gd name="connsiteY1112" fmla="*/ 2808552 h 6857999"/>
              <a:gd name="connsiteX1113" fmla="*/ 3899165 w 4070350"/>
              <a:gd name="connsiteY1113" fmla="*/ 2799027 h 6857999"/>
              <a:gd name="connsiteX1114" fmla="*/ 3904721 w 4070350"/>
              <a:gd name="connsiteY1114" fmla="*/ 2777861 h 6857999"/>
              <a:gd name="connsiteX1115" fmla="*/ 3909748 w 4070350"/>
              <a:gd name="connsiteY1115" fmla="*/ 2756959 h 6857999"/>
              <a:gd name="connsiteX1116" fmla="*/ 3914775 w 4070350"/>
              <a:gd name="connsiteY1116" fmla="*/ 2735792 h 6857999"/>
              <a:gd name="connsiteX1117" fmla="*/ 3919538 w 4070350"/>
              <a:gd name="connsiteY1117" fmla="*/ 2714625 h 6857999"/>
              <a:gd name="connsiteX1118" fmla="*/ 3924036 w 4070350"/>
              <a:gd name="connsiteY1118" fmla="*/ 2693194 h 6857999"/>
              <a:gd name="connsiteX1119" fmla="*/ 3928269 w 4070350"/>
              <a:gd name="connsiteY1119" fmla="*/ 2671763 h 6857999"/>
              <a:gd name="connsiteX1120" fmla="*/ 3932238 w 4070350"/>
              <a:gd name="connsiteY1120" fmla="*/ 2650332 h 6857999"/>
              <a:gd name="connsiteX1121" fmla="*/ 3935677 w 4070350"/>
              <a:gd name="connsiteY1121" fmla="*/ 2628900 h 6857999"/>
              <a:gd name="connsiteX1122" fmla="*/ 3939381 w 4070350"/>
              <a:gd name="connsiteY1122" fmla="*/ 2607204 h 6857999"/>
              <a:gd name="connsiteX1123" fmla="*/ 3942556 w 4070350"/>
              <a:gd name="connsiteY1123" fmla="*/ 2585508 h 6857999"/>
              <a:gd name="connsiteX1124" fmla="*/ 3945467 w 4070350"/>
              <a:gd name="connsiteY1124" fmla="*/ 2563813 h 6857999"/>
              <a:gd name="connsiteX1125" fmla="*/ 3947848 w 4070350"/>
              <a:gd name="connsiteY1125" fmla="*/ 2541852 h 6857999"/>
              <a:gd name="connsiteX1126" fmla="*/ 3950229 w 4070350"/>
              <a:gd name="connsiteY1126" fmla="*/ 2519892 h 6857999"/>
              <a:gd name="connsiteX1127" fmla="*/ 3952081 w 4070350"/>
              <a:gd name="connsiteY1127" fmla="*/ 2497667 h 6857999"/>
              <a:gd name="connsiteX1128" fmla="*/ 3953669 w 4070350"/>
              <a:gd name="connsiteY1128" fmla="*/ 2475706 h 6857999"/>
              <a:gd name="connsiteX1129" fmla="*/ 3954727 w 4070350"/>
              <a:gd name="connsiteY1129" fmla="*/ 2453217 h 6857999"/>
              <a:gd name="connsiteX1130" fmla="*/ 3955521 w 4070350"/>
              <a:gd name="connsiteY1130" fmla="*/ 2419615 h 6857999"/>
              <a:gd name="connsiteX1131" fmla="*/ 3955786 w 4070350"/>
              <a:gd name="connsiteY1131" fmla="*/ 2385748 h 6857999"/>
              <a:gd name="connsiteX1132" fmla="*/ 3956050 w 4070350"/>
              <a:gd name="connsiteY1132" fmla="*/ 2378340 h 6857999"/>
              <a:gd name="connsiteX1133" fmla="*/ 3956315 w 4070350"/>
              <a:gd name="connsiteY1133" fmla="*/ 2370667 h 6857999"/>
              <a:gd name="connsiteX1134" fmla="*/ 3956844 w 4070350"/>
              <a:gd name="connsiteY1134" fmla="*/ 2363523 h 6857999"/>
              <a:gd name="connsiteX1135" fmla="*/ 3957902 w 4070350"/>
              <a:gd name="connsiteY1135" fmla="*/ 2356380 h 6857999"/>
              <a:gd name="connsiteX1136" fmla="*/ 3958696 w 4070350"/>
              <a:gd name="connsiteY1136" fmla="*/ 2349765 h 6857999"/>
              <a:gd name="connsiteX1137" fmla="*/ 3960283 w 4070350"/>
              <a:gd name="connsiteY1137" fmla="*/ 2343415 h 6857999"/>
              <a:gd name="connsiteX1138" fmla="*/ 3962400 w 4070350"/>
              <a:gd name="connsiteY1138" fmla="*/ 2337859 h 6857999"/>
              <a:gd name="connsiteX1139" fmla="*/ 3964517 w 4070350"/>
              <a:gd name="connsiteY1139" fmla="*/ 2332567 h 6857999"/>
              <a:gd name="connsiteX1140" fmla="*/ 3965840 w 4070350"/>
              <a:gd name="connsiteY1140" fmla="*/ 2330186 h 6857999"/>
              <a:gd name="connsiteX1141" fmla="*/ 3967163 w 4070350"/>
              <a:gd name="connsiteY1141" fmla="*/ 2328069 h 6857999"/>
              <a:gd name="connsiteX1142" fmla="*/ 3968750 w 4070350"/>
              <a:gd name="connsiteY1142" fmla="*/ 2325952 h 6857999"/>
              <a:gd name="connsiteX1143" fmla="*/ 3970602 w 4070350"/>
              <a:gd name="connsiteY1143" fmla="*/ 2324100 h 6857999"/>
              <a:gd name="connsiteX1144" fmla="*/ 3972190 w 4070350"/>
              <a:gd name="connsiteY1144" fmla="*/ 2322513 h 6857999"/>
              <a:gd name="connsiteX1145" fmla="*/ 3974042 w 4070350"/>
              <a:gd name="connsiteY1145" fmla="*/ 2320925 h 6857999"/>
              <a:gd name="connsiteX1146" fmla="*/ 3976158 w 4070350"/>
              <a:gd name="connsiteY1146" fmla="*/ 2319602 h 6857999"/>
              <a:gd name="connsiteX1147" fmla="*/ 3978275 w 4070350"/>
              <a:gd name="connsiteY1147" fmla="*/ 2318808 h 6857999"/>
              <a:gd name="connsiteX1148" fmla="*/ 3980656 w 4070350"/>
              <a:gd name="connsiteY1148" fmla="*/ 2317750 h 6857999"/>
              <a:gd name="connsiteX1149" fmla="*/ 3983038 w 4070350"/>
              <a:gd name="connsiteY1149" fmla="*/ 2317221 h 6857999"/>
              <a:gd name="connsiteX1150" fmla="*/ 3985948 w 4070350"/>
              <a:gd name="connsiteY1150" fmla="*/ 2316956 h 6857999"/>
              <a:gd name="connsiteX1151" fmla="*/ 3988594 w 4070350"/>
              <a:gd name="connsiteY1151" fmla="*/ 2316956 h 6857999"/>
              <a:gd name="connsiteX1152" fmla="*/ 3991504 w 4070350"/>
              <a:gd name="connsiteY1152" fmla="*/ 2316956 h 6857999"/>
              <a:gd name="connsiteX1153" fmla="*/ 3994679 w 4070350"/>
              <a:gd name="connsiteY1153" fmla="*/ 2317221 h 6857999"/>
              <a:gd name="connsiteX1154" fmla="*/ 3997854 w 4070350"/>
              <a:gd name="connsiteY1154" fmla="*/ 2318279 h 6857999"/>
              <a:gd name="connsiteX1155" fmla="*/ 4001294 w 4070350"/>
              <a:gd name="connsiteY1155" fmla="*/ 2319073 h 6857999"/>
              <a:gd name="connsiteX1156" fmla="*/ 4011348 w 4070350"/>
              <a:gd name="connsiteY1156" fmla="*/ 2322513 h 6857999"/>
              <a:gd name="connsiteX1157" fmla="*/ 4016375 w 4070350"/>
              <a:gd name="connsiteY1157" fmla="*/ 2324100 h 6857999"/>
              <a:gd name="connsiteX1158" fmla="*/ 4021402 w 4070350"/>
              <a:gd name="connsiteY1158" fmla="*/ 2326217 h 6857999"/>
              <a:gd name="connsiteX1159" fmla="*/ 4026429 w 4070350"/>
              <a:gd name="connsiteY1159" fmla="*/ 2328863 h 6857999"/>
              <a:gd name="connsiteX1160" fmla="*/ 4031192 w 4070350"/>
              <a:gd name="connsiteY1160" fmla="*/ 2331509 h 6857999"/>
              <a:gd name="connsiteX1161" fmla="*/ 4035425 w 4070350"/>
              <a:gd name="connsiteY1161" fmla="*/ 2334684 h 6857999"/>
              <a:gd name="connsiteX1162" fmla="*/ 4037542 w 4070350"/>
              <a:gd name="connsiteY1162" fmla="*/ 2336536 h 6857999"/>
              <a:gd name="connsiteX1163" fmla="*/ 4039394 w 4070350"/>
              <a:gd name="connsiteY1163" fmla="*/ 2338652 h 6857999"/>
              <a:gd name="connsiteX1164" fmla="*/ 4041511 w 4070350"/>
              <a:gd name="connsiteY1164" fmla="*/ 2340769 h 6857999"/>
              <a:gd name="connsiteX1165" fmla="*/ 4042833 w 4070350"/>
              <a:gd name="connsiteY1165" fmla="*/ 2342886 h 6857999"/>
              <a:gd name="connsiteX1166" fmla="*/ 4044421 w 4070350"/>
              <a:gd name="connsiteY1166" fmla="*/ 2345267 h 6857999"/>
              <a:gd name="connsiteX1167" fmla="*/ 4046008 w 4070350"/>
              <a:gd name="connsiteY1167" fmla="*/ 2348177 h 6857999"/>
              <a:gd name="connsiteX1168" fmla="*/ 4047067 w 4070350"/>
              <a:gd name="connsiteY1168" fmla="*/ 2351088 h 6857999"/>
              <a:gd name="connsiteX1169" fmla="*/ 4048390 w 4070350"/>
              <a:gd name="connsiteY1169" fmla="*/ 2353998 h 6857999"/>
              <a:gd name="connsiteX1170" fmla="*/ 4049183 w 4070350"/>
              <a:gd name="connsiteY1170" fmla="*/ 2357173 h 6857999"/>
              <a:gd name="connsiteX1171" fmla="*/ 4049713 w 4070350"/>
              <a:gd name="connsiteY1171" fmla="*/ 2360613 h 6857999"/>
              <a:gd name="connsiteX1172" fmla="*/ 4050506 w 4070350"/>
              <a:gd name="connsiteY1172" fmla="*/ 2364317 h 6857999"/>
              <a:gd name="connsiteX1173" fmla="*/ 4050771 w 4070350"/>
              <a:gd name="connsiteY1173" fmla="*/ 2368286 h 6857999"/>
              <a:gd name="connsiteX1174" fmla="*/ 4050771 w 4070350"/>
              <a:gd name="connsiteY1174" fmla="*/ 2372254 h 6857999"/>
              <a:gd name="connsiteX1175" fmla="*/ 4050506 w 4070350"/>
              <a:gd name="connsiteY1175" fmla="*/ 2376752 h 6857999"/>
              <a:gd name="connsiteX1176" fmla="*/ 4050242 w 4070350"/>
              <a:gd name="connsiteY1176" fmla="*/ 2381250 h 6857999"/>
              <a:gd name="connsiteX1177" fmla="*/ 4049448 w 4070350"/>
              <a:gd name="connsiteY1177" fmla="*/ 2386013 h 6857999"/>
              <a:gd name="connsiteX1178" fmla="*/ 4048390 w 4070350"/>
              <a:gd name="connsiteY1178" fmla="*/ 2391305 h 6857999"/>
              <a:gd name="connsiteX1179" fmla="*/ 4047067 w 4070350"/>
              <a:gd name="connsiteY1179" fmla="*/ 2396861 h 6857999"/>
              <a:gd name="connsiteX1180" fmla="*/ 4046273 w 4070350"/>
              <a:gd name="connsiteY1180" fmla="*/ 2401623 h 6857999"/>
              <a:gd name="connsiteX1181" fmla="*/ 4045215 w 4070350"/>
              <a:gd name="connsiteY1181" fmla="*/ 2406915 h 6857999"/>
              <a:gd name="connsiteX1182" fmla="*/ 4044686 w 4070350"/>
              <a:gd name="connsiteY1182" fmla="*/ 2411677 h 6857999"/>
              <a:gd name="connsiteX1183" fmla="*/ 4044156 w 4070350"/>
              <a:gd name="connsiteY1183" fmla="*/ 2416704 h 6857999"/>
              <a:gd name="connsiteX1184" fmla="*/ 4043892 w 4070350"/>
              <a:gd name="connsiteY1184" fmla="*/ 2421732 h 6857999"/>
              <a:gd name="connsiteX1185" fmla="*/ 4043892 w 4070350"/>
              <a:gd name="connsiteY1185" fmla="*/ 2426494 h 6857999"/>
              <a:gd name="connsiteX1186" fmla="*/ 4044421 w 4070350"/>
              <a:gd name="connsiteY1186" fmla="*/ 2436548 h 6857999"/>
              <a:gd name="connsiteX1187" fmla="*/ 4045215 w 4070350"/>
              <a:gd name="connsiteY1187" fmla="*/ 2446338 h 6857999"/>
              <a:gd name="connsiteX1188" fmla="*/ 4046538 w 4070350"/>
              <a:gd name="connsiteY1188" fmla="*/ 2456127 h 6857999"/>
              <a:gd name="connsiteX1189" fmla="*/ 4048390 w 4070350"/>
              <a:gd name="connsiteY1189" fmla="*/ 2465652 h 6857999"/>
              <a:gd name="connsiteX1190" fmla="*/ 4049713 w 4070350"/>
              <a:gd name="connsiteY1190" fmla="*/ 2475706 h 6857999"/>
              <a:gd name="connsiteX1191" fmla="*/ 4053417 w 4070350"/>
              <a:gd name="connsiteY1191" fmla="*/ 2495286 h 6857999"/>
              <a:gd name="connsiteX1192" fmla="*/ 4055004 w 4070350"/>
              <a:gd name="connsiteY1192" fmla="*/ 2504811 h 6857999"/>
              <a:gd name="connsiteX1193" fmla="*/ 4056063 w 4070350"/>
              <a:gd name="connsiteY1193" fmla="*/ 2514865 h 6857999"/>
              <a:gd name="connsiteX1194" fmla="*/ 4057121 w 4070350"/>
              <a:gd name="connsiteY1194" fmla="*/ 2524919 h 6857999"/>
              <a:gd name="connsiteX1195" fmla="*/ 4057386 w 4070350"/>
              <a:gd name="connsiteY1195" fmla="*/ 2534708 h 6857999"/>
              <a:gd name="connsiteX1196" fmla="*/ 4057121 w 4070350"/>
              <a:gd name="connsiteY1196" fmla="*/ 2539736 h 6857999"/>
              <a:gd name="connsiteX1197" fmla="*/ 4056856 w 4070350"/>
              <a:gd name="connsiteY1197" fmla="*/ 2544763 h 6857999"/>
              <a:gd name="connsiteX1198" fmla="*/ 4056063 w 4070350"/>
              <a:gd name="connsiteY1198" fmla="*/ 2549790 h 6857999"/>
              <a:gd name="connsiteX1199" fmla="*/ 4055269 w 4070350"/>
              <a:gd name="connsiteY1199" fmla="*/ 2555081 h 6857999"/>
              <a:gd name="connsiteX1200" fmla="*/ 4055004 w 4070350"/>
              <a:gd name="connsiteY1200" fmla="*/ 2597150 h 6857999"/>
              <a:gd name="connsiteX1201" fmla="*/ 4054740 w 4070350"/>
              <a:gd name="connsiteY1201" fmla="*/ 2639748 h 6857999"/>
              <a:gd name="connsiteX1202" fmla="*/ 4054740 w 4070350"/>
              <a:gd name="connsiteY1202" fmla="*/ 2741348 h 6857999"/>
              <a:gd name="connsiteX1203" fmla="*/ 4056592 w 4070350"/>
              <a:gd name="connsiteY1203" fmla="*/ 2789238 h 6857999"/>
              <a:gd name="connsiteX1204" fmla="*/ 4059767 w 4070350"/>
              <a:gd name="connsiteY1204" fmla="*/ 2805907 h 6857999"/>
              <a:gd name="connsiteX1205" fmla="*/ 4062413 w 4070350"/>
              <a:gd name="connsiteY1205" fmla="*/ 2823105 h 6857999"/>
              <a:gd name="connsiteX1206" fmla="*/ 4064529 w 4070350"/>
              <a:gd name="connsiteY1206" fmla="*/ 2840038 h 6857999"/>
              <a:gd name="connsiteX1207" fmla="*/ 4066117 w 4070350"/>
              <a:gd name="connsiteY1207" fmla="*/ 2857236 h 6857999"/>
              <a:gd name="connsiteX1208" fmla="*/ 4067440 w 4070350"/>
              <a:gd name="connsiteY1208" fmla="*/ 2874169 h 6857999"/>
              <a:gd name="connsiteX1209" fmla="*/ 4067969 w 4070350"/>
              <a:gd name="connsiteY1209" fmla="*/ 2891367 h 6857999"/>
              <a:gd name="connsiteX1210" fmla="*/ 4068498 w 4070350"/>
              <a:gd name="connsiteY1210" fmla="*/ 2908565 h 6857999"/>
              <a:gd name="connsiteX1211" fmla="*/ 4068498 w 4070350"/>
              <a:gd name="connsiteY1211" fmla="*/ 2925763 h 6857999"/>
              <a:gd name="connsiteX1212" fmla="*/ 4067969 w 4070350"/>
              <a:gd name="connsiteY1212" fmla="*/ 2960159 h 6857999"/>
              <a:gd name="connsiteX1213" fmla="*/ 4067440 w 4070350"/>
              <a:gd name="connsiteY1213" fmla="*/ 2994554 h 6857999"/>
              <a:gd name="connsiteX1214" fmla="*/ 4066381 w 4070350"/>
              <a:gd name="connsiteY1214" fmla="*/ 3029215 h 6857999"/>
              <a:gd name="connsiteX1215" fmla="*/ 4066381 w 4070350"/>
              <a:gd name="connsiteY1215" fmla="*/ 3046413 h 6857999"/>
              <a:gd name="connsiteX1216" fmla="*/ 4066646 w 4070350"/>
              <a:gd name="connsiteY1216" fmla="*/ 3063611 h 6857999"/>
              <a:gd name="connsiteX1217" fmla="*/ 4067969 w 4070350"/>
              <a:gd name="connsiteY1217" fmla="*/ 3089011 h 6857999"/>
              <a:gd name="connsiteX1218" fmla="*/ 4069027 w 4070350"/>
              <a:gd name="connsiteY1218" fmla="*/ 3114411 h 6857999"/>
              <a:gd name="connsiteX1219" fmla="*/ 4069821 w 4070350"/>
              <a:gd name="connsiteY1219" fmla="*/ 3139281 h 6857999"/>
              <a:gd name="connsiteX1220" fmla="*/ 4070350 w 4070350"/>
              <a:gd name="connsiteY1220" fmla="*/ 3164682 h 6857999"/>
              <a:gd name="connsiteX1221" fmla="*/ 4070086 w 4070350"/>
              <a:gd name="connsiteY1221" fmla="*/ 3190081 h 6857999"/>
              <a:gd name="connsiteX1222" fmla="*/ 4069556 w 4070350"/>
              <a:gd name="connsiteY1222" fmla="*/ 3215481 h 6857999"/>
              <a:gd name="connsiteX1223" fmla="*/ 4068233 w 4070350"/>
              <a:gd name="connsiteY1223" fmla="*/ 3240617 h 6857999"/>
              <a:gd name="connsiteX1224" fmla="*/ 4067440 w 4070350"/>
              <a:gd name="connsiteY1224" fmla="*/ 3253317 h 6857999"/>
              <a:gd name="connsiteX1225" fmla="*/ 4066381 w 4070350"/>
              <a:gd name="connsiteY1225" fmla="*/ 3266017 h 6857999"/>
              <a:gd name="connsiteX1226" fmla="*/ 4067440 w 4070350"/>
              <a:gd name="connsiteY1226" fmla="*/ 3519752 h 6857999"/>
              <a:gd name="connsiteX1227" fmla="*/ 4067969 w 4070350"/>
              <a:gd name="connsiteY1227" fmla="*/ 3549915 h 6857999"/>
              <a:gd name="connsiteX1228" fmla="*/ 4068498 w 4070350"/>
              <a:gd name="connsiteY1228" fmla="*/ 3579813 h 6857999"/>
              <a:gd name="connsiteX1229" fmla="*/ 4069027 w 4070350"/>
              <a:gd name="connsiteY1229" fmla="*/ 3639873 h 6857999"/>
              <a:gd name="connsiteX1230" fmla="*/ 4068763 w 4070350"/>
              <a:gd name="connsiteY1230" fmla="*/ 3699933 h 6857999"/>
              <a:gd name="connsiteX1231" fmla="*/ 4068233 w 4070350"/>
              <a:gd name="connsiteY1231" fmla="*/ 3759994 h 6857999"/>
              <a:gd name="connsiteX1232" fmla="*/ 4066646 w 4070350"/>
              <a:gd name="connsiteY1232" fmla="*/ 3820054 h 6857999"/>
              <a:gd name="connsiteX1233" fmla="*/ 4064794 w 4070350"/>
              <a:gd name="connsiteY1233" fmla="*/ 3879850 h 6857999"/>
              <a:gd name="connsiteX1234" fmla="*/ 4062413 w 4070350"/>
              <a:gd name="connsiteY1234" fmla="*/ 3939381 h 6857999"/>
              <a:gd name="connsiteX1235" fmla="*/ 4059767 w 4070350"/>
              <a:gd name="connsiteY1235" fmla="*/ 3999177 h 6857999"/>
              <a:gd name="connsiteX1236" fmla="*/ 4056592 w 4070350"/>
              <a:gd name="connsiteY1236" fmla="*/ 4059238 h 6857999"/>
              <a:gd name="connsiteX1237" fmla="*/ 4052888 w 4070350"/>
              <a:gd name="connsiteY1237" fmla="*/ 4119033 h 6857999"/>
              <a:gd name="connsiteX1238" fmla="*/ 4048654 w 4070350"/>
              <a:gd name="connsiteY1238" fmla="*/ 4178300 h 6857999"/>
              <a:gd name="connsiteX1239" fmla="*/ 4044421 w 4070350"/>
              <a:gd name="connsiteY1239" fmla="*/ 4238096 h 6857999"/>
              <a:gd name="connsiteX1240" fmla="*/ 4039923 w 4070350"/>
              <a:gd name="connsiteY1240" fmla="*/ 4297892 h 6857999"/>
              <a:gd name="connsiteX1241" fmla="*/ 4035161 w 4070350"/>
              <a:gd name="connsiteY1241" fmla="*/ 4357688 h 6857999"/>
              <a:gd name="connsiteX1242" fmla="*/ 4025106 w 4070350"/>
              <a:gd name="connsiteY1242" fmla="*/ 4476750 h 6857999"/>
              <a:gd name="connsiteX1243" fmla="*/ 4022461 w 4070350"/>
              <a:gd name="connsiteY1243" fmla="*/ 4508236 h 6857999"/>
              <a:gd name="connsiteX1244" fmla="*/ 4020079 w 4070350"/>
              <a:gd name="connsiteY1244" fmla="*/ 4539456 h 6857999"/>
              <a:gd name="connsiteX1245" fmla="*/ 4015052 w 4070350"/>
              <a:gd name="connsiteY1245" fmla="*/ 4602163 h 6857999"/>
              <a:gd name="connsiteX1246" fmla="*/ 4016111 w 4070350"/>
              <a:gd name="connsiteY1246" fmla="*/ 4614069 h 6857999"/>
              <a:gd name="connsiteX1247" fmla="*/ 4016904 w 4070350"/>
              <a:gd name="connsiteY1247" fmla="*/ 4625446 h 6857999"/>
              <a:gd name="connsiteX1248" fmla="*/ 4017433 w 4070350"/>
              <a:gd name="connsiteY1248" fmla="*/ 4637088 h 6857999"/>
              <a:gd name="connsiteX1249" fmla="*/ 4017169 w 4070350"/>
              <a:gd name="connsiteY1249" fmla="*/ 4648465 h 6857999"/>
              <a:gd name="connsiteX1250" fmla="*/ 4016904 w 4070350"/>
              <a:gd name="connsiteY1250" fmla="*/ 4653756 h 6857999"/>
              <a:gd name="connsiteX1251" fmla="*/ 4016375 w 4070350"/>
              <a:gd name="connsiteY1251" fmla="*/ 4659577 h 6857999"/>
              <a:gd name="connsiteX1252" fmla="*/ 4015317 w 4070350"/>
              <a:gd name="connsiteY1252" fmla="*/ 4665134 h 6857999"/>
              <a:gd name="connsiteX1253" fmla="*/ 4014258 w 4070350"/>
              <a:gd name="connsiteY1253" fmla="*/ 4670690 h 6857999"/>
              <a:gd name="connsiteX1254" fmla="*/ 4012936 w 4070350"/>
              <a:gd name="connsiteY1254" fmla="*/ 4676246 h 6857999"/>
              <a:gd name="connsiteX1255" fmla="*/ 4011348 w 4070350"/>
              <a:gd name="connsiteY1255" fmla="*/ 4681538 h 6857999"/>
              <a:gd name="connsiteX1256" fmla="*/ 4009496 w 4070350"/>
              <a:gd name="connsiteY1256" fmla="*/ 4687094 h 6857999"/>
              <a:gd name="connsiteX1257" fmla="*/ 4007115 w 4070350"/>
              <a:gd name="connsiteY1257" fmla="*/ 4692121 h 6857999"/>
              <a:gd name="connsiteX1258" fmla="*/ 4003940 w 4070350"/>
              <a:gd name="connsiteY1258" fmla="*/ 4732073 h 6857999"/>
              <a:gd name="connsiteX1259" fmla="*/ 4001294 w 4070350"/>
              <a:gd name="connsiteY1259" fmla="*/ 4772025 h 6857999"/>
              <a:gd name="connsiteX1260" fmla="*/ 3999177 w 4070350"/>
              <a:gd name="connsiteY1260" fmla="*/ 4811977 h 6857999"/>
              <a:gd name="connsiteX1261" fmla="*/ 3997061 w 4070350"/>
              <a:gd name="connsiteY1261" fmla="*/ 4851665 h 6857999"/>
              <a:gd name="connsiteX1262" fmla="*/ 3993356 w 4070350"/>
              <a:gd name="connsiteY1262" fmla="*/ 4931834 h 6857999"/>
              <a:gd name="connsiteX1263" fmla="*/ 3989917 w 4070350"/>
              <a:gd name="connsiteY1263" fmla="*/ 5011738 h 6857999"/>
              <a:gd name="connsiteX1264" fmla="*/ 3986213 w 4070350"/>
              <a:gd name="connsiteY1264" fmla="*/ 5091642 h 6857999"/>
              <a:gd name="connsiteX1265" fmla="*/ 3984096 w 4070350"/>
              <a:gd name="connsiteY1265" fmla="*/ 5131859 h 6857999"/>
              <a:gd name="connsiteX1266" fmla="*/ 3981715 w 4070350"/>
              <a:gd name="connsiteY1266" fmla="*/ 5171546 h 6857999"/>
              <a:gd name="connsiteX1267" fmla="*/ 3979069 w 4070350"/>
              <a:gd name="connsiteY1267" fmla="*/ 5211498 h 6857999"/>
              <a:gd name="connsiteX1268" fmla="*/ 3975894 w 4070350"/>
              <a:gd name="connsiteY1268" fmla="*/ 5251186 h 6857999"/>
              <a:gd name="connsiteX1269" fmla="*/ 3972190 w 4070350"/>
              <a:gd name="connsiteY1269" fmla="*/ 5291138 h 6857999"/>
              <a:gd name="connsiteX1270" fmla="*/ 3967956 w 4070350"/>
              <a:gd name="connsiteY1270" fmla="*/ 5330825 h 6857999"/>
              <a:gd name="connsiteX1271" fmla="*/ 3967163 w 4070350"/>
              <a:gd name="connsiteY1271" fmla="*/ 5351727 h 6857999"/>
              <a:gd name="connsiteX1272" fmla="*/ 3966369 w 4070350"/>
              <a:gd name="connsiteY1272" fmla="*/ 5372365 h 6857999"/>
              <a:gd name="connsiteX1273" fmla="*/ 3965311 w 4070350"/>
              <a:gd name="connsiteY1273" fmla="*/ 5393267 h 6857999"/>
              <a:gd name="connsiteX1274" fmla="*/ 3963723 w 4070350"/>
              <a:gd name="connsiteY1274" fmla="*/ 5414169 h 6857999"/>
              <a:gd name="connsiteX1275" fmla="*/ 3962400 w 4070350"/>
              <a:gd name="connsiteY1275" fmla="*/ 5434542 h 6857999"/>
              <a:gd name="connsiteX1276" fmla="*/ 3960548 w 4070350"/>
              <a:gd name="connsiteY1276" fmla="*/ 5455444 h 6857999"/>
              <a:gd name="connsiteX1277" fmla="*/ 3958696 w 4070350"/>
              <a:gd name="connsiteY1277" fmla="*/ 5476081 h 6857999"/>
              <a:gd name="connsiteX1278" fmla="*/ 3956579 w 4070350"/>
              <a:gd name="connsiteY1278" fmla="*/ 5496454 h 6857999"/>
              <a:gd name="connsiteX1279" fmla="*/ 3954198 w 4070350"/>
              <a:gd name="connsiteY1279" fmla="*/ 5517092 h 6857999"/>
              <a:gd name="connsiteX1280" fmla="*/ 3951817 w 4070350"/>
              <a:gd name="connsiteY1280" fmla="*/ 5537465 h 6857999"/>
              <a:gd name="connsiteX1281" fmla="*/ 3948642 w 4070350"/>
              <a:gd name="connsiteY1281" fmla="*/ 5558102 h 6857999"/>
              <a:gd name="connsiteX1282" fmla="*/ 3945731 w 4070350"/>
              <a:gd name="connsiteY1282" fmla="*/ 5578475 h 6857999"/>
              <a:gd name="connsiteX1283" fmla="*/ 3942821 w 4070350"/>
              <a:gd name="connsiteY1283" fmla="*/ 5598848 h 6857999"/>
              <a:gd name="connsiteX1284" fmla="*/ 3939117 w 4070350"/>
              <a:gd name="connsiteY1284" fmla="*/ 5619221 h 6857999"/>
              <a:gd name="connsiteX1285" fmla="*/ 3935413 w 4070350"/>
              <a:gd name="connsiteY1285" fmla="*/ 5639594 h 6857999"/>
              <a:gd name="connsiteX1286" fmla="*/ 3931444 w 4070350"/>
              <a:gd name="connsiteY1286" fmla="*/ 5659702 h 6857999"/>
              <a:gd name="connsiteX1287" fmla="*/ 3933031 w 4070350"/>
              <a:gd name="connsiteY1287" fmla="*/ 5671344 h 6857999"/>
              <a:gd name="connsiteX1288" fmla="*/ 3934090 w 4070350"/>
              <a:gd name="connsiteY1288" fmla="*/ 5683515 h 6857999"/>
              <a:gd name="connsiteX1289" fmla="*/ 3934619 w 4070350"/>
              <a:gd name="connsiteY1289" fmla="*/ 5695421 h 6857999"/>
              <a:gd name="connsiteX1290" fmla="*/ 3934619 w 4070350"/>
              <a:gd name="connsiteY1290" fmla="*/ 5707063 h 6857999"/>
              <a:gd name="connsiteX1291" fmla="*/ 3934090 w 4070350"/>
              <a:gd name="connsiteY1291" fmla="*/ 5718704 h 6857999"/>
              <a:gd name="connsiteX1292" fmla="*/ 3933031 w 4070350"/>
              <a:gd name="connsiteY1292" fmla="*/ 5730611 h 6857999"/>
              <a:gd name="connsiteX1293" fmla="*/ 3931179 w 4070350"/>
              <a:gd name="connsiteY1293" fmla="*/ 5742252 h 6857999"/>
              <a:gd name="connsiteX1294" fmla="*/ 3928798 w 4070350"/>
              <a:gd name="connsiteY1294" fmla="*/ 5754159 h 6857999"/>
              <a:gd name="connsiteX1295" fmla="*/ 3929592 w 4070350"/>
              <a:gd name="connsiteY1295" fmla="*/ 5762625 h 6857999"/>
              <a:gd name="connsiteX1296" fmla="*/ 3930121 w 4070350"/>
              <a:gd name="connsiteY1296" fmla="*/ 5771356 h 6857999"/>
              <a:gd name="connsiteX1297" fmla="*/ 3930386 w 4070350"/>
              <a:gd name="connsiteY1297" fmla="*/ 5779823 h 6857999"/>
              <a:gd name="connsiteX1298" fmla="*/ 3930386 w 4070350"/>
              <a:gd name="connsiteY1298" fmla="*/ 5788554 h 6857999"/>
              <a:gd name="connsiteX1299" fmla="*/ 3930121 w 4070350"/>
              <a:gd name="connsiteY1299" fmla="*/ 5797021 h 6857999"/>
              <a:gd name="connsiteX1300" fmla="*/ 3929856 w 4070350"/>
              <a:gd name="connsiteY1300" fmla="*/ 5805488 h 6857999"/>
              <a:gd name="connsiteX1301" fmla="*/ 3929592 w 4070350"/>
              <a:gd name="connsiteY1301" fmla="*/ 5813954 h 6857999"/>
              <a:gd name="connsiteX1302" fmla="*/ 3928533 w 4070350"/>
              <a:gd name="connsiteY1302" fmla="*/ 5822421 h 6857999"/>
              <a:gd name="connsiteX1303" fmla="*/ 3927740 w 4070350"/>
              <a:gd name="connsiteY1303" fmla="*/ 5830623 h 6857999"/>
              <a:gd name="connsiteX1304" fmla="*/ 3926681 w 4070350"/>
              <a:gd name="connsiteY1304" fmla="*/ 5838825 h 6857999"/>
              <a:gd name="connsiteX1305" fmla="*/ 3924036 w 4070350"/>
              <a:gd name="connsiteY1305" fmla="*/ 5855494 h 6857999"/>
              <a:gd name="connsiteX1306" fmla="*/ 3920596 w 4070350"/>
              <a:gd name="connsiteY1306" fmla="*/ 5872163 h 6857999"/>
              <a:gd name="connsiteX1307" fmla="*/ 3916892 w 4070350"/>
              <a:gd name="connsiteY1307" fmla="*/ 5888567 h 6857999"/>
              <a:gd name="connsiteX1308" fmla="*/ 3902075 w 4070350"/>
              <a:gd name="connsiteY1308" fmla="*/ 5896504 h 6857999"/>
              <a:gd name="connsiteX1309" fmla="*/ 3904986 w 4070350"/>
              <a:gd name="connsiteY1309" fmla="*/ 5895975 h 6857999"/>
              <a:gd name="connsiteX1310" fmla="*/ 3908425 w 4070350"/>
              <a:gd name="connsiteY1310" fmla="*/ 5894388 h 6857999"/>
              <a:gd name="connsiteX1311" fmla="*/ 3912394 w 4070350"/>
              <a:gd name="connsiteY1311" fmla="*/ 5892006 h 6857999"/>
              <a:gd name="connsiteX1312" fmla="*/ 3916892 w 4070350"/>
              <a:gd name="connsiteY1312" fmla="*/ 5888567 h 6857999"/>
              <a:gd name="connsiteX1313" fmla="*/ 3915040 w 4070350"/>
              <a:gd name="connsiteY1313" fmla="*/ 5899150 h 6857999"/>
              <a:gd name="connsiteX1314" fmla="*/ 3913188 w 4070350"/>
              <a:gd name="connsiteY1314" fmla="*/ 5909734 h 6857999"/>
              <a:gd name="connsiteX1315" fmla="*/ 3911071 w 4070350"/>
              <a:gd name="connsiteY1315" fmla="*/ 5919788 h 6857999"/>
              <a:gd name="connsiteX1316" fmla="*/ 3908954 w 4070350"/>
              <a:gd name="connsiteY1316" fmla="*/ 5929313 h 6857999"/>
              <a:gd name="connsiteX1317" fmla="*/ 3906573 w 4070350"/>
              <a:gd name="connsiteY1317" fmla="*/ 5938838 h 6857999"/>
              <a:gd name="connsiteX1318" fmla="*/ 3904192 w 4070350"/>
              <a:gd name="connsiteY1318" fmla="*/ 5947569 h 6857999"/>
              <a:gd name="connsiteX1319" fmla="*/ 3901281 w 4070350"/>
              <a:gd name="connsiteY1319" fmla="*/ 5956300 h 6857999"/>
              <a:gd name="connsiteX1320" fmla="*/ 3898371 w 4070350"/>
              <a:gd name="connsiteY1320" fmla="*/ 5964502 h 6857999"/>
              <a:gd name="connsiteX1321" fmla="*/ 3895461 w 4070350"/>
              <a:gd name="connsiteY1321" fmla="*/ 5972175 h 6857999"/>
              <a:gd name="connsiteX1322" fmla="*/ 3892021 w 4070350"/>
              <a:gd name="connsiteY1322" fmla="*/ 5979848 h 6857999"/>
              <a:gd name="connsiteX1323" fmla="*/ 3888846 w 4070350"/>
              <a:gd name="connsiteY1323" fmla="*/ 5986992 h 6857999"/>
              <a:gd name="connsiteX1324" fmla="*/ 3885142 w 4070350"/>
              <a:gd name="connsiteY1324" fmla="*/ 5993871 h 6857999"/>
              <a:gd name="connsiteX1325" fmla="*/ 3881173 w 4070350"/>
              <a:gd name="connsiteY1325" fmla="*/ 6000486 h 6857999"/>
              <a:gd name="connsiteX1326" fmla="*/ 3877204 w 4070350"/>
              <a:gd name="connsiteY1326" fmla="*/ 6006571 h 6857999"/>
              <a:gd name="connsiteX1327" fmla="*/ 3872971 w 4070350"/>
              <a:gd name="connsiteY1327" fmla="*/ 6012392 h 6857999"/>
              <a:gd name="connsiteX1328" fmla="*/ 3868738 w 4070350"/>
              <a:gd name="connsiteY1328" fmla="*/ 6018213 h 6857999"/>
              <a:gd name="connsiteX1329" fmla="*/ 3864240 w 4070350"/>
              <a:gd name="connsiteY1329" fmla="*/ 6023240 h 6857999"/>
              <a:gd name="connsiteX1330" fmla="*/ 3859477 w 4070350"/>
              <a:gd name="connsiteY1330" fmla="*/ 6028002 h 6857999"/>
              <a:gd name="connsiteX1331" fmla="*/ 3854450 w 4070350"/>
              <a:gd name="connsiteY1331" fmla="*/ 6032236 h 6857999"/>
              <a:gd name="connsiteX1332" fmla="*/ 3849158 w 4070350"/>
              <a:gd name="connsiteY1332" fmla="*/ 6036469 h 6857999"/>
              <a:gd name="connsiteX1333" fmla="*/ 3843867 w 4070350"/>
              <a:gd name="connsiteY1333" fmla="*/ 6040173 h 6857999"/>
              <a:gd name="connsiteX1334" fmla="*/ 3838311 w 4070350"/>
              <a:gd name="connsiteY1334" fmla="*/ 6043613 h 6857999"/>
              <a:gd name="connsiteX1335" fmla="*/ 3832490 w 4070350"/>
              <a:gd name="connsiteY1335" fmla="*/ 6046788 h 6857999"/>
              <a:gd name="connsiteX1336" fmla="*/ 3826669 w 4070350"/>
              <a:gd name="connsiteY1336" fmla="*/ 6049434 h 6857999"/>
              <a:gd name="connsiteX1337" fmla="*/ 3820319 w 4070350"/>
              <a:gd name="connsiteY1337" fmla="*/ 6051815 h 6857999"/>
              <a:gd name="connsiteX1338" fmla="*/ 3813969 w 4070350"/>
              <a:gd name="connsiteY1338" fmla="*/ 6053931 h 6857999"/>
              <a:gd name="connsiteX1339" fmla="*/ 3807354 w 4070350"/>
              <a:gd name="connsiteY1339" fmla="*/ 6055784 h 6857999"/>
              <a:gd name="connsiteX1340" fmla="*/ 3800740 w 4070350"/>
              <a:gd name="connsiteY1340" fmla="*/ 6057371 h 6857999"/>
              <a:gd name="connsiteX1341" fmla="*/ 3793331 w 4070350"/>
              <a:gd name="connsiteY1341" fmla="*/ 6058429 h 6857999"/>
              <a:gd name="connsiteX1342" fmla="*/ 3786188 w 4070350"/>
              <a:gd name="connsiteY1342" fmla="*/ 6059223 h 6857999"/>
              <a:gd name="connsiteX1343" fmla="*/ 3778515 w 4070350"/>
              <a:gd name="connsiteY1343" fmla="*/ 6059752 h 6857999"/>
              <a:gd name="connsiteX1344" fmla="*/ 3771106 w 4070350"/>
              <a:gd name="connsiteY1344" fmla="*/ 6059752 h 6857999"/>
              <a:gd name="connsiteX1345" fmla="*/ 3766608 w 4070350"/>
              <a:gd name="connsiteY1345" fmla="*/ 6059752 h 6857999"/>
              <a:gd name="connsiteX1346" fmla="*/ 3762375 w 4070350"/>
              <a:gd name="connsiteY1346" fmla="*/ 6060017 h 6857999"/>
              <a:gd name="connsiteX1347" fmla="*/ 3758142 w 4070350"/>
              <a:gd name="connsiteY1347" fmla="*/ 6060546 h 6857999"/>
              <a:gd name="connsiteX1348" fmla="*/ 3753908 w 4070350"/>
              <a:gd name="connsiteY1348" fmla="*/ 6061604 h 6857999"/>
              <a:gd name="connsiteX1349" fmla="*/ 3745706 w 4070350"/>
              <a:gd name="connsiteY1349" fmla="*/ 6063721 h 6857999"/>
              <a:gd name="connsiteX1350" fmla="*/ 3737504 w 4070350"/>
              <a:gd name="connsiteY1350" fmla="*/ 6066102 h 6857999"/>
              <a:gd name="connsiteX1351" fmla="*/ 3721629 w 4070350"/>
              <a:gd name="connsiteY1351" fmla="*/ 6071394 h 6857999"/>
              <a:gd name="connsiteX1352" fmla="*/ 3713427 w 4070350"/>
              <a:gd name="connsiteY1352" fmla="*/ 6074304 h 6857999"/>
              <a:gd name="connsiteX1353" fmla="*/ 3705225 w 4070350"/>
              <a:gd name="connsiteY1353" fmla="*/ 6076421 h 6857999"/>
              <a:gd name="connsiteX1354" fmla="*/ 3693054 w 4070350"/>
              <a:gd name="connsiteY1354" fmla="*/ 6181196 h 6857999"/>
              <a:gd name="connsiteX1355" fmla="*/ 3693054 w 4070350"/>
              <a:gd name="connsiteY1355" fmla="*/ 6199188 h 6857999"/>
              <a:gd name="connsiteX1356" fmla="*/ 3693054 w 4070350"/>
              <a:gd name="connsiteY1356" fmla="*/ 6216915 h 6857999"/>
              <a:gd name="connsiteX1357" fmla="*/ 3693319 w 4070350"/>
              <a:gd name="connsiteY1357" fmla="*/ 6252634 h 6857999"/>
              <a:gd name="connsiteX1358" fmla="*/ 3693583 w 4070350"/>
              <a:gd name="connsiteY1358" fmla="*/ 6288088 h 6857999"/>
              <a:gd name="connsiteX1359" fmla="*/ 3693583 w 4070350"/>
              <a:gd name="connsiteY1359" fmla="*/ 6305815 h 6857999"/>
              <a:gd name="connsiteX1360" fmla="*/ 3693583 w 4070350"/>
              <a:gd name="connsiteY1360" fmla="*/ 6323806 h 6857999"/>
              <a:gd name="connsiteX1361" fmla="*/ 3693319 w 4070350"/>
              <a:gd name="connsiteY1361" fmla="*/ 6341534 h 6857999"/>
              <a:gd name="connsiteX1362" fmla="*/ 3692261 w 4070350"/>
              <a:gd name="connsiteY1362" fmla="*/ 6359261 h 6857999"/>
              <a:gd name="connsiteX1363" fmla="*/ 3691467 w 4070350"/>
              <a:gd name="connsiteY1363" fmla="*/ 6376988 h 6857999"/>
              <a:gd name="connsiteX1364" fmla="*/ 3689879 w 4070350"/>
              <a:gd name="connsiteY1364" fmla="*/ 6394715 h 6857999"/>
              <a:gd name="connsiteX1365" fmla="*/ 3688027 w 4070350"/>
              <a:gd name="connsiteY1365" fmla="*/ 6412442 h 6857999"/>
              <a:gd name="connsiteX1366" fmla="*/ 3685646 w 4070350"/>
              <a:gd name="connsiteY1366" fmla="*/ 6429904 h 6857999"/>
              <a:gd name="connsiteX1367" fmla="*/ 3682736 w 4070350"/>
              <a:gd name="connsiteY1367" fmla="*/ 6447367 h 6857999"/>
              <a:gd name="connsiteX1368" fmla="*/ 3679031 w 4070350"/>
              <a:gd name="connsiteY1368" fmla="*/ 6464829 h 6857999"/>
              <a:gd name="connsiteX1369" fmla="*/ 3679561 w 4070350"/>
              <a:gd name="connsiteY1369" fmla="*/ 6475677 h 6857999"/>
              <a:gd name="connsiteX1370" fmla="*/ 3679561 w 4070350"/>
              <a:gd name="connsiteY1370" fmla="*/ 6486261 h 6857999"/>
              <a:gd name="connsiteX1371" fmla="*/ 3679561 w 4070350"/>
              <a:gd name="connsiteY1371" fmla="*/ 6496844 h 6857999"/>
              <a:gd name="connsiteX1372" fmla="*/ 3679296 w 4070350"/>
              <a:gd name="connsiteY1372" fmla="*/ 6507427 h 6857999"/>
              <a:gd name="connsiteX1373" fmla="*/ 3678767 w 4070350"/>
              <a:gd name="connsiteY1373" fmla="*/ 6518011 h 6857999"/>
              <a:gd name="connsiteX1374" fmla="*/ 3677973 w 4070350"/>
              <a:gd name="connsiteY1374" fmla="*/ 6528594 h 6857999"/>
              <a:gd name="connsiteX1375" fmla="*/ 3675856 w 4070350"/>
              <a:gd name="connsiteY1375" fmla="*/ 6549761 h 6857999"/>
              <a:gd name="connsiteX1376" fmla="*/ 3673211 w 4070350"/>
              <a:gd name="connsiteY1376" fmla="*/ 6570398 h 6857999"/>
              <a:gd name="connsiteX1377" fmla="*/ 3670565 w 4070350"/>
              <a:gd name="connsiteY1377" fmla="*/ 6591300 h 6857999"/>
              <a:gd name="connsiteX1378" fmla="*/ 3667654 w 4070350"/>
              <a:gd name="connsiteY1378" fmla="*/ 6612202 h 6857999"/>
              <a:gd name="connsiteX1379" fmla="*/ 3665273 w 4070350"/>
              <a:gd name="connsiteY1379" fmla="*/ 6632840 h 6857999"/>
              <a:gd name="connsiteX1380" fmla="*/ 3666067 w 4070350"/>
              <a:gd name="connsiteY1380" fmla="*/ 6637867 h 6857999"/>
              <a:gd name="connsiteX1381" fmla="*/ 3666596 w 4070350"/>
              <a:gd name="connsiteY1381" fmla="*/ 6642629 h 6857999"/>
              <a:gd name="connsiteX1382" fmla="*/ 3666596 w 4070350"/>
              <a:gd name="connsiteY1382" fmla="*/ 6647127 h 6857999"/>
              <a:gd name="connsiteX1383" fmla="*/ 3666596 w 4070350"/>
              <a:gd name="connsiteY1383" fmla="*/ 6651625 h 6857999"/>
              <a:gd name="connsiteX1384" fmla="*/ 3666331 w 4070350"/>
              <a:gd name="connsiteY1384" fmla="*/ 6655859 h 6857999"/>
              <a:gd name="connsiteX1385" fmla="*/ 3665802 w 4070350"/>
              <a:gd name="connsiteY1385" fmla="*/ 6660356 h 6857999"/>
              <a:gd name="connsiteX1386" fmla="*/ 3665008 w 4070350"/>
              <a:gd name="connsiteY1386" fmla="*/ 6664590 h 6857999"/>
              <a:gd name="connsiteX1387" fmla="*/ 3663686 w 4070350"/>
              <a:gd name="connsiteY1387" fmla="*/ 6668823 h 6857999"/>
              <a:gd name="connsiteX1388" fmla="*/ 3661569 w 4070350"/>
              <a:gd name="connsiteY1388" fmla="*/ 6677025 h 6857999"/>
              <a:gd name="connsiteX1389" fmla="*/ 3658923 w 4070350"/>
              <a:gd name="connsiteY1389" fmla="*/ 6685227 h 6857999"/>
              <a:gd name="connsiteX1390" fmla="*/ 3656013 w 4070350"/>
              <a:gd name="connsiteY1390" fmla="*/ 6693694 h 6857999"/>
              <a:gd name="connsiteX1391" fmla="*/ 3653896 w 4070350"/>
              <a:gd name="connsiteY1391" fmla="*/ 6701631 h 6857999"/>
              <a:gd name="connsiteX1392" fmla="*/ 3652308 w 4070350"/>
              <a:gd name="connsiteY1392" fmla="*/ 6712479 h 6857999"/>
              <a:gd name="connsiteX1393" fmla="*/ 3650456 w 4070350"/>
              <a:gd name="connsiteY1393" fmla="*/ 6722798 h 6857999"/>
              <a:gd name="connsiteX1394" fmla="*/ 3648340 w 4070350"/>
              <a:gd name="connsiteY1394" fmla="*/ 6732588 h 6857999"/>
              <a:gd name="connsiteX1395" fmla="*/ 3645958 w 4070350"/>
              <a:gd name="connsiteY1395" fmla="*/ 6742113 h 6857999"/>
              <a:gd name="connsiteX1396" fmla="*/ 3642783 w 4070350"/>
              <a:gd name="connsiteY1396" fmla="*/ 6751373 h 6857999"/>
              <a:gd name="connsiteX1397" fmla="*/ 3639873 w 4070350"/>
              <a:gd name="connsiteY1397" fmla="*/ 6760369 h 6857999"/>
              <a:gd name="connsiteX1398" fmla="*/ 3636433 w 4070350"/>
              <a:gd name="connsiteY1398" fmla="*/ 6768571 h 6857999"/>
              <a:gd name="connsiteX1399" fmla="*/ 3633258 w 4070350"/>
              <a:gd name="connsiteY1399" fmla="*/ 6776773 h 6857999"/>
              <a:gd name="connsiteX1400" fmla="*/ 3629290 w 4070350"/>
              <a:gd name="connsiteY1400" fmla="*/ 6784711 h 6857999"/>
              <a:gd name="connsiteX1401" fmla="*/ 3625056 w 4070350"/>
              <a:gd name="connsiteY1401" fmla="*/ 6792119 h 6857999"/>
              <a:gd name="connsiteX1402" fmla="*/ 3620823 w 4070350"/>
              <a:gd name="connsiteY1402" fmla="*/ 6799263 h 6857999"/>
              <a:gd name="connsiteX1403" fmla="*/ 3616061 w 4070350"/>
              <a:gd name="connsiteY1403" fmla="*/ 6805877 h 6857999"/>
              <a:gd name="connsiteX1404" fmla="*/ 3611298 w 4070350"/>
              <a:gd name="connsiteY1404" fmla="*/ 6812227 h 6857999"/>
              <a:gd name="connsiteX1405" fmla="*/ 3606006 w 4070350"/>
              <a:gd name="connsiteY1405" fmla="*/ 6818048 h 6857999"/>
              <a:gd name="connsiteX1406" fmla="*/ 3600979 w 4070350"/>
              <a:gd name="connsiteY1406" fmla="*/ 6823604 h 6857999"/>
              <a:gd name="connsiteX1407" fmla="*/ 3595158 w 4070350"/>
              <a:gd name="connsiteY1407" fmla="*/ 6828631 h 6857999"/>
              <a:gd name="connsiteX1408" fmla="*/ 3589338 w 4070350"/>
              <a:gd name="connsiteY1408" fmla="*/ 6833659 h 6857999"/>
              <a:gd name="connsiteX1409" fmla="*/ 3583517 w 4070350"/>
              <a:gd name="connsiteY1409" fmla="*/ 6837892 h 6857999"/>
              <a:gd name="connsiteX1410" fmla="*/ 3577167 w 4070350"/>
              <a:gd name="connsiteY1410" fmla="*/ 6841596 h 6857999"/>
              <a:gd name="connsiteX1411" fmla="*/ 3570817 w 4070350"/>
              <a:gd name="connsiteY1411" fmla="*/ 6845300 h 6857999"/>
              <a:gd name="connsiteX1412" fmla="*/ 3564202 w 4070350"/>
              <a:gd name="connsiteY1412" fmla="*/ 6848475 h 6857999"/>
              <a:gd name="connsiteX1413" fmla="*/ 3557058 w 4070350"/>
              <a:gd name="connsiteY1413" fmla="*/ 6851121 h 6857999"/>
              <a:gd name="connsiteX1414" fmla="*/ 3550179 w 4070350"/>
              <a:gd name="connsiteY1414" fmla="*/ 6853238 h 6857999"/>
              <a:gd name="connsiteX1415" fmla="*/ 3543036 w 4070350"/>
              <a:gd name="connsiteY1415" fmla="*/ 6855090 h 6857999"/>
              <a:gd name="connsiteX1416" fmla="*/ 3535363 w 4070350"/>
              <a:gd name="connsiteY1416" fmla="*/ 6856413 h 6857999"/>
              <a:gd name="connsiteX1417" fmla="*/ 3527690 w 4070350"/>
              <a:gd name="connsiteY1417" fmla="*/ 6857471 h 6857999"/>
              <a:gd name="connsiteX1418" fmla="*/ 3520032 w 4070350"/>
              <a:gd name="connsiteY1418" fmla="*/ 6857999 h 6857999"/>
              <a:gd name="connsiteX1419" fmla="*/ 3511784 w 4070350"/>
              <a:gd name="connsiteY1419" fmla="*/ 6857999 h 6857999"/>
              <a:gd name="connsiteX1420" fmla="*/ 3503877 w 4070350"/>
              <a:gd name="connsiteY1420" fmla="*/ 6857736 h 6857999"/>
              <a:gd name="connsiteX1421" fmla="*/ 3495411 w 4070350"/>
              <a:gd name="connsiteY1421" fmla="*/ 6856677 h 6857999"/>
              <a:gd name="connsiteX1422" fmla="*/ 3486944 w 4070350"/>
              <a:gd name="connsiteY1422" fmla="*/ 6855619 h 6857999"/>
              <a:gd name="connsiteX1423" fmla="*/ 3478477 w 4070350"/>
              <a:gd name="connsiteY1423" fmla="*/ 6853767 h 6857999"/>
              <a:gd name="connsiteX1424" fmla="*/ 3453606 w 4070350"/>
              <a:gd name="connsiteY1424" fmla="*/ 6852973 h 6857999"/>
              <a:gd name="connsiteX1425" fmla="*/ 3429000 w 4070350"/>
              <a:gd name="connsiteY1425" fmla="*/ 6851650 h 6857999"/>
              <a:gd name="connsiteX1426" fmla="*/ 3416565 w 4070350"/>
              <a:gd name="connsiteY1426" fmla="*/ 6851386 h 6857999"/>
              <a:gd name="connsiteX1427" fmla="*/ 3404129 w 4070350"/>
              <a:gd name="connsiteY1427" fmla="*/ 6851386 h 6857999"/>
              <a:gd name="connsiteX1428" fmla="*/ 3392223 w 4070350"/>
              <a:gd name="connsiteY1428" fmla="*/ 6851386 h 6857999"/>
              <a:gd name="connsiteX1429" fmla="*/ 3379788 w 4070350"/>
              <a:gd name="connsiteY1429" fmla="*/ 6852179 h 6857999"/>
              <a:gd name="connsiteX1430" fmla="*/ 3375554 w 4070350"/>
              <a:gd name="connsiteY1430" fmla="*/ 6852444 h 6857999"/>
              <a:gd name="connsiteX1431" fmla="*/ 3371586 w 4070350"/>
              <a:gd name="connsiteY1431" fmla="*/ 6852444 h 6857999"/>
              <a:gd name="connsiteX1432" fmla="*/ 3367617 w 4070350"/>
              <a:gd name="connsiteY1432" fmla="*/ 6852444 h 6857999"/>
              <a:gd name="connsiteX1433" fmla="*/ 3364177 w 4070350"/>
              <a:gd name="connsiteY1433" fmla="*/ 6852179 h 6857999"/>
              <a:gd name="connsiteX1434" fmla="*/ 3360738 w 4070350"/>
              <a:gd name="connsiteY1434" fmla="*/ 6851650 h 6857999"/>
              <a:gd name="connsiteX1435" fmla="*/ 3357563 w 4070350"/>
              <a:gd name="connsiteY1435" fmla="*/ 6850856 h 6857999"/>
              <a:gd name="connsiteX1436" fmla="*/ 3354388 w 4070350"/>
              <a:gd name="connsiteY1436" fmla="*/ 6849798 h 6857999"/>
              <a:gd name="connsiteX1437" fmla="*/ 3351477 w 4070350"/>
              <a:gd name="connsiteY1437" fmla="*/ 6849004 h 6857999"/>
              <a:gd name="connsiteX1438" fmla="*/ 3348831 w 4070350"/>
              <a:gd name="connsiteY1438" fmla="*/ 6847417 h 6857999"/>
              <a:gd name="connsiteX1439" fmla="*/ 3346186 w 4070350"/>
              <a:gd name="connsiteY1439" fmla="*/ 6845829 h 6857999"/>
              <a:gd name="connsiteX1440" fmla="*/ 3343804 w 4070350"/>
              <a:gd name="connsiteY1440" fmla="*/ 6844506 h 6857999"/>
              <a:gd name="connsiteX1441" fmla="*/ 3341423 w 4070350"/>
              <a:gd name="connsiteY1441" fmla="*/ 6842654 h 6857999"/>
              <a:gd name="connsiteX1442" fmla="*/ 3339571 w 4070350"/>
              <a:gd name="connsiteY1442" fmla="*/ 6840538 h 6857999"/>
              <a:gd name="connsiteX1443" fmla="*/ 3337454 w 4070350"/>
              <a:gd name="connsiteY1443" fmla="*/ 6838421 h 6857999"/>
              <a:gd name="connsiteX1444" fmla="*/ 3336131 w 4070350"/>
              <a:gd name="connsiteY1444" fmla="*/ 6836040 h 6857999"/>
              <a:gd name="connsiteX1445" fmla="*/ 3334544 w 4070350"/>
              <a:gd name="connsiteY1445" fmla="*/ 6833394 h 6857999"/>
              <a:gd name="connsiteX1446" fmla="*/ 3332956 w 4070350"/>
              <a:gd name="connsiteY1446" fmla="*/ 6830484 h 6857999"/>
              <a:gd name="connsiteX1447" fmla="*/ 3331898 w 4070350"/>
              <a:gd name="connsiteY1447" fmla="*/ 6827838 h 6857999"/>
              <a:gd name="connsiteX1448" fmla="*/ 3330575 w 4070350"/>
              <a:gd name="connsiteY1448" fmla="*/ 6824927 h 6857999"/>
              <a:gd name="connsiteX1449" fmla="*/ 3329781 w 4070350"/>
              <a:gd name="connsiteY1449" fmla="*/ 6821488 h 6857999"/>
              <a:gd name="connsiteX1450" fmla="*/ 3327929 w 4070350"/>
              <a:gd name="connsiteY1450" fmla="*/ 6814609 h 6857999"/>
              <a:gd name="connsiteX1451" fmla="*/ 3326871 w 4070350"/>
              <a:gd name="connsiteY1451" fmla="*/ 6806936 h 6857999"/>
              <a:gd name="connsiteX1452" fmla="*/ 3326342 w 4070350"/>
              <a:gd name="connsiteY1452" fmla="*/ 6798998 h 6857999"/>
              <a:gd name="connsiteX1453" fmla="*/ 3326342 w 4070350"/>
              <a:gd name="connsiteY1453" fmla="*/ 6790002 h 6857999"/>
              <a:gd name="connsiteX1454" fmla="*/ 3326606 w 4070350"/>
              <a:gd name="connsiteY1454" fmla="*/ 6780742 h 6857999"/>
              <a:gd name="connsiteX1455" fmla="*/ 3327665 w 4070350"/>
              <a:gd name="connsiteY1455" fmla="*/ 6771217 h 6857999"/>
              <a:gd name="connsiteX1456" fmla="*/ 3323431 w 4070350"/>
              <a:gd name="connsiteY1456" fmla="*/ 6767777 h 6857999"/>
              <a:gd name="connsiteX1457" fmla="*/ 3319727 w 4070350"/>
              <a:gd name="connsiteY1457" fmla="*/ 6764073 h 6857999"/>
              <a:gd name="connsiteX1458" fmla="*/ 3316552 w 4070350"/>
              <a:gd name="connsiteY1458" fmla="*/ 6760634 h 6857999"/>
              <a:gd name="connsiteX1459" fmla="*/ 3313377 w 4070350"/>
              <a:gd name="connsiteY1459" fmla="*/ 6756665 h 6857999"/>
              <a:gd name="connsiteX1460" fmla="*/ 3310996 w 4070350"/>
              <a:gd name="connsiteY1460" fmla="*/ 6752696 h 6857999"/>
              <a:gd name="connsiteX1461" fmla="*/ 3308615 w 4070350"/>
              <a:gd name="connsiteY1461" fmla="*/ 6748727 h 6857999"/>
              <a:gd name="connsiteX1462" fmla="*/ 3306763 w 4070350"/>
              <a:gd name="connsiteY1462" fmla="*/ 6744494 h 6857999"/>
              <a:gd name="connsiteX1463" fmla="*/ 3304911 w 4070350"/>
              <a:gd name="connsiteY1463" fmla="*/ 6740261 h 6857999"/>
              <a:gd name="connsiteX1464" fmla="*/ 3303588 w 4070350"/>
              <a:gd name="connsiteY1464" fmla="*/ 6735763 h 6857999"/>
              <a:gd name="connsiteX1465" fmla="*/ 3302529 w 4070350"/>
              <a:gd name="connsiteY1465" fmla="*/ 6731265 h 6857999"/>
              <a:gd name="connsiteX1466" fmla="*/ 3301736 w 4070350"/>
              <a:gd name="connsiteY1466" fmla="*/ 6726767 h 6857999"/>
              <a:gd name="connsiteX1467" fmla="*/ 3300677 w 4070350"/>
              <a:gd name="connsiteY1467" fmla="*/ 6722269 h 6857999"/>
              <a:gd name="connsiteX1468" fmla="*/ 3299883 w 4070350"/>
              <a:gd name="connsiteY1468" fmla="*/ 6712479 h 6857999"/>
              <a:gd name="connsiteX1469" fmla="*/ 3299619 w 4070350"/>
              <a:gd name="connsiteY1469" fmla="*/ 6702954 h 6857999"/>
              <a:gd name="connsiteX1470" fmla="*/ 3299619 w 4070350"/>
              <a:gd name="connsiteY1470" fmla="*/ 6692900 h 6857999"/>
              <a:gd name="connsiteX1471" fmla="*/ 3299883 w 4070350"/>
              <a:gd name="connsiteY1471" fmla="*/ 6683111 h 6857999"/>
              <a:gd name="connsiteX1472" fmla="*/ 3300413 w 4070350"/>
              <a:gd name="connsiteY1472" fmla="*/ 6662738 h 6857999"/>
              <a:gd name="connsiteX1473" fmla="*/ 3300677 w 4070350"/>
              <a:gd name="connsiteY1473" fmla="*/ 6652948 h 6857999"/>
              <a:gd name="connsiteX1474" fmla="*/ 3300148 w 4070350"/>
              <a:gd name="connsiteY1474" fmla="*/ 6643159 h 6857999"/>
              <a:gd name="connsiteX1475" fmla="*/ 3299354 w 4070350"/>
              <a:gd name="connsiteY1475" fmla="*/ 6633634 h 6857999"/>
              <a:gd name="connsiteX1476" fmla="*/ 3298561 w 4070350"/>
              <a:gd name="connsiteY1476" fmla="*/ 6629136 h 6857999"/>
              <a:gd name="connsiteX1477" fmla="*/ 3297767 w 4070350"/>
              <a:gd name="connsiteY1477" fmla="*/ 6624109 h 6857999"/>
              <a:gd name="connsiteX1478" fmla="*/ 3296708 w 4070350"/>
              <a:gd name="connsiteY1478" fmla="*/ 6620140 h 6857999"/>
              <a:gd name="connsiteX1479" fmla="*/ 3296179 w 4070350"/>
              <a:gd name="connsiteY1479" fmla="*/ 6616171 h 6857999"/>
              <a:gd name="connsiteX1480" fmla="*/ 3295915 w 4070350"/>
              <a:gd name="connsiteY1480" fmla="*/ 6611409 h 6857999"/>
              <a:gd name="connsiteX1481" fmla="*/ 3295915 w 4070350"/>
              <a:gd name="connsiteY1481" fmla="*/ 6606911 h 6857999"/>
              <a:gd name="connsiteX1482" fmla="*/ 3296179 w 4070350"/>
              <a:gd name="connsiteY1482" fmla="*/ 6597915 h 6857999"/>
              <a:gd name="connsiteX1483" fmla="*/ 3297238 w 4070350"/>
              <a:gd name="connsiteY1483" fmla="*/ 6588654 h 6857999"/>
              <a:gd name="connsiteX1484" fmla="*/ 3299619 w 4070350"/>
              <a:gd name="connsiteY1484" fmla="*/ 6569604 h 6857999"/>
              <a:gd name="connsiteX1485" fmla="*/ 3300677 w 4070350"/>
              <a:gd name="connsiteY1485" fmla="*/ 6560344 h 6857999"/>
              <a:gd name="connsiteX1486" fmla="*/ 3301736 w 4070350"/>
              <a:gd name="connsiteY1486" fmla="*/ 6550819 h 6857999"/>
              <a:gd name="connsiteX1487" fmla="*/ 3296708 w 4070350"/>
              <a:gd name="connsiteY1487" fmla="*/ 6536531 h 6857999"/>
              <a:gd name="connsiteX1488" fmla="*/ 3291417 w 4070350"/>
              <a:gd name="connsiteY1488" fmla="*/ 6521979 h 6857999"/>
              <a:gd name="connsiteX1489" fmla="*/ 3290094 w 4070350"/>
              <a:gd name="connsiteY1489" fmla="*/ 6518011 h 6857999"/>
              <a:gd name="connsiteX1490" fmla="*/ 3289565 w 4070350"/>
              <a:gd name="connsiteY1490" fmla="*/ 6513513 h 6857999"/>
              <a:gd name="connsiteX1491" fmla="*/ 3289300 w 4070350"/>
              <a:gd name="connsiteY1491" fmla="*/ 6509015 h 6857999"/>
              <a:gd name="connsiteX1492" fmla="*/ 3289036 w 4070350"/>
              <a:gd name="connsiteY1492" fmla="*/ 6503988 h 6857999"/>
              <a:gd name="connsiteX1493" fmla="*/ 3289565 w 4070350"/>
              <a:gd name="connsiteY1493" fmla="*/ 6494198 h 6857999"/>
              <a:gd name="connsiteX1494" fmla="*/ 3289829 w 4070350"/>
              <a:gd name="connsiteY1494" fmla="*/ 6484409 h 6857999"/>
              <a:gd name="connsiteX1495" fmla="*/ 3289829 w 4070350"/>
              <a:gd name="connsiteY1495" fmla="*/ 6479911 h 6857999"/>
              <a:gd name="connsiteX1496" fmla="*/ 3289565 w 4070350"/>
              <a:gd name="connsiteY1496" fmla="*/ 6475413 h 6857999"/>
              <a:gd name="connsiteX1497" fmla="*/ 3289036 w 4070350"/>
              <a:gd name="connsiteY1497" fmla="*/ 6471444 h 6857999"/>
              <a:gd name="connsiteX1498" fmla="*/ 3287713 w 4070350"/>
              <a:gd name="connsiteY1498" fmla="*/ 6468004 h 6857999"/>
              <a:gd name="connsiteX1499" fmla="*/ 3286919 w 4070350"/>
              <a:gd name="connsiteY1499" fmla="*/ 6466152 h 6857999"/>
              <a:gd name="connsiteX1500" fmla="*/ 3285861 w 4070350"/>
              <a:gd name="connsiteY1500" fmla="*/ 6464565 h 6857999"/>
              <a:gd name="connsiteX1501" fmla="*/ 3285067 w 4070350"/>
              <a:gd name="connsiteY1501" fmla="*/ 6462977 h 6857999"/>
              <a:gd name="connsiteX1502" fmla="*/ 3283479 w 4070350"/>
              <a:gd name="connsiteY1502" fmla="*/ 6461919 h 6857999"/>
              <a:gd name="connsiteX1503" fmla="*/ 3282421 w 4070350"/>
              <a:gd name="connsiteY1503" fmla="*/ 6460861 h 6857999"/>
              <a:gd name="connsiteX1504" fmla="*/ 3280569 w 4070350"/>
              <a:gd name="connsiteY1504" fmla="*/ 6459802 h 6857999"/>
              <a:gd name="connsiteX1505" fmla="*/ 3278717 w 4070350"/>
              <a:gd name="connsiteY1505" fmla="*/ 6459273 h 6857999"/>
              <a:gd name="connsiteX1506" fmla="*/ 3276600 w 4070350"/>
              <a:gd name="connsiteY1506" fmla="*/ 6458479 h 6857999"/>
              <a:gd name="connsiteX1507" fmla="*/ 3274219 w 4070350"/>
              <a:gd name="connsiteY1507" fmla="*/ 6458215 h 6857999"/>
              <a:gd name="connsiteX1508" fmla="*/ 3272102 w 4070350"/>
              <a:gd name="connsiteY1508" fmla="*/ 6457950 h 6857999"/>
              <a:gd name="connsiteX1509" fmla="*/ 3270250 w 4070350"/>
              <a:gd name="connsiteY1509" fmla="*/ 6458215 h 6857999"/>
              <a:gd name="connsiteX1510" fmla="*/ 3268133 w 4070350"/>
              <a:gd name="connsiteY1510" fmla="*/ 6458479 h 6857999"/>
              <a:gd name="connsiteX1511" fmla="*/ 3266546 w 4070350"/>
              <a:gd name="connsiteY1511" fmla="*/ 6459273 h 6857999"/>
              <a:gd name="connsiteX1512" fmla="*/ 3265223 w 4070350"/>
              <a:gd name="connsiteY1512" fmla="*/ 6460067 h 6857999"/>
              <a:gd name="connsiteX1513" fmla="*/ 3263636 w 4070350"/>
              <a:gd name="connsiteY1513" fmla="*/ 6461390 h 6857999"/>
              <a:gd name="connsiteX1514" fmla="*/ 3262048 w 4070350"/>
              <a:gd name="connsiteY1514" fmla="*/ 6462448 h 6857999"/>
              <a:gd name="connsiteX1515" fmla="*/ 3259667 w 4070350"/>
              <a:gd name="connsiteY1515" fmla="*/ 6465623 h 6857999"/>
              <a:gd name="connsiteX1516" fmla="*/ 3257550 w 4070350"/>
              <a:gd name="connsiteY1516" fmla="*/ 6469063 h 6857999"/>
              <a:gd name="connsiteX1517" fmla="*/ 3255698 w 4070350"/>
              <a:gd name="connsiteY1517" fmla="*/ 6473296 h 6857999"/>
              <a:gd name="connsiteX1518" fmla="*/ 3254111 w 4070350"/>
              <a:gd name="connsiteY1518" fmla="*/ 6477794 h 6857999"/>
              <a:gd name="connsiteX1519" fmla="*/ 3250936 w 4070350"/>
              <a:gd name="connsiteY1519" fmla="*/ 6487848 h 6857999"/>
              <a:gd name="connsiteX1520" fmla="*/ 3248025 w 4070350"/>
              <a:gd name="connsiteY1520" fmla="*/ 6497902 h 6857999"/>
              <a:gd name="connsiteX1521" fmla="*/ 3246438 w 4070350"/>
              <a:gd name="connsiteY1521" fmla="*/ 6502400 h 6857999"/>
              <a:gd name="connsiteX1522" fmla="*/ 3244586 w 4070350"/>
              <a:gd name="connsiteY1522" fmla="*/ 6506898 h 6857999"/>
              <a:gd name="connsiteX1523" fmla="*/ 3242469 w 4070350"/>
              <a:gd name="connsiteY1523" fmla="*/ 6510867 h 6857999"/>
              <a:gd name="connsiteX1524" fmla="*/ 3239823 w 4070350"/>
              <a:gd name="connsiteY1524" fmla="*/ 6514306 h 6857999"/>
              <a:gd name="connsiteX1525" fmla="*/ 3240088 w 4070350"/>
              <a:gd name="connsiteY1525" fmla="*/ 6524096 h 6857999"/>
              <a:gd name="connsiteX1526" fmla="*/ 3240617 w 4070350"/>
              <a:gd name="connsiteY1526" fmla="*/ 6533886 h 6857999"/>
              <a:gd name="connsiteX1527" fmla="*/ 3240617 w 4070350"/>
              <a:gd name="connsiteY1527" fmla="*/ 6538913 h 6857999"/>
              <a:gd name="connsiteX1528" fmla="*/ 3240617 w 4070350"/>
              <a:gd name="connsiteY1528" fmla="*/ 6543675 h 6857999"/>
              <a:gd name="connsiteX1529" fmla="*/ 3240352 w 4070350"/>
              <a:gd name="connsiteY1529" fmla="*/ 6547909 h 6857999"/>
              <a:gd name="connsiteX1530" fmla="*/ 3239823 w 4070350"/>
              <a:gd name="connsiteY1530" fmla="*/ 6552142 h 6857999"/>
              <a:gd name="connsiteX1531" fmla="*/ 3238500 w 4070350"/>
              <a:gd name="connsiteY1531" fmla="*/ 6555581 h 6857999"/>
              <a:gd name="connsiteX1532" fmla="*/ 3237177 w 4070350"/>
              <a:gd name="connsiteY1532" fmla="*/ 6558756 h 6857999"/>
              <a:gd name="connsiteX1533" fmla="*/ 3236119 w 4070350"/>
              <a:gd name="connsiteY1533" fmla="*/ 6560344 h 6857999"/>
              <a:gd name="connsiteX1534" fmla="*/ 3235061 w 4070350"/>
              <a:gd name="connsiteY1534" fmla="*/ 6561402 h 6857999"/>
              <a:gd name="connsiteX1535" fmla="*/ 3233738 w 4070350"/>
              <a:gd name="connsiteY1535" fmla="*/ 6562725 h 6857999"/>
              <a:gd name="connsiteX1536" fmla="*/ 3232150 w 4070350"/>
              <a:gd name="connsiteY1536" fmla="*/ 6563519 h 6857999"/>
              <a:gd name="connsiteX1537" fmla="*/ 3230827 w 4070350"/>
              <a:gd name="connsiteY1537" fmla="*/ 6564577 h 6857999"/>
              <a:gd name="connsiteX1538" fmla="*/ 3228975 w 4070350"/>
              <a:gd name="connsiteY1538" fmla="*/ 6565106 h 6857999"/>
              <a:gd name="connsiteX1539" fmla="*/ 3226858 w 4070350"/>
              <a:gd name="connsiteY1539" fmla="*/ 6565371 h 6857999"/>
              <a:gd name="connsiteX1540" fmla="*/ 3224742 w 4070350"/>
              <a:gd name="connsiteY1540" fmla="*/ 6565636 h 6857999"/>
              <a:gd name="connsiteX1541" fmla="*/ 3222361 w 4070350"/>
              <a:gd name="connsiteY1541" fmla="*/ 6565636 h 6857999"/>
              <a:gd name="connsiteX1542" fmla="*/ 3219715 w 4070350"/>
              <a:gd name="connsiteY1542" fmla="*/ 6565636 h 6857999"/>
              <a:gd name="connsiteX1543" fmla="*/ 3216540 w 4070350"/>
              <a:gd name="connsiteY1543" fmla="*/ 6565371 h 6857999"/>
              <a:gd name="connsiteX1544" fmla="*/ 3213629 w 4070350"/>
              <a:gd name="connsiteY1544" fmla="*/ 6564577 h 6857999"/>
              <a:gd name="connsiteX1545" fmla="*/ 3211248 w 4070350"/>
              <a:gd name="connsiteY1545" fmla="*/ 6565636 h 6857999"/>
              <a:gd name="connsiteX1546" fmla="*/ 3208602 w 4070350"/>
              <a:gd name="connsiteY1546" fmla="*/ 6566694 h 6857999"/>
              <a:gd name="connsiteX1547" fmla="*/ 3206221 w 4070350"/>
              <a:gd name="connsiteY1547" fmla="*/ 6567223 h 6857999"/>
              <a:gd name="connsiteX1548" fmla="*/ 3203575 w 4070350"/>
              <a:gd name="connsiteY1548" fmla="*/ 6567488 h 6857999"/>
              <a:gd name="connsiteX1549" fmla="*/ 3197225 w 4070350"/>
              <a:gd name="connsiteY1549" fmla="*/ 6570134 h 6857999"/>
              <a:gd name="connsiteX1550" fmla="*/ 3190611 w 4070350"/>
              <a:gd name="connsiteY1550" fmla="*/ 6572779 h 6857999"/>
              <a:gd name="connsiteX1551" fmla="*/ 3183996 w 4070350"/>
              <a:gd name="connsiteY1551" fmla="*/ 6575425 h 6857999"/>
              <a:gd name="connsiteX1552" fmla="*/ 3177646 w 4070350"/>
              <a:gd name="connsiteY1552" fmla="*/ 6577542 h 6857999"/>
              <a:gd name="connsiteX1553" fmla="*/ 3171031 w 4070350"/>
              <a:gd name="connsiteY1553" fmla="*/ 6579659 h 6857999"/>
              <a:gd name="connsiteX1554" fmla="*/ 3164681 w 4070350"/>
              <a:gd name="connsiteY1554" fmla="*/ 6580981 h 6857999"/>
              <a:gd name="connsiteX1555" fmla="*/ 3158067 w 4070350"/>
              <a:gd name="connsiteY1555" fmla="*/ 6582569 h 6857999"/>
              <a:gd name="connsiteX1556" fmla="*/ 3151452 w 4070350"/>
              <a:gd name="connsiteY1556" fmla="*/ 6583892 h 6857999"/>
              <a:gd name="connsiteX1557" fmla="*/ 3145102 w 4070350"/>
              <a:gd name="connsiteY1557" fmla="*/ 6584686 h 6857999"/>
              <a:gd name="connsiteX1558" fmla="*/ 3138488 w 4070350"/>
              <a:gd name="connsiteY1558" fmla="*/ 6585215 h 6857999"/>
              <a:gd name="connsiteX1559" fmla="*/ 3125258 w 4070350"/>
              <a:gd name="connsiteY1559" fmla="*/ 6586538 h 6857999"/>
              <a:gd name="connsiteX1560" fmla="*/ 3112294 w 4070350"/>
              <a:gd name="connsiteY1560" fmla="*/ 6586802 h 6857999"/>
              <a:gd name="connsiteX1561" fmla="*/ 3098800 w 4070350"/>
              <a:gd name="connsiteY1561" fmla="*/ 6586538 h 6857999"/>
              <a:gd name="connsiteX1562" fmla="*/ 3085836 w 4070350"/>
              <a:gd name="connsiteY1562" fmla="*/ 6586009 h 6857999"/>
              <a:gd name="connsiteX1563" fmla="*/ 3072606 w 4070350"/>
              <a:gd name="connsiteY1563" fmla="*/ 6584686 h 6857999"/>
              <a:gd name="connsiteX1564" fmla="*/ 3059377 w 4070350"/>
              <a:gd name="connsiteY1564" fmla="*/ 6583363 h 6857999"/>
              <a:gd name="connsiteX1565" fmla="*/ 3046413 w 4070350"/>
              <a:gd name="connsiteY1565" fmla="*/ 6582304 h 6857999"/>
              <a:gd name="connsiteX1566" fmla="*/ 3019954 w 4070350"/>
              <a:gd name="connsiteY1566" fmla="*/ 6579129 h 6857999"/>
              <a:gd name="connsiteX1567" fmla="*/ 3006990 w 4070350"/>
              <a:gd name="connsiteY1567" fmla="*/ 6578071 h 6857999"/>
              <a:gd name="connsiteX1568" fmla="*/ 2993761 w 4070350"/>
              <a:gd name="connsiteY1568" fmla="*/ 6577013 h 6857999"/>
              <a:gd name="connsiteX1569" fmla="*/ 2991115 w 4070350"/>
              <a:gd name="connsiteY1569" fmla="*/ 6576748 h 6857999"/>
              <a:gd name="connsiteX1570" fmla="*/ 2988733 w 4070350"/>
              <a:gd name="connsiteY1570" fmla="*/ 6576219 h 6857999"/>
              <a:gd name="connsiteX1571" fmla="*/ 2986352 w 4070350"/>
              <a:gd name="connsiteY1571" fmla="*/ 6575425 h 6857999"/>
              <a:gd name="connsiteX1572" fmla="*/ 2983971 w 4070350"/>
              <a:gd name="connsiteY1572" fmla="*/ 6574367 h 6857999"/>
              <a:gd name="connsiteX1573" fmla="*/ 2981854 w 4070350"/>
              <a:gd name="connsiteY1573" fmla="*/ 6573309 h 6857999"/>
              <a:gd name="connsiteX1574" fmla="*/ 2980002 w 4070350"/>
              <a:gd name="connsiteY1574" fmla="*/ 6571721 h 6857999"/>
              <a:gd name="connsiteX1575" fmla="*/ 2977886 w 4070350"/>
              <a:gd name="connsiteY1575" fmla="*/ 6570134 h 6857999"/>
              <a:gd name="connsiteX1576" fmla="*/ 2976033 w 4070350"/>
              <a:gd name="connsiteY1576" fmla="*/ 6568281 h 6857999"/>
              <a:gd name="connsiteX1577" fmla="*/ 2972858 w 4070350"/>
              <a:gd name="connsiteY1577" fmla="*/ 6564577 h 6857999"/>
              <a:gd name="connsiteX1578" fmla="*/ 2970213 w 4070350"/>
              <a:gd name="connsiteY1578" fmla="*/ 6559550 h 6857999"/>
              <a:gd name="connsiteX1579" fmla="*/ 2967302 w 4070350"/>
              <a:gd name="connsiteY1579" fmla="*/ 6554523 h 6857999"/>
              <a:gd name="connsiteX1580" fmla="*/ 2965186 w 4070350"/>
              <a:gd name="connsiteY1580" fmla="*/ 6548967 h 6857999"/>
              <a:gd name="connsiteX1581" fmla="*/ 2963333 w 4070350"/>
              <a:gd name="connsiteY1581" fmla="*/ 6543146 h 6857999"/>
              <a:gd name="connsiteX1582" fmla="*/ 2961746 w 4070350"/>
              <a:gd name="connsiteY1582" fmla="*/ 6536796 h 6857999"/>
              <a:gd name="connsiteX1583" fmla="*/ 2960158 w 4070350"/>
              <a:gd name="connsiteY1583" fmla="*/ 6530446 h 6857999"/>
              <a:gd name="connsiteX1584" fmla="*/ 2958836 w 4070350"/>
              <a:gd name="connsiteY1584" fmla="*/ 6524096 h 6857999"/>
              <a:gd name="connsiteX1585" fmla="*/ 2957248 w 4070350"/>
              <a:gd name="connsiteY1585" fmla="*/ 6510867 h 6857999"/>
              <a:gd name="connsiteX1586" fmla="*/ 2955925 w 4070350"/>
              <a:gd name="connsiteY1586" fmla="*/ 6498431 h 6857999"/>
              <a:gd name="connsiteX1587" fmla="*/ 2954338 w 4070350"/>
              <a:gd name="connsiteY1587" fmla="*/ 6477529 h 6857999"/>
              <a:gd name="connsiteX1588" fmla="*/ 2953279 w 4070350"/>
              <a:gd name="connsiteY1588" fmla="*/ 6456627 h 6857999"/>
              <a:gd name="connsiteX1589" fmla="*/ 2952221 w 4070350"/>
              <a:gd name="connsiteY1589" fmla="*/ 6435990 h 6857999"/>
              <a:gd name="connsiteX1590" fmla="*/ 2951692 w 4070350"/>
              <a:gd name="connsiteY1590" fmla="*/ 6415088 h 6857999"/>
              <a:gd name="connsiteX1591" fmla="*/ 2950898 w 4070350"/>
              <a:gd name="connsiteY1591" fmla="*/ 6373284 h 6857999"/>
              <a:gd name="connsiteX1592" fmla="*/ 2949840 w 4070350"/>
              <a:gd name="connsiteY1592" fmla="*/ 6331479 h 6857999"/>
              <a:gd name="connsiteX1593" fmla="*/ 2946136 w 4070350"/>
              <a:gd name="connsiteY1593" fmla="*/ 6312165 h 6857999"/>
              <a:gd name="connsiteX1594" fmla="*/ 2942696 w 4070350"/>
              <a:gd name="connsiteY1594" fmla="*/ 6293115 h 6857999"/>
              <a:gd name="connsiteX1595" fmla="*/ 2938727 w 4070350"/>
              <a:gd name="connsiteY1595" fmla="*/ 6273800 h 6857999"/>
              <a:gd name="connsiteX1596" fmla="*/ 2937140 w 4070350"/>
              <a:gd name="connsiteY1596" fmla="*/ 6264275 h 6857999"/>
              <a:gd name="connsiteX1597" fmla="*/ 2935817 w 4070350"/>
              <a:gd name="connsiteY1597" fmla="*/ 6254750 h 6857999"/>
              <a:gd name="connsiteX1598" fmla="*/ 2934229 w 4070350"/>
              <a:gd name="connsiteY1598" fmla="*/ 6244961 h 6857999"/>
              <a:gd name="connsiteX1599" fmla="*/ 2933171 w 4070350"/>
              <a:gd name="connsiteY1599" fmla="*/ 6235436 h 6857999"/>
              <a:gd name="connsiteX1600" fmla="*/ 2932642 w 4070350"/>
              <a:gd name="connsiteY1600" fmla="*/ 6225646 h 6857999"/>
              <a:gd name="connsiteX1601" fmla="*/ 2932642 w 4070350"/>
              <a:gd name="connsiteY1601" fmla="*/ 6215592 h 6857999"/>
              <a:gd name="connsiteX1602" fmla="*/ 2932906 w 4070350"/>
              <a:gd name="connsiteY1602" fmla="*/ 6205802 h 6857999"/>
              <a:gd name="connsiteX1603" fmla="*/ 2933700 w 4070350"/>
              <a:gd name="connsiteY1603" fmla="*/ 6195748 h 6857999"/>
              <a:gd name="connsiteX1604" fmla="*/ 2935023 w 4070350"/>
              <a:gd name="connsiteY1604" fmla="*/ 6185959 h 6857999"/>
              <a:gd name="connsiteX1605" fmla="*/ 2937140 w 4070350"/>
              <a:gd name="connsiteY1605" fmla="*/ 6175640 h 6857999"/>
              <a:gd name="connsiteX1606" fmla="*/ 2932377 w 4070350"/>
              <a:gd name="connsiteY1606" fmla="*/ 6066367 h 6857999"/>
              <a:gd name="connsiteX1607" fmla="*/ 2927615 w 4070350"/>
              <a:gd name="connsiteY1607" fmla="*/ 5957094 h 6857999"/>
              <a:gd name="connsiteX1608" fmla="*/ 2925233 w 4070350"/>
              <a:gd name="connsiteY1608" fmla="*/ 5953919 h 6857999"/>
              <a:gd name="connsiteX1609" fmla="*/ 2923117 w 4070350"/>
              <a:gd name="connsiteY1609" fmla="*/ 5951009 h 6857999"/>
              <a:gd name="connsiteX1610" fmla="*/ 2921000 w 4070350"/>
              <a:gd name="connsiteY1610" fmla="*/ 5948892 h 6857999"/>
              <a:gd name="connsiteX1611" fmla="*/ 2919148 w 4070350"/>
              <a:gd name="connsiteY1611" fmla="*/ 5947304 h 6857999"/>
              <a:gd name="connsiteX1612" fmla="*/ 2917296 w 4070350"/>
              <a:gd name="connsiteY1612" fmla="*/ 5945981 h 6857999"/>
              <a:gd name="connsiteX1613" fmla="*/ 2915444 w 4070350"/>
              <a:gd name="connsiteY1613" fmla="*/ 5945188 h 6857999"/>
              <a:gd name="connsiteX1614" fmla="*/ 2913592 w 4070350"/>
              <a:gd name="connsiteY1614" fmla="*/ 5944394 h 6857999"/>
              <a:gd name="connsiteX1615" fmla="*/ 2912004 w 4070350"/>
              <a:gd name="connsiteY1615" fmla="*/ 5944394 h 6857999"/>
              <a:gd name="connsiteX1616" fmla="*/ 2910417 w 4070350"/>
              <a:gd name="connsiteY1616" fmla="*/ 5944659 h 6857999"/>
              <a:gd name="connsiteX1617" fmla="*/ 2908565 w 4070350"/>
              <a:gd name="connsiteY1617" fmla="*/ 5945188 h 6857999"/>
              <a:gd name="connsiteX1618" fmla="*/ 2906977 w 4070350"/>
              <a:gd name="connsiteY1618" fmla="*/ 5945981 h 6857999"/>
              <a:gd name="connsiteX1619" fmla="*/ 2905654 w 4070350"/>
              <a:gd name="connsiteY1619" fmla="*/ 5946775 h 6857999"/>
              <a:gd name="connsiteX1620" fmla="*/ 2902479 w 4070350"/>
              <a:gd name="connsiteY1620" fmla="*/ 5949686 h 6857999"/>
              <a:gd name="connsiteX1621" fmla="*/ 2899833 w 4070350"/>
              <a:gd name="connsiteY1621" fmla="*/ 5952861 h 6857999"/>
              <a:gd name="connsiteX1622" fmla="*/ 2894277 w 4070350"/>
              <a:gd name="connsiteY1622" fmla="*/ 5960269 h 6857999"/>
              <a:gd name="connsiteX1623" fmla="*/ 2891631 w 4070350"/>
              <a:gd name="connsiteY1623" fmla="*/ 5963709 h 6857999"/>
              <a:gd name="connsiteX1624" fmla="*/ 2888721 w 4070350"/>
              <a:gd name="connsiteY1624" fmla="*/ 5967148 h 6857999"/>
              <a:gd name="connsiteX1625" fmla="*/ 2885811 w 4070350"/>
              <a:gd name="connsiteY1625" fmla="*/ 5969794 h 6857999"/>
              <a:gd name="connsiteX1626" fmla="*/ 2884488 w 4070350"/>
              <a:gd name="connsiteY1626" fmla="*/ 5971117 h 6857999"/>
              <a:gd name="connsiteX1627" fmla="*/ 2882900 w 4070350"/>
              <a:gd name="connsiteY1627" fmla="*/ 5971911 h 6857999"/>
              <a:gd name="connsiteX1628" fmla="*/ 2881048 w 4070350"/>
              <a:gd name="connsiteY1628" fmla="*/ 5972440 h 6857999"/>
              <a:gd name="connsiteX1629" fmla="*/ 2879725 w 4070350"/>
              <a:gd name="connsiteY1629" fmla="*/ 5972969 h 6857999"/>
              <a:gd name="connsiteX1630" fmla="*/ 2877873 w 4070350"/>
              <a:gd name="connsiteY1630" fmla="*/ 5972969 h 6857999"/>
              <a:gd name="connsiteX1631" fmla="*/ 2876021 w 4070350"/>
              <a:gd name="connsiteY1631" fmla="*/ 5972440 h 6857999"/>
              <a:gd name="connsiteX1632" fmla="*/ 2867554 w 4070350"/>
              <a:gd name="connsiteY1632" fmla="*/ 5978261 h 6857999"/>
              <a:gd name="connsiteX1633" fmla="*/ 2863056 w 4070350"/>
              <a:gd name="connsiteY1633" fmla="*/ 5980642 h 6857999"/>
              <a:gd name="connsiteX1634" fmla="*/ 2858823 w 4070350"/>
              <a:gd name="connsiteY1634" fmla="*/ 5983023 h 6857999"/>
              <a:gd name="connsiteX1635" fmla="*/ 2854590 w 4070350"/>
              <a:gd name="connsiteY1635" fmla="*/ 5985140 h 6857999"/>
              <a:gd name="connsiteX1636" fmla="*/ 2850356 w 4070350"/>
              <a:gd name="connsiteY1636" fmla="*/ 5986992 h 6857999"/>
              <a:gd name="connsiteX1637" fmla="*/ 2846123 w 4070350"/>
              <a:gd name="connsiteY1637" fmla="*/ 5988315 h 6857999"/>
              <a:gd name="connsiteX1638" fmla="*/ 2842154 w 4070350"/>
              <a:gd name="connsiteY1638" fmla="*/ 5988579 h 6857999"/>
              <a:gd name="connsiteX1639" fmla="*/ 2840038 w 4070350"/>
              <a:gd name="connsiteY1639" fmla="*/ 5988579 h 6857999"/>
              <a:gd name="connsiteX1640" fmla="*/ 2838186 w 4070350"/>
              <a:gd name="connsiteY1640" fmla="*/ 5988579 h 6857999"/>
              <a:gd name="connsiteX1641" fmla="*/ 2836069 w 4070350"/>
              <a:gd name="connsiteY1641" fmla="*/ 5988050 h 6857999"/>
              <a:gd name="connsiteX1642" fmla="*/ 2834217 w 4070350"/>
              <a:gd name="connsiteY1642" fmla="*/ 5987256 h 6857999"/>
              <a:gd name="connsiteX1643" fmla="*/ 2832629 w 4070350"/>
              <a:gd name="connsiteY1643" fmla="*/ 5986463 h 6857999"/>
              <a:gd name="connsiteX1644" fmla="*/ 2830513 w 4070350"/>
              <a:gd name="connsiteY1644" fmla="*/ 5985404 h 6857999"/>
              <a:gd name="connsiteX1645" fmla="*/ 2828661 w 4070350"/>
              <a:gd name="connsiteY1645" fmla="*/ 5984081 h 6857999"/>
              <a:gd name="connsiteX1646" fmla="*/ 2827073 w 4070350"/>
              <a:gd name="connsiteY1646" fmla="*/ 5982494 h 6857999"/>
              <a:gd name="connsiteX1647" fmla="*/ 2825221 w 4070350"/>
              <a:gd name="connsiteY1647" fmla="*/ 5980377 h 6857999"/>
              <a:gd name="connsiteX1648" fmla="*/ 2823369 w 4070350"/>
              <a:gd name="connsiteY1648" fmla="*/ 5978261 h 6857999"/>
              <a:gd name="connsiteX1649" fmla="*/ 2822046 w 4070350"/>
              <a:gd name="connsiteY1649" fmla="*/ 5975879 h 6857999"/>
              <a:gd name="connsiteX1650" fmla="*/ 2820194 w 4070350"/>
              <a:gd name="connsiteY1650" fmla="*/ 5972969 h 6857999"/>
              <a:gd name="connsiteX1651" fmla="*/ 2818606 w 4070350"/>
              <a:gd name="connsiteY1651" fmla="*/ 5969794 h 6857999"/>
              <a:gd name="connsiteX1652" fmla="*/ 2817019 w 4070350"/>
              <a:gd name="connsiteY1652" fmla="*/ 5966090 h 6857999"/>
              <a:gd name="connsiteX1653" fmla="*/ 2814108 w 4070350"/>
              <a:gd name="connsiteY1653" fmla="*/ 5958152 h 6857999"/>
              <a:gd name="connsiteX1654" fmla="*/ 2809875 w 4070350"/>
              <a:gd name="connsiteY1654" fmla="*/ 5965561 h 6857999"/>
              <a:gd name="connsiteX1655" fmla="*/ 2805377 w 4070350"/>
              <a:gd name="connsiteY1655" fmla="*/ 5972440 h 6857999"/>
              <a:gd name="connsiteX1656" fmla="*/ 2800879 w 4070350"/>
              <a:gd name="connsiteY1656" fmla="*/ 5978525 h 6857999"/>
              <a:gd name="connsiteX1657" fmla="*/ 2796381 w 4070350"/>
              <a:gd name="connsiteY1657" fmla="*/ 5984081 h 6857999"/>
              <a:gd name="connsiteX1658" fmla="*/ 2791619 w 4070350"/>
              <a:gd name="connsiteY1658" fmla="*/ 5988844 h 6857999"/>
              <a:gd name="connsiteX1659" fmla="*/ 2786856 w 4070350"/>
              <a:gd name="connsiteY1659" fmla="*/ 5993077 h 6857999"/>
              <a:gd name="connsiteX1660" fmla="*/ 2782094 w 4070350"/>
              <a:gd name="connsiteY1660" fmla="*/ 5997046 h 6857999"/>
              <a:gd name="connsiteX1661" fmla="*/ 2777331 w 4070350"/>
              <a:gd name="connsiteY1661" fmla="*/ 5999956 h 6857999"/>
              <a:gd name="connsiteX1662" fmla="*/ 2772304 w 4070350"/>
              <a:gd name="connsiteY1662" fmla="*/ 6002602 h 6857999"/>
              <a:gd name="connsiteX1663" fmla="*/ 2767277 w 4070350"/>
              <a:gd name="connsiteY1663" fmla="*/ 6004719 h 6857999"/>
              <a:gd name="connsiteX1664" fmla="*/ 2762250 w 4070350"/>
              <a:gd name="connsiteY1664" fmla="*/ 6006571 h 6857999"/>
              <a:gd name="connsiteX1665" fmla="*/ 2757223 w 4070350"/>
              <a:gd name="connsiteY1665" fmla="*/ 6008159 h 6857999"/>
              <a:gd name="connsiteX1666" fmla="*/ 2751931 w 4070350"/>
              <a:gd name="connsiteY1666" fmla="*/ 6008952 h 6857999"/>
              <a:gd name="connsiteX1667" fmla="*/ 2746904 w 4070350"/>
              <a:gd name="connsiteY1667" fmla="*/ 6009746 h 6857999"/>
              <a:gd name="connsiteX1668" fmla="*/ 2741613 w 4070350"/>
              <a:gd name="connsiteY1668" fmla="*/ 6010011 h 6857999"/>
              <a:gd name="connsiteX1669" fmla="*/ 2736321 w 4070350"/>
              <a:gd name="connsiteY1669" fmla="*/ 6010011 h 6857999"/>
              <a:gd name="connsiteX1670" fmla="*/ 2731294 w 4070350"/>
              <a:gd name="connsiteY1670" fmla="*/ 6009746 h 6857999"/>
              <a:gd name="connsiteX1671" fmla="*/ 2725738 w 4070350"/>
              <a:gd name="connsiteY1671" fmla="*/ 6009217 h 6857999"/>
              <a:gd name="connsiteX1672" fmla="*/ 2720711 w 4070350"/>
              <a:gd name="connsiteY1672" fmla="*/ 6008423 h 6857999"/>
              <a:gd name="connsiteX1673" fmla="*/ 2715154 w 4070350"/>
              <a:gd name="connsiteY1673" fmla="*/ 6007629 h 6857999"/>
              <a:gd name="connsiteX1674" fmla="*/ 2704306 w 4070350"/>
              <a:gd name="connsiteY1674" fmla="*/ 6005513 h 6857999"/>
              <a:gd name="connsiteX1675" fmla="*/ 2693458 w 4070350"/>
              <a:gd name="connsiteY1675" fmla="*/ 6002602 h 6857999"/>
              <a:gd name="connsiteX1676" fmla="*/ 2672027 w 4070350"/>
              <a:gd name="connsiteY1676" fmla="*/ 5997575 h 6857999"/>
              <a:gd name="connsiteX1677" fmla="*/ 2661179 w 4070350"/>
              <a:gd name="connsiteY1677" fmla="*/ 5995459 h 6857999"/>
              <a:gd name="connsiteX1678" fmla="*/ 2650596 w 4070350"/>
              <a:gd name="connsiteY1678" fmla="*/ 5993606 h 6857999"/>
              <a:gd name="connsiteX1679" fmla="*/ 2644775 w 4070350"/>
              <a:gd name="connsiteY1679" fmla="*/ 5976144 h 6857999"/>
              <a:gd name="connsiteX1680" fmla="*/ 2638954 w 4070350"/>
              <a:gd name="connsiteY1680" fmla="*/ 5958681 h 6857999"/>
              <a:gd name="connsiteX1681" fmla="*/ 2626783 w 4070350"/>
              <a:gd name="connsiteY1681" fmla="*/ 5924286 h 6857999"/>
              <a:gd name="connsiteX1682" fmla="*/ 2620698 w 4070350"/>
              <a:gd name="connsiteY1682" fmla="*/ 5906823 h 6857999"/>
              <a:gd name="connsiteX1683" fmla="*/ 2614613 w 4070350"/>
              <a:gd name="connsiteY1683" fmla="*/ 5889625 h 6857999"/>
              <a:gd name="connsiteX1684" fmla="*/ 2609321 w 4070350"/>
              <a:gd name="connsiteY1684" fmla="*/ 5872163 h 6857999"/>
              <a:gd name="connsiteX1685" fmla="*/ 2603765 w 4070350"/>
              <a:gd name="connsiteY1685" fmla="*/ 5854171 h 6857999"/>
              <a:gd name="connsiteX1686" fmla="*/ 2599267 w 4070350"/>
              <a:gd name="connsiteY1686" fmla="*/ 5836444 h 6857999"/>
              <a:gd name="connsiteX1687" fmla="*/ 2595033 w 4070350"/>
              <a:gd name="connsiteY1687" fmla="*/ 5818717 h 6857999"/>
              <a:gd name="connsiteX1688" fmla="*/ 2593181 w 4070350"/>
              <a:gd name="connsiteY1688" fmla="*/ 5809456 h 6857999"/>
              <a:gd name="connsiteX1689" fmla="*/ 2591858 w 4070350"/>
              <a:gd name="connsiteY1689" fmla="*/ 5800196 h 6857999"/>
              <a:gd name="connsiteX1690" fmla="*/ 2590271 w 4070350"/>
              <a:gd name="connsiteY1690" fmla="*/ 5790936 h 6857999"/>
              <a:gd name="connsiteX1691" fmla="*/ 2588948 w 4070350"/>
              <a:gd name="connsiteY1691" fmla="*/ 5781675 h 6857999"/>
              <a:gd name="connsiteX1692" fmla="*/ 2587890 w 4070350"/>
              <a:gd name="connsiteY1692" fmla="*/ 5772150 h 6857999"/>
              <a:gd name="connsiteX1693" fmla="*/ 2587361 w 4070350"/>
              <a:gd name="connsiteY1693" fmla="*/ 5762625 h 6857999"/>
              <a:gd name="connsiteX1694" fmla="*/ 2586567 w 4070350"/>
              <a:gd name="connsiteY1694" fmla="*/ 5752836 h 6857999"/>
              <a:gd name="connsiteX1695" fmla="*/ 2586567 w 4070350"/>
              <a:gd name="connsiteY1695" fmla="*/ 5743311 h 6857999"/>
              <a:gd name="connsiteX1696" fmla="*/ 2586567 w 4070350"/>
              <a:gd name="connsiteY1696" fmla="*/ 5733256 h 6857999"/>
              <a:gd name="connsiteX1697" fmla="*/ 2586831 w 4070350"/>
              <a:gd name="connsiteY1697" fmla="*/ 5723467 h 6857999"/>
              <a:gd name="connsiteX1698" fmla="*/ 2587625 w 4070350"/>
              <a:gd name="connsiteY1698" fmla="*/ 5713413 h 6857999"/>
              <a:gd name="connsiteX1699" fmla="*/ 2588683 w 4070350"/>
              <a:gd name="connsiteY1699" fmla="*/ 5703094 h 6857999"/>
              <a:gd name="connsiteX1700" fmla="*/ 2586567 w 4070350"/>
              <a:gd name="connsiteY1700" fmla="*/ 5699125 h 6857999"/>
              <a:gd name="connsiteX1701" fmla="*/ 2584979 w 4070350"/>
              <a:gd name="connsiteY1701" fmla="*/ 5695686 h 6857999"/>
              <a:gd name="connsiteX1702" fmla="*/ 2583656 w 4070350"/>
              <a:gd name="connsiteY1702" fmla="*/ 5691717 h 6857999"/>
              <a:gd name="connsiteX1703" fmla="*/ 2582333 w 4070350"/>
              <a:gd name="connsiteY1703" fmla="*/ 5687484 h 6857999"/>
              <a:gd name="connsiteX1704" fmla="*/ 2581275 w 4070350"/>
              <a:gd name="connsiteY1704" fmla="*/ 5683250 h 6857999"/>
              <a:gd name="connsiteX1705" fmla="*/ 2580217 w 4070350"/>
              <a:gd name="connsiteY1705" fmla="*/ 5679017 h 6857999"/>
              <a:gd name="connsiteX1706" fmla="*/ 2579158 w 4070350"/>
              <a:gd name="connsiteY1706" fmla="*/ 5670286 h 6857999"/>
              <a:gd name="connsiteX1707" fmla="*/ 2578629 w 4070350"/>
              <a:gd name="connsiteY1707" fmla="*/ 5661290 h 6857999"/>
              <a:gd name="connsiteX1708" fmla="*/ 2577836 w 4070350"/>
              <a:gd name="connsiteY1708" fmla="*/ 5652029 h 6857999"/>
              <a:gd name="connsiteX1709" fmla="*/ 2577306 w 4070350"/>
              <a:gd name="connsiteY1709" fmla="*/ 5633773 h 6857999"/>
              <a:gd name="connsiteX1710" fmla="*/ 2576777 w 4070350"/>
              <a:gd name="connsiteY1710" fmla="*/ 5624777 h 6857999"/>
              <a:gd name="connsiteX1711" fmla="*/ 2575719 w 4070350"/>
              <a:gd name="connsiteY1711" fmla="*/ 5615517 h 6857999"/>
              <a:gd name="connsiteX1712" fmla="*/ 2574396 w 4070350"/>
              <a:gd name="connsiteY1712" fmla="*/ 5606786 h 6857999"/>
              <a:gd name="connsiteX1713" fmla="*/ 2573338 w 4070350"/>
              <a:gd name="connsiteY1713" fmla="*/ 5602552 h 6857999"/>
              <a:gd name="connsiteX1714" fmla="*/ 2572279 w 4070350"/>
              <a:gd name="connsiteY1714" fmla="*/ 5598848 h 6857999"/>
              <a:gd name="connsiteX1715" fmla="*/ 2570692 w 4070350"/>
              <a:gd name="connsiteY1715" fmla="*/ 5594615 h 6857999"/>
              <a:gd name="connsiteX1716" fmla="*/ 2569104 w 4070350"/>
              <a:gd name="connsiteY1716" fmla="*/ 5590646 h 6857999"/>
              <a:gd name="connsiteX1717" fmla="*/ 2567252 w 4070350"/>
              <a:gd name="connsiteY1717" fmla="*/ 5586942 h 6857999"/>
              <a:gd name="connsiteX1718" fmla="*/ 2564871 w 4070350"/>
              <a:gd name="connsiteY1718" fmla="*/ 5583238 h 6857999"/>
              <a:gd name="connsiteX1719" fmla="*/ 2562490 w 4070350"/>
              <a:gd name="connsiteY1719" fmla="*/ 5579798 h 6857999"/>
              <a:gd name="connsiteX1720" fmla="*/ 2559844 w 4070350"/>
              <a:gd name="connsiteY1720" fmla="*/ 5576359 h 6857999"/>
              <a:gd name="connsiteX1721" fmla="*/ 2556669 w 4070350"/>
              <a:gd name="connsiteY1721" fmla="*/ 5573184 h 6857999"/>
              <a:gd name="connsiteX1722" fmla="*/ 2553229 w 4070350"/>
              <a:gd name="connsiteY1722" fmla="*/ 5570009 h 6857999"/>
              <a:gd name="connsiteX1723" fmla="*/ 2552171 w 4070350"/>
              <a:gd name="connsiteY1723" fmla="*/ 5634038 h 6857999"/>
              <a:gd name="connsiteX1724" fmla="*/ 2551377 w 4070350"/>
              <a:gd name="connsiteY1724" fmla="*/ 5665788 h 6857999"/>
              <a:gd name="connsiteX1725" fmla="*/ 2550583 w 4070350"/>
              <a:gd name="connsiteY1725" fmla="*/ 5697802 h 6857999"/>
              <a:gd name="connsiteX1726" fmla="*/ 2549261 w 4070350"/>
              <a:gd name="connsiteY1726" fmla="*/ 5729288 h 6857999"/>
              <a:gd name="connsiteX1727" fmla="*/ 2547673 w 4070350"/>
              <a:gd name="connsiteY1727" fmla="*/ 5761038 h 6857999"/>
              <a:gd name="connsiteX1728" fmla="*/ 2546350 w 4070350"/>
              <a:gd name="connsiteY1728" fmla="*/ 5792788 h 6857999"/>
              <a:gd name="connsiteX1729" fmla="*/ 2544233 w 4070350"/>
              <a:gd name="connsiteY1729" fmla="*/ 5824538 h 6857999"/>
              <a:gd name="connsiteX1730" fmla="*/ 2541588 w 4070350"/>
              <a:gd name="connsiteY1730" fmla="*/ 5856023 h 6857999"/>
              <a:gd name="connsiteX1731" fmla="*/ 2538942 w 4070350"/>
              <a:gd name="connsiteY1731" fmla="*/ 5887509 h 6857999"/>
              <a:gd name="connsiteX1732" fmla="*/ 2536031 w 4070350"/>
              <a:gd name="connsiteY1732" fmla="*/ 5919259 h 6857999"/>
              <a:gd name="connsiteX1733" fmla="*/ 2532592 w 4070350"/>
              <a:gd name="connsiteY1733" fmla="*/ 5950479 h 6857999"/>
              <a:gd name="connsiteX1734" fmla="*/ 2528623 w 4070350"/>
              <a:gd name="connsiteY1734" fmla="*/ 5981965 h 6857999"/>
              <a:gd name="connsiteX1735" fmla="*/ 2524125 w 4070350"/>
              <a:gd name="connsiteY1735" fmla="*/ 6013186 h 6857999"/>
              <a:gd name="connsiteX1736" fmla="*/ 2519363 w 4070350"/>
              <a:gd name="connsiteY1736" fmla="*/ 6044406 h 6857999"/>
              <a:gd name="connsiteX1737" fmla="*/ 2514071 w 4070350"/>
              <a:gd name="connsiteY1737" fmla="*/ 6075627 h 6857999"/>
              <a:gd name="connsiteX1738" fmla="*/ 2513013 w 4070350"/>
              <a:gd name="connsiteY1738" fmla="*/ 6092296 h 6857999"/>
              <a:gd name="connsiteX1739" fmla="*/ 2511954 w 4070350"/>
              <a:gd name="connsiteY1739" fmla="*/ 6108965 h 6857999"/>
              <a:gd name="connsiteX1740" fmla="*/ 2510102 w 4070350"/>
              <a:gd name="connsiteY1740" fmla="*/ 6125104 h 6857999"/>
              <a:gd name="connsiteX1741" fmla="*/ 2507721 w 4070350"/>
              <a:gd name="connsiteY1741" fmla="*/ 6141509 h 6857999"/>
              <a:gd name="connsiteX1742" fmla="*/ 2504811 w 4070350"/>
              <a:gd name="connsiteY1742" fmla="*/ 6157384 h 6857999"/>
              <a:gd name="connsiteX1743" fmla="*/ 2501900 w 4070350"/>
              <a:gd name="connsiteY1743" fmla="*/ 6173523 h 6857999"/>
              <a:gd name="connsiteX1744" fmla="*/ 2498461 w 4070350"/>
              <a:gd name="connsiteY1744" fmla="*/ 6189134 h 6857999"/>
              <a:gd name="connsiteX1745" fmla="*/ 2495286 w 4070350"/>
              <a:gd name="connsiteY1745" fmla="*/ 6204744 h 6857999"/>
              <a:gd name="connsiteX1746" fmla="*/ 2491317 w 4070350"/>
              <a:gd name="connsiteY1746" fmla="*/ 6220619 h 6857999"/>
              <a:gd name="connsiteX1747" fmla="*/ 2487348 w 4070350"/>
              <a:gd name="connsiteY1747" fmla="*/ 6236229 h 6857999"/>
              <a:gd name="connsiteX1748" fmla="*/ 2479675 w 4070350"/>
              <a:gd name="connsiteY1748" fmla="*/ 6267186 h 6857999"/>
              <a:gd name="connsiteX1749" fmla="*/ 2471473 w 4070350"/>
              <a:gd name="connsiteY1749" fmla="*/ 6298406 h 6857999"/>
              <a:gd name="connsiteX1750" fmla="*/ 2463536 w 4070350"/>
              <a:gd name="connsiteY1750" fmla="*/ 6329363 h 6857999"/>
              <a:gd name="connsiteX1751" fmla="*/ 2463271 w 4070350"/>
              <a:gd name="connsiteY1751" fmla="*/ 6336771 h 6857999"/>
              <a:gd name="connsiteX1752" fmla="*/ 2462742 w 4070350"/>
              <a:gd name="connsiteY1752" fmla="*/ 6343650 h 6857999"/>
              <a:gd name="connsiteX1753" fmla="*/ 2461154 w 4070350"/>
              <a:gd name="connsiteY1753" fmla="*/ 6350265 h 6857999"/>
              <a:gd name="connsiteX1754" fmla="*/ 2459567 w 4070350"/>
              <a:gd name="connsiteY1754" fmla="*/ 6356615 h 6857999"/>
              <a:gd name="connsiteX1755" fmla="*/ 2457186 w 4070350"/>
              <a:gd name="connsiteY1755" fmla="*/ 6362700 h 6857999"/>
              <a:gd name="connsiteX1756" fmla="*/ 2454804 w 4070350"/>
              <a:gd name="connsiteY1756" fmla="*/ 6368256 h 6857999"/>
              <a:gd name="connsiteX1757" fmla="*/ 2451894 w 4070350"/>
              <a:gd name="connsiteY1757" fmla="*/ 6374077 h 6857999"/>
              <a:gd name="connsiteX1758" fmla="*/ 2448454 w 4070350"/>
              <a:gd name="connsiteY1758" fmla="*/ 6379898 h 6857999"/>
              <a:gd name="connsiteX1759" fmla="*/ 2446338 w 4070350"/>
              <a:gd name="connsiteY1759" fmla="*/ 6382015 h 6857999"/>
              <a:gd name="connsiteX1760" fmla="*/ 2443956 w 4070350"/>
              <a:gd name="connsiteY1760" fmla="*/ 6384396 h 6857999"/>
              <a:gd name="connsiteX1761" fmla="*/ 2439988 w 4070350"/>
              <a:gd name="connsiteY1761" fmla="*/ 6389159 h 6857999"/>
              <a:gd name="connsiteX1762" fmla="*/ 2436019 w 4070350"/>
              <a:gd name="connsiteY1762" fmla="*/ 6394979 h 6857999"/>
              <a:gd name="connsiteX1763" fmla="*/ 2432579 w 4070350"/>
              <a:gd name="connsiteY1763" fmla="*/ 6400536 h 6857999"/>
              <a:gd name="connsiteX1764" fmla="*/ 2429140 w 4070350"/>
              <a:gd name="connsiteY1764" fmla="*/ 6406621 h 6857999"/>
              <a:gd name="connsiteX1765" fmla="*/ 2426229 w 4070350"/>
              <a:gd name="connsiteY1765" fmla="*/ 6412971 h 6857999"/>
              <a:gd name="connsiteX1766" fmla="*/ 2419879 w 4070350"/>
              <a:gd name="connsiteY1766" fmla="*/ 6425671 h 6857999"/>
              <a:gd name="connsiteX1767" fmla="*/ 2416440 w 4070350"/>
              <a:gd name="connsiteY1767" fmla="*/ 6432021 h 6857999"/>
              <a:gd name="connsiteX1768" fmla="*/ 2413265 w 4070350"/>
              <a:gd name="connsiteY1768" fmla="*/ 6437842 h 6857999"/>
              <a:gd name="connsiteX1769" fmla="*/ 2409296 w 4070350"/>
              <a:gd name="connsiteY1769" fmla="*/ 6443398 h 6857999"/>
              <a:gd name="connsiteX1770" fmla="*/ 2405327 w 4070350"/>
              <a:gd name="connsiteY1770" fmla="*/ 6448954 h 6857999"/>
              <a:gd name="connsiteX1771" fmla="*/ 2401094 w 4070350"/>
              <a:gd name="connsiteY1771" fmla="*/ 6453452 h 6857999"/>
              <a:gd name="connsiteX1772" fmla="*/ 2398977 w 4070350"/>
              <a:gd name="connsiteY1772" fmla="*/ 6455834 h 6857999"/>
              <a:gd name="connsiteX1773" fmla="*/ 2396596 w 4070350"/>
              <a:gd name="connsiteY1773" fmla="*/ 6457686 h 6857999"/>
              <a:gd name="connsiteX1774" fmla="*/ 2393950 w 4070350"/>
              <a:gd name="connsiteY1774" fmla="*/ 6459538 h 6857999"/>
              <a:gd name="connsiteX1775" fmla="*/ 2391040 w 4070350"/>
              <a:gd name="connsiteY1775" fmla="*/ 6461390 h 6857999"/>
              <a:gd name="connsiteX1776" fmla="*/ 2388394 w 4070350"/>
              <a:gd name="connsiteY1776" fmla="*/ 6462448 h 6857999"/>
              <a:gd name="connsiteX1777" fmla="*/ 2385483 w 4070350"/>
              <a:gd name="connsiteY1777" fmla="*/ 6464036 h 6857999"/>
              <a:gd name="connsiteX1778" fmla="*/ 2383102 w 4070350"/>
              <a:gd name="connsiteY1778" fmla="*/ 6472238 h 6857999"/>
              <a:gd name="connsiteX1779" fmla="*/ 2380192 w 4070350"/>
              <a:gd name="connsiteY1779" fmla="*/ 6479911 h 6857999"/>
              <a:gd name="connsiteX1780" fmla="*/ 2377281 w 4070350"/>
              <a:gd name="connsiteY1780" fmla="*/ 6486525 h 6857999"/>
              <a:gd name="connsiteX1781" fmla="*/ 2373577 w 4070350"/>
              <a:gd name="connsiteY1781" fmla="*/ 6492875 h 6857999"/>
              <a:gd name="connsiteX1782" fmla="*/ 2370138 w 4070350"/>
              <a:gd name="connsiteY1782" fmla="*/ 6498431 h 6857999"/>
              <a:gd name="connsiteX1783" fmla="*/ 2366169 w 4070350"/>
              <a:gd name="connsiteY1783" fmla="*/ 6503459 h 6857999"/>
              <a:gd name="connsiteX1784" fmla="*/ 2361936 w 4070350"/>
              <a:gd name="connsiteY1784" fmla="*/ 6507956 h 6857999"/>
              <a:gd name="connsiteX1785" fmla="*/ 2357438 w 4070350"/>
              <a:gd name="connsiteY1785" fmla="*/ 6511925 h 6857999"/>
              <a:gd name="connsiteX1786" fmla="*/ 2352675 w 4070350"/>
              <a:gd name="connsiteY1786" fmla="*/ 6515365 h 6857999"/>
              <a:gd name="connsiteX1787" fmla="*/ 2347648 w 4070350"/>
              <a:gd name="connsiteY1787" fmla="*/ 6518275 h 6857999"/>
              <a:gd name="connsiteX1788" fmla="*/ 2342356 w 4070350"/>
              <a:gd name="connsiteY1788" fmla="*/ 6520656 h 6857999"/>
              <a:gd name="connsiteX1789" fmla="*/ 2336800 w 4070350"/>
              <a:gd name="connsiteY1789" fmla="*/ 6523038 h 6857999"/>
              <a:gd name="connsiteX1790" fmla="*/ 2331244 w 4070350"/>
              <a:gd name="connsiteY1790" fmla="*/ 6524890 h 6857999"/>
              <a:gd name="connsiteX1791" fmla="*/ 2325423 w 4070350"/>
              <a:gd name="connsiteY1791" fmla="*/ 6526742 h 6857999"/>
              <a:gd name="connsiteX1792" fmla="*/ 2319338 w 4070350"/>
              <a:gd name="connsiteY1792" fmla="*/ 6528329 h 6857999"/>
              <a:gd name="connsiteX1793" fmla="*/ 2313252 w 4070350"/>
              <a:gd name="connsiteY1793" fmla="*/ 6529388 h 6857999"/>
              <a:gd name="connsiteX1794" fmla="*/ 2302669 w 4070350"/>
              <a:gd name="connsiteY1794" fmla="*/ 6530975 h 6857999"/>
              <a:gd name="connsiteX1795" fmla="*/ 2292086 w 4070350"/>
              <a:gd name="connsiteY1795" fmla="*/ 6531769 h 6857999"/>
              <a:gd name="connsiteX1796" fmla="*/ 2281767 w 4070350"/>
              <a:gd name="connsiteY1796" fmla="*/ 6532563 h 6857999"/>
              <a:gd name="connsiteX1797" fmla="*/ 2271183 w 4070350"/>
              <a:gd name="connsiteY1797" fmla="*/ 6532563 h 6857999"/>
              <a:gd name="connsiteX1798" fmla="*/ 2260865 w 4070350"/>
              <a:gd name="connsiteY1798" fmla="*/ 6532298 h 6857999"/>
              <a:gd name="connsiteX1799" fmla="*/ 2250281 w 4070350"/>
              <a:gd name="connsiteY1799" fmla="*/ 6531504 h 6857999"/>
              <a:gd name="connsiteX1800" fmla="*/ 2239963 w 4070350"/>
              <a:gd name="connsiteY1800" fmla="*/ 6530446 h 6857999"/>
              <a:gd name="connsiteX1801" fmla="*/ 2229379 w 4070350"/>
              <a:gd name="connsiteY1801" fmla="*/ 6529123 h 6857999"/>
              <a:gd name="connsiteX1802" fmla="*/ 2208742 w 4070350"/>
              <a:gd name="connsiteY1802" fmla="*/ 6526213 h 6857999"/>
              <a:gd name="connsiteX1803" fmla="*/ 2188104 w 4070350"/>
              <a:gd name="connsiteY1803" fmla="*/ 6522773 h 6857999"/>
              <a:gd name="connsiteX1804" fmla="*/ 2167202 w 4070350"/>
              <a:gd name="connsiteY1804" fmla="*/ 6519334 h 6857999"/>
              <a:gd name="connsiteX1805" fmla="*/ 2157148 w 4070350"/>
              <a:gd name="connsiteY1805" fmla="*/ 6517746 h 6857999"/>
              <a:gd name="connsiteX1806" fmla="*/ 2146565 w 4070350"/>
              <a:gd name="connsiteY1806" fmla="*/ 6516423 h 6857999"/>
              <a:gd name="connsiteX1807" fmla="*/ 2140744 w 4070350"/>
              <a:gd name="connsiteY1807" fmla="*/ 6515365 h 6857999"/>
              <a:gd name="connsiteX1808" fmla="*/ 2135452 w 4070350"/>
              <a:gd name="connsiteY1808" fmla="*/ 6513777 h 6857999"/>
              <a:gd name="connsiteX1809" fmla="*/ 2130425 w 4070350"/>
              <a:gd name="connsiteY1809" fmla="*/ 6511661 h 6857999"/>
              <a:gd name="connsiteX1810" fmla="*/ 2125663 w 4070350"/>
              <a:gd name="connsiteY1810" fmla="*/ 6509279 h 6857999"/>
              <a:gd name="connsiteX1811" fmla="*/ 2121429 w 4070350"/>
              <a:gd name="connsiteY1811" fmla="*/ 6506104 h 6857999"/>
              <a:gd name="connsiteX1812" fmla="*/ 2117196 w 4070350"/>
              <a:gd name="connsiteY1812" fmla="*/ 6502665 h 6857999"/>
              <a:gd name="connsiteX1813" fmla="*/ 2113492 w 4070350"/>
              <a:gd name="connsiteY1813" fmla="*/ 6498431 h 6857999"/>
              <a:gd name="connsiteX1814" fmla="*/ 2110317 w 4070350"/>
              <a:gd name="connsiteY1814" fmla="*/ 6494198 h 6857999"/>
              <a:gd name="connsiteX1815" fmla="*/ 2106877 w 4070350"/>
              <a:gd name="connsiteY1815" fmla="*/ 6489436 h 6857999"/>
              <a:gd name="connsiteX1816" fmla="*/ 2104231 w 4070350"/>
              <a:gd name="connsiteY1816" fmla="*/ 6483879 h 6857999"/>
              <a:gd name="connsiteX1817" fmla="*/ 2101586 w 4070350"/>
              <a:gd name="connsiteY1817" fmla="*/ 6478588 h 6857999"/>
              <a:gd name="connsiteX1818" fmla="*/ 2099469 w 4070350"/>
              <a:gd name="connsiteY1818" fmla="*/ 6472502 h 6857999"/>
              <a:gd name="connsiteX1819" fmla="*/ 2097352 w 4070350"/>
              <a:gd name="connsiteY1819" fmla="*/ 6466417 h 6857999"/>
              <a:gd name="connsiteX1820" fmla="*/ 2095765 w 4070350"/>
              <a:gd name="connsiteY1820" fmla="*/ 6459802 h 6857999"/>
              <a:gd name="connsiteX1821" fmla="*/ 2094177 w 4070350"/>
              <a:gd name="connsiteY1821" fmla="*/ 6453188 h 6857999"/>
              <a:gd name="connsiteX1822" fmla="*/ 2093119 w 4070350"/>
              <a:gd name="connsiteY1822" fmla="*/ 6446309 h 6857999"/>
              <a:gd name="connsiteX1823" fmla="*/ 2089150 w 4070350"/>
              <a:gd name="connsiteY1823" fmla="*/ 6421967 h 6857999"/>
              <a:gd name="connsiteX1824" fmla="*/ 2085181 w 4070350"/>
              <a:gd name="connsiteY1824" fmla="*/ 6398154 h 6857999"/>
              <a:gd name="connsiteX1825" fmla="*/ 2076979 w 4070350"/>
              <a:gd name="connsiteY1825" fmla="*/ 6350265 h 6857999"/>
              <a:gd name="connsiteX1826" fmla="*/ 2069042 w 4070350"/>
              <a:gd name="connsiteY1826" fmla="*/ 6302640 h 6857999"/>
              <a:gd name="connsiteX1827" fmla="*/ 2065073 w 4070350"/>
              <a:gd name="connsiteY1827" fmla="*/ 6278563 h 6857999"/>
              <a:gd name="connsiteX1828" fmla="*/ 2061369 w 4070350"/>
              <a:gd name="connsiteY1828" fmla="*/ 6254750 h 6857999"/>
              <a:gd name="connsiteX1829" fmla="*/ 2058194 w 4070350"/>
              <a:gd name="connsiteY1829" fmla="*/ 6230409 h 6857999"/>
              <a:gd name="connsiteX1830" fmla="*/ 2055019 w 4070350"/>
              <a:gd name="connsiteY1830" fmla="*/ 6206331 h 6857999"/>
              <a:gd name="connsiteX1831" fmla="*/ 2052638 w 4070350"/>
              <a:gd name="connsiteY1831" fmla="*/ 6181990 h 6857999"/>
              <a:gd name="connsiteX1832" fmla="*/ 2050521 w 4070350"/>
              <a:gd name="connsiteY1832" fmla="*/ 6157648 h 6857999"/>
              <a:gd name="connsiteX1833" fmla="*/ 2049463 w 4070350"/>
              <a:gd name="connsiteY1833" fmla="*/ 6133306 h 6857999"/>
              <a:gd name="connsiteX1834" fmla="*/ 2048669 w 4070350"/>
              <a:gd name="connsiteY1834" fmla="*/ 6120871 h 6857999"/>
              <a:gd name="connsiteX1835" fmla="*/ 2048669 w 4070350"/>
              <a:gd name="connsiteY1835" fmla="*/ 6108700 h 6857999"/>
              <a:gd name="connsiteX1836" fmla="*/ 2048404 w 4070350"/>
              <a:gd name="connsiteY1836" fmla="*/ 6096265 h 6857999"/>
              <a:gd name="connsiteX1837" fmla="*/ 2048669 w 4070350"/>
              <a:gd name="connsiteY1837" fmla="*/ 6083829 h 6857999"/>
              <a:gd name="connsiteX1838" fmla="*/ 2048934 w 4070350"/>
              <a:gd name="connsiteY1838" fmla="*/ 6071129 h 6857999"/>
              <a:gd name="connsiteX1839" fmla="*/ 2049727 w 4070350"/>
              <a:gd name="connsiteY1839" fmla="*/ 6058694 h 6857999"/>
              <a:gd name="connsiteX1840" fmla="*/ 2037821 w 4070350"/>
              <a:gd name="connsiteY1840" fmla="*/ 6024827 h 6857999"/>
              <a:gd name="connsiteX1841" fmla="*/ 2013215 w 4070350"/>
              <a:gd name="connsiteY1841" fmla="*/ 6008159 h 6857999"/>
              <a:gd name="connsiteX1842" fmla="*/ 1986492 w 4070350"/>
              <a:gd name="connsiteY1842" fmla="*/ 6228027 h 6857999"/>
              <a:gd name="connsiteX1843" fmla="*/ 1987286 w 4070350"/>
              <a:gd name="connsiteY1843" fmla="*/ 6235700 h 6857999"/>
              <a:gd name="connsiteX1844" fmla="*/ 1987550 w 4070350"/>
              <a:gd name="connsiteY1844" fmla="*/ 6243109 h 6857999"/>
              <a:gd name="connsiteX1845" fmla="*/ 1987550 w 4070350"/>
              <a:gd name="connsiteY1845" fmla="*/ 6250781 h 6857999"/>
              <a:gd name="connsiteX1846" fmla="*/ 1987550 w 4070350"/>
              <a:gd name="connsiteY1846" fmla="*/ 6258190 h 6857999"/>
              <a:gd name="connsiteX1847" fmla="*/ 1987021 w 4070350"/>
              <a:gd name="connsiteY1847" fmla="*/ 6265598 h 6857999"/>
              <a:gd name="connsiteX1848" fmla="*/ 1986227 w 4070350"/>
              <a:gd name="connsiteY1848" fmla="*/ 6273006 h 6857999"/>
              <a:gd name="connsiteX1849" fmla="*/ 1984904 w 4070350"/>
              <a:gd name="connsiteY1849" fmla="*/ 6287559 h 6857999"/>
              <a:gd name="connsiteX1850" fmla="*/ 1982259 w 4070350"/>
              <a:gd name="connsiteY1850" fmla="*/ 6302375 h 6857999"/>
              <a:gd name="connsiteX1851" fmla="*/ 1979613 w 4070350"/>
              <a:gd name="connsiteY1851" fmla="*/ 6316663 h 6857999"/>
              <a:gd name="connsiteX1852" fmla="*/ 1974056 w 4070350"/>
              <a:gd name="connsiteY1852" fmla="*/ 6345767 h 6857999"/>
              <a:gd name="connsiteX1853" fmla="*/ 1974056 w 4070350"/>
              <a:gd name="connsiteY1853" fmla="*/ 6355556 h 6857999"/>
              <a:gd name="connsiteX1854" fmla="*/ 1972998 w 4070350"/>
              <a:gd name="connsiteY1854" fmla="*/ 6365346 h 6857999"/>
              <a:gd name="connsiteX1855" fmla="*/ 1971940 w 4070350"/>
              <a:gd name="connsiteY1855" fmla="*/ 6374606 h 6857999"/>
              <a:gd name="connsiteX1856" fmla="*/ 1970352 w 4070350"/>
              <a:gd name="connsiteY1856" fmla="*/ 6384131 h 6857999"/>
              <a:gd name="connsiteX1857" fmla="*/ 1968236 w 4070350"/>
              <a:gd name="connsiteY1857" fmla="*/ 6393127 h 6857999"/>
              <a:gd name="connsiteX1858" fmla="*/ 1965854 w 4070350"/>
              <a:gd name="connsiteY1858" fmla="*/ 6402123 h 6857999"/>
              <a:gd name="connsiteX1859" fmla="*/ 1962944 w 4070350"/>
              <a:gd name="connsiteY1859" fmla="*/ 6411119 h 6857999"/>
              <a:gd name="connsiteX1860" fmla="*/ 1960034 w 4070350"/>
              <a:gd name="connsiteY1860" fmla="*/ 6419850 h 6857999"/>
              <a:gd name="connsiteX1861" fmla="*/ 1953948 w 4070350"/>
              <a:gd name="connsiteY1861" fmla="*/ 6438106 h 6857999"/>
              <a:gd name="connsiteX1862" fmla="*/ 1951303 w 4070350"/>
              <a:gd name="connsiteY1862" fmla="*/ 6446838 h 6857999"/>
              <a:gd name="connsiteX1863" fmla="*/ 1948656 w 4070350"/>
              <a:gd name="connsiteY1863" fmla="*/ 6456098 h 6857999"/>
              <a:gd name="connsiteX1864" fmla="*/ 1945746 w 4070350"/>
              <a:gd name="connsiteY1864" fmla="*/ 6465094 h 6857999"/>
              <a:gd name="connsiteX1865" fmla="*/ 1943894 w 4070350"/>
              <a:gd name="connsiteY1865" fmla="*/ 6474619 h 6857999"/>
              <a:gd name="connsiteX1866" fmla="*/ 1942042 w 4070350"/>
              <a:gd name="connsiteY1866" fmla="*/ 6484144 h 6857999"/>
              <a:gd name="connsiteX1867" fmla="*/ 1940719 w 4070350"/>
              <a:gd name="connsiteY1867" fmla="*/ 6494198 h 6857999"/>
              <a:gd name="connsiteX1868" fmla="*/ 1940190 w 4070350"/>
              <a:gd name="connsiteY1868" fmla="*/ 6496315 h 6857999"/>
              <a:gd name="connsiteX1869" fmla="*/ 1939661 w 4070350"/>
              <a:gd name="connsiteY1869" fmla="*/ 6498167 h 6857999"/>
              <a:gd name="connsiteX1870" fmla="*/ 1938602 w 4070350"/>
              <a:gd name="connsiteY1870" fmla="*/ 6500548 h 6857999"/>
              <a:gd name="connsiteX1871" fmla="*/ 1937544 w 4070350"/>
              <a:gd name="connsiteY1871" fmla="*/ 6502665 h 6857999"/>
              <a:gd name="connsiteX1872" fmla="*/ 1934370 w 4070350"/>
              <a:gd name="connsiteY1872" fmla="*/ 6507427 h 6857999"/>
              <a:gd name="connsiteX1873" fmla="*/ 1930400 w 4070350"/>
              <a:gd name="connsiteY1873" fmla="*/ 6512454 h 6857999"/>
              <a:gd name="connsiteX1874" fmla="*/ 1925638 w 4070350"/>
              <a:gd name="connsiteY1874" fmla="*/ 6517746 h 6857999"/>
              <a:gd name="connsiteX1875" fmla="*/ 1920611 w 4070350"/>
              <a:gd name="connsiteY1875" fmla="*/ 6522773 h 6857999"/>
              <a:gd name="connsiteX1876" fmla="*/ 1914526 w 4070350"/>
              <a:gd name="connsiteY1876" fmla="*/ 6528065 h 6857999"/>
              <a:gd name="connsiteX1877" fmla="*/ 1908440 w 4070350"/>
              <a:gd name="connsiteY1877" fmla="*/ 6533092 h 6857999"/>
              <a:gd name="connsiteX1878" fmla="*/ 1901825 w 4070350"/>
              <a:gd name="connsiteY1878" fmla="*/ 6538119 h 6857999"/>
              <a:gd name="connsiteX1879" fmla="*/ 1895211 w 4070350"/>
              <a:gd name="connsiteY1879" fmla="*/ 6543146 h 6857999"/>
              <a:gd name="connsiteX1880" fmla="*/ 1888596 w 4070350"/>
              <a:gd name="connsiteY1880" fmla="*/ 6547379 h 6857999"/>
              <a:gd name="connsiteX1881" fmla="*/ 1881981 w 4070350"/>
              <a:gd name="connsiteY1881" fmla="*/ 6551084 h 6857999"/>
              <a:gd name="connsiteX1882" fmla="*/ 1875631 w 4070350"/>
              <a:gd name="connsiteY1882" fmla="*/ 6554788 h 6857999"/>
              <a:gd name="connsiteX1883" fmla="*/ 1869546 w 4070350"/>
              <a:gd name="connsiteY1883" fmla="*/ 6557698 h 6857999"/>
              <a:gd name="connsiteX1884" fmla="*/ 1863990 w 4070350"/>
              <a:gd name="connsiteY1884" fmla="*/ 6559815 h 6857999"/>
              <a:gd name="connsiteX1885" fmla="*/ 1858963 w 4070350"/>
              <a:gd name="connsiteY1885" fmla="*/ 6561667 h 6857999"/>
              <a:gd name="connsiteX1886" fmla="*/ 1851025 w 4070350"/>
              <a:gd name="connsiteY1886" fmla="*/ 6563784 h 6857999"/>
              <a:gd name="connsiteX1887" fmla="*/ 1843088 w 4070350"/>
              <a:gd name="connsiteY1887" fmla="*/ 6566165 h 6857999"/>
              <a:gd name="connsiteX1888" fmla="*/ 1826420 w 4070350"/>
              <a:gd name="connsiteY1888" fmla="*/ 6571986 h 6857999"/>
              <a:gd name="connsiteX1889" fmla="*/ 1817952 w 4070350"/>
              <a:gd name="connsiteY1889" fmla="*/ 6574631 h 6857999"/>
              <a:gd name="connsiteX1890" fmla="*/ 1809486 w 4070350"/>
              <a:gd name="connsiteY1890" fmla="*/ 6577013 h 6857999"/>
              <a:gd name="connsiteX1891" fmla="*/ 1801019 w 4070350"/>
              <a:gd name="connsiteY1891" fmla="*/ 6579659 h 6857999"/>
              <a:gd name="connsiteX1892" fmla="*/ 1792288 w 4070350"/>
              <a:gd name="connsiteY1892" fmla="*/ 6581775 h 6857999"/>
              <a:gd name="connsiteX1893" fmla="*/ 1783821 w 4070350"/>
              <a:gd name="connsiteY1893" fmla="*/ 6583098 h 6857999"/>
              <a:gd name="connsiteX1894" fmla="*/ 1775090 w 4070350"/>
              <a:gd name="connsiteY1894" fmla="*/ 6584156 h 6857999"/>
              <a:gd name="connsiteX1895" fmla="*/ 1770856 w 4070350"/>
              <a:gd name="connsiteY1895" fmla="*/ 6584421 h 6857999"/>
              <a:gd name="connsiteX1896" fmla="*/ 1766359 w 4070350"/>
              <a:gd name="connsiteY1896" fmla="*/ 6584421 h 6857999"/>
              <a:gd name="connsiteX1897" fmla="*/ 1762125 w 4070350"/>
              <a:gd name="connsiteY1897" fmla="*/ 6584421 h 6857999"/>
              <a:gd name="connsiteX1898" fmla="*/ 1757892 w 4070350"/>
              <a:gd name="connsiteY1898" fmla="*/ 6583892 h 6857999"/>
              <a:gd name="connsiteX1899" fmla="*/ 1753394 w 4070350"/>
              <a:gd name="connsiteY1899" fmla="*/ 6583098 h 6857999"/>
              <a:gd name="connsiteX1900" fmla="*/ 1749161 w 4070350"/>
              <a:gd name="connsiteY1900" fmla="*/ 6582304 h 6857999"/>
              <a:gd name="connsiteX1901" fmla="*/ 1744663 w 4070350"/>
              <a:gd name="connsiteY1901" fmla="*/ 6581246 h 6857999"/>
              <a:gd name="connsiteX1902" fmla="*/ 1740430 w 4070350"/>
              <a:gd name="connsiteY1902" fmla="*/ 6579923 h 6857999"/>
              <a:gd name="connsiteX1903" fmla="*/ 1736196 w 4070350"/>
              <a:gd name="connsiteY1903" fmla="*/ 6578071 h 6857999"/>
              <a:gd name="connsiteX1904" fmla="*/ 1731698 w 4070350"/>
              <a:gd name="connsiteY1904" fmla="*/ 6576219 h 6857999"/>
              <a:gd name="connsiteX1905" fmla="*/ 1727465 w 4070350"/>
              <a:gd name="connsiteY1905" fmla="*/ 6573838 h 6857999"/>
              <a:gd name="connsiteX1906" fmla="*/ 1723231 w 4070350"/>
              <a:gd name="connsiteY1906" fmla="*/ 6571192 h 6857999"/>
              <a:gd name="connsiteX1907" fmla="*/ 1725613 w 4070350"/>
              <a:gd name="connsiteY1907" fmla="*/ 6562461 h 6857999"/>
              <a:gd name="connsiteX1908" fmla="*/ 1724554 w 4070350"/>
              <a:gd name="connsiteY1908" fmla="*/ 6561667 h 6857999"/>
              <a:gd name="connsiteX1909" fmla="*/ 1723496 w 4070350"/>
              <a:gd name="connsiteY1909" fmla="*/ 6566694 h 6857999"/>
              <a:gd name="connsiteX1910" fmla="*/ 1723231 w 4070350"/>
              <a:gd name="connsiteY1910" fmla="*/ 6571192 h 6857999"/>
              <a:gd name="connsiteX1911" fmla="*/ 1720850 w 4070350"/>
              <a:gd name="connsiteY1911" fmla="*/ 6568811 h 6857999"/>
              <a:gd name="connsiteX1912" fmla="*/ 1718204 w 4070350"/>
              <a:gd name="connsiteY1912" fmla="*/ 6566694 h 6857999"/>
              <a:gd name="connsiteX1913" fmla="*/ 1715559 w 4070350"/>
              <a:gd name="connsiteY1913" fmla="*/ 6564842 h 6857999"/>
              <a:gd name="connsiteX1914" fmla="*/ 1712913 w 4070350"/>
              <a:gd name="connsiteY1914" fmla="*/ 6563254 h 6857999"/>
              <a:gd name="connsiteX1915" fmla="*/ 1710267 w 4070350"/>
              <a:gd name="connsiteY1915" fmla="*/ 6561931 h 6857999"/>
              <a:gd name="connsiteX1916" fmla="*/ 1707621 w 4070350"/>
              <a:gd name="connsiteY1916" fmla="*/ 6561138 h 6857999"/>
              <a:gd name="connsiteX1917" fmla="*/ 1704711 w 4070350"/>
              <a:gd name="connsiteY1917" fmla="*/ 6560609 h 6857999"/>
              <a:gd name="connsiteX1918" fmla="*/ 1702065 w 4070350"/>
              <a:gd name="connsiteY1918" fmla="*/ 6560344 h 6857999"/>
              <a:gd name="connsiteX1919" fmla="*/ 1699419 w 4070350"/>
              <a:gd name="connsiteY1919" fmla="*/ 6559815 h 6857999"/>
              <a:gd name="connsiteX1920" fmla="*/ 1696773 w 4070350"/>
              <a:gd name="connsiteY1920" fmla="*/ 6559815 h 6857999"/>
              <a:gd name="connsiteX1921" fmla="*/ 1690953 w 4070350"/>
              <a:gd name="connsiteY1921" fmla="*/ 6560344 h 6857999"/>
              <a:gd name="connsiteX1922" fmla="*/ 1685131 w 4070350"/>
              <a:gd name="connsiteY1922" fmla="*/ 6561138 h 6857999"/>
              <a:gd name="connsiteX1923" fmla="*/ 1679575 w 4070350"/>
              <a:gd name="connsiteY1923" fmla="*/ 6561931 h 6857999"/>
              <a:gd name="connsiteX1924" fmla="*/ 1673754 w 4070350"/>
              <a:gd name="connsiteY1924" fmla="*/ 6562990 h 6857999"/>
              <a:gd name="connsiteX1925" fmla="*/ 1667934 w 4070350"/>
              <a:gd name="connsiteY1925" fmla="*/ 6563519 h 6857999"/>
              <a:gd name="connsiteX1926" fmla="*/ 1662377 w 4070350"/>
              <a:gd name="connsiteY1926" fmla="*/ 6563784 h 6857999"/>
              <a:gd name="connsiteX1927" fmla="*/ 1659467 w 4070350"/>
              <a:gd name="connsiteY1927" fmla="*/ 6563519 h 6857999"/>
              <a:gd name="connsiteX1928" fmla="*/ 1656821 w 4070350"/>
              <a:gd name="connsiteY1928" fmla="*/ 6563254 h 6857999"/>
              <a:gd name="connsiteX1929" fmla="*/ 1654176 w 4070350"/>
              <a:gd name="connsiteY1929" fmla="*/ 6562990 h 6857999"/>
              <a:gd name="connsiteX1930" fmla="*/ 1651529 w 4070350"/>
              <a:gd name="connsiteY1930" fmla="*/ 6561931 h 6857999"/>
              <a:gd name="connsiteX1931" fmla="*/ 1648619 w 4070350"/>
              <a:gd name="connsiteY1931" fmla="*/ 6560873 h 6857999"/>
              <a:gd name="connsiteX1932" fmla="*/ 1645973 w 4070350"/>
              <a:gd name="connsiteY1932" fmla="*/ 6559550 h 6857999"/>
              <a:gd name="connsiteX1933" fmla="*/ 1643592 w 4070350"/>
              <a:gd name="connsiteY1933" fmla="*/ 6557698 h 6857999"/>
              <a:gd name="connsiteX1934" fmla="*/ 1640946 w 4070350"/>
              <a:gd name="connsiteY1934" fmla="*/ 6556111 h 6857999"/>
              <a:gd name="connsiteX1935" fmla="*/ 1638565 w 4070350"/>
              <a:gd name="connsiteY1935" fmla="*/ 6553465 h 6857999"/>
              <a:gd name="connsiteX1936" fmla="*/ 1635919 w 4070350"/>
              <a:gd name="connsiteY1936" fmla="*/ 6550554 h 6857999"/>
              <a:gd name="connsiteX1937" fmla="*/ 1631950 w 4070350"/>
              <a:gd name="connsiteY1937" fmla="*/ 6545263 h 6857999"/>
              <a:gd name="connsiteX1938" fmla="*/ 1627717 w 4070350"/>
              <a:gd name="connsiteY1938" fmla="*/ 6539442 h 6857999"/>
              <a:gd name="connsiteX1939" fmla="*/ 1624013 w 4070350"/>
              <a:gd name="connsiteY1939" fmla="*/ 6533356 h 6857999"/>
              <a:gd name="connsiteX1940" fmla="*/ 1620838 w 4070350"/>
              <a:gd name="connsiteY1940" fmla="*/ 6527271 h 6857999"/>
              <a:gd name="connsiteX1941" fmla="*/ 1617927 w 4070350"/>
              <a:gd name="connsiteY1941" fmla="*/ 6520921 h 6857999"/>
              <a:gd name="connsiteX1942" fmla="*/ 1615281 w 4070350"/>
              <a:gd name="connsiteY1942" fmla="*/ 6514571 h 6857999"/>
              <a:gd name="connsiteX1943" fmla="*/ 1612900 w 4070350"/>
              <a:gd name="connsiteY1943" fmla="*/ 6508221 h 6857999"/>
              <a:gd name="connsiteX1944" fmla="*/ 1610784 w 4070350"/>
              <a:gd name="connsiteY1944" fmla="*/ 6501606 h 6857999"/>
              <a:gd name="connsiteX1945" fmla="*/ 1608931 w 4070350"/>
              <a:gd name="connsiteY1945" fmla="*/ 6494992 h 6857999"/>
              <a:gd name="connsiteX1946" fmla="*/ 1607344 w 4070350"/>
              <a:gd name="connsiteY1946" fmla="*/ 6488377 h 6857999"/>
              <a:gd name="connsiteX1947" fmla="*/ 1605756 w 4070350"/>
              <a:gd name="connsiteY1947" fmla="*/ 6481498 h 6857999"/>
              <a:gd name="connsiteX1948" fmla="*/ 1604699 w 4070350"/>
              <a:gd name="connsiteY1948" fmla="*/ 6474884 h 6857999"/>
              <a:gd name="connsiteX1949" fmla="*/ 1602581 w 4070350"/>
              <a:gd name="connsiteY1949" fmla="*/ 6460596 h 6857999"/>
              <a:gd name="connsiteX1950" fmla="*/ 1601259 w 4070350"/>
              <a:gd name="connsiteY1950" fmla="*/ 6446573 h 6857999"/>
              <a:gd name="connsiteX1951" fmla="*/ 1600200 w 4070350"/>
              <a:gd name="connsiteY1951" fmla="*/ 6432286 h 6857999"/>
              <a:gd name="connsiteX1952" fmla="*/ 1599142 w 4070350"/>
              <a:gd name="connsiteY1952" fmla="*/ 6417734 h 6857999"/>
              <a:gd name="connsiteX1953" fmla="*/ 1597819 w 4070350"/>
              <a:gd name="connsiteY1953" fmla="*/ 6388894 h 6857999"/>
              <a:gd name="connsiteX1954" fmla="*/ 1596496 w 4070350"/>
              <a:gd name="connsiteY1954" fmla="*/ 6374606 h 6857999"/>
              <a:gd name="connsiteX1955" fmla="*/ 1594909 w 4070350"/>
              <a:gd name="connsiteY1955" fmla="*/ 6360584 h 6857999"/>
              <a:gd name="connsiteX1956" fmla="*/ 1592792 w 4070350"/>
              <a:gd name="connsiteY1956" fmla="*/ 6346561 h 6857999"/>
              <a:gd name="connsiteX1957" fmla="*/ 1591734 w 4070350"/>
              <a:gd name="connsiteY1957" fmla="*/ 6339681 h 6857999"/>
              <a:gd name="connsiteX1958" fmla="*/ 1590146 w 4070350"/>
              <a:gd name="connsiteY1958" fmla="*/ 6333067 h 6857999"/>
              <a:gd name="connsiteX1959" fmla="*/ 1587765 w 4070350"/>
              <a:gd name="connsiteY1959" fmla="*/ 6321690 h 6857999"/>
              <a:gd name="connsiteX1960" fmla="*/ 1585648 w 4070350"/>
              <a:gd name="connsiteY1960" fmla="*/ 6310313 h 6857999"/>
              <a:gd name="connsiteX1961" fmla="*/ 1583796 w 4070350"/>
              <a:gd name="connsiteY1961" fmla="*/ 6298671 h 6857999"/>
              <a:gd name="connsiteX1962" fmla="*/ 1581944 w 4070350"/>
              <a:gd name="connsiteY1962" fmla="*/ 6287294 h 6857999"/>
              <a:gd name="connsiteX1963" fmla="*/ 1580886 w 4070350"/>
              <a:gd name="connsiteY1963" fmla="*/ 6275388 h 6857999"/>
              <a:gd name="connsiteX1964" fmla="*/ 1579827 w 4070350"/>
              <a:gd name="connsiteY1964" fmla="*/ 6263481 h 6857999"/>
              <a:gd name="connsiteX1965" fmla="*/ 1578240 w 4070350"/>
              <a:gd name="connsiteY1965" fmla="*/ 6239669 h 6857999"/>
              <a:gd name="connsiteX1966" fmla="*/ 1576917 w 4070350"/>
              <a:gd name="connsiteY1966" fmla="*/ 6215592 h 6857999"/>
              <a:gd name="connsiteX1967" fmla="*/ 1575594 w 4070350"/>
              <a:gd name="connsiteY1967" fmla="*/ 6191515 h 6857999"/>
              <a:gd name="connsiteX1968" fmla="*/ 1574536 w 4070350"/>
              <a:gd name="connsiteY1968" fmla="*/ 6167438 h 6857999"/>
              <a:gd name="connsiteX1969" fmla="*/ 1572948 w 4070350"/>
              <a:gd name="connsiteY1969" fmla="*/ 6143625 h 6857999"/>
              <a:gd name="connsiteX1970" fmla="*/ 1572684 w 4070350"/>
              <a:gd name="connsiteY1970" fmla="*/ 6093619 h 6857999"/>
              <a:gd name="connsiteX1971" fmla="*/ 1572684 w 4070350"/>
              <a:gd name="connsiteY1971" fmla="*/ 6043348 h 6857999"/>
              <a:gd name="connsiteX1972" fmla="*/ 1568450 w 4070350"/>
              <a:gd name="connsiteY1972" fmla="*/ 6038850 h 6857999"/>
              <a:gd name="connsiteX1973" fmla="*/ 1565275 w 4070350"/>
              <a:gd name="connsiteY1973" fmla="*/ 6034088 h 6857999"/>
              <a:gd name="connsiteX1974" fmla="*/ 1562365 w 4070350"/>
              <a:gd name="connsiteY1974" fmla="*/ 6029325 h 6857999"/>
              <a:gd name="connsiteX1975" fmla="*/ 1560248 w 4070350"/>
              <a:gd name="connsiteY1975" fmla="*/ 6024034 h 6857999"/>
              <a:gd name="connsiteX1976" fmla="*/ 1558926 w 4070350"/>
              <a:gd name="connsiteY1976" fmla="*/ 6019006 h 6857999"/>
              <a:gd name="connsiteX1977" fmla="*/ 1557867 w 4070350"/>
              <a:gd name="connsiteY1977" fmla="*/ 6013979 h 6857999"/>
              <a:gd name="connsiteX1978" fmla="*/ 1557338 w 4070350"/>
              <a:gd name="connsiteY1978" fmla="*/ 6008423 h 6857999"/>
              <a:gd name="connsiteX1979" fmla="*/ 1557074 w 4070350"/>
              <a:gd name="connsiteY1979" fmla="*/ 6002602 h 6857999"/>
              <a:gd name="connsiteX1980" fmla="*/ 1557074 w 4070350"/>
              <a:gd name="connsiteY1980" fmla="*/ 5997311 h 6857999"/>
              <a:gd name="connsiteX1981" fmla="*/ 1557338 w 4070350"/>
              <a:gd name="connsiteY1981" fmla="*/ 5991490 h 6857999"/>
              <a:gd name="connsiteX1982" fmla="*/ 1558131 w 4070350"/>
              <a:gd name="connsiteY1982" fmla="*/ 5980113 h 6857999"/>
              <a:gd name="connsiteX1983" fmla="*/ 1559190 w 4070350"/>
              <a:gd name="connsiteY1983" fmla="*/ 5968736 h 6857999"/>
              <a:gd name="connsiteX1984" fmla="*/ 1559984 w 4070350"/>
              <a:gd name="connsiteY1984" fmla="*/ 5957359 h 6857999"/>
              <a:gd name="connsiteX1985" fmla="*/ 1548871 w 4070350"/>
              <a:gd name="connsiteY1985" fmla="*/ 5889625 h 6857999"/>
              <a:gd name="connsiteX1986" fmla="*/ 1546490 w 4070350"/>
              <a:gd name="connsiteY1986" fmla="*/ 5882217 h 6857999"/>
              <a:gd name="connsiteX1987" fmla="*/ 1544109 w 4070350"/>
              <a:gd name="connsiteY1987" fmla="*/ 5875338 h 6857999"/>
              <a:gd name="connsiteX1988" fmla="*/ 1541992 w 4070350"/>
              <a:gd name="connsiteY1988" fmla="*/ 5868194 h 6857999"/>
              <a:gd name="connsiteX1989" fmla="*/ 1540140 w 4070350"/>
              <a:gd name="connsiteY1989" fmla="*/ 5861315 h 6857999"/>
              <a:gd name="connsiteX1990" fmla="*/ 1538552 w 4070350"/>
              <a:gd name="connsiteY1990" fmla="*/ 5853906 h 6857999"/>
              <a:gd name="connsiteX1991" fmla="*/ 1537494 w 4070350"/>
              <a:gd name="connsiteY1991" fmla="*/ 5846763 h 6857999"/>
              <a:gd name="connsiteX1992" fmla="*/ 1536171 w 4070350"/>
              <a:gd name="connsiteY1992" fmla="*/ 5839884 h 6857999"/>
              <a:gd name="connsiteX1993" fmla="*/ 1535377 w 4070350"/>
              <a:gd name="connsiteY1993" fmla="*/ 5832475 h 6857999"/>
              <a:gd name="connsiteX1994" fmla="*/ 1534054 w 4070350"/>
              <a:gd name="connsiteY1994" fmla="*/ 5817659 h 6857999"/>
              <a:gd name="connsiteX1995" fmla="*/ 1533525 w 4070350"/>
              <a:gd name="connsiteY1995" fmla="*/ 5803371 h 6857999"/>
              <a:gd name="connsiteX1996" fmla="*/ 1533261 w 4070350"/>
              <a:gd name="connsiteY1996" fmla="*/ 5788819 h 6857999"/>
              <a:gd name="connsiteX1997" fmla="*/ 1533261 w 4070350"/>
              <a:gd name="connsiteY1997" fmla="*/ 5774002 h 6857999"/>
              <a:gd name="connsiteX1998" fmla="*/ 1534054 w 4070350"/>
              <a:gd name="connsiteY1998" fmla="*/ 5744369 h 6857999"/>
              <a:gd name="connsiteX1999" fmla="*/ 1534584 w 4070350"/>
              <a:gd name="connsiteY1999" fmla="*/ 5715000 h 6857999"/>
              <a:gd name="connsiteX2000" fmla="*/ 1534848 w 4070350"/>
              <a:gd name="connsiteY2000" fmla="*/ 5700448 h 6857999"/>
              <a:gd name="connsiteX2001" fmla="*/ 1534584 w 4070350"/>
              <a:gd name="connsiteY2001" fmla="*/ 5685631 h 6857999"/>
              <a:gd name="connsiteX2002" fmla="*/ 1533790 w 4070350"/>
              <a:gd name="connsiteY2002" fmla="*/ 5671079 h 6857999"/>
              <a:gd name="connsiteX2003" fmla="*/ 1532467 w 4070350"/>
              <a:gd name="connsiteY2003" fmla="*/ 5656792 h 6857999"/>
              <a:gd name="connsiteX2004" fmla="*/ 1539611 w 4070350"/>
              <a:gd name="connsiteY2004" fmla="*/ 5650971 h 6857999"/>
              <a:gd name="connsiteX2005" fmla="*/ 1539081 w 4070350"/>
              <a:gd name="connsiteY2005" fmla="*/ 5649119 h 6857999"/>
              <a:gd name="connsiteX2006" fmla="*/ 1532467 w 4070350"/>
              <a:gd name="connsiteY2006" fmla="*/ 5656792 h 6857999"/>
              <a:gd name="connsiteX2007" fmla="*/ 1531145 w 4070350"/>
              <a:gd name="connsiteY2007" fmla="*/ 5654146 h 6857999"/>
              <a:gd name="connsiteX2008" fmla="*/ 1529821 w 4070350"/>
              <a:gd name="connsiteY2008" fmla="*/ 5651500 h 6857999"/>
              <a:gd name="connsiteX2009" fmla="*/ 1527969 w 4070350"/>
              <a:gd name="connsiteY2009" fmla="*/ 5646473 h 6857999"/>
              <a:gd name="connsiteX2010" fmla="*/ 1526646 w 4070350"/>
              <a:gd name="connsiteY2010" fmla="*/ 5640917 h 6857999"/>
              <a:gd name="connsiteX2011" fmla="*/ 1525588 w 4070350"/>
              <a:gd name="connsiteY2011" fmla="*/ 5635625 h 6857999"/>
              <a:gd name="connsiteX2012" fmla="*/ 1525059 w 4070350"/>
              <a:gd name="connsiteY2012" fmla="*/ 5629804 h 6857999"/>
              <a:gd name="connsiteX2013" fmla="*/ 1524794 w 4070350"/>
              <a:gd name="connsiteY2013" fmla="*/ 5623984 h 6857999"/>
              <a:gd name="connsiteX2014" fmla="*/ 1524001 w 4070350"/>
              <a:gd name="connsiteY2014" fmla="*/ 5612342 h 6857999"/>
              <a:gd name="connsiteX2015" fmla="*/ 1523471 w 4070350"/>
              <a:gd name="connsiteY2015" fmla="*/ 5600436 h 6857999"/>
              <a:gd name="connsiteX2016" fmla="*/ 1522942 w 4070350"/>
              <a:gd name="connsiteY2016" fmla="*/ 5594879 h 6857999"/>
              <a:gd name="connsiteX2017" fmla="*/ 1521884 w 4070350"/>
              <a:gd name="connsiteY2017" fmla="*/ 5589323 h 6857999"/>
              <a:gd name="connsiteX2018" fmla="*/ 1520825 w 4070350"/>
              <a:gd name="connsiteY2018" fmla="*/ 5584031 h 6857999"/>
              <a:gd name="connsiteX2019" fmla="*/ 1518709 w 4070350"/>
              <a:gd name="connsiteY2019" fmla="*/ 5578740 h 6857999"/>
              <a:gd name="connsiteX2020" fmla="*/ 1517386 w 4070350"/>
              <a:gd name="connsiteY2020" fmla="*/ 5576094 h 6857999"/>
              <a:gd name="connsiteX2021" fmla="*/ 1516327 w 4070350"/>
              <a:gd name="connsiteY2021" fmla="*/ 5573713 h 6857999"/>
              <a:gd name="connsiteX2022" fmla="*/ 1514740 w 4070350"/>
              <a:gd name="connsiteY2022" fmla="*/ 5571331 h 6857999"/>
              <a:gd name="connsiteX2023" fmla="*/ 1512888 w 4070350"/>
              <a:gd name="connsiteY2023" fmla="*/ 5569215 h 6857999"/>
              <a:gd name="connsiteX2024" fmla="*/ 1497542 w 4070350"/>
              <a:gd name="connsiteY2024" fmla="*/ 5720292 h 6857999"/>
              <a:gd name="connsiteX2025" fmla="*/ 1498071 w 4070350"/>
              <a:gd name="connsiteY2025" fmla="*/ 5735373 h 6857999"/>
              <a:gd name="connsiteX2026" fmla="*/ 1498071 w 4070350"/>
              <a:gd name="connsiteY2026" fmla="*/ 5750454 h 6857999"/>
              <a:gd name="connsiteX2027" fmla="*/ 1497542 w 4070350"/>
              <a:gd name="connsiteY2027" fmla="*/ 5765271 h 6857999"/>
              <a:gd name="connsiteX2028" fmla="*/ 1496484 w 4070350"/>
              <a:gd name="connsiteY2028" fmla="*/ 5780352 h 6857999"/>
              <a:gd name="connsiteX2029" fmla="*/ 1494896 w 4070350"/>
              <a:gd name="connsiteY2029" fmla="*/ 5795169 h 6857999"/>
              <a:gd name="connsiteX2030" fmla="*/ 1493044 w 4070350"/>
              <a:gd name="connsiteY2030" fmla="*/ 5809721 h 6857999"/>
              <a:gd name="connsiteX2031" fmla="*/ 1490927 w 4070350"/>
              <a:gd name="connsiteY2031" fmla="*/ 5824538 h 6857999"/>
              <a:gd name="connsiteX2032" fmla="*/ 1488811 w 4070350"/>
              <a:gd name="connsiteY2032" fmla="*/ 5838825 h 6857999"/>
              <a:gd name="connsiteX2033" fmla="*/ 1484048 w 4070350"/>
              <a:gd name="connsiteY2033" fmla="*/ 5868194 h 6857999"/>
              <a:gd name="connsiteX2034" fmla="*/ 1479286 w 4070350"/>
              <a:gd name="connsiteY2034" fmla="*/ 5897298 h 6857999"/>
              <a:gd name="connsiteX2035" fmla="*/ 1477434 w 4070350"/>
              <a:gd name="connsiteY2035" fmla="*/ 5912115 h 6857999"/>
              <a:gd name="connsiteX2036" fmla="*/ 1475581 w 4070350"/>
              <a:gd name="connsiteY2036" fmla="*/ 5926667 h 6857999"/>
              <a:gd name="connsiteX2037" fmla="*/ 1473994 w 4070350"/>
              <a:gd name="connsiteY2037" fmla="*/ 5941484 h 6857999"/>
              <a:gd name="connsiteX2038" fmla="*/ 1473200 w 4070350"/>
              <a:gd name="connsiteY2038" fmla="*/ 5956565 h 6857999"/>
              <a:gd name="connsiteX2039" fmla="*/ 1469496 w 4070350"/>
              <a:gd name="connsiteY2039" fmla="*/ 5981700 h 6857999"/>
              <a:gd name="connsiteX2040" fmla="*/ 1465792 w 4070350"/>
              <a:gd name="connsiteY2040" fmla="*/ 6006571 h 6857999"/>
              <a:gd name="connsiteX2041" fmla="*/ 1462088 w 4070350"/>
              <a:gd name="connsiteY2041" fmla="*/ 6031706 h 6857999"/>
              <a:gd name="connsiteX2042" fmla="*/ 1457325 w 4070350"/>
              <a:gd name="connsiteY2042" fmla="*/ 6056048 h 6857999"/>
              <a:gd name="connsiteX2043" fmla="*/ 1452563 w 4070350"/>
              <a:gd name="connsiteY2043" fmla="*/ 6080125 h 6857999"/>
              <a:gd name="connsiteX2044" fmla="*/ 1447536 w 4070350"/>
              <a:gd name="connsiteY2044" fmla="*/ 6104467 h 6857999"/>
              <a:gd name="connsiteX2045" fmla="*/ 1444361 w 4070350"/>
              <a:gd name="connsiteY2045" fmla="*/ 6116109 h 6857999"/>
              <a:gd name="connsiteX2046" fmla="*/ 1441451 w 4070350"/>
              <a:gd name="connsiteY2046" fmla="*/ 6128015 h 6857999"/>
              <a:gd name="connsiteX2047" fmla="*/ 1438011 w 4070350"/>
              <a:gd name="connsiteY2047" fmla="*/ 6139392 h 6857999"/>
              <a:gd name="connsiteX2048" fmla="*/ 1434836 w 4070350"/>
              <a:gd name="connsiteY2048" fmla="*/ 6150769 h 6857999"/>
              <a:gd name="connsiteX2049" fmla="*/ 1431131 w 4070350"/>
              <a:gd name="connsiteY2049" fmla="*/ 6162411 h 6857999"/>
              <a:gd name="connsiteX2050" fmla="*/ 1427163 w 4070350"/>
              <a:gd name="connsiteY2050" fmla="*/ 6173523 h 6857999"/>
              <a:gd name="connsiteX2051" fmla="*/ 1423459 w 4070350"/>
              <a:gd name="connsiteY2051" fmla="*/ 6184636 h 6857999"/>
              <a:gd name="connsiteX2052" fmla="*/ 1419225 w 4070350"/>
              <a:gd name="connsiteY2052" fmla="*/ 6195748 h 6857999"/>
              <a:gd name="connsiteX2053" fmla="*/ 1414727 w 4070350"/>
              <a:gd name="connsiteY2053" fmla="*/ 6206596 h 6857999"/>
              <a:gd name="connsiteX2054" fmla="*/ 1409700 w 4070350"/>
              <a:gd name="connsiteY2054" fmla="*/ 6217179 h 6857999"/>
              <a:gd name="connsiteX2055" fmla="*/ 1404938 w 4070350"/>
              <a:gd name="connsiteY2055" fmla="*/ 6227763 h 6857999"/>
              <a:gd name="connsiteX2056" fmla="*/ 1399646 w 4070350"/>
              <a:gd name="connsiteY2056" fmla="*/ 6238346 h 6857999"/>
              <a:gd name="connsiteX2057" fmla="*/ 1394090 w 4070350"/>
              <a:gd name="connsiteY2057" fmla="*/ 6248665 h 6857999"/>
              <a:gd name="connsiteX2058" fmla="*/ 1388270 w 4070350"/>
              <a:gd name="connsiteY2058" fmla="*/ 6258454 h 6857999"/>
              <a:gd name="connsiteX2059" fmla="*/ 1382448 w 4070350"/>
              <a:gd name="connsiteY2059" fmla="*/ 6268509 h 6857999"/>
              <a:gd name="connsiteX2060" fmla="*/ 1376098 w 4070350"/>
              <a:gd name="connsiteY2060" fmla="*/ 6278563 h 6857999"/>
              <a:gd name="connsiteX2061" fmla="*/ 1369484 w 4070350"/>
              <a:gd name="connsiteY2061" fmla="*/ 6287823 h 6857999"/>
              <a:gd name="connsiteX2062" fmla="*/ 1362340 w 4070350"/>
              <a:gd name="connsiteY2062" fmla="*/ 6297084 h 6857999"/>
              <a:gd name="connsiteX2063" fmla="*/ 1355197 w 4070350"/>
              <a:gd name="connsiteY2063" fmla="*/ 6306609 h 6857999"/>
              <a:gd name="connsiteX2064" fmla="*/ 1347259 w 4070350"/>
              <a:gd name="connsiteY2064" fmla="*/ 6315604 h 6857999"/>
              <a:gd name="connsiteX2065" fmla="*/ 1340115 w 4070350"/>
              <a:gd name="connsiteY2065" fmla="*/ 6323277 h 6857999"/>
              <a:gd name="connsiteX2066" fmla="*/ 1332971 w 4070350"/>
              <a:gd name="connsiteY2066" fmla="*/ 6330686 h 6857999"/>
              <a:gd name="connsiteX2067" fmla="*/ 1325563 w 4070350"/>
              <a:gd name="connsiteY2067" fmla="*/ 6337300 h 6857999"/>
              <a:gd name="connsiteX2068" fmla="*/ 1318154 w 4070350"/>
              <a:gd name="connsiteY2068" fmla="*/ 6343386 h 6857999"/>
              <a:gd name="connsiteX2069" fmla="*/ 1310481 w 4070350"/>
              <a:gd name="connsiteY2069" fmla="*/ 6348413 h 6857999"/>
              <a:gd name="connsiteX2070" fmla="*/ 1303073 w 4070350"/>
              <a:gd name="connsiteY2070" fmla="*/ 6352911 h 6857999"/>
              <a:gd name="connsiteX2071" fmla="*/ 1295400 w 4070350"/>
              <a:gd name="connsiteY2071" fmla="*/ 6356879 h 6857999"/>
              <a:gd name="connsiteX2072" fmla="*/ 1287728 w 4070350"/>
              <a:gd name="connsiteY2072" fmla="*/ 6360319 h 6857999"/>
              <a:gd name="connsiteX2073" fmla="*/ 1279790 w 4070350"/>
              <a:gd name="connsiteY2073" fmla="*/ 6362700 h 6857999"/>
              <a:gd name="connsiteX2074" fmla="*/ 1271852 w 4070350"/>
              <a:gd name="connsiteY2074" fmla="*/ 6364817 h 6857999"/>
              <a:gd name="connsiteX2075" fmla="*/ 1263651 w 4070350"/>
              <a:gd name="connsiteY2075" fmla="*/ 6365611 h 6857999"/>
              <a:gd name="connsiteX2076" fmla="*/ 1255713 w 4070350"/>
              <a:gd name="connsiteY2076" fmla="*/ 6366140 h 6857999"/>
              <a:gd name="connsiteX2077" fmla="*/ 1247246 w 4070350"/>
              <a:gd name="connsiteY2077" fmla="*/ 6365875 h 6857999"/>
              <a:gd name="connsiteX2078" fmla="*/ 1238779 w 4070350"/>
              <a:gd name="connsiteY2078" fmla="*/ 6365081 h 6857999"/>
              <a:gd name="connsiteX2079" fmla="*/ 1230048 w 4070350"/>
              <a:gd name="connsiteY2079" fmla="*/ 6363494 h 6857999"/>
              <a:gd name="connsiteX2080" fmla="*/ 1221052 w 4070350"/>
              <a:gd name="connsiteY2080" fmla="*/ 6361113 h 6857999"/>
              <a:gd name="connsiteX2081" fmla="*/ 1212056 w 4070350"/>
              <a:gd name="connsiteY2081" fmla="*/ 6360584 h 6857999"/>
              <a:gd name="connsiteX2082" fmla="*/ 1203854 w 4070350"/>
              <a:gd name="connsiteY2082" fmla="*/ 6360319 h 6857999"/>
              <a:gd name="connsiteX2083" fmla="*/ 1194859 w 4070350"/>
              <a:gd name="connsiteY2083" fmla="*/ 6360319 h 6857999"/>
              <a:gd name="connsiteX2084" fmla="*/ 1186127 w 4070350"/>
              <a:gd name="connsiteY2084" fmla="*/ 6360319 h 6857999"/>
              <a:gd name="connsiteX2085" fmla="*/ 1168665 w 4070350"/>
              <a:gd name="connsiteY2085" fmla="*/ 6360848 h 6857999"/>
              <a:gd name="connsiteX2086" fmla="*/ 1151467 w 4070350"/>
              <a:gd name="connsiteY2086" fmla="*/ 6361377 h 6857999"/>
              <a:gd name="connsiteX2087" fmla="*/ 1142736 w 4070350"/>
              <a:gd name="connsiteY2087" fmla="*/ 6361377 h 6857999"/>
              <a:gd name="connsiteX2088" fmla="*/ 1134004 w 4070350"/>
              <a:gd name="connsiteY2088" fmla="*/ 6361113 h 6857999"/>
              <a:gd name="connsiteX2089" fmla="*/ 1125273 w 4070350"/>
              <a:gd name="connsiteY2089" fmla="*/ 6360584 h 6857999"/>
              <a:gd name="connsiteX2090" fmla="*/ 1116806 w 4070350"/>
              <a:gd name="connsiteY2090" fmla="*/ 6359525 h 6857999"/>
              <a:gd name="connsiteX2091" fmla="*/ 1108075 w 4070350"/>
              <a:gd name="connsiteY2091" fmla="*/ 6358202 h 6857999"/>
              <a:gd name="connsiteX2092" fmla="*/ 1099344 w 4070350"/>
              <a:gd name="connsiteY2092" fmla="*/ 6356086 h 6857999"/>
              <a:gd name="connsiteX2093" fmla="*/ 1090877 w 4070350"/>
              <a:gd name="connsiteY2093" fmla="*/ 6353704 h 6857999"/>
              <a:gd name="connsiteX2094" fmla="*/ 1082411 w 4070350"/>
              <a:gd name="connsiteY2094" fmla="*/ 6350265 h 6857999"/>
              <a:gd name="connsiteX2095" fmla="*/ 1060186 w 4070350"/>
              <a:gd name="connsiteY2095" fmla="*/ 6346031 h 6857999"/>
              <a:gd name="connsiteX2096" fmla="*/ 1055423 w 4070350"/>
              <a:gd name="connsiteY2096" fmla="*/ 6346561 h 6857999"/>
              <a:gd name="connsiteX2097" fmla="*/ 1050661 w 4070350"/>
              <a:gd name="connsiteY2097" fmla="*/ 6346825 h 6857999"/>
              <a:gd name="connsiteX2098" fmla="*/ 1046163 w 4070350"/>
              <a:gd name="connsiteY2098" fmla="*/ 6346561 h 6857999"/>
              <a:gd name="connsiteX2099" fmla="*/ 1041929 w 4070350"/>
              <a:gd name="connsiteY2099" fmla="*/ 6346031 h 6857999"/>
              <a:gd name="connsiteX2100" fmla="*/ 1037696 w 4070350"/>
              <a:gd name="connsiteY2100" fmla="*/ 6344709 h 6857999"/>
              <a:gd name="connsiteX2101" fmla="*/ 1033992 w 4070350"/>
              <a:gd name="connsiteY2101" fmla="*/ 6343386 h 6857999"/>
              <a:gd name="connsiteX2102" fmla="*/ 1030023 w 4070350"/>
              <a:gd name="connsiteY2102" fmla="*/ 6341269 h 6857999"/>
              <a:gd name="connsiteX2103" fmla="*/ 1026584 w 4070350"/>
              <a:gd name="connsiteY2103" fmla="*/ 6338888 h 6857999"/>
              <a:gd name="connsiteX2104" fmla="*/ 1023409 w 4070350"/>
              <a:gd name="connsiteY2104" fmla="*/ 6335713 h 6857999"/>
              <a:gd name="connsiteX2105" fmla="*/ 1020234 w 4070350"/>
              <a:gd name="connsiteY2105" fmla="*/ 6332538 h 6857999"/>
              <a:gd name="connsiteX2106" fmla="*/ 1017323 w 4070350"/>
              <a:gd name="connsiteY2106" fmla="*/ 6328569 h 6857999"/>
              <a:gd name="connsiteX2107" fmla="*/ 1014942 w 4070350"/>
              <a:gd name="connsiteY2107" fmla="*/ 6324336 h 6857999"/>
              <a:gd name="connsiteX2108" fmla="*/ 1012561 w 4070350"/>
              <a:gd name="connsiteY2108" fmla="*/ 6319838 h 6857999"/>
              <a:gd name="connsiteX2109" fmla="*/ 1010709 w 4070350"/>
              <a:gd name="connsiteY2109" fmla="*/ 6315075 h 6857999"/>
              <a:gd name="connsiteX2110" fmla="*/ 1008856 w 4070350"/>
              <a:gd name="connsiteY2110" fmla="*/ 6309519 h 6857999"/>
              <a:gd name="connsiteX2111" fmla="*/ 1007534 w 4070350"/>
              <a:gd name="connsiteY2111" fmla="*/ 6303698 h 6857999"/>
              <a:gd name="connsiteX2112" fmla="*/ 1005152 w 4070350"/>
              <a:gd name="connsiteY2112" fmla="*/ 6293644 h 6857999"/>
              <a:gd name="connsiteX2113" fmla="*/ 1002771 w 4070350"/>
              <a:gd name="connsiteY2113" fmla="*/ 6283590 h 6857999"/>
              <a:gd name="connsiteX2114" fmla="*/ 997479 w 4070350"/>
              <a:gd name="connsiteY2114" fmla="*/ 6263746 h 6857999"/>
              <a:gd name="connsiteX2115" fmla="*/ 991659 w 4070350"/>
              <a:gd name="connsiteY2115" fmla="*/ 6243638 h 6857999"/>
              <a:gd name="connsiteX2116" fmla="*/ 985838 w 4070350"/>
              <a:gd name="connsiteY2116" fmla="*/ 6224059 h 6857999"/>
              <a:gd name="connsiteX2117" fmla="*/ 983192 w 4070350"/>
              <a:gd name="connsiteY2117" fmla="*/ 6214004 h 6857999"/>
              <a:gd name="connsiteX2118" fmla="*/ 980811 w 4070350"/>
              <a:gd name="connsiteY2118" fmla="*/ 6203950 h 6857999"/>
              <a:gd name="connsiteX2119" fmla="*/ 978694 w 4070350"/>
              <a:gd name="connsiteY2119" fmla="*/ 6193631 h 6857999"/>
              <a:gd name="connsiteX2120" fmla="*/ 976577 w 4070350"/>
              <a:gd name="connsiteY2120" fmla="*/ 6183313 h 6857999"/>
              <a:gd name="connsiteX2121" fmla="*/ 974990 w 4070350"/>
              <a:gd name="connsiteY2121" fmla="*/ 6173259 h 6857999"/>
              <a:gd name="connsiteX2122" fmla="*/ 974196 w 4070350"/>
              <a:gd name="connsiteY2122" fmla="*/ 6162675 h 6857999"/>
              <a:gd name="connsiteX2123" fmla="*/ 973138 w 4070350"/>
              <a:gd name="connsiteY2123" fmla="*/ 6151827 h 6857999"/>
              <a:gd name="connsiteX2124" fmla="*/ 973138 w 4070350"/>
              <a:gd name="connsiteY2124" fmla="*/ 6140979 h 6857999"/>
              <a:gd name="connsiteX2125" fmla="*/ 968640 w 4070350"/>
              <a:gd name="connsiteY2125" fmla="*/ 6130396 h 6857999"/>
              <a:gd name="connsiteX2126" fmla="*/ 964672 w 4070350"/>
              <a:gd name="connsiteY2126" fmla="*/ 6119548 h 6857999"/>
              <a:gd name="connsiteX2127" fmla="*/ 960967 w 4070350"/>
              <a:gd name="connsiteY2127" fmla="*/ 6108171 h 6857999"/>
              <a:gd name="connsiteX2128" fmla="*/ 957263 w 4070350"/>
              <a:gd name="connsiteY2128" fmla="*/ 6097323 h 6857999"/>
              <a:gd name="connsiteX2129" fmla="*/ 953824 w 4070350"/>
              <a:gd name="connsiteY2129" fmla="*/ 6086211 h 6857999"/>
              <a:gd name="connsiteX2130" fmla="*/ 951177 w 4070350"/>
              <a:gd name="connsiteY2130" fmla="*/ 6074834 h 6857999"/>
              <a:gd name="connsiteX2131" fmla="*/ 948532 w 4070350"/>
              <a:gd name="connsiteY2131" fmla="*/ 6063721 h 6857999"/>
              <a:gd name="connsiteX2132" fmla="*/ 946150 w 4070350"/>
              <a:gd name="connsiteY2132" fmla="*/ 6051815 h 6857999"/>
              <a:gd name="connsiteX2133" fmla="*/ 943769 w 4070350"/>
              <a:gd name="connsiteY2133" fmla="*/ 6040438 h 6857999"/>
              <a:gd name="connsiteX2134" fmla="*/ 941917 w 4070350"/>
              <a:gd name="connsiteY2134" fmla="*/ 6028531 h 6857999"/>
              <a:gd name="connsiteX2135" fmla="*/ 940065 w 4070350"/>
              <a:gd name="connsiteY2135" fmla="*/ 6017154 h 6857999"/>
              <a:gd name="connsiteX2136" fmla="*/ 938477 w 4070350"/>
              <a:gd name="connsiteY2136" fmla="*/ 6005248 h 6857999"/>
              <a:gd name="connsiteX2137" fmla="*/ 937419 w 4070350"/>
              <a:gd name="connsiteY2137" fmla="*/ 5993342 h 6857999"/>
              <a:gd name="connsiteX2138" fmla="*/ 936096 w 4070350"/>
              <a:gd name="connsiteY2138" fmla="*/ 5981171 h 6857999"/>
              <a:gd name="connsiteX2139" fmla="*/ 934244 w 4070350"/>
              <a:gd name="connsiteY2139" fmla="*/ 5957094 h 6857999"/>
              <a:gd name="connsiteX2140" fmla="*/ 933186 w 4070350"/>
              <a:gd name="connsiteY2140" fmla="*/ 5953919 h 6857999"/>
              <a:gd name="connsiteX2141" fmla="*/ 932127 w 4070350"/>
              <a:gd name="connsiteY2141" fmla="*/ 5950215 h 6857999"/>
              <a:gd name="connsiteX2142" fmla="*/ 931598 w 4070350"/>
              <a:gd name="connsiteY2142" fmla="*/ 5945981 h 6857999"/>
              <a:gd name="connsiteX2143" fmla="*/ 931334 w 4070350"/>
              <a:gd name="connsiteY2143" fmla="*/ 5941748 h 6857999"/>
              <a:gd name="connsiteX2144" fmla="*/ 931334 w 4070350"/>
              <a:gd name="connsiteY2144" fmla="*/ 5933017 h 6857999"/>
              <a:gd name="connsiteX2145" fmla="*/ 931069 w 4070350"/>
              <a:gd name="connsiteY2145" fmla="*/ 5928519 h 6857999"/>
              <a:gd name="connsiteX2146" fmla="*/ 931069 w 4070350"/>
              <a:gd name="connsiteY2146" fmla="*/ 5924286 h 6857999"/>
              <a:gd name="connsiteX2147" fmla="*/ 930275 w 4070350"/>
              <a:gd name="connsiteY2147" fmla="*/ 5920052 h 6857999"/>
              <a:gd name="connsiteX2148" fmla="*/ 929481 w 4070350"/>
              <a:gd name="connsiteY2148" fmla="*/ 5916348 h 6857999"/>
              <a:gd name="connsiteX2149" fmla="*/ 927894 w 4070350"/>
              <a:gd name="connsiteY2149" fmla="*/ 5913173 h 6857999"/>
              <a:gd name="connsiteX2150" fmla="*/ 927100 w 4070350"/>
              <a:gd name="connsiteY2150" fmla="*/ 5911850 h 6857999"/>
              <a:gd name="connsiteX2151" fmla="*/ 925777 w 4070350"/>
              <a:gd name="connsiteY2151" fmla="*/ 5910792 h 6857999"/>
              <a:gd name="connsiteX2152" fmla="*/ 924719 w 4070350"/>
              <a:gd name="connsiteY2152" fmla="*/ 5909469 h 6857999"/>
              <a:gd name="connsiteX2153" fmla="*/ 923131 w 4070350"/>
              <a:gd name="connsiteY2153" fmla="*/ 5908675 h 6857999"/>
              <a:gd name="connsiteX2154" fmla="*/ 921544 w 4070350"/>
              <a:gd name="connsiteY2154" fmla="*/ 5907617 h 6857999"/>
              <a:gd name="connsiteX2155" fmla="*/ 919956 w 4070350"/>
              <a:gd name="connsiteY2155" fmla="*/ 5907088 h 6857999"/>
              <a:gd name="connsiteX2156" fmla="*/ 917840 w 4070350"/>
              <a:gd name="connsiteY2156" fmla="*/ 5906823 h 6857999"/>
              <a:gd name="connsiteX2157" fmla="*/ 915195 w 4070350"/>
              <a:gd name="connsiteY2157" fmla="*/ 5906559 h 6857999"/>
              <a:gd name="connsiteX2158" fmla="*/ 912548 w 4070350"/>
              <a:gd name="connsiteY2158" fmla="*/ 5906823 h 6857999"/>
              <a:gd name="connsiteX2159" fmla="*/ 909903 w 4070350"/>
              <a:gd name="connsiteY2159" fmla="*/ 5907088 h 6857999"/>
              <a:gd name="connsiteX2160" fmla="*/ 907256 w 4070350"/>
              <a:gd name="connsiteY2160" fmla="*/ 5919523 h 6857999"/>
              <a:gd name="connsiteX2161" fmla="*/ 904347 w 4070350"/>
              <a:gd name="connsiteY2161" fmla="*/ 5931694 h 6857999"/>
              <a:gd name="connsiteX2162" fmla="*/ 901436 w 4070350"/>
              <a:gd name="connsiteY2162" fmla="*/ 5943865 h 6857999"/>
              <a:gd name="connsiteX2163" fmla="*/ 899584 w 4070350"/>
              <a:gd name="connsiteY2163" fmla="*/ 5949686 h 6857999"/>
              <a:gd name="connsiteX2164" fmla="*/ 897467 w 4070350"/>
              <a:gd name="connsiteY2164" fmla="*/ 5954977 h 6857999"/>
              <a:gd name="connsiteX2165" fmla="*/ 895351 w 4070350"/>
              <a:gd name="connsiteY2165" fmla="*/ 5960534 h 6857999"/>
              <a:gd name="connsiteX2166" fmla="*/ 892704 w 4070350"/>
              <a:gd name="connsiteY2166" fmla="*/ 5965825 h 6857999"/>
              <a:gd name="connsiteX2167" fmla="*/ 890059 w 4070350"/>
              <a:gd name="connsiteY2167" fmla="*/ 5970852 h 6857999"/>
              <a:gd name="connsiteX2168" fmla="*/ 886619 w 4070350"/>
              <a:gd name="connsiteY2168" fmla="*/ 5975350 h 6857999"/>
              <a:gd name="connsiteX2169" fmla="*/ 883444 w 4070350"/>
              <a:gd name="connsiteY2169" fmla="*/ 5979584 h 6857999"/>
              <a:gd name="connsiteX2170" fmla="*/ 879475 w 4070350"/>
              <a:gd name="connsiteY2170" fmla="*/ 5983288 h 6857999"/>
              <a:gd name="connsiteX2171" fmla="*/ 874977 w 4070350"/>
              <a:gd name="connsiteY2171" fmla="*/ 5986992 h 6857999"/>
              <a:gd name="connsiteX2172" fmla="*/ 869950 w 4070350"/>
              <a:gd name="connsiteY2172" fmla="*/ 5990431 h 6857999"/>
              <a:gd name="connsiteX2173" fmla="*/ 871274 w 4070350"/>
              <a:gd name="connsiteY2173" fmla="*/ 5997575 h 6857999"/>
              <a:gd name="connsiteX2174" fmla="*/ 872861 w 4070350"/>
              <a:gd name="connsiteY2174" fmla="*/ 6005248 h 6857999"/>
              <a:gd name="connsiteX2175" fmla="*/ 873654 w 4070350"/>
              <a:gd name="connsiteY2175" fmla="*/ 6012921 h 6857999"/>
              <a:gd name="connsiteX2176" fmla="*/ 873919 w 4070350"/>
              <a:gd name="connsiteY2176" fmla="*/ 6016890 h 6857999"/>
              <a:gd name="connsiteX2177" fmla="*/ 873919 w 4070350"/>
              <a:gd name="connsiteY2177" fmla="*/ 6020594 h 6857999"/>
              <a:gd name="connsiteX2178" fmla="*/ 873919 w 4070350"/>
              <a:gd name="connsiteY2178" fmla="*/ 6024034 h 6857999"/>
              <a:gd name="connsiteX2179" fmla="*/ 873390 w 4070350"/>
              <a:gd name="connsiteY2179" fmla="*/ 6027738 h 6857999"/>
              <a:gd name="connsiteX2180" fmla="*/ 872861 w 4070350"/>
              <a:gd name="connsiteY2180" fmla="*/ 6030648 h 6857999"/>
              <a:gd name="connsiteX2181" fmla="*/ 871802 w 4070350"/>
              <a:gd name="connsiteY2181" fmla="*/ 6033823 h 6857999"/>
              <a:gd name="connsiteX2182" fmla="*/ 870744 w 4070350"/>
              <a:gd name="connsiteY2182" fmla="*/ 6036204 h 6857999"/>
              <a:gd name="connsiteX2183" fmla="*/ 868892 w 4070350"/>
              <a:gd name="connsiteY2183" fmla="*/ 6038586 h 6857999"/>
              <a:gd name="connsiteX2184" fmla="*/ 866775 w 4070350"/>
              <a:gd name="connsiteY2184" fmla="*/ 6040438 h 6857999"/>
              <a:gd name="connsiteX2185" fmla="*/ 864130 w 4070350"/>
              <a:gd name="connsiteY2185" fmla="*/ 6042025 h 6857999"/>
              <a:gd name="connsiteX2186" fmla="*/ 858309 w 4070350"/>
              <a:gd name="connsiteY2186" fmla="*/ 6044671 h 6857999"/>
              <a:gd name="connsiteX2187" fmla="*/ 852752 w 4070350"/>
              <a:gd name="connsiteY2187" fmla="*/ 6047846 h 6857999"/>
              <a:gd name="connsiteX2188" fmla="*/ 847461 w 4070350"/>
              <a:gd name="connsiteY2188" fmla="*/ 6051286 h 6857999"/>
              <a:gd name="connsiteX2189" fmla="*/ 842434 w 4070350"/>
              <a:gd name="connsiteY2189" fmla="*/ 6055254 h 6857999"/>
              <a:gd name="connsiteX2190" fmla="*/ 837406 w 4070350"/>
              <a:gd name="connsiteY2190" fmla="*/ 6059488 h 6857999"/>
              <a:gd name="connsiteX2191" fmla="*/ 832645 w 4070350"/>
              <a:gd name="connsiteY2191" fmla="*/ 6063721 h 6857999"/>
              <a:gd name="connsiteX2192" fmla="*/ 827881 w 4070350"/>
              <a:gd name="connsiteY2192" fmla="*/ 6068219 h 6857999"/>
              <a:gd name="connsiteX2193" fmla="*/ 823384 w 4070350"/>
              <a:gd name="connsiteY2193" fmla="*/ 6072981 h 6857999"/>
              <a:gd name="connsiteX2194" fmla="*/ 814123 w 4070350"/>
              <a:gd name="connsiteY2194" fmla="*/ 6082771 h 6857999"/>
              <a:gd name="connsiteX2195" fmla="*/ 805392 w 4070350"/>
              <a:gd name="connsiteY2195" fmla="*/ 6092561 h 6857999"/>
              <a:gd name="connsiteX2196" fmla="*/ 796396 w 4070350"/>
              <a:gd name="connsiteY2196" fmla="*/ 6102350 h 6857999"/>
              <a:gd name="connsiteX2197" fmla="*/ 791898 w 4070350"/>
              <a:gd name="connsiteY2197" fmla="*/ 6107113 h 6857999"/>
              <a:gd name="connsiteX2198" fmla="*/ 787136 w 4070350"/>
              <a:gd name="connsiteY2198" fmla="*/ 6111611 h 6857999"/>
              <a:gd name="connsiteX2199" fmla="*/ 761206 w 4070350"/>
              <a:gd name="connsiteY2199" fmla="*/ 6114521 h 6857999"/>
              <a:gd name="connsiteX2200" fmla="*/ 735013 w 4070350"/>
              <a:gd name="connsiteY2200" fmla="*/ 6117696 h 6857999"/>
              <a:gd name="connsiteX2201" fmla="*/ 722048 w 4070350"/>
              <a:gd name="connsiteY2201" fmla="*/ 6119284 h 6857999"/>
              <a:gd name="connsiteX2202" fmla="*/ 708554 w 4070350"/>
              <a:gd name="connsiteY2202" fmla="*/ 6120077 h 6857999"/>
              <a:gd name="connsiteX2203" fmla="*/ 695590 w 4070350"/>
              <a:gd name="connsiteY2203" fmla="*/ 6120871 h 6857999"/>
              <a:gd name="connsiteX2204" fmla="*/ 682626 w 4070350"/>
              <a:gd name="connsiteY2204" fmla="*/ 6121665 h 6857999"/>
              <a:gd name="connsiteX2205" fmla="*/ 669396 w 4070350"/>
              <a:gd name="connsiteY2205" fmla="*/ 6122194 h 6857999"/>
              <a:gd name="connsiteX2206" fmla="*/ 656431 w 4070350"/>
              <a:gd name="connsiteY2206" fmla="*/ 6122194 h 6857999"/>
              <a:gd name="connsiteX2207" fmla="*/ 643467 w 4070350"/>
              <a:gd name="connsiteY2207" fmla="*/ 6121665 h 6857999"/>
              <a:gd name="connsiteX2208" fmla="*/ 630238 w 4070350"/>
              <a:gd name="connsiteY2208" fmla="*/ 6120606 h 6857999"/>
              <a:gd name="connsiteX2209" fmla="*/ 617273 w 4070350"/>
              <a:gd name="connsiteY2209" fmla="*/ 6119548 h 6857999"/>
              <a:gd name="connsiteX2210" fmla="*/ 604309 w 4070350"/>
              <a:gd name="connsiteY2210" fmla="*/ 6117696 h 6857999"/>
              <a:gd name="connsiteX2211" fmla="*/ 591080 w 4070350"/>
              <a:gd name="connsiteY2211" fmla="*/ 6115315 h 6857999"/>
              <a:gd name="connsiteX2212" fmla="*/ 578115 w 4070350"/>
              <a:gd name="connsiteY2212" fmla="*/ 6112140 h 6857999"/>
              <a:gd name="connsiteX2213" fmla="*/ 573617 w 4070350"/>
              <a:gd name="connsiteY2213" fmla="*/ 6110817 h 6857999"/>
              <a:gd name="connsiteX2214" fmla="*/ 569913 w 4070350"/>
              <a:gd name="connsiteY2214" fmla="*/ 6108965 h 6857999"/>
              <a:gd name="connsiteX2215" fmla="*/ 566473 w 4070350"/>
              <a:gd name="connsiteY2215" fmla="*/ 6106584 h 6857999"/>
              <a:gd name="connsiteX2216" fmla="*/ 563563 w 4070350"/>
              <a:gd name="connsiteY2216" fmla="*/ 6103673 h 6857999"/>
              <a:gd name="connsiteX2217" fmla="*/ 561181 w 4070350"/>
              <a:gd name="connsiteY2217" fmla="*/ 6100763 h 6857999"/>
              <a:gd name="connsiteX2218" fmla="*/ 559065 w 4070350"/>
              <a:gd name="connsiteY2218" fmla="*/ 6097323 h 6857999"/>
              <a:gd name="connsiteX2219" fmla="*/ 557213 w 4070350"/>
              <a:gd name="connsiteY2219" fmla="*/ 6093884 h 6857999"/>
              <a:gd name="connsiteX2220" fmla="*/ 555625 w 4070350"/>
              <a:gd name="connsiteY2220" fmla="*/ 6089915 h 6857999"/>
              <a:gd name="connsiteX2221" fmla="*/ 554567 w 4070350"/>
              <a:gd name="connsiteY2221" fmla="*/ 6085681 h 6857999"/>
              <a:gd name="connsiteX2222" fmla="*/ 553509 w 4070350"/>
              <a:gd name="connsiteY2222" fmla="*/ 6081448 h 6857999"/>
              <a:gd name="connsiteX2223" fmla="*/ 551656 w 4070350"/>
              <a:gd name="connsiteY2223" fmla="*/ 6072717 h 6857999"/>
              <a:gd name="connsiteX2224" fmla="*/ 549275 w 4070350"/>
              <a:gd name="connsiteY2224" fmla="*/ 6054725 h 6857999"/>
              <a:gd name="connsiteX2225" fmla="*/ 545042 w 4070350"/>
              <a:gd name="connsiteY2225" fmla="*/ 6021652 h 6857999"/>
              <a:gd name="connsiteX2226" fmla="*/ 540809 w 4070350"/>
              <a:gd name="connsiteY2226" fmla="*/ 5989109 h 6857999"/>
              <a:gd name="connsiteX2227" fmla="*/ 533400 w 4070350"/>
              <a:gd name="connsiteY2227" fmla="*/ 5923756 h 6857999"/>
              <a:gd name="connsiteX2228" fmla="*/ 508530 w 4070350"/>
              <a:gd name="connsiteY2228" fmla="*/ 5618692 h 6857999"/>
              <a:gd name="connsiteX2229" fmla="*/ 506413 w 4070350"/>
              <a:gd name="connsiteY2229" fmla="*/ 5612871 h 6857999"/>
              <a:gd name="connsiteX2230" fmla="*/ 505090 w 4070350"/>
              <a:gd name="connsiteY2230" fmla="*/ 5607579 h 6857999"/>
              <a:gd name="connsiteX2231" fmla="*/ 503767 w 4070350"/>
              <a:gd name="connsiteY2231" fmla="*/ 5601759 h 6857999"/>
              <a:gd name="connsiteX2232" fmla="*/ 502973 w 4070350"/>
              <a:gd name="connsiteY2232" fmla="*/ 5596467 h 6857999"/>
              <a:gd name="connsiteX2233" fmla="*/ 499269 w 4070350"/>
              <a:gd name="connsiteY2233" fmla="*/ 5581915 h 6857999"/>
              <a:gd name="connsiteX2234" fmla="*/ 495565 w 4070350"/>
              <a:gd name="connsiteY2234" fmla="*/ 5567363 h 6857999"/>
              <a:gd name="connsiteX2235" fmla="*/ 492390 w 4070350"/>
              <a:gd name="connsiteY2235" fmla="*/ 5552811 h 6857999"/>
              <a:gd name="connsiteX2236" fmla="*/ 489744 w 4070350"/>
              <a:gd name="connsiteY2236" fmla="*/ 5538523 h 6857999"/>
              <a:gd name="connsiteX2237" fmla="*/ 486834 w 4070350"/>
              <a:gd name="connsiteY2237" fmla="*/ 5523706 h 6857999"/>
              <a:gd name="connsiteX2238" fmla="*/ 484717 w 4070350"/>
              <a:gd name="connsiteY2238" fmla="*/ 5509154 h 6857999"/>
              <a:gd name="connsiteX2239" fmla="*/ 482600 w 4070350"/>
              <a:gd name="connsiteY2239" fmla="*/ 5494338 h 6857999"/>
              <a:gd name="connsiteX2240" fmla="*/ 481277 w 4070350"/>
              <a:gd name="connsiteY2240" fmla="*/ 5479521 h 6857999"/>
              <a:gd name="connsiteX2241" fmla="*/ 479954 w 4070350"/>
              <a:gd name="connsiteY2241" fmla="*/ 5464704 h 6857999"/>
              <a:gd name="connsiteX2242" fmla="*/ 479161 w 4070350"/>
              <a:gd name="connsiteY2242" fmla="*/ 5449888 h 6857999"/>
              <a:gd name="connsiteX2243" fmla="*/ 478367 w 4070350"/>
              <a:gd name="connsiteY2243" fmla="*/ 5435336 h 6857999"/>
              <a:gd name="connsiteX2244" fmla="*/ 478102 w 4070350"/>
              <a:gd name="connsiteY2244" fmla="*/ 5420254 h 6857999"/>
              <a:gd name="connsiteX2245" fmla="*/ 478102 w 4070350"/>
              <a:gd name="connsiteY2245" fmla="*/ 5405438 h 6857999"/>
              <a:gd name="connsiteX2246" fmla="*/ 478367 w 4070350"/>
              <a:gd name="connsiteY2246" fmla="*/ 5390356 h 6857999"/>
              <a:gd name="connsiteX2247" fmla="*/ 479161 w 4070350"/>
              <a:gd name="connsiteY2247" fmla="*/ 5375275 h 6857999"/>
              <a:gd name="connsiteX2248" fmla="*/ 479954 w 4070350"/>
              <a:gd name="connsiteY2248" fmla="*/ 5360194 h 6857999"/>
              <a:gd name="connsiteX2249" fmla="*/ 479425 w 4070350"/>
              <a:gd name="connsiteY2249" fmla="*/ 5354373 h 6857999"/>
              <a:gd name="connsiteX2250" fmla="*/ 479161 w 4070350"/>
              <a:gd name="connsiteY2250" fmla="*/ 5349081 h 6857999"/>
              <a:gd name="connsiteX2251" fmla="*/ 479161 w 4070350"/>
              <a:gd name="connsiteY2251" fmla="*/ 5343261 h 6857999"/>
              <a:gd name="connsiteX2252" fmla="*/ 479425 w 4070350"/>
              <a:gd name="connsiteY2252" fmla="*/ 5337440 h 6857999"/>
              <a:gd name="connsiteX2253" fmla="*/ 479954 w 4070350"/>
              <a:gd name="connsiteY2253" fmla="*/ 5331884 h 6857999"/>
              <a:gd name="connsiteX2254" fmla="*/ 481013 w 4070350"/>
              <a:gd name="connsiteY2254" fmla="*/ 5325798 h 6857999"/>
              <a:gd name="connsiteX2255" fmla="*/ 482336 w 4070350"/>
              <a:gd name="connsiteY2255" fmla="*/ 5319713 h 6857999"/>
              <a:gd name="connsiteX2256" fmla="*/ 484188 w 4070350"/>
              <a:gd name="connsiteY2256" fmla="*/ 5313892 h 6857999"/>
              <a:gd name="connsiteX2257" fmla="*/ 482336 w 4070350"/>
              <a:gd name="connsiteY2257" fmla="*/ 5297488 h 6857999"/>
              <a:gd name="connsiteX2258" fmla="*/ 479954 w 4070350"/>
              <a:gd name="connsiteY2258" fmla="*/ 5293519 h 6857999"/>
              <a:gd name="connsiteX2259" fmla="*/ 477838 w 4070350"/>
              <a:gd name="connsiteY2259" fmla="*/ 5289550 h 6857999"/>
              <a:gd name="connsiteX2260" fmla="*/ 475986 w 4070350"/>
              <a:gd name="connsiteY2260" fmla="*/ 5285581 h 6857999"/>
              <a:gd name="connsiteX2261" fmla="*/ 474663 w 4070350"/>
              <a:gd name="connsiteY2261" fmla="*/ 5281613 h 6857999"/>
              <a:gd name="connsiteX2262" fmla="*/ 473075 w 4070350"/>
              <a:gd name="connsiteY2262" fmla="*/ 5277644 h 6857999"/>
              <a:gd name="connsiteX2263" fmla="*/ 471753 w 4070350"/>
              <a:gd name="connsiteY2263" fmla="*/ 5273411 h 6857999"/>
              <a:gd name="connsiteX2264" fmla="*/ 469901 w 4070350"/>
              <a:gd name="connsiteY2264" fmla="*/ 5265209 h 6857999"/>
              <a:gd name="connsiteX2265" fmla="*/ 468842 w 4070350"/>
              <a:gd name="connsiteY2265" fmla="*/ 5256742 h 6857999"/>
              <a:gd name="connsiteX2266" fmla="*/ 468313 w 4070350"/>
              <a:gd name="connsiteY2266" fmla="*/ 5248011 h 6857999"/>
              <a:gd name="connsiteX2267" fmla="*/ 467784 w 4070350"/>
              <a:gd name="connsiteY2267" fmla="*/ 5239015 h 6857999"/>
              <a:gd name="connsiteX2268" fmla="*/ 467519 w 4070350"/>
              <a:gd name="connsiteY2268" fmla="*/ 5230284 h 6857999"/>
              <a:gd name="connsiteX2269" fmla="*/ 468313 w 4070350"/>
              <a:gd name="connsiteY2269" fmla="*/ 5212556 h 6857999"/>
              <a:gd name="connsiteX2270" fmla="*/ 468577 w 4070350"/>
              <a:gd name="connsiteY2270" fmla="*/ 5194829 h 6857999"/>
              <a:gd name="connsiteX2271" fmla="*/ 468577 w 4070350"/>
              <a:gd name="connsiteY2271" fmla="*/ 5185834 h 6857999"/>
              <a:gd name="connsiteX2272" fmla="*/ 467784 w 4070350"/>
              <a:gd name="connsiteY2272" fmla="*/ 5176573 h 6857999"/>
              <a:gd name="connsiteX2273" fmla="*/ 466990 w 4070350"/>
              <a:gd name="connsiteY2273" fmla="*/ 5167842 h 6857999"/>
              <a:gd name="connsiteX2274" fmla="*/ 465402 w 4070350"/>
              <a:gd name="connsiteY2274" fmla="*/ 5159111 h 6857999"/>
              <a:gd name="connsiteX2275" fmla="*/ 464344 w 4070350"/>
              <a:gd name="connsiteY2275" fmla="*/ 5162815 h 6857999"/>
              <a:gd name="connsiteX2276" fmla="*/ 463286 w 4070350"/>
              <a:gd name="connsiteY2276" fmla="*/ 5166784 h 6857999"/>
              <a:gd name="connsiteX2277" fmla="*/ 461698 w 4070350"/>
              <a:gd name="connsiteY2277" fmla="*/ 5174192 h 6857999"/>
              <a:gd name="connsiteX2278" fmla="*/ 460640 w 4070350"/>
              <a:gd name="connsiteY2278" fmla="*/ 5182129 h 6857999"/>
              <a:gd name="connsiteX2279" fmla="*/ 460111 w 4070350"/>
              <a:gd name="connsiteY2279" fmla="*/ 5190067 h 6857999"/>
              <a:gd name="connsiteX2280" fmla="*/ 460111 w 4070350"/>
              <a:gd name="connsiteY2280" fmla="*/ 5197740 h 6857999"/>
              <a:gd name="connsiteX2281" fmla="*/ 460111 w 4070350"/>
              <a:gd name="connsiteY2281" fmla="*/ 5205942 h 6857999"/>
              <a:gd name="connsiteX2282" fmla="*/ 460375 w 4070350"/>
              <a:gd name="connsiteY2282" fmla="*/ 5221552 h 6857999"/>
              <a:gd name="connsiteX2283" fmla="*/ 460375 w 4070350"/>
              <a:gd name="connsiteY2283" fmla="*/ 5229490 h 6857999"/>
              <a:gd name="connsiteX2284" fmla="*/ 460375 w 4070350"/>
              <a:gd name="connsiteY2284" fmla="*/ 5237427 h 6857999"/>
              <a:gd name="connsiteX2285" fmla="*/ 459846 w 4070350"/>
              <a:gd name="connsiteY2285" fmla="*/ 5244836 h 6857999"/>
              <a:gd name="connsiteX2286" fmla="*/ 458788 w 4070350"/>
              <a:gd name="connsiteY2286" fmla="*/ 5252509 h 6857999"/>
              <a:gd name="connsiteX2287" fmla="*/ 457465 w 4070350"/>
              <a:gd name="connsiteY2287" fmla="*/ 5259917 h 6857999"/>
              <a:gd name="connsiteX2288" fmla="*/ 456406 w 4070350"/>
              <a:gd name="connsiteY2288" fmla="*/ 5263621 h 6857999"/>
              <a:gd name="connsiteX2289" fmla="*/ 455348 w 4070350"/>
              <a:gd name="connsiteY2289" fmla="*/ 5267061 h 6857999"/>
              <a:gd name="connsiteX2290" fmla="*/ 453761 w 4070350"/>
              <a:gd name="connsiteY2290" fmla="*/ 5270500 h 6857999"/>
              <a:gd name="connsiteX2291" fmla="*/ 452173 w 4070350"/>
              <a:gd name="connsiteY2291" fmla="*/ 5274204 h 6857999"/>
              <a:gd name="connsiteX2292" fmla="*/ 450321 w 4070350"/>
              <a:gd name="connsiteY2292" fmla="*/ 5277379 h 6857999"/>
              <a:gd name="connsiteX2293" fmla="*/ 448204 w 4070350"/>
              <a:gd name="connsiteY2293" fmla="*/ 5280819 h 6857999"/>
              <a:gd name="connsiteX2294" fmla="*/ 446881 w 4070350"/>
              <a:gd name="connsiteY2294" fmla="*/ 5313892 h 6857999"/>
              <a:gd name="connsiteX2295" fmla="*/ 445029 w 4070350"/>
              <a:gd name="connsiteY2295" fmla="*/ 5346965 h 6857999"/>
              <a:gd name="connsiteX2296" fmla="*/ 442913 w 4070350"/>
              <a:gd name="connsiteY2296" fmla="*/ 5380038 h 6857999"/>
              <a:gd name="connsiteX2297" fmla="*/ 440531 w 4070350"/>
              <a:gd name="connsiteY2297" fmla="*/ 5412846 h 6857999"/>
              <a:gd name="connsiteX2298" fmla="*/ 438150 w 4070350"/>
              <a:gd name="connsiteY2298" fmla="*/ 5446184 h 6857999"/>
              <a:gd name="connsiteX2299" fmla="*/ 435504 w 4070350"/>
              <a:gd name="connsiteY2299" fmla="*/ 5478992 h 6857999"/>
              <a:gd name="connsiteX2300" fmla="*/ 429948 w 4070350"/>
              <a:gd name="connsiteY2300" fmla="*/ 5544873 h 6857999"/>
              <a:gd name="connsiteX2301" fmla="*/ 423598 w 4070350"/>
              <a:gd name="connsiteY2301" fmla="*/ 5610225 h 6857999"/>
              <a:gd name="connsiteX2302" fmla="*/ 416719 w 4070350"/>
              <a:gd name="connsiteY2302" fmla="*/ 5675577 h 6857999"/>
              <a:gd name="connsiteX2303" fmla="*/ 409046 w 4070350"/>
              <a:gd name="connsiteY2303" fmla="*/ 5741194 h 6857999"/>
              <a:gd name="connsiteX2304" fmla="*/ 401373 w 4070350"/>
              <a:gd name="connsiteY2304" fmla="*/ 5806546 h 6857999"/>
              <a:gd name="connsiteX2305" fmla="*/ 393171 w 4070350"/>
              <a:gd name="connsiteY2305" fmla="*/ 5871898 h 6857999"/>
              <a:gd name="connsiteX2306" fmla="*/ 384440 w 4070350"/>
              <a:gd name="connsiteY2306" fmla="*/ 5936986 h 6857999"/>
              <a:gd name="connsiteX2307" fmla="*/ 366977 w 4070350"/>
              <a:gd name="connsiteY2307" fmla="*/ 6067161 h 6857999"/>
              <a:gd name="connsiteX2308" fmla="*/ 348722 w 4070350"/>
              <a:gd name="connsiteY2308" fmla="*/ 6197336 h 6857999"/>
              <a:gd name="connsiteX2309" fmla="*/ 331259 w 4070350"/>
              <a:gd name="connsiteY2309" fmla="*/ 6327511 h 6857999"/>
              <a:gd name="connsiteX2310" fmla="*/ 332582 w 4070350"/>
              <a:gd name="connsiteY2310" fmla="*/ 6332538 h 6857999"/>
              <a:gd name="connsiteX2311" fmla="*/ 333111 w 4070350"/>
              <a:gd name="connsiteY2311" fmla="*/ 6337300 h 6857999"/>
              <a:gd name="connsiteX2312" fmla="*/ 333640 w 4070350"/>
              <a:gd name="connsiteY2312" fmla="*/ 6341798 h 6857999"/>
              <a:gd name="connsiteX2313" fmla="*/ 333640 w 4070350"/>
              <a:gd name="connsiteY2313" fmla="*/ 6346296 h 6857999"/>
              <a:gd name="connsiteX2314" fmla="*/ 333640 w 4070350"/>
              <a:gd name="connsiteY2314" fmla="*/ 6350794 h 6857999"/>
              <a:gd name="connsiteX2315" fmla="*/ 333111 w 4070350"/>
              <a:gd name="connsiteY2315" fmla="*/ 6355292 h 6857999"/>
              <a:gd name="connsiteX2316" fmla="*/ 332582 w 4070350"/>
              <a:gd name="connsiteY2316" fmla="*/ 6359525 h 6857999"/>
              <a:gd name="connsiteX2317" fmla="*/ 331523 w 4070350"/>
              <a:gd name="connsiteY2317" fmla="*/ 6364023 h 6857999"/>
              <a:gd name="connsiteX2318" fmla="*/ 329406 w 4070350"/>
              <a:gd name="connsiteY2318" fmla="*/ 6372490 h 6857999"/>
              <a:gd name="connsiteX2319" fmla="*/ 326761 w 4070350"/>
              <a:gd name="connsiteY2319" fmla="*/ 6380692 h 6857999"/>
              <a:gd name="connsiteX2320" fmla="*/ 320940 w 4070350"/>
              <a:gd name="connsiteY2320" fmla="*/ 6397361 h 6857999"/>
              <a:gd name="connsiteX2321" fmla="*/ 319882 w 4070350"/>
              <a:gd name="connsiteY2321" fmla="*/ 6404504 h 6857999"/>
              <a:gd name="connsiteX2322" fmla="*/ 318294 w 4070350"/>
              <a:gd name="connsiteY2322" fmla="*/ 6411384 h 6857999"/>
              <a:gd name="connsiteX2323" fmla="*/ 316706 w 4070350"/>
              <a:gd name="connsiteY2323" fmla="*/ 6418792 h 6857999"/>
              <a:gd name="connsiteX2324" fmla="*/ 314854 w 4070350"/>
              <a:gd name="connsiteY2324" fmla="*/ 6425671 h 6857999"/>
              <a:gd name="connsiteX2325" fmla="*/ 313267 w 4070350"/>
              <a:gd name="connsiteY2325" fmla="*/ 6432550 h 6857999"/>
              <a:gd name="connsiteX2326" fmla="*/ 311150 w 4070350"/>
              <a:gd name="connsiteY2326" fmla="*/ 6439165 h 6857999"/>
              <a:gd name="connsiteX2327" fmla="*/ 308504 w 4070350"/>
              <a:gd name="connsiteY2327" fmla="*/ 6446309 h 6857999"/>
              <a:gd name="connsiteX2328" fmla="*/ 306123 w 4070350"/>
              <a:gd name="connsiteY2328" fmla="*/ 6452923 h 6857999"/>
              <a:gd name="connsiteX2329" fmla="*/ 303477 w 4070350"/>
              <a:gd name="connsiteY2329" fmla="*/ 6459273 h 6857999"/>
              <a:gd name="connsiteX2330" fmla="*/ 300831 w 4070350"/>
              <a:gd name="connsiteY2330" fmla="*/ 6465888 h 6857999"/>
              <a:gd name="connsiteX2331" fmla="*/ 298186 w 4070350"/>
              <a:gd name="connsiteY2331" fmla="*/ 6471709 h 6857999"/>
              <a:gd name="connsiteX2332" fmla="*/ 295011 w 4070350"/>
              <a:gd name="connsiteY2332" fmla="*/ 6478059 h 6857999"/>
              <a:gd name="connsiteX2333" fmla="*/ 291836 w 4070350"/>
              <a:gd name="connsiteY2333" fmla="*/ 6483879 h 6857999"/>
              <a:gd name="connsiteX2334" fmla="*/ 288397 w 4070350"/>
              <a:gd name="connsiteY2334" fmla="*/ 6489965 h 6857999"/>
              <a:gd name="connsiteX2335" fmla="*/ 285221 w 4070350"/>
              <a:gd name="connsiteY2335" fmla="*/ 6495256 h 6857999"/>
              <a:gd name="connsiteX2336" fmla="*/ 281781 w 4070350"/>
              <a:gd name="connsiteY2336" fmla="*/ 6500813 h 6857999"/>
              <a:gd name="connsiteX2337" fmla="*/ 278077 w 4070350"/>
              <a:gd name="connsiteY2337" fmla="*/ 6505840 h 6857999"/>
              <a:gd name="connsiteX2338" fmla="*/ 274638 w 4070350"/>
              <a:gd name="connsiteY2338" fmla="*/ 6510867 h 6857999"/>
              <a:gd name="connsiteX2339" fmla="*/ 270669 w 4070350"/>
              <a:gd name="connsiteY2339" fmla="*/ 6515629 h 6857999"/>
              <a:gd name="connsiteX2340" fmla="*/ 266965 w 4070350"/>
              <a:gd name="connsiteY2340" fmla="*/ 6520127 h 6857999"/>
              <a:gd name="connsiteX2341" fmla="*/ 262996 w 4070350"/>
              <a:gd name="connsiteY2341" fmla="*/ 6524361 h 6857999"/>
              <a:gd name="connsiteX2342" fmla="*/ 259027 w 4070350"/>
              <a:gd name="connsiteY2342" fmla="*/ 6528065 h 6857999"/>
              <a:gd name="connsiteX2343" fmla="*/ 255324 w 4070350"/>
              <a:gd name="connsiteY2343" fmla="*/ 6531504 h 6857999"/>
              <a:gd name="connsiteX2344" fmla="*/ 251354 w 4070350"/>
              <a:gd name="connsiteY2344" fmla="*/ 6534944 h 6857999"/>
              <a:gd name="connsiteX2345" fmla="*/ 247386 w 4070350"/>
              <a:gd name="connsiteY2345" fmla="*/ 6537854 h 6857999"/>
              <a:gd name="connsiteX2346" fmla="*/ 243417 w 4070350"/>
              <a:gd name="connsiteY2346" fmla="*/ 6540500 h 6857999"/>
              <a:gd name="connsiteX2347" fmla="*/ 239448 w 4070350"/>
              <a:gd name="connsiteY2347" fmla="*/ 6542617 h 6857999"/>
              <a:gd name="connsiteX2348" fmla="*/ 235744 w 4070350"/>
              <a:gd name="connsiteY2348" fmla="*/ 6544734 h 6857999"/>
              <a:gd name="connsiteX2349" fmla="*/ 231775 w 4070350"/>
              <a:gd name="connsiteY2349" fmla="*/ 6546321 h 6857999"/>
              <a:gd name="connsiteX2350" fmla="*/ 227806 w 4070350"/>
              <a:gd name="connsiteY2350" fmla="*/ 6547644 h 6857999"/>
              <a:gd name="connsiteX2351" fmla="*/ 223838 w 4070350"/>
              <a:gd name="connsiteY2351" fmla="*/ 6548438 h 6857999"/>
              <a:gd name="connsiteX2352" fmla="*/ 219869 w 4070350"/>
              <a:gd name="connsiteY2352" fmla="*/ 6548702 h 6857999"/>
              <a:gd name="connsiteX2353" fmla="*/ 216695 w 4070350"/>
              <a:gd name="connsiteY2353" fmla="*/ 6550819 h 6857999"/>
              <a:gd name="connsiteX2354" fmla="*/ 212990 w 4070350"/>
              <a:gd name="connsiteY2354" fmla="*/ 6552936 h 6857999"/>
              <a:gd name="connsiteX2355" fmla="*/ 209551 w 4070350"/>
              <a:gd name="connsiteY2355" fmla="*/ 6554523 h 6857999"/>
              <a:gd name="connsiteX2356" fmla="*/ 206375 w 4070350"/>
              <a:gd name="connsiteY2356" fmla="*/ 6556111 h 6857999"/>
              <a:gd name="connsiteX2357" fmla="*/ 202671 w 4070350"/>
              <a:gd name="connsiteY2357" fmla="*/ 6557434 h 6857999"/>
              <a:gd name="connsiteX2358" fmla="*/ 199496 w 4070350"/>
              <a:gd name="connsiteY2358" fmla="*/ 6558756 h 6857999"/>
              <a:gd name="connsiteX2359" fmla="*/ 192352 w 4070350"/>
              <a:gd name="connsiteY2359" fmla="*/ 6560609 h 6857999"/>
              <a:gd name="connsiteX2360" fmla="*/ 185209 w 4070350"/>
              <a:gd name="connsiteY2360" fmla="*/ 6561667 h 6857999"/>
              <a:gd name="connsiteX2361" fmla="*/ 178329 w 4070350"/>
              <a:gd name="connsiteY2361" fmla="*/ 6562461 h 6857999"/>
              <a:gd name="connsiteX2362" fmla="*/ 171186 w 4070350"/>
              <a:gd name="connsiteY2362" fmla="*/ 6562725 h 6857999"/>
              <a:gd name="connsiteX2363" fmla="*/ 164042 w 4070350"/>
              <a:gd name="connsiteY2363" fmla="*/ 6562990 h 6857999"/>
              <a:gd name="connsiteX2364" fmla="*/ 149754 w 4070350"/>
              <a:gd name="connsiteY2364" fmla="*/ 6562990 h 6857999"/>
              <a:gd name="connsiteX2365" fmla="*/ 142611 w 4070350"/>
              <a:gd name="connsiteY2365" fmla="*/ 6562990 h 6857999"/>
              <a:gd name="connsiteX2366" fmla="*/ 135467 w 4070350"/>
              <a:gd name="connsiteY2366" fmla="*/ 6563254 h 6857999"/>
              <a:gd name="connsiteX2367" fmla="*/ 128588 w 4070350"/>
              <a:gd name="connsiteY2367" fmla="*/ 6563519 h 6857999"/>
              <a:gd name="connsiteX2368" fmla="*/ 121180 w 4070350"/>
              <a:gd name="connsiteY2368" fmla="*/ 6564577 h 6857999"/>
              <a:gd name="connsiteX2369" fmla="*/ 114300 w 4070350"/>
              <a:gd name="connsiteY2369" fmla="*/ 6565900 h 6857999"/>
              <a:gd name="connsiteX2370" fmla="*/ 107421 w 4070350"/>
              <a:gd name="connsiteY2370" fmla="*/ 6568017 h 6857999"/>
              <a:gd name="connsiteX2371" fmla="*/ 44980 w 4070350"/>
              <a:gd name="connsiteY2371" fmla="*/ 6563254 h 6857999"/>
              <a:gd name="connsiteX2372" fmla="*/ 39952 w 4070350"/>
              <a:gd name="connsiteY2372" fmla="*/ 6563254 h 6857999"/>
              <a:gd name="connsiteX2373" fmla="*/ 34396 w 4070350"/>
              <a:gd name="connsiteY2373" fmla="*/ 6562990 h 6857999"/>
              <a:gd name="connsiteX2374" fmla="*/ 31750 w 4070350"/>
              <a:gd name="connsiteY2374" fmla="*/ 6562725 h 6857999"/>
              <a:gd name="connsiteX2375" fmla="*/ 28840 w 4070350"/>
              <a:gd name="connsiteY2375" fmla="*/ 6561931 h 6857999"/>
              <a:gd name="connsiteX2376" fmla="*/ 26459 w 4070350"/>
              <a:gd name="connsiteY2376" fmla="*/ 6561138 h 6857999"/>
              <a:gd name="connsiteX2377" fmla="*/ 23813 w 4070350"/>
              <a:gd name="connsiteY2377" fmla="*/ 6560344 h 6857999"/>
              <a:gd name="connsiteX2378" fmla="*/ 21696 w 4070350"/>
              <a:gd name="connsiteY2378" fmla="*/ 6559021 h 6857999"/>
              <a:gd name="connsiteX2379" fmla="*/ 19580 w 4070350"/>
              <a:gd name="connsiteY2379" fmla="*/ 6557434 h 6857999"/>
              <a:gd name="connsiteX2380" fmla="*/ 17992 w 4070350"/>
              <a:gd name="connsiteY2380" fmla="*/ 6556111 h 6857999"/>
              <a:gd name="connsiteX2381" fmla="*/ 16669 w 4070350"/>
              <a:gd name="connsiteY2381" fmla="*/ 6554259 h 6857999"/>
              <a:gd name="connsiteX2382" fmla="*/ 15346 w 4070350"/>
              <a:gd name="connsiteY2382" fmla="*/ 6552142 h 6857999"/>
              <a:gd name="connsiteX2383" fmla="*/ 14817 w 4070350"/>
              <a:gd name="connsiteY2383" fmla="*/ 6550025 h 6857999"/>
              <a:gd name="connsiteX2384" fmla="*/ 14817 w 4070350"/>
              <a:gd name="connsiteY2384" fmla="*/ 6547644 h 6857999"/>
              <a:gd name="connsiteX2385" fmla="*/ 15082 w 4070350"/>
              <a:gd name="connsiteY2385" fmla="*/ 6544734 h 6857999"/>
              <a:gd name="connsiteX2386" fmla="*/ 16404 w 4070350"/>
              <a:gd name="connsiteY2386" fmla="*/ 6537325 h 6857999"/>
              <a:gd name="connsiteX2387" fmla="*/ 17463 w 4070350"/>
              <a:gd name="connsiteY2387" fmla="*/ 6530181 h 6857999"/>
              <a:gd name="connsiteX2388" fmla="*/ 17992 w 4070350"/>
              <a:gd name="connsiteY2388" fmla="*/ 6523038 h 6857999"/>
              <a:gd name="connsiteX2389" fmla="*/ 19050 w 4070350"/>
              <a:gd name="connsiteY2389" fmla="*/ 6515894 h 6857999"/>
              <a:gd name="connsiteX2390" fmla="*/ 19315 w 4070350"/>
              <a:gd name="connsiteY2390" fmla="*/ 6508750 h 6857999"/>
              <a:gd name="connsiteX2391" fmla="*/ 19580 w 4070350"/>
              <a:gd name="connsiteY2391" fmla="*/ 6501342 h 6857999"/>
              <a:gd name="connsiteX2392" fmla="*/ 19580 w 4070350"/>
              <a:gd name="connsiteY2392" fmla="*/ 6487319 h 6857999"/>
              <a:gd name="connsiteX2393" fmla="*/ 18786 w 4070350"/>
              <a:gd name="connsiteY2393" fmla="*/ 6473296 h 6857999"/>
              <a:gd name="connsiteX2394" fmla="*/ 17727 w 4070350"/>
              <a:gd name="connsiteY2394" fmla="*/ 6459273 h 6857999"/>
              <a:gd name="connsiteX2395" fmla="*/ 16404 w 4070350"/>
              <a:gd name="connsiteY2395" fmla="*/ 6444986 h 6857999"/>
              <a:gd name="connsiteX2396" fmla="*/ 14552 w 4070350"/>
              <a:gd name="connsiteY2396" fmla="*/ 6431227 h 6857999"/>
              <a:gd name="connsiteX2397" fmla="*/ 10584 w 4070350"/>
              <a:gd name="connsiteY2397" fmla="*/ 6403181 h 6857999"/>
              <a:gd name="connsiteX2398" fmla="*/ 8732 w 4070350"/>
              <a:gd name="connsiteY2398" fmla="*/ 6389159 h 6857999"/>
              <a:gd name="connsiteX2399" fmla="*/ 7144 w 4070350"/>
              <a:gd name="connsiteY2399" fmla="*/ 6375400 h 6857999"/>
              <a:gd name="connsiteX2400" fmla="*/ 6086 w 4070350"/>
              <a:gd name="connsiteY2400" fmla="*/ 6361113 h 6857999"/>
              <a:gd name="connsiteX2401" fmla="*/ 5027 w 4070350"/>
              <a:gd name="connsiteY2401" fmla="*/ 6346825 h 6857999"/>
              <a:gd name="connsiteX2402" fmla="*/ 4763 w 4070350"/>
              <a:gd name="connsiteY2402" fmla="*/ 6333067 h 6857999"/>
              <a:gd name="connsiteX2403" fmla="*/ 4763 w 4070350"/>
              <a:gd name="connsiteY2403" fmla="*/ 6325923 h 6857999"/>
              <a:gd name="connsiteX2404" fmla="*/ 5027 w 4070350"/>
              <a:gd name="connsiteY2404" fmla="*/ 6318779 h 6857999"/>
              <a:gd name="connsiteX2405" fmla="*/ 5821 w 4070350"/>
              <a:gd name="connsiteY2405" fmla="*/ 6307931 h 6857999"/>
              <a:gd name="connsiteX2406" fmla="*/ 6086 w 4070350"/>
              <a:gd name="connsiteY2406" fmla="*/ 6297084 h 6857999"/>
              <a:gd name="connsiteX2407" fmla="*/ 6086 w 4070350"/>
              <a:gd name="connsiteY2407" fmla="*/ 6275388 h 6857999"/>
              <a:gd name="connsiteX2408" fmla="*/ 5556 w 4070350"/>
              <a:gd name="connsiteY2408" fmla="*/ 6253956 h 6857999"/>
              <a:gd name="connsiteX2409" fmla="*/ 4498 w 4070350"/>
              <a:gd name="connsiteY2409" fmla="*/ 6232261 h 6857999"/>
              <a:gd name="connsiteX2410" fmla="*/ 2382 w 4070350"/>
              <a:gd name="connsiteY2410" fmla="*/ 6188869 h 6857999"/>
              <a:gd name="connsiteX2411" fmla="*/ 1323 w 4070350"/>
              <a:gd name="connsiteY2411" fmla="*/ 6167173 h 6857999"/>
              <a:gd name="connsiteX2412" fmla="*/ 265 w 4070350"/>
              <a:gd name="connsiteY2412" fmla="*/ 6145477 h 6857999"/>
              <a:gd name="connsiteX2413" fmla="*/ 0 w 4070350"/>
              <a:gd name="connsiteY2413" fmla="*/ 6123781 h 6857999"/>
              <a:gd name="connsiteX2414" fmla="*/ 0 w 4070350"/>
              <a:gd name="connsiteY2414" fmla="*/ 6102350 h 6857999"/>
              <a:gd name="connsiteX2415" fmla="*/ 265 w 4070350"/>
              <a:gd name="connsiteY2415" fmla="*/ 6091502 h 6857999"/>
              <a:gd name="connsiteX2416" fmla="*/ 530 w 4070350"/>
              <a:gd name="connsiteY2416" fmla="*/ 6080654 h 6857999"/>
              <a:gd name="connsiteX2417" fmla="*/ 1323 w 4070350"/>
              <a:gd name="connsiteY2417" fmla="*/ 6070071 h 6857999"/>
              <a:gd name="connsiteX2418" fmla="*/ 2117 w 4070350"/>
              <a:gd name="connsiteY2418" fmla="*/ 6059223 h 6857999"/>
              <a:gd name="connsiteX2419" fmla="*/ 3440 w 4070350"/>
              <a:gd name="connsiteY2419" fmla="*/ 6048375 h 6857999"/>
              <a:gd name="connsiteX2420" fmla="*/ 4763 w 4070350"/>
              <a:gd name="connsiteY2420" fmla="*/ 6037792 h 6857999"/>
              <a:gd name="connsiteX2421" fmla="*/ 6350 w 4070350"/>
              <a:gd name="connsiteY2421" fmla="*/ 6027209 h 6857999"/>
              <a:gd name="connsiteX2422" fmla="*/ 8467 w 4070350"/>
              <a:gd name="connsiteY2422" fmla="*/ 6016361 h 6857999"/>
              <a:gd name="connsiteX2423" fmla="*/ 10584 w 4070350"/>
              <a:gd name="connsiteY2423" fmla="*/ 6005777 h 6857999"/>
              <a:gd name="connsiteX2424" fmla="*/ 13230 w 4070350"/>
              <a:gd name="connsiteY2424" fmla="*/ 5995194 h 6857999"/>
              <a:gd name="connsiteX2425" fmla="*/ 16404 w 4070350"/>
              <a:gd name="connsiteY2425" fmla="*/ 5984611 h 6857999"/>
              <a:gd name="connsiteX2426" fmla="*/ 19580 w 4070350"/>
              <a:gd name="connsiteY2426" fmla="*/ 5974027 h 6857999"/>
              <a:gd name="connsiteX2427" fmla="*/ 20638 w 4070350"/>
              <a:gd name="connsiteY2427" fmla="*/ 5948363 h 6857999"/>
              <a:gd name="connsiteX2428" fmla="*/ 21167 w 4070350"/>
              <a:gd name="connsiteY2428" fmla="*/ 5922963 h 6857999"/>
              <a:gd name="connsiteX2429" fmla="*/ 21696 w 4070350"/>
              <a:gd name="connsiteY2429" fmla="*/ 5897827 h 6857999"/>
              <a:gd name="connsiteX2430" fmla="*/ 22755 w 4070350"/>
              <a:gd name="connsiteY2430" fmla="*/ 5872163 h 6857999"/>
              <a:gd name="connsiteX2431" fmla="*/ 23813 w 4070350"/>
              <a:gd name="connsiteY2431" fmla="*/ 5846763 h 6857999"/>
              <a:gd name="connsiteX2432" fmla="*/ 24607 w 4070350"/>
              <a:gd name="connsiteY2432" fmla="*/ 5834063 h 6857999"/>
              <a:gd name="connsiteX2433" fmla="*/ 25930 w 4070350"/>
              <a:gd name="connsiteY2433" fmla="*/ 5821363 h 6857999"/>
              <a:gd name="connsiteX2434" fmla="*/ 27517 w 4070350"/>
              <a:gd name="connsiteY2434" fmla="*/ 5808663 h 6857999"/>
              <a:gd name="connsiteX2435" fmla="*/ 28840 w 4070350"/>
              <a:gd name="connsiteY2435" fmla="*/ 5796227 h 6857999"/>
              <a:gd name="connsiteX2436" fmla="*/ 30957 w 4070350"/>
              <a:gd name="connsiteY2436" fmla="*/ 5783792 h 6857999"/>
              <a:gd name="connsiteX2437" fmla="*/ 33602 w 4070350"/>
              <a:gd name="connsiteY2437" fmla="*/ 5771356 h 6857999"/>
              <a:gd name="connsiteX2438" fmla="*/ 31486 w 4070350"/>
              <a:gd name="connsiteY2438" fmla="*/ 5757334 h 6857999"/>
              <a:gd name="connsiteX2439" fmla="*/ 29634 w 4070350"/>
              <a:gd name="connsiteY2439" fmla="*/ 5743575 h 6857999"/>
              <a:gd name="connsiteX2440" fmla="*/ 28575 w 4070350"/>
              <a:gd name="connsiteY2440" fmla="*/ 5729552 h 6857999"/>
              <a:gd name="connsiteX2441" fmla="*/ 28311 w 4070350"/>
              <a:gd name="connsiteY2441" fmla="*/ 5716059 h 6857999"/>
              <a:gd name="connsiteX2442" fmla="*/ 28311 w 4070350"/>
              <a:gd name="connsiteY2442" fmla="*/ 5702300 h 6857999"/>
              <a:gd name="connsiteX2443" fmla="*/ 28575 w 4070350"/>
              <a:gd name="connsiteY2443" fmla="*/ 5688277 h 6857999"/>
              <a:gd name="connsiteX2444" fmla="*/ 29634 w 4070350"/>
              <a:gd name="connsiteY2444" fmla="*/ 5674784 h 6857999"/>
              <a:gd name="connsiteX2445" fmla="*/ 30427 w 4070350"/>
              <a:gd name="connsiteY2445" fmla="*/ 5661025 h 6857999"/>
              <a:gd name="connsiteX2446" fmla="*/ 33073 w 4070350"/>
              <a:gd name="connsiteY2446" fmla="*/ 5633773 h 6857999"/>
              <a:gd name="connsiteX2447" fmla="*/ 36248 w 4070350"/>
              <a:gd name="connsiteY2447" fmla="*/ 5606256 h 6857999"/>
              <a:gd name="connsiteX2448" fmla="*/ 39159 w 4070350"/>
              <a:gd name="connsiteY2448" fmla="*/ 5579269 h 6857999"/>
              <a:gd name="connsiteX2449" fmla="*/ 40481 w 4070350"/>
              <a:gd name="connsiteY2449" fmla="*/ 5565511 h 6857999"/>
              <a:gd name="connsiteX2450" fmla="*/ 41275 w 4070350"/>
              <a:gd name="connsiteY2450" fmla="*/ 5552281 h 6857999"/>
              <a:gd name="connsiteX2451" fmla="*/ 44715 w 4070350"/>
              <a:gd name="connsiteY2451" fmla="*/ 5501217 h 6857999"/>
              <a:gd name="connsiteX2452" fmla="*/ 47625 w 4070350"/>
              <a:gd name="connsiteY2452" fmla="*/ 5450417 h 6857999"/>
              <a:gd name="connsiteX2453" fmla="*/ 50800 w 4070350"/>
              <a:gd name="connsiteY2453" fmla="*/ 5399352 h 6857999"/>
              <a:gd name="connsiteX2454" fmla="*/ 53181 w 4070350"/>
              <a:gd name="connsiteY2454" fmla="*/ 5348288 h 6857999"/>
              <a:gd name="connsiteX2455" fmla="*/ 55298 w 4070350"/>
              <a:gd name="connsiteY2455" fmla="*/ 5297488 h 6857999"/>
              <a:gd name="connsiteX2456" fmla="*/ 57415 w 4070350"/>
              <a:gd name="connsiteY2456" fmla="*/ 5246423 h 6857999"/>
              <a:gd name="connsiteX2457" fmla="*/ 58738 w 4070350"/>
              <a:gd name="connsiteY2457" fmla="*/ 5195359 h 6857999"/>
              <a:gd name="connsiteX2458" fmla="*/ 60325 w 4070350"/>
              <a:gd name="connsiteY2458" fmla="*/ 5144029 h 6857999"/>
              <a:gd name="connsiteX2459" fmla="*/ 57415 w 4070350"/>
              <a:gd name="connsiteY2459" fmla="*/ 4450556 h 6857999"/>
              <a:gd name="connsiteX2460" fmla="*/ 58473 w 4070350"/>
              <a:gd name="connsiteY2460" fmla="*/ 4400021 h 6857999"/>
              <a:gd name="connsiteX2461" fmla="*/ 58209 w 4070350"/>
              <a:gd name="connsiteY2461" fmla="*/ 4357688 h 6857999"/>
              <a:gd name="connsiteX2462" fmla="*/ 57944 w 4070350"/>
              <a:gd name="connsiteY2462" fmla="*/ 4315354 h 6857999"/>
              <a:gd name="connsiteX2463" fmla="*/ 53181 w 4070350"/>
              <a:gd name="connsiteY2463" fmla="*/ 3858948 h 6857999"/>
              <a:gd name="connsiteX2464" fmla="*/ 52123 w 4070350"/>
              <a:gd name="connsiteY2464" fmla="*/ 3744648 h 6857999"/>
              <a:gd name="connsiteX2465" fmla="*/ 51329 w 4070350"/>
              <a:gd name="connsiteY2465" fmla="*/ 3630613 h 6857999"/>
              <a:gd name="connsiteX2466" fmla="*/ 50800 w 4070350"/>
              <a:gd name="connsiteY2466" fmla="*/ 3516577 h 6857999"/>
              <a:gd name="connsiteX2467" fmla="*/ 50007 w 4070350"/>
              <a:gd name="connsiteY2467" fmla="*/ 3402542 h 6857999"/>
              <a:gd name="connsiteX2468" fmla="*/ 50007 w 4070350"/>
              <a:gd name="connsiteY2468" fmla="*/ 3382169 h 6857999"/>
              <a:gd name="connsiteX2469" fmla="*/ 49477 w 4070350"/>
              <a:gd name="connsiteY2469" fmla="*/ 3361796 h 6857999"/>
              <a:gd name="connsiteX2470" fmla="*/ 47890 w 4070350"/>
              <a:gd name="connsiteY2470" fmla="*/ 3321315 h 6857999"/>
              <a:gd name="connsiteX2471" fmla="*/ 46038 w 4070350"/>
              <a:gd name="connsiteY2471" fmla="*/ 3280569 h 6857999"/>
              <a:gd name="connsiteX2472" fmla="*/ 45509 w 4070350"/>
              <a:gd name="connsiteY2472" fmla="*/ 3259931 h 6857999"/>
              <a:gd name="connsiteX2473" fmla="*/ 44980 w 4070350"/>
              <a:gd name="connsiteY2473" fmla="*/ 3239823 h 6857999"/>
              <a:gd name="connsiteX2474" fmla="*/ 44715 w 4070350"/>
              <a:gd name="connsiteY2474" fmla="*/ 3219715 h 6857999"/>
              <a:gd name="connsiteX2475" fmla="*/ 44715 w 4070350"/>
              <a:gd name="connsiteY2475" fmla="*/ 3199077 h 6857999"/>
              <a:gd name="connsiteX2476" fmla="*/ 44980 w 4070350"/>
              <a:gd name="connsiteY2476" fmla="*/ 3178969 h 6857999"/>
              <a:gd name="connsiteX2477" fmla="*/ 45773 w 4070350"/>
              <a:gd name="connsiteY2477" fmla="*/ 3158596 h 6857999"/>
              <a:gd name="connsiteX2478" fmla="*/ 47096 w 4070350"/>
              <a:gd name="connsiteY2478" fmla="*/ 3138223 h 6857999"/>
              <a:gd name="connsiteX2479" fmla="*/ 49213 w 4070350"/>
              <a:gd name="connsiteY2479" fmla="*/ 3117850 h 6857999"/>
              <a:gd name="connsiteX2480" fmla="*/ 50271 w 4070350"/>
              <a:gd name="connsiteY2480" fmla="*/ 3108061 h 6857999"/>
              <a:gd name="connsiteX2481" fmla="*/ 51859 w 4070350"/>
              <a:gd name="connsiteY2481" fmla="*/ 3097742 h 6857999"/>
              <a:gd name="connsiteX2482" fmla="*/ 53711 w 4070350"/>
              <a:gd name="connsiteY2482" fmla="*/ 3087688 h 6857999"/>
              <a:gd name="connsiteX2483" fmla="*/ 55563 w 4070350"/>
              <a:gd name="connsiteY2483" fmla="*/ 3077634 h 6857999"/>
              <a:gd name="connsiteX2484" fmla="*/ 52388 w 4070350"/>
              <a:gd name="connsiteY2484" fmla="*/ 3050117 h 6857999"/>
              <a:gd name="connsiteX2485" fmla="*/ 50007 w 4070350"/>
              <a:gd name="connsiteY2485" fmla="*/ 3022336 h 6857999"/>
              <a:gd name="connsiteX2486" fmla="*/ 48155 w 4070350"/>
              <a:gd name="connsiteY2486" fmla="*/ 2994819 h 6857999"/>
              <a:gd name="connsiteX2487" fmla="*/ 47096 w 4070350"/>
              <a:gd name="connsiteY2487" fmla="*/ 2967038 h 6857999"/>
              <a:gd name="connsiteX2488" fmla="*/ 45773 w 4070350"/>
              <a:gd name="connsiteY2488" fmla="*/ 2939256 h 6857999"/>
              <a:gd name="connsiteX2489" fmla="*/ 45244 w 4070350"/>
              <a:gd name="connsiteY2489" fmla="*/ 2911475 h 6857999"/>
              <a:gd name="connsiteX2490" fmla="*/ 44980 w 4070350"/>
              <a:gd name="connsiteY2490" fmla="*/ 2883959 h 6857999"/>
              <a:gd name="connsiteX2491" fmla="*/ 44715 w 4070350"/>
              <a:gd name="connsiteY2491" fmla="*/ 2856442 h 6857999"/>
              <a:gd name="connsiteX2492" fmla="*/ 45244 w 4070350"/>
              <a:gd name="connsiteY2492" fmla="*/ 2800879 h 6857999"/>
              <a:gd name="connsiteX2493" fmla="*/ 45773 w 4070350"/>
              <a:gd name="connsiteY2493" fmla="*/ 2745317 h 6857999"/>
              <a:gd name="connsiteX2494" fmla="*/ 46832 w 4070350"/>
              <a:gd name="connsiteY2494" fmla="*/ 2689754 h 6857999"/>
              <a:gd name="connsiteX2495" fmla="*/ 47361 w 4070350"/>
              <a:gd name="connsiteY2495" fmla="*/ 2634721 h 6857999"/>
              <a:gd name="connsiteX2496" fmla="*/ 47625 w 4070350"/>
              <a:gd name="connsiteY2496" fmla="*/ 2603236 h 6857999"/>
              <a:gd name="connsiteX2497" fmla="*/ 47361 w 4070350"/>
              <a:gd name="connsiteY2497" fmla="*/ 2572015 h 6857999"/>
              <a:gd name="connsiteX2498" fmla="*/ 46832 w 4070350"/>
              <a:gd name="connsiteY2498" fmla="*/ 2509044 h 6857999"/>
              <a:gd name="connsiteX2499" fmla="*/ 46038 w 4070350"/>
              <a:gd name="connsiteY2499" fmla="*/ 2446338 h 6857999"/>
              <a:gd name="connsiteX2500" fmla="*/ 45773 w 4070350"/>
              <a:gd name="connsiteY2500" fmla="*/ 2383632 h 6857999"/>
              <a:gd name="connsiteX2501" fmla="*/ 45773 w 4070350"/>
              <a:gd name="connsiteY2501" fmla="*/ 2352146 h 6857999"/>
              <a:gd name="connsiteX2502" fmla="*/ 46038 w 4070350"/>
              <a:gd name="connsiteY2502" fmla="*/ 2320661 h 6857999"/>
              <a:gd name="connsiteX2503" fmla="*/ 46832 w 4070350"/>
              <a:gd name="connsiteY2503" fmla="*/ 2289175 h 6857999"/>
              <a:gd name="connsiteX2504" fmla="*/ 47625 w 4070350"/>
              <a:gd name="connsiteY2504" fmla="*/ 2257954 h 6857999"/>
              <a:gd name="connsiteX2505" fmla="*/ 48948 w 4070350"/>
              <a:gd name="connsiteY2505" fmla="*/ 2226733 h 6857999"/>
              <a:gd name="connsiteX2506" fmla="*/ 50271 w 4070350"/>
              <a:gd name="connsiteY2506" fmla="*/ 2195513 h 6857999"/>
              <a:gd name="connsiteX2507" fmla="*/ 52388 w 4070350"/>
              <a:gd name="connsiteY2507" fmla="*/ 2164027 h 6857999"/>
              <a:gd name="connsiteX2508" fmla="*/ 55298 w 4070350"/>
              <a:gd name="connsiteY2508" fmla="*/ 2132542 h 6857999"/>
              <a:gd name="connsiteX2509" fmla="*/ 53181 w 4070350"/>
              <a:gd name="connsiteY2509" fmla="*/ 2101586 h 6857999"/>
              <a:gd name="connsiteX2510" fmla="*/ 51594 w 4070350"/>
              <a:gd name="connsiteY2510" fmla="*/ 2070100 h 6857999"/>
              <a:gd name="connsiteX2511" fmla="*/ 50007 w 4070350"/>
              <a:gd name="connsiteY2511" fmla="*/ 2039144 h 6857999"/>
              <a:gd name="connsiteX2512" fmla="*/ 48948 w 4070350"/>
              <a:gd name="connsiteY2512" fmla="*/ 2007659 h 6857999"/>
              <a:gd name="connsiteX2513" fmla="*/ 47890 w 4070350"/>
              <a:gd name="connsiteY2513" fmla="*/ 1976438 h 6857999"/>
              <a:gd name="connsiteX2514" fmla="*/ 47096 w 4070350"/>
              <a:gd name="connsiteY2514" fmla="*/ 1945217 h 6857999"/>
              <a:gd name="connsiteX2515" fmla="*/ 46832 w 4070350"/>
              <a:gd name="connsiteY2515" fmla="*/ 1913996 h 6857999"/>
              <a:gd name="connsiteX2516" fmla="*/ 46567 w 4070350"/>
              <a:gd name="connsiteY2516" fmla="*/ 1882775 h 6857999"/>
              <a:gd name="connsiteX2517" fmla="*/ 46567 w 4070350"/>
              <a:gd name="connsiteY2517" fmla="*/ 1820334 h 6857999"/>
              <a:gd name="connsiteX2518" fmla="*/ 47096 w 4070350"/>
              <a:gd name="connsiteY2518" fmla="*/ 1757892 h 6857999"/>
              <a:gd name="connsiteX2519" fmla="*/ 47890 w 4070350"/>
              <a:gd name="connsiteY2519" fmla="*/ 1695450 h 6857999"/>
              <a:gd name="connsiteX2520" fmla="*/ 49477 w 4070350"/>
              <a:gd name="connsiteY2520" fmla="*/ 1633009 h 6857999"/>
              <a:gd name="connsiteX2521" fmla="*/ 52917 w 4070350"/>
              <a:gd name="connsiteY2521" fmla="*/ 1508125 h 6857999"/>
              <a:gd name="connsiteX2522" fmla="*/ 54240 w 4070350"/>
              <a:gd name="connsiteY2522" fmla="*/ 1445684 h 6857999"/>
              <a:gd name="connsiteX2523" fmla="*/ 55827 w 4070350"/>
              <a:gd name="connsiteY2523" fmla="*/ 1383242 h 6857999"/>
              <a:gd name="connsiteX2524" fmla="*/ 57150 w 4070350"/>
              <a:gd name="connsiteY2524" fmla="*/ 1320800 h 6857999"/>
              <a:gd name="connsiteX2525" fmla="*/ 57944 w 4070350"/>
              <a:gd name="connsiteY2525" fmla="*/ 1258094 h 6857999"/>
              <a:gd name="connsiteX2526" fmla="*/ 57944 w 4070350"/>
              <a:gd name="connsiteY2526" fmla="*/ 1195652 h 6857999"/>
              <a:gd name="connsiteX2527" fmla="*/ 57944 w 4070350"/>
              <a:gd name="connsiteY2527" fmla="*/ 1164431 h 6857999"/>
              <a:gd name="connsiteX2528" fmla="*/ 57415 w 4070350"/>
              <a:gd name="connsiteY2528" fmla="*/ 1133210 h 6857999"/>
              <a:gd name="connsiteX2529" fmla="*/ 58473 w 4070350"/>
              <a:gd name="connsiteY2529" fmla="*/ 1116542 h 6857999"/>
              <a:gd name="connsiteX2530" fmla="*/ 57150 w 4070350"/>
              <a:gd name="connsiteY2530" fmla="*/ 800100 h 6857999"/>
              <a:gd name="connsiteX2531" fmla="*/ 56621 w 4070350"/>
              <a:gd name="connsiteY2531" fmla="*/ 783431 h 6857999"/>
              <a:gd name="connsiteX2532" fmla="*/ 56621 w 4070350"/>
              <a:gd name="connsiteY2532" fmla="*/ 775229 h 6857999"/>
              <a:gd name="connsiteX2533" fmla="*/ 57150 w 4070350"/>
              <a:gd name="connsiteY2533" fmla="*/ 767292 h 6857999"/>
              <a:gd name="connsiteX2534" fmla="*/ 57680 w 4070350"/>
              <a:gd name="connsiteY2534" fmla="*/ 763323 h 6857999"/>
              <a:gd name="connsiteX2535" fmla="*/ 58209 w 4070350"/>
              <a:gd name="connsiteY2535" fmla="*/ 759354 h 6857999"/>
              <a:gd name="connsiteX2536" fmla="*/ 59002 w 4070350"/>
              <a:gd name="connsiteY2536" fmla="*/ 755650 h 6857999"/>
              <a:gd name="connsiteX2537" fmla="*/ 60325 w 4070350"/>
              <a:gd name="connsiteY2537" fmla="*/ 751681 h 6857999"/>
              <a:gd name="connsiteX2538" fmla="*/ 61913 w 4070350"/>
              <a:gd name="connsiteY2538" fmla="*/ 748242 h 6857999"/>
              <a:gd name="connsiteX2539" fmla="*/ 63765 w 4070350"/>
              <a:gd name="connsiteY2539" fmla="*/ 744802 h 6857999"/>
              <a:gd name="connsiteX2540" fmla="*/ 65881 w 4070350"/>
              <a:gd name="connsiteY2540" fmla="*/ 741363 h 6857999"/>
              <a:gd name="connsiteX2541" fmla="*/ 68527 w 4070350"/>
              <a:gd name="connsiteY2541" fmla="*/ 737923 h 6857999"/>
              <a:gd name="connsiteX2542" fmla="*/ 66411 w 4070350"/>
              <a:gd name="connsiteY2542" fmla="*/ 734219 h 6857999"/>
              <a:gd name="connsiteX2543" fmla="*/ 64559 w 4070350"/>
              <a:gd name="connsiteY2543" fmla="*/ 730779 h 6857999"/>
              <a:gd name="connsiteX2544" fmla="*/ 63236 w 4070350"/>
              <a:gd name="connsiteY2544" fmla="*/ 727075 h 6857999"/>
              <a:gd name="connsiteX2545" fmla="*/ 62177 w 4070350"/>
              <a:gd name="connsiteY2545" fmla="*/ 723371 h 6857999"/>
              <a:gd name="connsiteX2546" fmla="*/ 60855 w 4070350"/>
              <a:gd name="connsiteY2546" fmla="*/ 719931 h 6857999"/>
              <a:gd name="connsiteX2547" fmla="*/ 60325 w 4070350"/>
              <a:gd name="connsiteY2547" fmla="*/ 716492 h 6857999"/>
              <a:gd name="connsiteX2548" fmla="*/ 59532 w 4070350"/>
              <a:gd name="connsiteY2548" fmla="*/ 712788 h 6857999"/>
              <a:gd name="connsiteX2549" fmla="*/ 59002 w 4070350"/>
              <a:gd name="connsiteY2549" fmla="*/ 709348 h 6857999"/>
              <a:gd name="connsiteX2550" fmla="*/ 58738 w 4070350"/>
              <a:gd name="connsiteY2550" fmla="*/ 701940 h 6857999"/>
              <a:gd name="connsiteX2551" fmla="*/ 58738 w 4070350"/>
              <a:gd name="connsiteY2551" fmla="*/ 695061 h 6857999"/>
              <a:gd name="connsiteX2552" fmla="*/ 59796 w 4070350"/>
              <a:gd name="connsiteY2552" fmla="*/ 688181 h 6857999"/>
              <a:gd name="connsiteX2553" fmla="*/ 60590 w 4070350"/>
              <a:gd name="connsiteY2553" fmla="*/ 681038 h 6857999"/>
              <a:gd name="connsiteX2554" fmla="*/ 62177 w 4070350"/>
              <a:gd name="connsiteY2554" fmla="*/ 673894 h 6857999"/>
              <a:gd name="connsiteX2555" fmla="*/ 63765 w 4070350"/>
              <a:gd name="connsiteY2555" fmla="*/ 667015 h 6857999"/>
              <a:gd name="connsiteX2556" fmla="*/ 66940 w 4070350"/>
              <a:gd name="connsiteY2556" fmla="*/ 653256 h 6857999"/>
              <a:gd name="connsiteX2557" fmla="*/ 68792 w 4070350"/>
              <a:gd name="connsiteY2557" fmla="*/ 646113 h 6857999"/>
              <a:gd name="connsiteX2558" fmla="*/ 70380 w 4070350"/>
              <a:gd name="connsiteY2558" fmla="*/ 639233 h 6857999"/>
              <a:gd name="connsiteX2559" fmla="*/ 71438 w 4070350"/>
              <a:gd name="connsiteY2559" fmla="*/ 632090 h 6857999"/>
              <a:gd name="connsiteX2560" fmla="*/ 72496 w 4070350"/>
              <a:gd name="connsiteY2560" fmla="*/ 625211 h 6857999"/>
              <a:gd name="connsiteX2561" fmla="*/ 70115 w 4070350"/>
              <a:gd name="connsiteY2561" fmla="*/ 618861 h 6857999"/>
              <a:gd name="connsiteX2562" fmla="*/ 68527 w 4070350"/>
              <a:gd name="connsiteY2562" fmla="*/ 612511 h 6857999"/>
              <a:gd name="connsiteX2563" fmla="*/ 67469 w 4070350"/>
              <a:gd name="connsiteY2563" fmla="*/ 606425 h 6857999"/>
              <a:gd name="connsiteX2564" fmla="*/ 66940 w 4070350"/>
              <a:gd name="connsiteY2564" fmla="*/ 600075 h 6857999"/>
              <a:gd name="connsiteX2565" fmla="*/ 66675 w 4070350"/>
              <a:gd name="connsiteY2565" fmla="*/ 593725 h 6857999"/>
              <a:gd name="connsiteX2566" fmla="*/ 66675 w 4070350"/>
              <a:gd name="connsiteY2566" fmla="*/ 587375 h 6857999"/>
              <a:gd name="connsiteX2567" fmla="*/ 66940 w 4070350"/>
              <a:gd name="connsiteY2567" fmla="*/ 581025 h 6857999"/>
              <a:gd name="connsiteX2568" fmla="*/ 67469 w 4070350"/>
              <a:gd name="connsiteY2568" fmla="*/ 574675 h 6857999"/>
              <a:gd name="connsiteX2569" fmla="*/ 70380 w 4070350"/>
              <a:gd name="connsiteY2569" fmla="*/ 549275 h 6857999"/>
              <a:gd name="connsiteX2570" fmla="*/ 70909 w 4070350"/>
              <a:gd name="connsiteY2570" fmla="*/ 542925 h 6857999"/>
              <a:gd name="connsiteX2571" fmla="*/ 71173 w 4070350"/>
              <a:gd name="connsiteY2571" fmla="*/ 536575 h 6857999"/>
              <a:gd name="connsiteX2572" fmla="*/ 71438 w 4070350"/>
              <a:gd name="connsiteY2572" fmla="*/ 530490 h 6857999"/>
              <a:gd name="connsiteX2573" fmla="*/ 71173 w 4070350"/>
              <a:gd name="connsiteY2573" fmla="*/ 524140 h 6857999"/>
              <a:gd name="connsiteX2574" fmla="*/ 70380 w 4070350"/>
              <a:gd name="connsiteY2574" fmla="*/ 496623 h 6857999"/>
              <a:gd name="connsiteX2575" fmla="*/ 70115 w 4070350"/>
              <a:gd name="connsiteY2575" fmla="*/ 469106 h 6857999"/>
              <a:gd name="connsiteX2576" fmla="*/ 70115 w 4070350"/>
              <a:gd name="connsiteY2576" fmla="*/ 441590 h 6857999"/>
              <a:gd name="connsiteX2577" fmla="*/ 70644 w 4070350"/>
              <a:gd name="connsiteY2577" fmla="*/ 414338 h 6857999"/>
              <a:gd name="connsiteX2578" fmla="*/ 71438 w 4070350"/>
              <a:gd name="connsiteY2578" fmla="*/ 387086 h 6857999"/>
              <a:gd name="connsiteX2579" fmla="*/ 72496 w 4070350"/>
              <a:gd name="connsiteY2579" fmla="*/ 359569 h 6857999"/>
              <a:gd name="connsiteX2580" fmla="*/ 73819 w 4070350"/>
              <a:gd name="connsiteY2580" fmla="*/ 332052 h 6857999"/>
              <a:gd name="connsiteX2581" fmla="*/ 75407 w 4070350"/>
              <a:gd name="connsiteY2581" fmla="*/ 305065 h 6857999"/>
              <a:gd name="connsiteX2582" fmla="*/ 79111 w 4070350"/>
              <a:gd name="connsiteY2582" fmla="*/ 250296 h 6857999"/>
              <a:gd name="connsiteX2583" fmla="*/ 83344 w 4070350"/>
              <a:gd name="connsiteY2583" fmla="*/ 195792 h 6857999"/>
              <a:gd name="connsiteX2584" fmla="*/ 87313 w 4070350"/>
              <a:gd name="connsiteY2584" fmla="*/ 141288 h 6857999"/>
              <a:gd name="connsiteX2585" fmla="*/ 90752 w 4070350"/>
              <a:gd name="connsiteY2585" fmla="*/ 86519 h 6857999"/>
              <a:gd name="connsiteX2586" fmla="*/ 91282 w 4070350"/>
              <a:gd name="connsiteY2586" fmla="*/ 77258 h 6857999"/>
              <a:gd name="connsiteX2587" fmla="*/ 92340 w 4070350"/>
              <a:gd name="connsiteY2587" fmla="*/ 68263 h 6857999"/>
              <a:gd name="connsiteX2588" fmla="*/ 93927 w 4070350"/>
              <a:gd name="connsiteY2588" fmla="*/ 59002 h 6857999"/>
              <a:gd name="connsiteX2589" fmla="*/ 95250 w 4070350"/>
              <a:gd name="connsiteY2589" fmla="*/ 50800 h 6857999"/>
              <a:gd name="connsiteX2590" fmla="*/ 97367 w 4070350"/>
              <a:gd name="connsiteY2590" fmla="*/ 42598 h 6857999"/>
              <a:gd name="connsiteX2591" fmla="*/ 99748 w 4070350"/>
              <a:gd name="connsiteY2591" fmla="*/ 34925 h 6857999"/>
              <a:gd name="connsiteX2592" fmla="*/ 101336 w 4070350"/>
              <a:gd name="connsiteY2592" fmla="*/ 31486 h 6857999"/>
              <a:gd name="connsiteX2593" fmla="*/ 102923 w 4070350"/>
              <a:gd name="connsiteY2593" fmla="*/ 28046 h 6857999"/>
              <a:gd name="connsiteX2594" fmla="*/ 104511 w 4070350"/>
              <a:gd name="connsiteY2594" fmla="*/ 25135 h 6857999"/>
              <a:gd name="connsiteX2595" fmla="*/ 106098 w 4070350"/>
              <a:gd name="connsiteY2595" fmla="*/ 21960 h 6857999"/>
              <a:gd name="connsiteX2596" fmla="*/ 108215 w 4070350"/>
              <a:gd name="connsiteY2596" fmla="*/ 19315 h 6857999"/>
              <a:gd name="connsiteX2597" fmla="*/ 110332 w 4070350"/>
              <a:gd name="connsiteY2597" fmla="*/ 16669 h 6857999"/>
              <a:gd name="connsiteX2598" fmla="*/ 112448 w 4070350"/>
              <a:gd name="connsiteY2598" fmla="*/ 14552 h 6857999"/>
              <a:gd name="connsiteX2599" fmla="*/ 114830 w 4070350"/>
              <a:gd name="connsiteY2599" fmla="*/ 12436 h 6857999"/>
              <a:gd name="connsiteX2600" fmla="*/ 117740 w 4070350"/>
              <a:gd name="connsiteY2600" fmla="*/ 10848 h 6857999"/>
              <a:gd name="connsiteX2601" fmla="*/ 120386 w 4070350"/>
              <a:gd name="connsiteY2601" fmla="*/ 9261 h 6857999"/>
              <a:gd name="connsiteX2602" fmla="*/ 123296 w 4070350"/>
              <a:gd name="connsiteY2602" fmla="*/ 8202 h 6857999"/>
              <a:gd name="connsiteX2603" fmla="*/ 126471 w 4070350"/>
              <a:gd name="connsiteY2603" fmla="*/ 7144 h 6857999"/>
              <a:gd name="connsiteX2604" fmla="*/ 129646 w 4070350"/>
              <a:gd name="connsiteY2604" fmla="*/ 6879 h 6857999"/>
              <a:gd name="connsiteX2605" fmla="*/ 133086 w 4070350"/>
              <a:gd name="connsiteY2605" fmla="*/ 6615 h 6857999"/>
              <a:gd name="connsiteX2606" fmla="*/ 137054 w 4070350"/>
              <a:gd name="connsiteY2606" fmla="*/ 6879 h 6857999"/>
              <a:gd name="connsiteX2607" fmla="*/ 140494 w 4070350"/>
              <a:gd name="connsiteY2607" fmla="*/ 7673 h 6857999"/>
              <a:gd name="connsiteX2608" fmla="*/ 144727 w 4070350"/>
              <a:gd name="connsiteY2608" fmla="*/ 8467 h 6857999"/>
              <a:gd name="connsiteX2609" fmla="*/ 148961 w 4070350"/>
              <a:gd name="connsiteY2609" fmla="*/ 9525 h 6857999"/>
              <a:gd name="connsiteX2610" fmla="*/ 153459 w 4070350"/>
              <a:gd name="connsiteY2610" fmla="*/ 11377 h 6857999"/>
              <a:gd name="connsiteX2611" fmla="*/ 158486 w 4070350"/>
              <a:gd name="connsiteY2611" fmla="*/ 13494 h 6857999"/>
              <a:gd name="connsiteX2612" fmla="*/ 161396 w 4070350"/>
              <a:gd name="connsiteY2612" fmla="*/ 13758 h 6857999"/>
              <a:gd name="connsiteX2613" fmla="*/ 164306 w 4070350"/>
              <a:gd name="connsiteY2613" fmla="*/ 13494 h 6857999"/>
              <a:gd name="connsiteX2614" fmla="*/ 170656 w 4070350"/>
              <a:gd name="connsiteY2614" fmla="*/ 12965 h 6857999"/>
              <a:gd name="connsiteX2615" fmla="*/ 177006 w 4070350"/>
              <a:gd name="connsiteY2615" fmla="*/ 11642 h 6857999"/>
              <a:gd name="connsiteX2616" fmla="*/ 183356 w 4070350"/>
              <a:gd name="connsiteY2616" fmla="*/ 10054 h 6857999"/>
              <a:gd name="connsiteX2617" fmla="*/ 195792 w 4070350"/>
              <a:gd name="connsiteY2617" fmla="*/ 6086 h 6857999"/>
              <a:gd name="connsiteX2618" fmla="*/ 202142 w 4070350"/>
              <a:gd name="connsiteY2618" fmla="*/ 4233 h 6857999"/>
              <a:gd name="connsiteX2619" fmla="*/ 208227 w 4070350"/>
              <a:gd name="connsiteY2619" fmla="*/ 2381 h 6857999"/>
              <a:gd name="connsiteX2620" fmla="*/ 214577 w 4070350"/>
              <a:gd name="connsiteY2620" fmla="*/ 794 h 6857999"/>
              <a:gd name="connsiteX2621" fmla="*/ 220927 w 4070350"/>
              <a:gd name="connsiteY2621" fmla="*/ 265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 ang="0">
                <a:pos x="connsiteX1644" y="connsiteY1644"/>
              </a:cxn>
              <a:cxn ang="0">
                <a:pos x="connsiteX1645" y="connsiteY1645"/>
              </a:cxn>
              <a:cxn ang="0">
                <a:pos x="connsiteX1646" y="connsiteY1646"/>
              </a:cxn>
              <a:cxn ang="0">
                <a:pos x="connsiteX1647" y="connsiteY1647"/>
              </a:cxn>
              <a:cxn ang="0">
                <a:pos x="connsiteX1648" y="connsiteY1648"/>
              </a:cxn>
              <a:cxn ang="0">
                <a:pos x="connsiteX1649" y="connsiteY1649"/>
              </a:cxn>
              <a:cxn ang="0">
                <a:pos x="connsiteX1650" y="connsiteY1650"/>
              </a:cxn>
              <a:cxn ang="0">
                <a:pos x="connsiteX1651" y="connsiteY1651"/>
              </a:cxn>
              <a:cxn ang="0">
                <a:pos x="connsiteX1652" y="connsiteY1652"/>
              </a:cxn>
              <a:cxn ang="0">
                <a:pos x="connsiteX1653" y="connsiteY1653"/>
              </a:cxn>
              <a:cxn ang="0">
                <a:pos x="connsiteX1654" y="connsiteY1654"/>
              </a:cxn>
              <a:cxn ang="0">
                <a:pos x="connsiteX1655" y="connsiteY1655"/>
              </a:cxn>
              <a:cxn ang="0">
                <a:pos x="connsiteX1656" y="connsiteY1656"/>
              </a:cxn>
              <a:cxn ang="0">
                <a:pos x="connsiteX1657" y="connsiteY1657"/>
              </a:cxn>
              <a:cxn ang="0">
                <a:pos x="connsiteX1658" y="connsiteY1658"/>
              </a:cxn>
              <a:cxn ang="0">
                <a:pos x="connsiteX1659" y="connsiteY1659"/>
              </a:cxn>
              <a:cxn ang="0">
                <a:pos x="connsiteX1660" y="connsiteY1660"/>
              </a:cxn>
              <a:cxn ang="0">
                <a:pos x="connsiteX1661" y="connsiteY1661"/>
              </a:cxn>
              <a:cxn ang="0">
                <a:pos x="connsiteX1662" y="connsiteY1662"/>
              </a:cxn>
              <a:cxn ang="0">
                <a:pos x="connsiteX1663" y="connsiteY1663"/>
              </a:cxn>
              <a:cxn ang="0">
                <a:pos x="connsiteX1664" y="connsiteY1664"/>
              </a:cxn>
              <a:cxn ang="0">
                <a:pos x="connsiteX1665" y="connsiteY1665"/>
              </a:cxn>
              <a:cxn ang="0">
                <a:pos x="connsiteX1666" y="connsiteY1666"/>
              </a:cxn>
              <a:cxn ang="0">
                <a:pos x="connsiteX1667" y="connsiteY1667"/>
              </a:cxn>
              <a:cxn ang="0">
                <a:pos x="connsiteX1668" y="connsiteY1668"/>
              </a:cxn>
              <a:cxn ang="0">
                <a:pos x="connsiteX1669" y="connsiteY1669"/>
              </a:cxn>
              <a:cxn ang="0">
                <a:pos x="connsiteX1670" y="connsiteY1670"/>
              </a:cxn>
              <a:cxn ang="0">
                <a:pos x="connsiteX1671" y="connsiteY1671"/>
              </a:cxn>
              <a:cxn ang="0">
                <a:pos x="connsiteX1672" y="connsiteY1672"/>
              </a:cxn>
              <a:cxn ang="0">
                <a:pos x="connsiteX1673" y="connsiteY1673"/>
              </a:cxn>
              <a:cxn ang="0">
                <a:pos x="connsiteX1674" y="connsiteY1674"/>
              </a:cxn>
              <a:cxn ang="0">
                <a:pos x="connsiteX1675" y="connsiteY1675"/>
              </a:cxn>
              <a:cxn ang="0">
                <a:pos x="connsiteX1676" y="connsiteY1676"/>
              </a:cxn>
              <a:cxn ang="0">
                <a:pos x="connsiteX1677" y="connsiteY1677"/>
              </a:cxn>
              <a:cxn ang="0">
                <a:pos x="connsiteX1678" y="connsiteY1678"/>
              </a:cxn>
              <a:cxn ang="0">
                <a:pos x="connsiteX1679" y="connsiteY1679"/>
              </a:cxn>
              <a:cxn ang="0">
                <a:pos x="connsiteX1680" y="connsiteY1680"/>
              </a:cxn>
              <a:cxn ang="0">
                <a:pos x="connsiteX1681" y="connsiteY1681"/>
              </a:cxn>
              <a:cxn ang="0">
                <a:pos x="connsiteX1682" y="connsiteY1682"/>
              </a:cxn>
              <a:cxn ang="0">
                <a:pos x="connsiteX1683" y="connsiteY1683"/>
              </a:cxn>
              <a:cxn ang="0">
                <a:pos x="connsiteX1684" y="connsiteY1684"/>
              </a:cxn>
              <a:cxn ang="0">
                <a:pos x="connsiteX1685" y="connsiteY1685"/>
              </a:cxn>
              <a:cxn ang="0">
                <a:pos x="connsiteX1686" y="connsiteY1686"/>
              </a:cxn>
              <a:cxn ang="0">
                <a:pos x="connsiteX1687" y="connsiteY1687"/>
              </a:cxn>
              <a:cxn ang="0">
                <a:pos x="connsiteX1688" y="connsiteY1688"/>
              </a:cxn>
              <a:cxn ang="0">
                <a:pos x="connsiteX1689" y="connsiteY1689"/>
              </a:cxn>
              <a:cxn ang="0">
                <a:pos x="connsiteX1690" y="connsiteY1690"/>
              </a:cxn>
              <a:cxn ang="0">
                <a:pos x="connsiteX1691" y="connsiteY1691"/>
              </a:cxn>
              <a:cxn ang="0">
                <a:pos x="connsiteX1692" y="connsiteY1692"/>
              </a:cxn>
              <a:cxn ang="0">
                <a:pos x="connsiteX1693" y="connsiteY1693"/>
              </a:cxn>
              <a:cxn ang="0">
                <a:pos x="connsiteX1694" y="connsiteY1694"/>
              </a:cxn>
              <a:cxn ang="0">
                <a:pos x="connsiteX1695" y="connsiteY1695"/>
              </a:cxn>
              <a:cxn ang="0">
                <a:pos x="connsiteX1696" y="connsiteY1696"/>
              </a:cxn>
              <a:cxn ang="0">
                <a:pos x="connsiteX1697" y="connsiteY1697"/>
              </a:cxn>
              <a:cxn ang="0">
                <a:pos x="connsiteX1698" y="connsiteY1698"/>
              </a:cxn>
              <a:cxn ang="0">
                <a:pos x="connsiteX1699" y="connsiteY1699"/>
              </a:cxn>
              <a:cxn ang="0">
                <a:pos x="connsiteX1700" y="connsiteY1700"/>
              </a:cxn>
              <a:cxn ang="0">
                <a:pos x="connsiteX1701" y="connsiteY1701"/>
              </a:cxn>
              <a:cxn ang="0">
                <a:pos x="connsiteX1702" y="connsiteY1702"/>
              </a:cxn>
              <a:cxn ang="0">
                <a:pos x="connsiteX1703" y="connsiteY1703"/>
              </a:cxn>
              <a:cxn ang="0">
                <a:pos x="connsiteX1704" y="connsiteY1704"/>
              </a:cxn>
              <a:cxn ang="0">
                <a:pos x="connsiteX1705" y="connsiteY1705"/>
              </a:cxn>
              <a:cxn ang="0">
                <a:pos x="connsiteX1706" y="connsiteY1706"/>
              </a:cxn>
              <a:cxn ang="0">
                <a:pos x="connsiteX1707" y="connsiteY1707"/>
              </a:cxn>
              <a:cxn ang="0">
                <a:pos x="connsiteX1708" y="connsiteY1708"/>
              </a:cxn>
              <a:cxn ang="0">
                <a:pos x="connsiteX1709" y="connsiteY1709"/>
              </a:cxn>
              <a:cxn ang="0">
                <a:pos x="connsiteX1710" y="connsiteY1710"/>
              </a:cxn>
              <a:cxn ang="0">
                <a:pos x="connsiteX1711" y="connsiteY1711"/>
              </a:cxn>
              <a:cxn ang="0">
                <a:pos x="connsiteX1712" y="connsiteY1712"/>
              </a:cxn>
              <a:cxn ang="0">
                <a:pos x="connsiteX1713" y="connsiteY1713"/>
              </a:cxn>
              <a:cxn ang="0">
                <a:pos x="connsiteX1714" y="connsiteY1714"/>
              </a:cxn>
              <a:cxn ang="0">
                <a:pos x="connsiteX1715" y="connsiteY1715"/>
              </a:cxn>
              <a:cxn ang="0">
                <a:pos x="connsiteX1716" y="connsiteY1716"/>
              </a:cxn>
              <a:cxn ang="0">
                <a:pos x="connsiteX1717" y="connsiteY1717"/>
              </a:cxn>
              <a:cxn ang="0">
                <a:pos x="connsiteX1718" y="connsiteY1718"/>
              </a:cxn>
              <a:cxn ang="0">
                <a:pos x="connsiteX1719" y="connsiteY1719"/>
              </a:cxn>
              <a:cxn ang="0">
                <a:pos x="connsiteX1720" y="connsiteY1720"/>
              </a:cxn>
              <a:cxn ang="0">
                <a:pos x="connsiteX1721" y="connsiteY1721"/>
              </a:cxn>
              <a:cxn ang="0">
                <a:pos x="connsiteX1722" y="connsiteY1722"/>
              </a:cxn>
              <a:cxn ang="0">
                <a:pos x="connsiteX1723" y="connsiteY1723"/>
              </a:cxn>
              <a:cxn ang="0">
                <a:pos x="connsiteX1724" y="connsiteY1724"/>
              </a:cxn>
              <a:cxn ang="0">
                <a:pos x="connsiteX1725" y="connsiteY1725"/>
              </a:cxn>
              <a:cxn ang="0">
                <a:pos x="connsiteX1726" y="connsiteY1726"/>
              </a:cxn>
              <a:cxn ang="0">
                <a:pos x="connsiteX1727" y="connsiteY1727"/>
              </a:cxn>
              <a:cxn ang="0">
                <a:pos x="connsiteX1728" y="connsiteY1728"/>
              </a:cxn>
              <a:cxn ang="0">
                <a:pos x="connsiteX1729" y="connsiteY1729"/>
              </a:cxn>
              <a:cxn ang="0">
                <a:pos x="connsiteX1730" y="connsiteY1730"/>
              </a:cxn>
              <a:cxn ang="0">
                <a:pos x="connsiteX1731" y="connsiteY1731"/>
              </a:cxn>
              <a:cxn ang="0">
                <a:pos x="connsiteX1732" y="connsiteY1732"/>
              </a:cxn>
              <a:cxn ang="0">
                <a:pos x="connsiteX1733" y="connsiteY1733"/>
              </a:cxn>
              <a:cxn ang="0">
                <a:pos x="connsiteX1734" y="connsiteY1734"/>
              </a:cxn>
              <a:cxn ang="0">
                <a:pos x="connsiteX1735" y="connsiteY1735"/>
              </a:cxn>
              <a:cxn ang="0">
                <a:pos x="connsiteX1736" y="connsiteY1736"/>
              </a:cxn>
              <a:cxn ang="0">
                <a:pos x="connsiteX1737" y="connsiteY1737"/>
              </a:cxn>
              <a:cxn ang="0">
                <a:pos x="connsiteX1738" y="connsiteY1738"/>
              </a:cxn>
              <a:cxn ang="0">
                <a:pos x="connsiteX1739" y="connsiteY1739"/>
              </a:cxn>
              <a:cxn ang="0">
                <a:pos x="connsiteX1740" y="connsiteY1740"/>
              </a:cxn>
              <a:cxn ang="0">
                <a:pos x="connsiteX1741" y="connsiteY1741"/>
              </a:cxn>
              <a:cxn ang="0">
                <a:pos x="connsiteX1742" y="connsiteY1742"/>
              </a:cxn>
              <a:cxn ang="0">
                <a:pos x="connsiteX1743" y="connsiteY1743"/>
              </a:cxn>
              <a:cxn ang="0">
                <a:pos x="connsiteX1744" y="connsiteY1744"/>
              </a:cxn>
              <a:cxn ang="0">
                <a:pos x="connsiteX1745" y="connsiteY1745"/>
              </a:cxn>
              <a:cxn ang="0">
                <a:pos x="connsiteX1746" y="connsiteY1746"/>
              </a:cxn>
              <a:cxn ang="0">
                <a:pos x="connsiteX1747" y="connsiteY1747"/>
              </a:cxn>
              <a:cxn ang="0">
                <a:pos x="connsiteX1748" y="connsiteY1748"/>
              </a:cxn>
              <a:cxn ang="0">
                <a:pos x="connsiteX1749" y="connsiteY1749"/>
              </a:cxn>
              <a:cxn ang="0">
                <a:pos x="connsiteX1750" y="connsiteY1750"/>
              </a:cxn>
              <a:cxn ang="0">
                <a:pos x="connsiteX1751" y="connsiteY1751"/>
              </a:cxn>
              <a:cxn ang="0">
                <a:pos x="connsiteX1752" y="connsiteY1752"/>
              </a:cxn>
              <a:cxn ang="0">
                <a:pos x="connsiteX1753" y="connsiteY1753"/>
              </a:cxn>
              <a:cxn ang="0">
                <a:pos x="connsiteX1754" y="connsiteY1754"/>
              </a:cxn>
              <a:cxn ang="0">
                <a:pos x="connsiteX1755" y="connsiteY1755"/>
              </a:cxn>
              <a:cxn ang="0">
                <a:pos x="connsiteX1756" y="connsiteY1756"/>
              </a:cxn>
              <a:cxn ang="0">
                <a:pos x="connsiteX1757" y="connsiteY1757"/>
              </a:cxn>
              <a:cxn ang="0">
                <a:pos x="connsiteX1758" y="connsiteY1758"/>
              </a:cxn>
              <a:cxn ang="0">
                <a:pos x="connsiteX1759" y="connsiteY1759"/>
              </a:cxn>
              <a:cxn ang="0">
                <a:pos x="connsiteX1760" y="connsiteY1760"/>
              </a:cxn>
              <a:cxn ang="0">
                <a:pos x="connsiteX1761" y="connsiteY1761"/>
              </a:cxn>
              <a:cxn ang="0">
                <a:pos x="connsiteX1762" y="connsiteY1762"/>
              </a:cxn>
              <a:cxn ang="0">
                <a:pos x="connsiteX1763" y="connsiteY1763"/>
              </a:cxn>
              <a:cxn ang="0">
                <a:pos x="connsiteX1764" y="connsiteY1764"/>
              </a:cxn>
              <a:cxn ang="0">
                <a:pos x="connsiteX1765" y="connsiteY1765"/>
              </a:cxn>
              <a:cxn ang="0">
                <a:pos x="connsiteX1766" y="connsiteY1766"/>
              </a:cxn>
              <a:cxn ang="0">
                <a:pos x="connsiteX1767" y="connsiteY1767"/>
              </a:cxn>
              <a:cxn ang="0">
                <a:pos x="connsiteX1768" y="connsiteY1768"/>
              </a:cxn>
              <a:cxn ang="0">
                <a:pos x="connsiteX1769" y="connsiteY1769"/>
              </a:cxn>
              <a:cxn ang="0">
                <a:pos x="connsiteX1770" y="connsiteY1770"/>
              </a:cxn>
              <a:cxn ang="0">
                <a:pos x="connsiteX1771" y="connsiteY1771"/>
              </a:cxn>
              <a:cxn ang="0">
                <a:pos x="connsiteX1772" y="connsiteY1772"/>
              </a:cxn>
              <a:cxn ang="0">
                <a:pos x="connsiteX1773" y="connsiteY1773"/>
              </a:cxn>
              <a:cxn ang="0">
                <a:pos x="connsiteX1774" y="connsiteY1774"/>
              </a:cxn>
              <a:cxn ang="0">
                <a:pos x="connsiteX1775" y="connsiteY1775"/>
              </a:cxn>
              <a:cxn ang="0">
                <a:pos x="connsiteX1776" y="connsiteY1776"/>
              </a:cxn>
              <a:cxn ang="0">
                <a:pos x="connsiteX1777" y="connsiteY1777"/>
              </a:cxn>
              <a:cxn ang="0">
                <a:pos x="connsiteX1778" y="connsiteY1778"/>
              </a:cxn>
              <a:cxn ang="0">
                <a:pos x="connsiteX1779" y="connsiteY1779"/>
              </a:cxn>
              <a:cxn ang="0">
                <a:pos x="connsiteX1780" y="connsiteY1780"/>
              </a:cxn>
              <a:cxn ang="0">
                <a:pos x="connsiteX1781" y="connsiteY1781"/>
              </a:cxn>
              <a:cxn ang="0">
                <a:pos x="connsiteX1782" y="connsiteY1782"/>
              </a:cxn>
              <a:cxn ang="0">
                <a:pos x="connsiteX1783" y="connsiteY1783"/>
              </a:cxn>
              <a:cxn ang="0">
                <a:pos x="connsiteX1784" y="connsiteY1784"/>
              </a:cxn>
              <a:cxn ang="0">
                <a:pos x="connsiteX1785" y="connsiteY1785"/>
              </a:cxn>
              <a:cxn ang="0">
                <a:pos x="connsiteX1786" y="connsiteY1786"/>
              </a:cxn>
              <a:cxn ang="0">
                <a:pos x="connsiteX1787" y="connsiteY1787"/>
              </a:cxn>
              <a:cxn ang="0">
                <a:pos x="connsiteX1788" y="connsiteY1788"/>
              </a:cxn>
              <a:cxn ang="0">
                <a:pos x="connsiteX1789" y="connsiteY1789"/>
              </a:cxn>
              <a:cxn ang="0">
                <a:pos x="connsiteX1790" y="connsiteY1790"/>
              </a:cxn>
              <a:cxn ang="0">
                <a:pos x="connsiteX1791" y="connsiteY1791"/>
              </a:cxn>
              <a:cxn ang="0">
                <a:pos x="connsiteX1792" y="connsiteY1792"/>
              </a:cxn>
              <a:cxn ang="0">
                <a:pos x="connsiteX1793" y="connsiteY1793"/>
              </a:cxn>
              <a:cxn ang="0">
                <a:pos x="connsiteX1794" y="connsiteY1794"/>
              </a:cxn>
              <a:cxn ang="0">
                <a:pos x="connsiteX1795" y="connsiteY1795"/>
              </a:cxn>
              <a:cxn ang="0">
                <a:pos x="connsiteX1796" y="connsiteY1796"/>
              </a:cxn>
              <a:cxn ang="0">
                <a:pos x="connsiteX1797" y="connsiteY1797"/>
              </a:cxn>
              <a:cxn ang="0">
                <a:pos x="connsiteX1798" y="connsiteY1798"/>
              </a:cxn>
              <a:cxn ang="0">
                <a:pos x="connsiteX1799" y="connsiteY1799"/>
              </a:cxn>
              <a:cxn ang="0">
                <a:pos x="connsiteX1800" y="connsiteY1800"/>
              </a:cxn>
              <a:cxn ang="0">
                <a:pos x="connsiteX1801" y="connsiteY1801"/>
              </a:cxn>
              <a:cxn ang="0">
                <a:pos x="connsiteX1802" y="connsiteY1802"/>
              </a:cxn>
              <a:cxn ang="0">
                <a:pos x="connsiteX1803" y="connsiteY1803"/>
              </a:cxn>
              <a:cxn ang="0">
                <a:pos x="connsiteX1804" y="connsiteY1804"/>
              </a:cxn>
              <a:cxn ang="0">
                <a:pos x="connsiteX1805" y="connsiteY1805"/>
              </a:cxn>
              <a:cxn ang="0">
                <a:pos x="connsiteX1806" y="connsiteY1806"/>
              </a:cxn>
              <a:cxn ang="0">
                <a:pos x="connsiteX1807" y="connsiteY1807"/>
              </a:cxn>
              <a:cxn ang="0">
                <a:pos x="connsiteX1808" y="connsiteY1808"/>
              </a:cxn>
              <a:cxn ang="0">
                <a:pos x="connsiteX1809" y="connsiteY1809"/>
              </a:cxn>
              <a:cxn ang="0">
                <a:pos x="connsiteX1810" y="connsiteY1810"/>
              </a:cxn>
              <a:cxn ang="0">
                <a:pos x="connsiteX1811" y="connsiteY1811"/>
              </a:cxn>
              <a:cxn ang="0">
                <a:pos x="connsiteX1812" y="connsiteY1812"/>
              </a:cxn>
              <a:cxn ang="0">
                <a:pos x="connsiteX1813" y="connsiteY1813"/>
              </a:cxn>
              <a:cxn ang="0">
                <a:pos x="connsiteX1814" y="connsiteY1814"/>
              </a:cxn>
              <a:cxn ang="0">
                <a:pos x="connsiteX1815" y="connsiteY1815"/>
              </a:cxn>
              <a:cxn ang="0">
                <a:pos x="connsiteX1816" y="connsiteY1816"/>
              </a:cxn>
              <a:cxn ang="0">
                <a:pos x="connsiteX1817" y="connsiteY1817"/>
              </a:cxn>
              <a:cxn ang="0">
                <a:pos x="connsiteX1818" y="connsiteY1818"/>
              </a:cxn>
              <a:cxn ang="0">
                <a:pos x="connsiteX1819" y="connsiteY1819"/>
              </a:cxn>
              <a:cxn ang="0">
                <a:pos x="connsiteX1820" y="connsiteY1820"/>
              </a:cxn>
              <a:cxn ang="0">
                <a:pos x="connsiteX1821" y="connsiteY1821"/>
              </a:cxn>
              <a:cxn ang="0">
                <a:pos x="connsiteX1822" y="connsiteY1822"/>
              </a:cxn>
              <a:cxn ang="0">
                <a:pos x="connsiteX1823" y="connsiteY1823"/>
              </a:cxn>
              <a:cxn ang="0">
                <a:pos x="connsiteX1824" y="connsiteY1824"/>
              </a:cxn>
              <a:cxn ang="0">
                <a:pos x="connsiteX1825" y="connsiteY1825"/>
              </a:cxn>
              <a:cxn ang="0">
                <a:pos x="connsiteX1826" y="connsiteY1826"/>
              </a:cxn>
              <a:cxn ang="0">
                <a:pos x="connsiteX1827" y="connsiteY1827"/>
              </a:cxn>
              <a:cxn ang="0">
                <a:pos x="connsiteX1828" y="connsiteY1828"/>
              </a:cxn>
              <a:cxn ang="0">
                <a:pos x="connsiteX1829" y="connsiteY1829"/>
              </a:cxn>
              <a:cxn ang="0">
                <a:pos x="connsiteX1830" y="connsiteY1830"/>
              </a:cxn>
              <a:cxn ang="0">
                <a:pos x="connsiteX1831" y="connsiteY1831"/>
              </a:cxn>
              <a:cxn ang="0">
                <a:pos x="connsiteX1832" y="connsiteY1832"/>
              </a:cxn>
              <a:cxn ang="0">
                <a:pos x="connsiteX1833" y="connsiteY1833"/>
              </a:cxn>
              <a:cxn ang="0">
                <a:pos x="connsiteX1834" y="connsiteY1834"/>
              </a:cxn>
              <a:cxn ang="0">
                <a:pos x="connsiteX1835" y="connsiteY1835"/>
              </a:cxn>
              <a:cxn ang="0">
                <a:pos x="connsiteX1836" y="connsiteY1836"/>
              </a:cxn>
              <a:cxn ang="0">
                <a:pos x="connsiteX1837" y="connsiteY1837"/>
              </a:cxn>
              <a:cxn ang="0">
                <a:pos x="connsiteX1838" y="connsiteY1838"/>
              </a:cxn>
              <a:cxn ang="0">
                <a:pos x="connsiteX1839" y="connsiteY1839"/>
              </a:cxn>
              <a:cxn ang="0">
                <a:pos x="connsiteX1840" y="connsiteY1840"/>
              </a:cxn>
              <a:cxn ang="0">
                <a:pos x="connsiteX1841" y="connsiteY1841"/>
              </a:cxn>
              <a:cxn ang="0">
                <a:pos x="connsiteX1842" y="connsiteY1842"/>
              </a:cxn>
              <a:cxn ang="0">
                <a:pos x="connsiteX1843" y="connsiteY1843"/>
              </a:cxn>
              <a:cxn ang="0">
                <a:pos x="connsiteX1844" y="connsiteY1844"/>
              </a:cxn>
              <a:cxn ang="0">
                <a:pos x="connsiteX1845" y="connsiteY1845"/>
              </a:cxn>
              <a:cxn ang="0">
                <a:pos x="connsiteX1846" y="connsiteY1846"/>
              </a:cxn>
              <a:cxn ang="0">
                <a:pos x="connsiteX1847" y="connsiteY1847"/>
              </a:cxn>
              <a:cxn ang="0">
                <a:pos x="connsiteX1848" y="connsiteY1848"/>
              </a:cxn>
              <a:cxn ang="0">
                <a:pos x="connsiteX1849" y="connsiteY1849"/>
              </a:cxn>
              <a:cxn ang="0">
                <a:pos x="connsiteX1850" y="connsiteY1850"/>
              </a:cxn>
              <a:cxn ang="0">
                <a:pos x="connsiteX1851" y="connsiteY1851"/>
              </a:cxn>
              <a:cxn ang="0">
                <a:pos x="connsiteX1852" y="connsiteY1852"/>
              </a:cxn>
              <a:cxn ang="0">
                <a:pos x="connsiteX1853" y="connsiteY1853"/>
              </a:cxn>
              <a:cxn ang="0">
                <a:pos x="connsiteX1854" y="connsiteY1854"/>
              </a:cxn>
              <a:cxn ang="0">
                <a:pos x="connsiteX1855" y="connsiteY1855"/>
              </a:cxn>
              <a:cxn ang="0">
                <a:pos x="connsiteX1856" y="connsiteY1856"/>
              </a:cxn>
              <a:cxn ang="0">
                <a:pos x="connsiteX1857" y="connsiteY1857"/>
              </a:cxn>
              <a:cxn ang="0">
                <a:pos x="connsiteX1858" y="connsiteY1858"/>
              </a:cxn>
              <a:cxn ang="0">
                <a:pos x="connsiteX1859" y="connsiteY1859"/>
              </a:cxn>
              <a:cxn ang="0">
                <a:pos x="connsiteX1860" y="connsiteY1860"/>
              </a:cxn>
              <a:cxn ang="0">
                <a:pos x="connsiteX1861" y="connsiteY1861"/>
              </a:cxn>
              <a:cxn ang="0">
                <a:pos x="connsiteX1862" y="connsiteY1862"/>
              </a:cxn>
              <a:cxn ang="0">
                <a:pos x="connsiteX1863" y="connsiteY1863"/>
              </a:cxn>
              <a:cxn ang="0">
                <a:pos x="connsiteX1864" y="connsiteY1864"/>
              </a:cxn>
              <a:cxn ang="0">
                <a:pos x="connsiteX1865" y="connsiteY1865"/>
              </a:cxn>
              <a:cxn ang="0">
                <a:pos x="connsiteX1866" y="connsiteY1866"/>
              </a:cxn>
              <a:cxn ang="0">
                <a:pos x="connsiteX1867" y="connsiteY1867"/>
              </a:cxn>
              <a:cxn ang="0">
                <a:pos x="connsiteX1868" y="connsiteY1868"/>
              </a:cxn>
              <a:cxn ang="0">
                <a:pos x="connsiteX1869" y="connsiteY1869"/>
              </a:cxn>
              <a:cxn ang="0">
                <a:pos x="connsiteX1870" y="connsiteY1870"/>
              </a:cxn>
              <a:cxn ang="0">
                <a:pos x="connsiteX1871" y="connsiteY1871"/>
              </a:cxn>
              <a:cxn ang="0">
                <a:pos x="connsiteX1872" y="connsiteY1872"/>
              </a:cxn>
              <a:cxn ang="0">
                <a:pos x="connsiteX1873" y="connsiteY1873"/>
              </a:cxn>
              <a:cxn ang="0">
                <a:pos x="connsiteX1874" y="connsiteY1874"/>
              </a:cxn>
              <a:cxn ang="0">
                <a:pos x="connsiteX1875" y="connsiteY1875"/>
              </a:cxn>
              <a:cxn ang="0">
                <a:pos x="connsiteX1876" y="connsiteY1876"/>
              </a:cxn>
              <a:cxn ang="0">
                <a:pos x="connsiteX1877" y="connsiteY1877"/>
              </a:cxn>
              <a:cxn ang="0">
                <a:pos x="connsiteX1878" y="connsiteY1878"/>
              </a:cxn>
              <a:cxn ang="0">
                <a:pos x="connsiteX1879" y="connsiteY1879"/>
              </a:cxn>
              <a:cxn ang="0">
                <a:pos x="connsiteX1880" y="connsiteY1880"/>
              </a:cxn>
              <a:cxn ang="0">
                <a:pos x="connsiteX1881" y="connsiteY1881"/>
              </a:cxn>
              <a:cxn ang="0">
                <a:pos x="connsiteX1882" y="connsiteY1882"/>
              </a:cxn>
              <a:cxn ang="0">
                <a:pos x="connsiteX1883" y="connsiteY1883"/>
              </a:cxn>
              <a:cxn ang="0">
                <a:pos x="connsiteX1884" y="connsiteY1884"/>
              </a:cxn>
              <a:cxn ang="0">
                <a:pos x="connsiteX1885" y="connsiteY1885"/>
              </a:cxn>
              <a:cxn ang="0">
                <a:pos x="connsiteX1886" y="connsiteY1886"/>
              </a:cxn>
              <a:cxn ang="0">
                <a:pos x="connsiteX1887" y="connsiteY1887"/>
              </a:cxn>
              <a:cxn ang="0">
                <a:pos x="connsiteX1888" y="connsiteY1888"/>
              </a:cxn>
              <a:cxn ang="0">
                <a:pos x="connsiteX1889" y="connsiteY1889"/>
              </a:cxn>
              <a:cxn ang="0">
                <a:pos x="connsiteX1890" y="connsiteY1890"/>
              </a:cxn>
              <a:cxn ang="0">
                <a:pos x="connsiteX1891" y="connsiteY1891"/>
              </a:cxn>
              <a:cxn ang="0">
                <a:pos x="connsiteX1892" y="connsiteY1892"/>
              </a:cxn>
              <a:cxn ang="0">
                <a:pos x="connsiteX1893" y="connsiteY1893"/>
              </a:cxn>
              <a:cxn ang="0">
                <a:pos x="connsiteX1894" y="connsiteY1894"/>
              </a:cxn>
              <a:cxn ang="0">
                <a:pos x="connsiteX1895" y="connsiteY1895"/>
              </a:cxn>
              <a:cxn ang="0">
                <a:pos x="connsiteX1896" y="connsiteY1896"/>
              </a:cxn>
              <a:cxn ang="0">
                <a:pos x="connsiteX1897" y="connsiteY1897"/>
              </a:cxn>
              <a:cxn ang="0">
                <a:pos x="connsiteX1898" y="connsiteY1898"/>
              </a:cxn>
              <a:cxn ang="0">
                <a:pos x="connsiteX1899" y="connsiteY1899"/>
              </a:cxn>
              <a:cxn ang="0">
                <a:pos x="connsiteX1900" y="connsiteY1900"/>
              </a:cxn>
              <a:cxn ang="0">
                <a:pos x="connsiteX1901" y="connsiteY1901"/>
              </a:cxn>
              <a:cxn ang="0">
                <a:pos x="connsiteX1902" y="connsiteY1902"/>
              </a:cxn>
              <a:cxn ang="0">
                <a:pos x="connsiteX1903" y="connsiteY1903"/>
              </a:cxn>
              <a:cxn ang="0">
                <a:pos x="connsiteX1904" y="connsiteY1904"/>
              </a:cxn>
              <a:cxn ang="0">
                <a:pos x="connsiteX1905" y="connsiteY1905"/>
              </a:cxn>
              <a:cxn ang="0">
                <a:pos x="connsiteX1906" y="connsiteY1906"/>
              </a:cxn>
              <a:cxn ang="0">
                <a:pos x="connsiteX1907" y="connsiteY1907"/>
              </a:cxn>
              <a:cxn ang="0">
                <a:pos x="connsiteX1908" y="connsiteY1908"/>
              </a:cxn>
              <a:cxn ang="0">
                <a:pos x="connsiteX1909" y="connsiteY1909"/>
              </a:cxn>
              <a:cxn ang="0">
                <a:pos x="connsiteX1910" y="connsiteY1910"/>
              </a:cxn>
              <a:cxn ang="0">
                <a:pos x="connsiteX1911" y="connsiteY1911"/>
              </a:cxn>
              <a:cxn ang="0">
                <a:pos x="connsiteX1912" y="connsiteY1912"/>
              </a:cxn>
              <a:cxn ang="0">
                <a:pos x="connsiteX1913" y="connsiteY1913"/>
              </a:cxn>
              <a:cxn ang="0">
                <a:pos x="connsiteX1914" y="connsiteY1914"/>
              </a:cxn>
              <a:cxn ang="0">
                <a:pos x="connsiteX1915" y="connsiteY1915"/>
              </a:cxn>
              <a:cxn ang="0">
                <a:pos x="connsiteX1916" y="connsiteY1916"/>
              </a:cxn>
              <a:cxn ang="0">
                <a:pos x="connsiteX1917" y="connsiteY1917"/>
              </a:cxn>
              <a:cxn ang="0">
                <a:pos x="connsiteX1918" y="connsiteY1918"/>
              </a:cxn>
              <a:cxn ang="0">
                <a:pos x="connsiteX1919" y="connsiteY1919"/>
              </a:cxn>
              <a:cxn ang="0">
                <a:pos x="connsiteX1920" y="connsiteY1920"/>
              </a:cxn>
              <a:cxn ang="0">
                <a:pos x="connsiteX1921" y="connsiteY1921"/>
              </a:cxn>
              <a:cxn ang="0">
                <a:pos x="connsiteX1922" y="connsiteY1922"/>
              </a:cxn>
              <a:cxn ang="0">
                <a:pos x="connsiteX1923" y="connsiteY1923"/>
              </a:cxn>
              <a:cxn ang="0">
                <a:pos x="connsiteX1924" y="connsiteY1924"/>
              </a:cxn>
              <a:cxn ang="0">
                <a:pos x="connsiteX1925" y="connsiteY1925"/>
              </a:cxn>
              <a:cxn ang="0">
                <a:pos x="connsiteX1926" y="connsiteY1926"/>
              </a:cxn>
              <a:cxn ang="0">
                <a:pos x="connsiteX1927" y="connsiteY1927"/>
              </a:cxn>
              <a:cxn ang="0">
                <a:pos x="connsiteX1928" y="connsiteY1928"/>
              </a:cxn>
              <a:cxn ang="0">
                <a:pos x="connsiteX1929" y="connsiteY1929"/>
              </a:cxn>
              <a:cxn ang="0">
                <a:pos x="connsiteX1930" y="connsiteY1930"/>
              </a:cxn>
              <a:cxn ang="0">
                <a:pos x="connsiteX1931" y="connsiteY1931"/>
              </a:cxn>
              <a:cxn ang="0">
                <a:pos x="connsiteX1932" y="connsiteY1932"/>
              </a:cxn>
              <a:cxn ang="0">
                <a:pos x="connsiteX1933" y="connsiteY1933"/>
              </a:cxn>
              <a:cxn ang="0">
                <a:pos x="connsiteX1934" y="connsiteY1934"/>
              </a:cxn>
              <a:cxn ang="0">
                <a:pos x="connsiteX1935" y="connsiteY1935"/>
              </a:cxn>
              <a:cxn ang="0">
                <a:pos x="connsiteX1936" y="connsiteY1936"/>
              </a:cxn>
              <a:cxn ang="0">
                <a:pos x="connsiteX1937" y="connsiteY1937"/>
              </a:cxn>
              <a:cxn ang="0">
                <a:pos x="connsiteX1938" y="connsiteY1938"/>
              </a:cxn>
              <a:cxn ang="0">
                <a:pos x="connsiteX1939" y="connsiteY1939"/>
              </a:cxn>
              <a:cxn ang="0">
                <a:pos x="connsiteX1940" y="connsiteY1940"/>
              </a:cxn>
              <a:cxn ang="0">
                <a:pos x="connsiteX1941" y="connsiteY1941"/>
              </a:cxn>
              <a:cxn ang="0">
                <a:pos x="connsiteX1942" y="connsiteY1942"/>
              </a:cxn>
              <a:cxn ang="0">
                <a:pos x="connsiteX1943" y="connsiteY1943"/>
              </a:cxn>
              <a:cxn ang="0">
                <a:pos x="connsiteX1944" y="connsiteY1944"/>
              </a:cxn>
              <a:cxn ang="0">
                <a:pos x="connsiteX1945" y="connsiteY1945"/>
              </a:cxn>
              <a:cxn ang="0">
                <a:pos x="connsiteX1946" y="connsiteY1946"/>
              </a:cxn>
              <a:cxn ang="0">
                <a:pos x="connsiteX1947" y="connsiteY1947"/>
              </a:cxn>
              <a:cxn ang="0">
                <a:pos x="connsiteX1948" y="connsiteY1948"/>
              </a:cxn>
              <a:cxn ang="0">
                <a:pos x="connsiteX1949" y="connsiteY1949"/>
              </a:cxn>
              <a:cxn ang="0">
                <a:pos x="connsiteX1950" y="connsiteY1950"/>
              </a:cxn>
              <a:cxn ang="0">
                <a:pos x="connsiteX1951" y="connsiteY1951"/>
              </a:cxn>
              <a:cxn ang="0">
                <a:pos x="connsiteX1952" y="connsiteY1952"/>
              </a:cxn>
              <a:cxn ang="0">
                <a:pos x="connsiteX1953" y="connsiteY1953"/>
              </a:cxn>
              <a:cxn ang="0">
                <a:pos x="connsiteX1954" y="connsiteY1954"/>
              </a:cxn>
              <a:cxn ang="0">
                <a:pos x="connsiteX1955" y="connsiteY1955"/>
              </a:cxn>
              <a:cxn ang="0">
                <a:pos x="connsiteX1956" y="connsiteY1956"/>
              </a:cxn>
              <a:cxn ang="0">
                <a:pos x="connsiteX1957" y="connsiteY1957"/>
              </a:cxn>
              <a:cxn ang="0">
                <a:pos x="connsiteX1958" y="connsiteY1958"/>
              </a:cxn>
              <a:cxn ang="0">
                <a:pos x="connsiteX1959" y="connsiteY1959"/>
              </a:cxn>
              <a:cxn ang="0">
                <a:pos x="connsiteX1960" y="connsiteY1960"/>
              </a:cxn>
              <a:cxn ang="0">
                <a:pos x="connsiteX1961" y="connsiteY1961"/>
              </a:cxn>
              <a:cxn ang="0">
                <a:pos x="connsiteX1962" y="connsiteY1962"/>
              </a:cxn>
              <a:cxn ang="0">
                <a:pos x="connsiteX1963" y="connsiteY1963"/>
              </a:cxn>
              <a:cxn ang="0">
                <a:pos x="connsiteX1964" y="connsiteY1964"/>
              </a:cxn>
              <a:cxn ang="0">
                <a:pos x="connsiteX1965" y="connsiteY1965"/>
              </a:cxn>
              <a:cxn ang="0">
                <a:pos x="connsiteX1966" y="connsiteY1966"/>
              </a:cxn>
              <a:cxn ang="0">
                <a:pos x="connsiteX1967" y="connsiteY1967"/>
              </a:cxn>
              <a:cxn ang="0">
                <a:pos x="connsiteX1968" y="connsiteY1968"/>
              </a:cxn>
              <a:cxn ang="0">
                <a:pos x="connsiteX1969" y="connsiteY1969"/>
              </a:cxn>
              <a:cxn ang="0">
                <a:pos x="connsiteX1970" y="connsiteY1970"/>
              </a:cxn>
              <a:cxn ang="0">
                <a:pos x="connsiteX1971" y="connsiteY1971"/>
              </a:cxn>
              <a:cxn ang="0">
                <a:pos x="connsiteX1972" y="connsiteY1972"/>
              </a:cxn>
              <a:cxn ang="0">
                <a:pos x="connsiteX1973" y="connsiteY1973"/>
              </a:cxn>
              <a:cxn ang="0">
                <a:pos x="connsiteX1974" y="connsiteY1974"/>
              </a:cxn>
              <a:cxn ang="0">
                <a:pos x="connsiteX1975" y="connsiteY1975"/>
              </a:cxn>
              <a:cxn ang="0">
                <a:pos x="connsiteX1976" y="connsiteY1976"/>
              </a:cxn>
              <a:cxn ang="0">
                <a:pos x="connsiteX1977" y="connsiteY1977"/>
              </a:cxn>
              <a:cxn ang="0">
                <a:pos x="connsiteX1978" y="connsiteY1978"/>
              </a:cxn>
              <a:cxn ang="0">
                <a:pos x="connsiteX1979" y="connsiteY1979"/>
              </a:cxn>
              <a:cxn ang="0">
                <a:pos x="connsiteX1980" y="connsiteY1980"/>
              </a:cxn>
              <a:cxn ang="0">
                <a:pos x="connsiteX1981" y="connsiteY1981"/>
              </a:cxn>
              <a:cxn ang="0">
                <a:pos x="connsiteX1982" y="connsiteY1982"/>
              </a:cxn>
              <a:cxn ang="0">
                <a:pos x="connsiteX1983" y="connsiteY1983"/>
              </a:cxn>
              <a:cxn ang="0">
                <a:pos x="connsiteX1984" y="connsiteY1984"/>
              </a:cxn>
              <a:cxn ang="0">
                <a:pos x="connsiteX1985" y="connsiteY1985"/>
              </a:cxn>
              <a:cxn ang="0">
                <a:pos x="connsiteX1986" y="connsiteY1986"/>
              </a:cxn>
              <a:cxn ang="0">
                <a:pos x="connsiteX1987" y="connsiteY1987"/>
              </a:cxn>
              <a:cxn ang="0">
                <a:pos x="connsiteX1988" y="connsiteY1988"/>
              </a:cxn>
              <a:cxn ang="0">
                <a:pos x="connsiteX1989" y="connsiteY1989"/>
              </a:cxn>
              <a:cxn ang="0">
                <a:pos x="connsiteX1990" y="connsiteY1990"/>
              </a:cxn>
              <a:cxn ang="0">
                <a:pos x="connsiteX1991" y="connsiteY1991"/>
              </a:cxn>
              <a:cxn ang="0">
                <a:pos x="connsiteX1992" y="connsiteY1992"/>
              </a:cxn>
              <a:cxn ang="0">
                <a:pos x="connsiteX1993" y="connsiteY1993"/>
              </a:cxn>
              <a:cxn ang="0">
                <a:pos x="connsiteX1994" y="connsiteY1994"/>
              </a:cxn>
              <a:cxn ang="0">
                <a:pos x="connsiteX1995" y="connsiteY1995"/>
              </a:cxn>
              <a:cxn ang="0">
                <a:pos x="connsiteX1996" y="connsiteY1996"/>
              </a:cxn>
              <a:cxn ang="0">
                <a:pos x="connsiteX1997" y="connsiteY1997"/>
              </a:cxn>
              <a:cxn ang="0">
                <a:pos x="connsiteX1998" y="connsiteY1998"/>
              </a:cxn>
              <a:cxn ang="0">
                <a:pos x="connsiteX1999" y="connsiteY1999"/>
              </a:cxn>
              <a:cxn ang="0">
                <a:pos x="connsiteX2000" y="connsiteY2000"/>
              </a:cxn>
              <a:cxn ang="0">
                <a:pos x="connsiteX2001" y="connsiteY2001"/>
              </a:cxn>
              <a:cxn ang="0">
                <a:pos x="connsiteX2002" y="connsiteY2002"/>
              </a:cxn>
              <a:cxn ang="0">
                <a:pos x="connsiteX2003" y="connsiteY2003"/>
              </a:cxn>
              <a:cxn ang="0">
                <a:pos x="connsiteX2004" y="connsiteY2004"/>
              </a:cxn>
              <a:cxn ang="0">
                <a:pos x="connsiteX2005" y="connsiteY2005"/>
              </a:cxn>
              <a:cxn ang="0">
                <a:pos x="connsiteX2006" y="connsiteY2006"/>
              </a:cxn>
              <a:cxn ang="0">
                <a:pos x="connsiteX2007" y="connsiteY2007"/>
              </a:cxn>
              <a:cxn ang="0">
                <a:pos x="connsiteX2008" y="connsiteY2008"/>
              </a:cxn>
              <a:cxn ang="0">
                <a:pos x="connsiteX2009" y="connsiteY2009"/>
              </a:cxn>
              <a:cxn ang="0">
                <a:pos x="connsiteX2010" y="connsiteY2010"/>
              </a:cxn>
              <a:cxn ang="0">
                <a:pos x="connsiteX2011" y="connsiteY2011"/>
              </a:cxn>
              <a:cxn ang="0">
                <a:pos x="connsiteX2012" y="connsiteY2012"/>
              </a:cxn>
              <a:cxn ang="0">
                <a:pos x="connsiteX2013" y="connsiteY2013"/>
              </a:cxn>
              <a:cxn ang="0">
                <a:pos x="connsiteX2014" y="connsiteY2014"/>
              </a:cxn>
              <a:cxn ang="0">
                <a:pos x="connsiteX2015" y="connsiteY2015"/>
              </a:cxn>
              <a:cxn ang="0">
                <a:pos x="connsiteX2016" y="connsiteY2016"/>
              </a:cxn>
              <a:cxn ang="0">
                <a:pos x="connsiteX2017" y="connsiteY2017"/>
              </a:cxn>
              <a:cxn ang="0">
                <a:pos x="connsiteX2018" y="connsiteY2018"/>
              </a:cxn>
              <a:cxn ang="0">
                <a:pos x="connsiteX2019" y="connsiteY2019"/>
              </a:cxn>
              <a:cxn ang="0">
                <a:pos x="connsiteX2020" y="connsiteY2020"/>
              </a:cxn>
              <a:cxn ang="0">
                <a:pos x="connsiteX2021" y="connsiteY2021"/>
              </a:cxn>
              <a:cxn ang="0">
                <a:pos x="connsiteX2022" y="connsiteY2022"/>
              </a:cxn>
              <a:cxn ang="0">
                <a:pos x="connsiteX2023" y="connsiteY2023"/>
              </a:cxn>
              <a:cxn ang="0">
                <a:pos x="connsiteX2024" y="connsiteY2024"/>
              </a:cxn>
              <a:cxn ang="0">
                <a:pos x="connsiteX2025" y="connsiteY2025"/>
              </a:cxn>
              <a:cxn ang="0">
                <a:pos x="connsiteX2026" y="connsiteY2026"/>
              </a:cxn>
              <a:cxn ang="0">
                <a:pos x="connsiteX2027" y="connsiteY2027"/>
              </a:cxn>
              <a:cxn ang="0">
                <a:pos x="connsiteX2028" y="connsiteY2028"/>
              </a:cxn>
              <a:cxn ang="0">
                <a:pos x="connsiteX2029" y="connsiteY2029"/>
              </a:cxn>
              <a:cxn ang="0">
                <a:pos x="connsiteX2030" y="connsiteY2030"/>
              </a:cxn>
              <a:cxn ang="0">
                <a:pos x="connsiteX2031" y="connsiteY2031"/>
              </a:cxn>
              <a:cxn ang="0">
                <a:pos x="connsiteX2032" y="connsiteY2032"/>
              </a:cxn>
              <a:cxn ang="0">
                <a:pos x="connsiteX2033" y="connsiteY2033"/>
              </a:cxn>
              <a:cxn ang="0">
                <a:pos x="connsiteX2034" y="connsiteY2034"/>
              </a:cxn>
              <a:cxn ang="0">
                <a:pos x="connsiteX2035" y="connsiteY2035"/>
              </a:cxn>
              <a:cxn ang="0">
                <a:pos x="connsiteX2036" y="connsiteY2036"/>
              </a:cxn>
              <a:cxn ang="0">
                <a:pos x="connsiteX2037" y="connsiteY2037"/>
              </a:cxn>
              <a:cxn ang="0">
                <a:pos x="connsiteX2038" y="connsiteY2038"/>
              </a:cxn>
              <a:cxn ang="0">
                <a:pos x="connsiteX2039" y="connsiteY2039"/>
              </a:cxn>
              <a:cxn ang="0">
                <a:pos x="connsiteX2040" y="connsiteY2040"/>
              </a:cxn>
              <a:cxn ang="0">
                <a:pos x="connsiteX2041" y="connsiteY2041"/>
              </a:cxn>
              <a:cxn ang="0">
                <a:pos x="connsiteX2042" y="connsiteY2042"/>
              </a:cxn>
              <a:cxn ang="0">
                <a:pos x="connsiteX2043" y="connsiteY2043"/>
              </a:cxn>
              <a:cxn ang="0">
                <a:pos x="connsiteX2044" y="connsiteY2044"/>
              </a:cxn>
              <a:cxn ang="0">
                <a:pos x="connsiteX2045" y="connsiteY2045"/>
              </a:cxn>
              <a:cxn ang="0">
                <a:pos x="connsiteX2046" y="connsiteY2046"/>
              </a:cxn>
              <a:cxn ang="0">
                <a:pos x="connsiteX2047" y="connsiteY2047"/>
              </a:cxn>
              <a:cxn ang="0">
                <a:pos x="connsiteX2048" y="connsiteY2048"/>
              </a:cxn>
              <a:cxn ang="0">
                <a:pos x="connsiteX2049" y="connsiteY2049"/>
              </a:cxn>
              <a:cxn ang="0">
                <a:pos x="connsiteX2050" y="connsiteY2050"/>
              </a:cxn>
              <a:cxn ang="0">
                <a:pos x="connsiteX2051" y="connsiteY2051"/>
              </a:cxn>
              <a:cxn ang="0">
                <a:pos x="connsiteX2052" y="connsiteY2052"/>
              </a:cxn>
              <a:cxn ang="0">
                <a:pos x="connsiteX2053" y="connsiteY2053"/>
              </a:cxn>
              <a:cxn ang="0">
                <a:pos x="connsiteX2054" y="connsiteY2054"/>
              </a:cxn>
              <a:cxn ang="0">
                <a:pos x="connsiteX2055" y="connsiteY2055"/>
              </a:cxn>
              <a:cxn ang="0">
                <a:pos x="connsiteX2056" y="connsiteY2056"/>
              </a:cxn>
              <a:cxn ang="0">
                <a:pos x="connsiteX2057" y="connsiteY2057"/>
              </a:cxn>
              <a:cxn ang="0">
                <a:pos x="connsiteX2058" y="connsiteY2058"/>
              </a:cxn>
              <a:cxn ang="0">
                <a:pos x="connsiteX2059" y="connsiteY2059"/>
              </a:cxn>
              <a:cxn ang="0">
                <a:pos x="connsiteX2060" y="connsiteY2060"/>
              </a:cxn>
              <a:cxn ang="0">
                <a:pos x="connsiteX2061" y="connsiteY2061"/>
              </a:cxn>
              <a:cxn ang="0">
                <a:pos x="connsiteX2062" y="connsiteY2062"/>
              </a:cxn>
              <a:cxn ang="0">
                <a:pos x="connsiteX2063" y="connsiteY2063"/>
              </a:cxn>
              <a:cxn ang="0">
                <a:pos x="connsiteX2064" y="connsiteY2064"/>
              </a:cxn>
              <a:cxn ang="0">
                <a:pos x="connsiteX2065" y="connsiteY2065"/>
              </a:cxn>
              <a:cxn ang="0">
                <a:pos x="connsiteX2066" y="connsiteY2066"/>
              </a:cxn>
              <a:cxn ang="0">
                <a:pos x="connsiteX2067" y="connsiteY2067"/>
              </a:cxn>
              <a:cxn ang="0">
                <a:pos x="connsiteX2068" y="connsiteY2068"/>
              </a:cxn>
              <a:cxn ang="0">
                <a:pos x="connsiteX2069" y="connsiteY2069"/>
              </a:cxn>
              <a:cxn ang="0">
                <a:pos x="connsiteX2070" y="connsiteY2070"/>
              </a:cxn>
              <a:cxn ang="0">
                <a:pos x="connsiteX2071" y="connsiteY2071"/>
              </a:cxn>
              <a:cxn ang="0">
                <a:pos x="connsiteX2072" y="connsiteY2072"/>
              </a:cxn>
              <a:cxn ang="0">
                <a:pos x="connsiteX2073" y="connsiteY2073"/>
              </a:cxn>
              <a:cxn ang="0">
                <a:pos x="connsiteX2074" y="connsiteY2074"/>
              </a:cxn>
              <a:cxn ang="0">
                <a:pos x="connsiteX2075" y="connsiteY2075"/>
              </a:cxn>
              <a:cxn ang="0">
                <a:pos x="connsiteX2076" y="connsiteY2076"/>
              </a:cxn>
              <a:cxn ang="0">
                <a:pos x="connsiteX2077" y="connsiteY2077"/>
              </a:cxn>
              <a:cxn ang="0">
                <a:pos x="connsiteX2078" y="connsiteY2078"/>
              </a:cxn>
              <a:cxn ang="0">
                <a:pos x="connsiteX2079" y="connsiteY2079"/>
              </a:cxn>
              <a:cxn ang="0">
                <a:pos x="connsiteX2080" y="connsiteY2080"/>
              </a:cxn>
              <a:cxn ang="0">
                <a:pos x="connsiteX2081" y="connsiteY2081"/>
              </a:cxn>
              <a:cxn ang="0">
                <a:pos x="connsiteX2082" y="connsiteY2082"/>
              </a:cxn>
              <a:cxn ang="0">
                <a:pos x="connsiteX2083" y="connsiteY2083"/>
              </a:cxn>
              <a:cxn ang="0">
                <a:pos x="connsiteX2084" y="connsiteY2084"/>
              </a:cxn>
              <a:cxn ang="0">
                <a:pos x="connsiteX2085" y="connsiteY2085"/>
              </a:cxn>
              <a:cxn ang="0">
                <a:pos x="connsiteX2086" y="connsiteY2086"/>
              </a:cxn>
              <a:cxn ang="0">
                <a:pos x="connsiteX2087" y="connsiteY2087"/>
              </a:cxn>
              <a:cxn ang="0">
                <a:pos x="connsiteX2088" y="connsiteY2088"/>
              </a:cxn>
              <a:cxn ang="0">
                <a:pos x="connsiteX2089" y="connsiteY2089"/>
              </a:cxn>
              <a:cxn ang="0">
                <a:pos x="connsiteX2090" y="connsiteY2090"/>
              </a:cxn>
              <a:cxn ang="0">
                <a:pos x="connsiteX2091" y="connsiteY2091"/>
              </a:cxn>
              <a:cxn ang="0">
                <a:pos x="connsiteX2092" y="connsiteY2092"/>
              </a:cxn>
              <a:cxn ang="0">
                <a:pos x="connsiteX2093" y="connsiteY2093"/>
              </a:cxn>
              <a:cxn ang="0">
                <a:pos x="connsiteX2094" y="connsiteY2094"/>
              </a:cxn>
              <a:cxn ang="0">
                <a:pos x="connsiteX2095" y="connsiteY2095"/>
              </a:cxn>
              <a:cxn ang="0">
                <a:pos x="connsiteX2096" y="connsiteY2096"/>
              </a:cxn>
              <a:cxn ang="0">
                <a:pos x="connsiteX2097" y="connsiteY2097"/>
              </a:cxn>
              <a:cxn ang="0">
                <a:pos x="connsiteX2098" y="connsiteY2098"/>
              </a:cxn>
              <a:cxn ang="0">
                <a:pos x="connsiteX2099" y="connsiteY2099"/>
              </a:cxn>
              <a:cxn ang="0">
                <a:pos x="connsiteX2100" y="connsiteY2100"/>
              </a:cxn>
              <a:cxn ang="0">
                <a:pos x="connsiteX2101" y="connsiteY2101"/>
              </a:cxn>
              <a:cxn ang="0">
                <a:pos x="connsiteX2102" y="connsiteY2102"/>
              </a:cxn>
              <a:cxn ang="0">
                <a:pos x="connsiteX2103" y="connsiteY2103"/>
              </a:cxn>
              <a:cxn ang="0">
                <a:pos x="connsiteX2104" y="connsiteY2104"/>
              </a:cxn>
              <a:cxn ang="0">
                <a:pos x="connsiteX2105" y="connsiteY2105"/>
              </a:cxn>
              <a:cxn ang="0">
                <a:pos x="connsiteX2106" y="connsiteY2106"/>
              </a:cxn>
              <a:cxn ang="0">
                <a:pos x="connsiteX2107" y="connsiteY2107"/>
              </a:cxn>
              <a:cxn ang="0">
                <a:pos x="connsiteX2108" y="connsiteY2108"/>
              </a:cxn>
              <a:cxn ang="0">
                <a:pos x="connsiteX2109" y="connsiteY2109"/>
              </a:cxn>
              <a:cxn ang="0">
                <a:pos x="connsiteX2110" y="connsiteY2110"/>
              </a:cxn>
              <a:cxn ang="0">
                <a:pos x="connsiteX2111" y="connsiteY2111"/>
              </a:cxn>
              <a:cxn ang="0">
                <a:pos x="connsiteX2112" y="connsiteY2112"/>
              </a:cxn>
              <a:cxn ang="0">
                <a:pos x="connsiteX2113" y="connsiteY2113"/>
              </a:cxn>
              <a:cxn ang="0">
                <a:pos x="connsiteX2114" y="connsiteY2114"/>
              </a:cxn>
              <a:cxn ang="0">
                <a:pos x="connsiteX2115" y="connsiteY2115"/>
              </a:cxn>
              <a:cxn ang="0">
                <a:pos x="connsiteX2116" y="connsiteY2116"/>
              </a:cxn>
              <a:cxn ang="0">
                <a:pos x="connsiteX2117" y="connsiteY2117"/>
              </a:cxn>
              <a:cxn ang="0">
                <a:pos x="connsiteX2118" y="connsiteY2118"/>
              </a:cxn>
              <a:cxn ang="0">
                <a:pos x="connsiteX2119" y="connsiteY2119"/>
              </a:cxn>
              <a:cxn ang="0">
                <a:pos x="connsiteX2120" y="connsiteY2120"/>
              </a:cxn>
              <a:cxn ang="0">
                <a:pos x="connsiteX2121" y="connsiteY2121"/>
              </a:cxn>
              <a:cxn ang="0">
                <a:pos x="connsiteX2122" y="connsiteY2122"/>
              </a:cxn>
              <a:cxn ang="0">
                <a:pos x="connsiteX2123" y="connsiteY2123"/>
              </a:cxn>
              <a:cxn ang="0">
                <a:pos x="connsiteX2124" y="connsiteY2124"/>
              </a:cxn>
              <a:cxn ang="0">
                <a:pos x="connsiteX2125" y="connsiteY2125"/>
              </a:cxn>
              <a:cxn ang="0">
                <a:pos x="connsiteX2126" y="connsiteY2126"/>
              </a:cxn>
              <a:cxn ang="0">
                <a:pos x="connsiteX2127" y="connsiteY2127"/>
              </a:cxn>
              <a:cxn ang="0">
                <a:pos x="connsiteX2128" y="connsiteY2128"/>
              </a:cxn>
              <a:cxn ang="0">
                <a:pos x="connsiteX2129" y="connsiteY2129"/>
              </a:cxn>
              <a:cxn ang="0">
                <a:pos x="connsiteX2130" y="connsiteY2130"/>
              </a:cxn>
              <a:cxn ang="0">
                <a:pos x="connsiteX2131" y="connsiteY2131"/>
              </a:cxn>
              <a:cxn ang="0">
                <a:pos x="connsiteX2132" y="connsiteY2132"/>
              </a:cxn>
              <a:cxn ang="0">
                <a:pos x="connsiteX2133" y="connsiteY2133"/>
              </a:cxn>
              <a:cxn ang="0">
                <a:pos x="connsiteX2134" y="connsiteY2134"/>
              </a:cxn>
              <a:cxn ang="0">
                <a:pos x="connsiteX2135" y="connsiteY2135"/>
              </a:cxn>
              <a:cxn ang="0">
                <a:pos x="connsiteX2136" y="connsiteY2136"/>
              </a:cxn>
              <a:cxn ang="0">
                <a:pos x="connsiteX2137" y="connsiteY2137"/>
              </a:cxn>
              <a:cxn ang="0">
                <a:pos x="connsiteX2138" y="connsiteY2138"/>
              </a:cxn>
              <a:cxn ang="0">
                <a:pos x="connsiteX2139" y="connsiteY2139"/>
              </a:cxn>
              <a:cxn ang="0">
                <a:pos x="connsiteX2140" y="connsiteY2140"/>
              </a:cxn>
              <a:cxn ang="0">
                <a:pos x="connsiteX2141" y="connsiteY2141"/>
              </a:cxn>
              <a:cxn ang="0">
                <a:pos x="connsiteX2142" y="connsiteY2142"/>
              </a:cxn>
              <a:cxn ang="0">
                <a:pos x="connsiteX2143" y="connsiteY2143"/>
              </a:cxn>
              <a:cxn ang="0">
                <a:pos x="connsiteX2144" y="connsiteY2144"/>
              </a:cxn>
              <a:cxn ang="0">
                <a:pos x="connsiteX2145" y="connsiteY2145"/>
              </a:cxn>
              <a:cxn ang="0">
                <a:pos x="connsiteX2146" y="connsiteY2146"/>
              </a:cxn>
              <a:cxn ang="0">
                <a:pos x="connsiteX2147" y="connsiteY2147"/>
              </a:cxn>
              <a:cxn ang="0">
                <a:pos x="connsiteX2148" y="connsiteY2148"/>
              </a:cxn>
              <a:cxn ang="0">
                <a:pos x="connsiteX2149" y="connsiteY2149"/>
              </a:cxn>
              <a:cxn ang="0">
                <a:pos x="connsiteX2150" y="connsiteY2150"/>
              </a:cxn>
              <a:cxn ang="0">
                <a:pos x="connsiteX2151" y="connsiteY2151"/>
              </a:cxn>
              <a:cxn ang="0">
                <a:pos x="connsiteX2152" y="connsiteY2152"/>
              </a:cxn>
              <a:cxn ang="0">
                <a:pos x="connsiteX2153" y="connsiteY2153"/>
              </a:cxn>
              <a:cxn ang="0">
                <a:pos x="connsiteX2154" y="connsiteY2154"/>
              </a:cxn>
              <a:cxn ang="0">
                <a:pos x="connsiteX2155" y="connsiteY2155"/>
              </a:cxn>
              <a:cxn ang="0">
                <a:pos x="connsiteX2156" y="connsiteY2156"/>
              </a:cxn>
              <a:cxn ang="0">
                <a:pos x="connsiteX2157" y="connsiteY2157"/>
              </a:cxn>
              <a:cxn ang="0">
                <a:pos x="connsiteX2158" y="connsiteY2158"/>
              </a:cxn>
              <a:cxn ang="0">
                <a:pos x="connsiteX2159" y="connsiteY2159"/>
              </a:cxn>
              <a:cxn ang="0">
                <a:pos x="connsiteX2160" y="connsiteY2160"/>
              </a:cxn>
              <a:cxn ang="0">
                <a:pos x="connsiteX2161" y="connsiteY2161"/>
              </a:cxn>
              <a:cxn ang="0">
                <a:pos x="connsiteX2162" y="connsiteY2162"/>
              </a:cxn>
              <a:cxn ang="0">
                <a:pos x="connsiteX2163" y="connsiteY2163"/>
              </a:cxn>
              <a:cxn ang="0">
                <a:pos x="connsiteX2164" y="connsiteY2164"/>
              </a:cxn>
              <a:cxn ang="0">
                <a:pos x="connsiteX2165" y="connsiteY2165"/>
              </a:cxn>
              <a:cxn ang="0">
                <a:pos x="connsiteX2166" y="connsiteY2166"/>
              </a:cxn>
              <a:cxn ang="0">
                <a:pos x="connsiteX2167" y="connsiteY2167"/>
              </a:cxn>
              <a:cxn ang="0">
                <a:pos x="connsiteX2168" y="connsiteY2168"/>
              </a:cxn>
              <a:cxn ang="0">
                <a:pos x="connsiteX2169" y="connsiteY2169"/>
              </a:cxn>
              <a:cxn ang="0">
                <a:pos x="connsiteX2170" y="connsiteY2170"/>
              </a:cxn>
              <a:cxn ang="0">
                <a:pos x="connsiteX2171" y="connsiteY2171"/>
              </a:cxn>
              <a:cxn ang="0">
                <a:pos x="connsiteX2172" y="connsiteY2172"/>
              </a:cxn>
              <a:cxn ang="0">
                <a:pos x="connsiteX2173" y="connsiteY2173"/>
              </a:cxn>
              <a:cxn ang="0">
                <a:pos x="connsiteX2174" y="connsiteY2174"/>
              </a:cxn>
              <a:cxn ang="0">
                <a:pos x="connsiteX2175" y="connsiteY2175"/>
              </a:cxn>
              <a:cxn ang="0">
                <a:pos x="connsiteX2176" y="connsiteY2176"/>
              </a:cxn>
              <a:cxn ang="0">
                <a:pos x="connsiteX2177" y="connsiteY2177"/>
              </a:cxn>
              <a:cxn ang="0">
                <a:pos x="connsiteX2178" y="connsiteY2178"/>
              </a:cxn>
              <a:cxn ang="0">
                <a:pos x="connsiteX2179" y="connsiteY2179"/>
              </a:cxn>
              <a:cxn ang="0">
                <a:pos x="connsiteX2180" y="connsiteY2180"/>
              </a:cxn>
              <a:cxn ang="0">
                <a:pos x="connsiteX2181" y="connsiteY2181"/>
              </a:cxn>
              <a:cxn ang="0">
                <a:pos x="connsiteX2182" y="connsiteY2182"/>
              </a:cxn>
              <a:cxn ang="0">
                <a:pos x="connsiteX2183" y="connsiteY2183"/>
              </a:cxn>
              <a:cxn ang="0">
                <a:pos x="connsiteX2184" y="connsiteY2184"/>
              </a:cxn>
              <a:cxn ang="0">
                <a:pos x="connsiteX2185" y="connsiteY2185"/>
              </a:cxn>
              <a:cxn ang="0">
                <a:pos x="connsiteX2186" y="connsiteY2186"/>
              </a:cxn>
              <a:cxn ang="0">
                <a:pos x="connsiteX2187" y="connsiteY2187"/>
              </a:cxn>
              <a:cxn ang="0">
                <a:pos x="connsiteX2188" y="connsiteY2188"/>
              </a:cxn>
              <a:cxn ang="0">
                <a:pos x="connsiteX2189" y="connsiteY2189"/>
              </a:cxn>
              <a:cxn ang="0">
                <a:pos x="connsiteX2190" y="connsiteY2190"/>
              </a:cxn>
              <a:cxn ang="0">
                <a:pos x="connsiteX2191" y="connsiteY2191"/>
              </a:cxn>
              <a:cxn ang="0">
                <a:pos x="connsiteX2192" y="connsiteY2192"/>
              </a:cxn>
              <a:cxn ang="0">
                <a:pos x="connsiteX2193" y="connsiteY2193"/>
              </a:cxn>
              <a:cxn ang="0">
                <a:pos x="connsiteX2194" y="connsiteY2194"/>
              </a:cxn>
              <a:cxn ang="0">
                <a:pos x="connsiteX2195" y="connsiteY2195"/>
              </a:cxn>
              <a:cxn ang="0">
                <a:pos x="connsiteX2196" y="connsiteY2196"/>
              </a:cxn>
              <a:cxn ang="0">
                <a:pos x="connsiteX2197" y="connsiteY2197"/>
              </a:cxn>
              <a:cxn ang="0">
                <a:pos x="connsiteX2198" y="connsiteY2198"/>
              </a:cxn>
              <a:cxn ang="0">
                <a:pos x="connsiteX2199" y="connsiteY2199"/>
              </a:cxn>
              <a:cxn ang="0">
                <a:pos x="connsiteX2200" y="connsiteY2200"/>
              </a:cxn>
              <a:cxn ang="0">
                <a:pos x="connsiteX2201" y="connsiteY2201"/>
              </a:cxn>
              <a:cxn ang="0">
                <a:pos x="connsiteX2202" y="connsiteY2202"/>
              </a:cxn>
              <a:cxn ang="0">
                <a:pos x="connsiteX2203" y="connsiteY2203"/>
              </a:cxn>
              <a:cxn ang="0">
                <a:pos x="connsiteX2204" y="connsiteY2204"/>
              </a:cxn>
              <a:cxn ang="0">
                <a:pos x="connsiteX2205" y="connsiteY2205"/>
              </a:cxn>
              <a:cxn ang="0">
                <a:pos x="connsiteX2206" y="connsiteY2206"/>
              </a:cxn>
              <a:cxn ang="0">
                <a:pos x="connsiteX2207" y="connsiteY2207"/>
              </a:cxn>
              <a:cxn ang="0">
                <a:pos x="connsiteX2208" y="connsiteY2208"/>
              </a:cxn>
              <a:cxn ang="0">
                <a:pos x="connsiteX2209" y="connsiteY2209"/>
              </a:cxn>
              <a:cxn ang="0">
                <a:pos x="connsiteX2210" y="connsiteY2210"/>
              </a:cxn>
              <a:cxn ang="0">
                <a:pos x="connsiteX2211" y="connsiteY2211"/>
              </a:cxn>
              <a:cxn ang="0">
                <a:pos x="connsiteX2212" y="connsiteY2212"/>
              </a:cxn>
              <a:cxn ang="0">
                <a:pos x="connsiteX2213" y="connsiteY2213"/>
              </a:cxn>
              <a:cxn ang="0">
                <a:pos x="connsiteX2214" y="connsiteY2214"/>
              </a:cxn>
              <a:cxn ang="0">
                <a:pos x="connsiteX2215" y="connsiteY2215"/>
              </a:cxn>
              <a:cxn ang="0">
                <a:pos x="connsiteX2216" y="connsiteY2216"/>
              </a:cxn>
              <a:cxn ang="0">
                <a:pos x="connsiteX2217" y="connsiteY2217"/>
              </a:cxn>
              <a:cxn ang="0">
                <a:pos x="connsiteX2218" y="connsiteY2218"/>
              </a:cxn>
              <a:cxn ang="0">
                <a:pos x="connsiteX2219" y="connsiteY2219"/>
              </a:cxn>
              <a:cxn ang="0">
                <a:pos x="connsiteX2220" y="connsiteY2220"/>
              </a:cxn>
              <a:cxn ang="0">
                <a:pos x="connsiteX2221" y="connsiteY2221"/>
              </a:cxn>
              <a:cxn ang="0">
                <a:pos x="connsiteX2222" y="connsiteY2222"/>
              </a:cxn>
              <a:cxn ang="0">
                <a:pos x="connsiteX2223" y="connsiteY2223"/>
              </a:cxn>
              <a:cxn ang="0">
                <a:pos x="connsiteX2224" y="connsiteY2224"/>
              </a:cxn>
              <a:cxn ang="0">
                <a:pos x="connsiteX2225" y="connsiteY2225"/>
              </a:cxn>
              <a:cxn ang="0">
                <a:pos x="connsiteX2226" y="connsiteY2226"/>
              </a:cxn>
              <a:cxn ang="0">
                <a:pos x="connsiteX2227" y="connsiteY2227"/>
              </a:cxn>
              <a:cxn ang="0">
                <a:pos x="connsiteX2228" y="connsiteY2228"/>
              </a:cxn>
              <a:cxn ang="0">
                <a:pos x="connsiteX2229" y="connsiteY2229"/>
              </a:cxn>
              <a:cxn ang="0">
                <a:pos x="connsiteX2230" y="connsiteY2230"/>
              </a:cxn>
              <a:cxn ang="0">
                <a:pos x="connsiteX2231" y="connsiteY2231"/>
              </a:cxn>
              <a:cxn ang="0">
                <a:pos x="connsiteX2232" y="connsiteY2232"/>
              </a:cxn>
              <a:cxn ang="0">
                <a:pos x="connsiteX2233" y="connsiteY2233"/>
              </a:cxn>
              <a:cxn ang="0">
                <a:pos x="connsiteX2234" y="connsiteY2234"/>
              </a:cxn>
              <a:cxn ang="0">
                <a:pos x="connsiteX2235" y="connsiteY2235"/>
              </a:cxn>
              <a:cxn ang="0">
                <a:pos x="connsiteX2236" y="connsiteY2236"/>
              </a:cxn>
              <a:cxn ang="0">
                <a:pos x="connsiteX2237" y="connsiteY2237"/>
              </a:cxn>
              <a:cxn ang="0">
                <a:pos x="connsiteX2238" y="connsiteY2238"/>
              </a:cxn>
              <a:cxn ang="0">
                <a:pos x="connsiteX2239" y="connsiteY2239"/>
              </a:cxn>
              <a:cxn ang="0">
                <a:pos x="connsiteX2240" y="connsiteY2240"/>
              </a:cxn>
              <a:cxn ang="0">
                <a:pos x="connsiteX2241" y="connsiteY2241"/>
              </a:cxn>
              <a:cxn ang="0">
                <a:pos x="connsiteX2242" y="connsiteY2242"/>
              </a:cxn>
              <a:cxn ang="0">
                <a:pos x="connsiteX2243" y="connsiteY2243"/>
              </a:cxn>
              <a:cxn ang="0">
                <a:pos x="connsiteX2244" y="connsiteY2244"/>
              </a:cxn>
              <a:cxn ang="0">
                <a:pos x="connsiteX2245" y="connsiteY2245"/>
              </a:cxn>
              <a:cxn ang="0">
                <a:pos x="connsiteX2246" y="connsiteY2246"/>
              </a:cxn>
              <a:cxn ang="0">
                <a:pos x="connsiteX2247" y="connsiteY2247"/>
              </a:cxn>
              <a:cxn ang="0">
                <a:pos x="connsiteX2248" y="connsiteY2248"/>
              </a:cxn>
              <a:cxn ang="0">
                <a:pos x="connsiteX2249" y="connsiteY2249"/>
              </a:cxn>
              <a:cxn ang="0">
                <a:pos x="connsiteX2250" y="connsiteY2250"/>
              </a:cxn>
              <a:cxn ang="0">
                <a:pos x="connsiteX2251" y="connsiteY2251"/>
              </a:cxn>
              <a:cxn ang="0">
                <a:pos x="connsiteX2252" y="connsiteY2252"/>
              </a:cxn>
              <a:cxn ang="0">
                <a:pos x="connsiteX2253" y="connsiteY2253"/>
              </a:cxn>
              <a:cxn ang="0">
                <a:pos x="connsiteX2254" y="connsiteY2254"/>
              </a:cxn>
              <a:cxn ang="0">
                <a:pos x="connsiteX2255" y="connsiteY2255"/>
              </a:cxn>
              <a:cxn ang="0">
                <a:pos x="connsiteX2256" y="connsiteY2256"/>
              </a:cxn>
              <a:cxn ang="0">
                <a:pos x="connsiteX2257" y="connsiteY2257"/>
              </a:cxn>
              <a:cxn ang="0">
                <a:pos x="connsiteX2258" y="connsiteY2258"/>
              </a:cxn>
              <a:cxn ang="0">
                <a:pos x="connsiteX2259" y="connsiteY2259"/>
              </a:cxn>
              <a:cxn ang="0">
                <a:pos x="connsiteX2260" y="connsiteY2260"/>
              </a:cxn>
              <a:cxn ang="0">
                <a:pos x="connsiteX2261" y="connsiteY2261"/>
              </a:cxn>
              <a:cxn ang="0">
                <a:pos x="connsiteX2262" y="connsiteY2262"/>
              </a:cxn>
              <a:cxn ang="0">
                <a:pos x="connsiteX2263" y="connsiteY2263"/>
              </a:cxn>
              <a:cxn ang="0">
                <a:pos x="connsiteX2264" y="connsiteY2264"/>
              </a:cxn>
              <a:cxn ang="0">
                <a:pos x="connsiteX2265" y="connsiteY2265"/>
              </a:cxn>
              <a:cxn ang="0">
                <a:pos x="connsiteX2266" y="connsiteY2266"/>
              </a:cxn>
              <a:cxn ang="0">
                <a:pos x="connsiteX2267" y="connsiteY2267"/>
              </a:cxn>
              <a:cxn ang="0">
                <a:pos x="connsiteX2268" y="connsiteY2268"/>
              </a:cxn>
              <a:cxn ang="0">
                <a:pos x="connsiteX2269" y="connsiteY2269"/>
              </a:cxn>
              <a:cxn ang="0">
                <a:pos x="connsiteX2270" y="connsiteY2270"/>
              </a:cxn>
              <a:cxn ang="0">
                <a:pos x="connsiteX2271" y="connsiteY2271"/>
              </a:cxn>
              <a:cxn ang="0">
                <a:pos x="connsiteX2272" y="connsiteY2272"/>
              </a:cxn>
              <a:cxn ang="0">
                <a:pos x="connsiteX2273" y="connsiteY2273"/>
              </a:cxn>
              <a:cxn ang="0">
                <a:pos x="connsiteX2274" y="connsiteY2274"/>
              </a:cxn>
              <a:cxn ang="0">
                <a:pos x="connsiteX2275" y="connsiteY2275"/>
              </a:cxn>
              <a:cxn ang="0">
                <a:pos x="connsiteX2276" y="connsiteY2276"/>
              </a:cxn>
              <a:cxn ang="0">
                <a:pos x="connsiteX2277" y="connsiteY2277"/>
              </a:cxn>
              <a:cxn ang="0">
                <a:pos x="connsiteX2278" y="connsiteY2278"/>
              </a:cxn>
              <a:cxn ang="0">
                <a:pos x="connsiteX2279" y="connsiteY2279"/>
              </a:cxn>
              <a:cxn ang="0">
                <a:pos x="connsiteX2280" y="connsiteY2280"/>
              </a:cxn>
              <a:cxn ang="0">
                <a:pos x="connsiteX2281" y="connsiteY2281"/>
              </a:cxn>
              <a:cxn ang="0">
                <a:pos x="connsiteX2282" y="connsiteY2282"/>
              </a:cxn>
              <a:cxn ang="0">
                <a:pos x="connsiteX2283" y="connsiteY2283"/>
              </a:cxn>
              <a:cxn ang="0">
                <a:pos x="connsiteX2284" y="connsiteY2284"/>
              </a:cxn>
              <a:cxn ang="0">
                <a:pos x="connsiteX2285" y="connsiteY2285"/>
              </a:cxn>
              <a:cxn ang="0">
                <a:pos x="connsiteX2286" y="connsiteY2286"/>
              </a:cxn>
              <a:cxn ang="0">
                <a:pos x="connsiteX2287" y="connsiteY2287"/>
              </a:cxn>
              <a:cxn ang="0">
                <a:pos x="connsiteX2288" y="connsiteY2288"/>
              </a:cxn>
              <a:cxn ang="0">
                <a:pos x="connsiteX2289" y="connsiteY2289"/>
              </a:cxn>
              <a:cxn ang="0">
                <a:pos x="connsiteX2290" y="connsiteY2290"/>
              </a:cxn>
              <a:cxn ang="0">
                <a:pos x="connsiteX2291" y="connsiteY2291"/>
              </a:cxn>
              <a:cxn ang="0">
                <a:pos x="connsiteX2292" y="connsiteY2292"/>
              </a:cxn>
              <a:cxn ang="0">
                <a:pos x="connsiteX2293" y="connsiteY2293"/>
              </a:cxn>
              <a:cxn ang="0">
                <a:pos x="connsiteX2294" y="connsiteY2294"/>
              </a:cxn>
              <a:cxn ang="0">
                <a:pos x="connsiteX2295" y="connsiteY2295"/>
              </a:cxn>
              <a:cxn ang="0">
                <a:pos x="connsiteX2296" y="connsiteY2296"/>
              </a:cxn>
              <a:cxn ang="0">
                <a:pos x="connsiteX2297" y="connsiteY2297"/>
              </a:cxn>
              <a:cxn ang="0">
                <a:pos x="connsiteX2298" y="connsiteY2298"/>
              </a:cxn>
              <a:cxn ang="0">
                <a:pos x="connsiteX2299" y="connsiteY2299"/>
              </a:cxn>
              <a:cxn ang="0">
                <a:pos x="connsiteX2300" y="connsiteY2300"/>
              </a:cxn>
              <a:cxn ang="0">
                <a:pos x="connsiteX2301" y="connsiteY2301"/>
              </a:cxn>
              <a:cxn ang="0">
                <a:pos x="connsiteX2302" y="connsiteY2302"/>
              </a:cxn>
              <a:cxn ang="0">
                <a:pos x="connsiteX2303" y="connsiteY2303"/>
              </a:cxn>
              <a:cxn ang="0">
                <a:pos x="connsiteX2304" y="connsiteY2304"/>
              </a:cxn>
              <a:cxn ang="0">
                <a:pos x="connsiteX2305" y="connsiteY2305"/>
              </a:cxn>
              <a:cxn ang="0">
                <a:pos x="connsiteX2306" y="connsiteY2306"/>
              </a:cxn>
              <a:cxn ang="0">
                <a:pos x="connsiteX2307" y="connsiteY2307"/>
              </a:cxn>
              <a:cxn ang="0">
                <a:pos x="connsiteX2308" y="connsiteY2308"/>
              </a:cxn>
              <a:cxn ang="0">
                <a:pos x="connsiteX2309" y="connsiteY2309"/>
              </a:cxn>
              <a:cxn ang="0">
                <a:pos x="connsiteX2310" y="connsiteY2310"/>
              </a:cxn>
              <a:cxn ang="0">
                <a:pos x="connsiteX2311" y="connsiteY2311"/>
              </a:cxn>
              <a:cxn ang="0">
                <a:pos x="connsiteX2312" y="connsiteY2312"/>
              </a:cxn>
              <a:cxn ang="0">
                <a:pos x="connsiteX2313" y="connsiteY2313"/>
              </a:cxn>
              <a:cxn ang="0">
                <a:pos x="connsiteX2314" y="connsiteY2314"/>
              </a:cxn>
              <a:cxn ang="0">
                <a:pos x="connsiteX2315" y="connsiteY2315"/>
              </a:cxn>
              <a:cxn ang="0">
                <a:pos x="connsiteX2316" y="connsiteY2316"/>
              </a:cxn>
              <a:cxn ang="0">
                <a:pos x="connsiteX2317" y="connsiteY2317"/>
              </a:cxn>
              <a:cxn ang="0">
                <a:pos x="connsiteX2318" y="connsiteY2318"/>
              </a:cxn>
              <a:cxn ang="0">
                <a:pos x="connsiteX2319" y="connsiteY2319"/>
              </a:cxn>
              <a:cxn ang="0">
                <a:pos x="connsiteX2320" y="connsiteY2320"/>
              </a:cxn>
              <a:cxn ang="0">
                <a:pos x="connsiteX2321" y="connsiteY2321"/>
              </a:cxn>
              <a:cxn ang="0">
                <a:pos x="connsiteX2322" y="connsiteY2322"/>
              </a:cxn>
              <a:cxn ang="0">
                <a:pos x="connsiteX2323" y="connsiteY2323"/>
              </a:cxn>
              <a:cxn ang="0">
                <a:pos x="connsiteX2324" y="connsiteY2324"/>
              </a:cxn>
              <a:cxn ang="0">
                <a:pos x="connsiteX2325" y="connsiteY2325"/>
              </a:cxn>
              <a:cxn ang="0">
                <a:pos x="connsiteX2326" y="connsiteY2326"/>
              </a:cxn>
              <a:cxn ang="0">
                <a:pos x="connsiteX2327" y="connsiteY2327"/>
              </a:cxn>
              <a:cxn ang="0">
                <a:pos x="connsiteX2328" y="connsiteY2328"/>
              </a:cxn>
              <a:cxn ang="0">
                <a:pos x="connsiteX2329" y="connsiteY2329"/>
              </a:cxn>
              <a:cxn ang="0">
                <a:pos x="connsiteX2330" y="connsiteY2330"/>
              </a:cxn>
              <a:cxn ang="0">
                <a:pos x="connsiteX2331" y="connsiteY2331"/>
              </a:cxn>
              <a:cxn ang="0">
                <a:pos x="connsiteX2332" y="connsiteY2332"/>
              </a:cxn>
              <a:cxn ang="0">
                <a:pos x="connsiteX2333" y="connsiteY2333"/>
              </a:cxn>
              <a:cxn ang="0">
                <a:pos x="connsiteX2334" y="connsiteY2334"/>
              </a:cxn>
              <a:cxn ang="0">
                <a:pos x="connsiteX2335" y="connsiteY2335"/>
              </a:cxn>
              <a:cxn ang="0">
                <a:pos x="connsiteX2336" y="connsiteY2336"/>
              </a:cxn>
              <a:cxn ang="0">
                <a:pos x="connsiteX2337" y="connsiteY2337"/>
              </a:cxn>
              <a:cxn ang="0">
                <a:pos x="connsiteX2338" y="connsiteY2338"/>
              </a:cxn>
              <a:cxn ang="0">
                <a:pos x="connsiteX2339" y="connsiteY2339"/>
              </a:cxn>
              <a:cxn ang="0">
                <a:pos x="connsiteX2340" y="connsiteY2340"/>
              </a:cxn>
              <a:cxn ang="0">
                <a:pos x="connsiteX2341" y="connsiteY2341"/>
              </a:cxn>
              <a:cxn ang="0">
                <a:pos x="connsiteX2342" y="connsiteY2342"/>
              </a:cxn>
              <a:cxn ang="0">
                <a:pos x="connsiteX2343" y="connsiteY2343"/>
              </a:cxn>
              <a:cxn ang="0">
                <a:pos x="connsiteX2344" y="connsiteY2344"/>
              </a:cxn>
              <a:cxn ang="0">
                <a:pos x="connsiteX2345" y="connsiteY2345"/>
              </a:cxn>
              <a:cxn ang="0">
                <a:pos x="connsiteX2346" y="connsiteY2346"/>
              </a:cxn>
              <a:cxn ang="0">
                <a:pos x="connsiteX2347" y="connsiteY2347"/>
              </a:cxn>
              <a:cxn ang="0">
                <a:pos x="connsiteX2348" y="connsiteY2348"/>
              </a:cxn>
              <a:cxn ang="0">
                <a:pos x="connsiteX2349" y="connsiteY2349"/>
              </a:cxn>
              <a:cxn ang="0">
                <a:pos x="connsiteX2350" y="connsiteY2350"/>
              </a:cxn>
              <a:cxn ang="0">
                <a:pos x="connsiteX2351" y="connsiteY2351"/>
              </a:cxn>
              <a:cxn ang="0">
                <a:pos x="connsiteX2352" y="connsiteY2352"/>
              </a:cxn>
              <a:cxn ang="0">
                <a:pos x="connsiteX2353" y="connsiteY2353"/>
              </a:cxn>
              <a:cxn ang="0">
                <a:pos x="connsiteX2354" y="connsiteY2354"/>
              </a:cxn>
              <a:cxn ang="0">
                <a:pos x="connsiteX2355" y="connsiteY2355"/>
              </a:cxn>
              <a:cxn ang="0">
                <a:pos x="connsiteX2356" y="connsiteY2356"/>
              </a:cxn>
              <a:cxn ang="0">
                <a:pos x="connsiteX2357" y="connsiteY2357"/>
              </a:cxn>
              <a:cxn ang="0">
                <a:pos x="connsiteX2358" y="connsiteY2358"/>
              </a:cxn>
              <a:cxn ang="0">
                <a:pos x="connsiteX2359" y="connsiteY2359"/>
              </a:cxn>
              <a:cxn ang="0">
                <a:pos x="connsiteX2360" y="connsiteY2360"/>
              </a:cxn>
              <a:cxn ang="0">
                <a:pos x="connsiteX2361" y="connsiteY2361"/>
              </a:cxn>
              <a:cxn ang="0">
                <a:pos x="connsiteX2362" y="connsiteY2362"/>
              </a:cxn>
              <a:cxn ang="0">
                <a:pos x="connsiteX2363" y="connsiteY2363"/>
              </a:cxn>
              <a:cxn ang="0">
                <a:pos x="connsiteX2364" y="connsiteY2364"/>
              </a:cxn>
              <a:cxn ang="0">
                <a:pos x="connsiteX2365" y="connsiteY2365"/>
              </a:cxn>
              <a:cxn ang="0">
                <a:pos x="connsiteX2366" y="connsiteY2366"/>
              </a:cxn>
              <a:cxn ang="0">
                <a:pos x="connsiteX2367" y="connsiteY2367"/>
              </a:cxn>
              <a:cxn ang="0">
                <a:pos x="connsiteX2368" y="connsiteY2368"/>
              </a:cxn>
              <a:cxn ang="0">
                <a:pos x="connsiteX2369" y="connsiteY2369"/>
              </a:cxn>
              <a:cxn ang="0">
                <a:pos x="connsiteX2370" y="connsiteY2370"/>
              </a:cxn>
              <a:cxn ang="0">
                <a:pos x="connsiteX2371" y="connsiteY2371"/>
              </a:cxn>
              <a:cxn ang="0">
                <a:pos x="connsiteX2372" y="connsiteY2372"/>
              </a:cxn>
              <a:cxn ang="0">
                <a:pos x="connsiteX2373" y="connsiteY2373"/>
              </a:cxn>
              <a:cxn ang="0">
                <a:pos x="connsiteX2374" y="connsiteY2374"/>
              </a:cxn>
              <a:cxn ang="0">
                <a:pos x="connsiteX2375" y="connsiteY2375"/>
              </a:cxn>
              <a:cxn ang="0">
                <a:pos x="connsiteX2376" y="connsiteY2376"/>
              </a:cxn>
              <a:cxn ang="0">
                <a:pos x="connsiteX2377" y="connsiteY2377"/>
              </a:cxn>
              <a:cxn ang="0">
                <a:pos x="connsiteX2378" y="connsiteY2378"/>
              </a:cxn>
              <a:cxn ang="0">
                <a:pos x="connsiteX2379" y="connsiteY2379"/>
              </a:cxn>
              <a:cxn ang="0">
                <a:pos x="connsiteX2380" y="connsiteY2380"/>
              </a:cxn>
              <a:cxn ang="0">
                <a:pos x="connsiteX2381" y="connsiteY2381"/>
              </a:cxn>
              <a:cxn ang="0">
                <a:pos x="connsiteX2382" y="connsiteY2382"/>
              </a:cxn>
              <a:cxn ang="0">
                <a:pos x="connsiteX2383" y="connsiteY2383"/>
              </a:cxn>
              <a:cxn ang="0">
                <a:pos x="connsiteX2384" y="connsiteY2384"/>
              </a:cxn>
              <a:cxn ang="0">
                <a:pos x="connsiteX2385" y="connsiteY2385"/>
              </a:cxn>
              <a:cxn ang="0">
                <a:pos x="connsiteX2386" y="connsiteY2386"/>
              </a:cxn>
              <a:cxn ang="0">
                <a:pos x="connsiteX2387" y="connsiteY2387"/>
              </a:cxn>
              <a:cxn ang="0">
                <a:pos x="connsiteX2388" y="connsiteY2388"/>
              </a:cxn>
              <a:cxn ang="0">
                <a:pos x="connsiteX2389" y="connsiteY2389"/>
              </a:cxn>
              <a:cxn ang="0">
                <a:pos x="connsiteX2390" y="connsiteY2390"/>
              </a:cxn>
              <a:cxn ang="0">
                <a:pos x="connsiteX2391" y="connsiteY2391"/>
              </a:cxn>
              <a:cxn ang="0">
                <a:pos x="connsiteX2392" y="connsiteY2392"/>
              </a:cxn>
              <a:cxn ang="0">
                <a:pos x="connsiteX2393" y="connsiteY2393"/>
              </a:cxn>
              <a:cxn ang="0">
                <a:pos x="connsiteX2394" y="connsiteY2394"/>
              </a:cxn>
              <a:cxn ang="0">
                <a:pos x="connsiteX2395" y="connsiteY2395"/>
              </a:cxn>
              <a:cxn ang="0">
                <a:pos x="connsiteX2396" y="connsiteY2396"/>
              </a:cxn>
              <a:cxn ang="0">
                <a:pos x="connsiteX2397" y="connsiteY2397"/>
              </a:cxn>
              <a:cxn ang="0">
                <a:pos x="connsiteX2398" y="connsiteY2398"/>
              </a:cxn>
              <a:cxn ang="0">
                <a:pos x="connsiteX2399" y="connsiteY2399"/>
              </a:cxn>
              <a:cxn ang="0">
                <a:pos x="connsiteX2400" y="connsiteY2400"/>
              </a:cxn>
              <a:cxn ang="0">
                <a:pos x="connsiteX2401" y="connsiteY2401"/>
              </a:cxn>
              <a:cxn ang="0">
                <a:pos x="connsiteX2402" y="connsiteY2402"/>
              </a:cxn>
              <a:cxn ang="0">
                <a:pos x="connsiteX2403" y="connsiteY2403"/>
              </a:cxn>
              <a:cxn ang="0">
                <a:pos x="connsiteX2404" y="connsiteY2404"/>
              </a:cxn>
              <a:cxn ang="0">
                <a:pos x="connsiteX2405" y="connsiteY2405"/>
              </a:cxn>
              <a:cxn ang="0">
                <a:pos x="connsiteX2406" y="connsiteY2406"/>
              </a:cxn>
              <a:cxn ang="0">
                <a:pos x="connsiteX2407" y="connsiteY2407"/>
              </a:cxn>
              <a:cxn ang="0">
                <a:pos x="connsiteX2408" y="connsiteY2408"/>
              </a:cxn>
              <a:cxn ang="0">
                <a:pos x="connsiteX2409" y="connsiteY2409"/>
              </a:cxn>
              <a:cxn ang="0">
                <a:pos x="connsiteX2410" y="connsiteY2410"/>
              </a:cxn>
              <a:cxn ang="0">
                <a:pos x="connsiteX2411" y="connsiteY2411"/>
              </a:cxn>
              <a:cxn ang="0">
                <a:pos x="connsiteX2412" y="connsiteY2412"/>
              </a:cxn>
              <a:cxn ang="0">
                <a:pos x="connsiteX2413" y="connsiteY2413"/>
              </a:cxn>
              <a:cxn ang="0">
                <a:pos x="connsiteX2414" y="connsiteY2414"/>
              </a:cxn>
              <a:cxn ang="0">
                <a:pos x="connsiteX2415" y="connsiteY2415"/>
              </a:cxn>
              <a:cxn ang="0">
                <a:pos x="connsiteX2416" y="connsiteY2416"/>
              </a:cxn>
              <a:cxn ang="0">
                <a:pos x="connsiteX2417" y="connsiteY2417"/>
              </a:cxn>
              <a:cxn ang="0">
                <a:pos x="connsiteX2418" y="connsiteY2418"/>
              </a:cxn>
              <a:cxn ang="0">
                <a:pos x="connsiteX2419" y="connsiteY2419"/>
              </a:cxn>
              <a:cxn ang="0">
                <a:pos x="connsiteX2420" y="connsiteY2420"/>
              </a:cxn>
              <a:cxn ang="0">
                <a:pos x="connsiteX2421" y="connsiteY2421"/>
              </a:cxn>
              <a:cxn ang="0">
                <a:pos x="connsiteX2422" y="connsiteY2422"/>
              </a:cxn>
              <a:cxn ang="0">
                <a:pos x="connsiteX2423" y="connsiteY2423"/>
              </a:cxn>
              <a:cxn ang="0">
                <a:pos x="connsiteX2424" y="connsiteY2424"/>
              </a:cxn>
              <a:cxn ang="0">
                <a:pos x="connsiteX2425" y="connsiteY2425"/>
              </a:cxn>
              <a:cxn ang="0">
                <a:pos x="connsiteX2426" y="connsiteY2426"/>
              </a:cxn>
              <a:cxn ang="0">
                <a:pos x="connsiteX2427" y="connsiteY2427"/>
              </a:cxn>
              <a:cxn ang="0">
                <a:pos x="connsiteX2428" y="connsiteY2428"/>
              </a:cxn>
              <a:cxn ang="0">
                <a:pos x="connsiteX2429" y="connsiteY2429"/>
              </a:cxn>
              <a:cxn ang="0">
                <a:pos x="connsiteX2430" y="connsiteY2430"/>
              </a:cxn>
              <a:cxn ang="0">
                <a:pos x="connsiteX2431" y="connsiteY2431"/>
              </a:cxn>
              <a:cxn ang="0">
                <a:pos x="connsiteX2432" y="connsiteY2432"/>
              </a:cxn>
              <a:cxn ang="0">
                <a:pos x="connsiteX2433" y="connsiteY2433"/>
              </a:cxn>
              <a:cxn ang="0">
                <a:pos x="connsiteX2434" y="connsiteY2434"/>
              </a:cxn>
              <a:cxn ang="0">
                <a:pos x="connsiteX2435" y="connsiteY2435"/>
              </a:cxn>
              <a:cxn ang="0">
                <a:pos x="connsiteX2436" y="connsiteY2436"/>
              </a:cxn>
              <a:cxn ang="0">
                <a:pos x="connsiteX2437" y="connsiteY2437"/>
              </a:cxn>
              <a:cxn ang="0">
                <a:pos x="connsiteX2438" y="connsiteY2438"/>
              </a:cxn>
              <a:cxn ang="0">
                <a:pos x="connsiteX2439" y="connsiteY2439"/>
              </a:cxn>
              <a:cxn ang="0">
                <a:pos x="connsiteX2440" y="connsiteY2440"/>
              </a:cxn>
              <a:cxn ang="0">
                <a:pos x="connsiteX2441" y="connsiteY2441"/>
              </a:cxn>
              <a:cxn ang="0">
                <a:pos x="connsiteX2442" y="connsiteY2442"/>
              </a:cxn>
              <a:cxn ang="0">
                <a:pos x="connsiteX2443" y="connsiteY2443"/>
              </a:cxn>
              <a:cxn ang="0">
                <a:pos x="connsiteX2444" y="connsiteY2444"/>
              </a:cxn>
              <a:cxn ang="0">
                <a:pos x="connsiteX2445" y="connsiteY2445"/>
              </a:cxn>
              <a:cxn ang="0">
                <a:pos x="connsiteX2446" y="connsiteY2446"/>
              </a:cxn>
              <a:cxn ang="0">
                <a:pos x="connsiteX2447" y="connsiteY2447"/>
              </a:cxn>
              <a:cxn ang="0">
                <a:pos x="connsiteX2448" y="connsiteY2448"/>
              </a:cxn>
              <a:cxn ang="0">
                <a:pos x="connsiteX2449" y="connsiteY2449"/>
              </a:cxn>
              <a:cxn ang="0">
                <a:pos x="connsiteX2450" y="connsiteY2450"/>
              </a:cxn>
              <a:cxn ang="0">
                <a:pos x="connsiteX2451" y="connsiteY2451"/>
              </a:cxn>
              <a:cxn ang="0">
                <a:pos x="connsiteX2452" y="connsiteY2452"/>
              </a:cxn>
              <a:cxn ang="0">
                <a:pos x="connsiteX2453" y="connsiteY2453"/>
              </a:cxn>
              <a:cxn ang="0">
                <a:pos x="connsiteX2454" y="connsiteY2454"/>
              </a:cxn>
              <a:cxn ang="0">
                <a:pos x="connsiteX2455" y="connsiteY2455"/>
              </a:cxn>
              <a:cxn ang="0">
                <a:pos x="connsiteX2456" y="connsiteY2456"/>
              </a:cxn>
              <a:cxn ang="0">
                <a:pos x="connsiteX2457" y="connsiteY2457"/>
              </a:cxn>
              <a:cxn ang="0">
                <a:pos x="connsiteX2458" y="connsiteY2458"/>
              </a:cxn>
              <a:cxn ang="0">
                <a:pos x="connsiteX2459" y="connsiteY2459"/>
              </a:cxn>
              <a:cxn ang="0">
                <a:pos x="connsiteX2460" y="connsiteY2460"/>
              </a:cxn>
              <a:cxn ang="0">
                <a:pos x="connsiteX2461" y="connsiteY2461"/>
              </a:cxn>
              <a:cxn ang="0">
                <a:pos x="connsiteX2462" y="connsiteY2462"/>
              </a:cxn>
              <a:cxn ang="0">
                <a:pos x="connsiteX2463" y="connsiteY2463"/>
              </a:cxn>
              <a:cxn ang="0">
                <a:pos x="connsiteX2464" y="connsiteY2464"/>
              </a:cxn>
              <a:cxn ang="0">
                <a:pos x="connsiteX2465" y="connsiteY2465"/>
              </a:cxn>
              <a:cxn ang="0">
                <a:pos x="connsiteX2466" y="connsiteY2466"/>
              </a:cxn>
              <a:cxn ang="0">
                <a:pos x="connsiteX2467" y="connsiteY2467"/>
              </a:cxn>
              <a:cxn ang="0">
                <a:pos x="connsiteX2468" y="connsiteY2468"/>
              </a:cxn>
              <a:cxn ang="0">
                <a:pos x="connsiteX2469" y="connsiteY2469"/>
              </a:cxn>
              <a:cxn ang="0">
                <a:pos x="connsiteX2470" y="connsiteY2470"/>
              </a:cxn>
              <a:cxn ang="0">
                <a:pos x="connsiteX2471" y="connsiteY2471"/>
              </a:cxn>
              <a:cxn ang="0">
                <a:pos x="connsiteX2472" y="connsiteY2472"/>
              </a:cxn>
              <a:cxn ang="0">
                <a:pos x="connsiteX2473" y="connsiteY2473"/>
              </a:cxn>
              <a:cxn ang="0">
                <a:pos x="connsiteX2474" y="connsiteY2474"/>
              </a:cxn>
              <a:cxn ang="0">
                <a:pos x="connsiteX2475" y="connsiteY2475"/>
              </a:cxn>
              <a:cxn ang="0">
                <a:pos x="connsiteX2476" y="connsiteY2476"/>
              </a:cxn>
              <a:cxn ang="0">
                <a:pos x="connsiteX2477" y="connsiteY2477"/>
              </a:cxn>
              <a:cxn ang="0">
                <a:pos x="connsiteX2478" y="connsiteY2478"/>
              </a:cxn>
              <a:cxn ang="0">
                <a:pos x="connsiteX2479" y="connsiteY2479"/>
              </a:cxn>
              <a:cxn ang="0">
                <a:pos x="connsiteX2480" y="connsiteY2480"/>
              </a:cxn>
              <a:cxn ang="0">
                <a:pos x="connsiteX2481" y="connsiteY2481"/>
              </a:cxn>
              <a:cxn ang="0">
                <a:pos x="connsiteX2482" y="connsiteY2482"/>
              </a:cxn>
              <a:cxn ang="0">
                <a:pos x="connsiteX2483" y="connsiteY2483"/>
              </a:cxn>
              <a:cxn ang="0">
                <a:pos x="connsiteX2484" y="connsiteY2484"/>
              </a:cxn>
              <a:cxn ang="0">
                <a:pos x="connsiteX2485" y="connsiteY2485"/>
              </a:cxn>
              <a:cxn ang="0">
                <a:pos x="connsiteX2486" y="connsiteY2486"/>
              </a:cxn>
              <a:cxn ang="0">
                <a:pos x="connsiteX2487" y="connsiteY2487"/>
              </a:cxn>
              <a:cxn ang="0">
                <a:pos x="connsiteX2488" y="connsiteY2488"/>
              </a:cxn>
              <a:cxn ang="0">
                <a:pos x="connsiteX2489" y="connsiteY2489"/>
              </a:cxn>
              <a:cxn ang="0">
                <a:pos x="connsiteX2490" y="connsiteY2490"/>
              </a:cxn>
              <a:cxn ang="0">
                <a:pos x="connsiteX2491" y="connsiteY2491"/>
              </a:cxn>
              <a:cxn ang="0">
                <a:pos x="connsiteX2492" y="connsiteY2492"/>
              </a:cxn>
              <a:cxn ang="0">
                <a:pos x="connsiteX2493" y="connsiteY2493"/>
              </a:cxn>
              <a:cxn ang="0">
                <a:pos x="connsiteX2494" y="connsiteY2494"/>
              </a:cxn>
              <a:cxn ang="0">
                <a:pos x="connsiteX2495" y="connsiteY2495"/>
              </a:cxn>
              <a:cxn ang="0">
                <a:pos x="connsiteX2496" y="connsiteY2496"/>
              </a:cxn>
              <a:cxn ang="0">
                <a:pos x="connsiteX2497" y="connsiteY2497"/>
              </a:cxn>
              <a:cxn ang="0">
                <a:pos x="connsiteX2498" y="connsiteY2498"/>
              </a:cxn>
              <a:cxn ang="0">
                <a:pos x="connsiteX2499" y="connsiteY2499"/>
              </a:cxn>
              <a:cxn ang="0">
                <a:pos x="connsiteX2500" y="connsiteY2500"/>
              </a:cxn>
              <a:cxn ang="0">
                <a:pos x="connsiteX2501" y="connsiteY2501"/>
              </a:cxn>
              <a:cxn ang="0">
                <a:pos x="connsiteX2502" y="connsiteY2502"/>
              </a:cxn>
              <a:cxn ang="0">
                <a:pos x="connsiteX2503" y="connsiteY2503"/>
              </a:cxn>
              <a:cxn ang="0">
                <a:pos x="connsiteX2504" y="connsiteY2504"/>
              </a:cxn>
              <a:cxn ang="0">
                <a:pos x="connsiteX2505" y="connsiteY2505"/>
              </a:cxn>
              <a:cxn ang="0">
                <a:pos x="connsiteX2506" y="connsiteY2506"/>
              </a:cxn>
              <a:cxn ang="0">
                <a:pos x="connsiteX2507" y="connsiteY2507"/>
              </a:cxn>
              <a:cxn ang="0">
                <a:pos x="connsiteX2508" y="connsiteY2508"/>
              </a:cxn>
              <a:cxn ang="0">
                <a:pos x="connsiteX2509" y="connsiteY2509"/>
              </a:cxn>
              <a:cxn ang="0">
                <a:pos x="connsiteX2510" y="connsiteY2510"/>
              </a:cxn>
              <a:cxn ang="0">
                <a:pos x="connsiteX2511" y="connsiteY2511"/>
              </a:cxn>
              <a:cxn ang="0">
                <a:pos x="connsiteX2512" y="connsiteY2512"/>
              </a:cxn>
              <a:cxn ang="0">
                <a:pos x="connsiteX2513" y="connsiteY2513"/>
              </a:cxn>
              <a:cxn ang="0">
                <a:pos x="connsiteX2514" y="connsiteY2514"/>
              </a:cxn>
              <a:cxn ang="0">
                <a:pos x="connsiteX2515" y="connsiteY2515"/>
              </a:cxn>
              <a:cxn ang="0">
                <a:pos x="connsiteX2516" y="connsiteY2516"/>
              </a:cxn>
              <a:cxn ang="0">
                <a:pos x="connsiteX2517" y="connsiteY2517"/>
              </a:cxn>
              <a:cxn ang="0">
                <a:pos x="connsiteX2518" y="connsiteY2518"/>
              </a:cxn>
              <a:cxn ang="0">
                <a:pos x="connsiteX2519" y="connsiteY2519"/>
              </a:cxn>
              <a:cxn ang="0">
                <a:pos x="connsiteX2520" y="connsiteY2520"/>
              </a:cxn>
              <a:cxn ang="0">
                <a:pos x="connsiteX2521" y="connsiteY2521"/>
              </a:cxn>
              <a:cxn ang="0">
                <a:pos x="connsiteX2522" y="connsiteY2522"/>
              </a:cxn>
              <a:cxn ang="0">
                <a:pos x="connsiteX2523" y="connsiteY2523"/>
              </a:cxn>
              <a:cxn ang="0">
                <a:pos x="connsiteX2524" y="connsiteY2524"/>
              </a:cxn>
              <a:cxn ang="0">
                <a:pos x="connsiteX2525" y="connsiteY2525"/>
              </a:cxn>
              <a:cxn ang="0">
                <a:pos x="connsiteX2526" y="connsiteY2526"/>
              </a:cxn>
              <a:cxn ang="0">
                <a:pos x="connsiteX2527" y="connsiteY2527"/>
              </a:cxn>
              <a:cxn ang="0">
                <a:pos x="connsiteX2528" y="connsiteY2528"/>
              </a:cxn>
              <a:cxn ang="0">
                <a:pos x="connsiteX2529" y="connsiteY2529"/>
              </a:cxn>
              <a:cxn ang="0">
                <a:pos x="connsiteX2530" y="connsiteY2530"/>
              </a:cxn>
              <a:cxn ang="0">
                <a:pos x="connsiteX2531" y="connsiteY2531"/>
              </a:cxn>
              <a:cxn ang="0">
                <a:pos x="connsiteX2532" y="connsiteY2532"/>
              </a:cxn>
              <a:cxn ang="0">
                <a:pos x="connsiteX2533" y="connsiteY2533"/>
              </a:cxn>
              <a:cxn ang="0">
                <a:pos x="connsiteX2534" y="connsiteY2534"/>
              </a:cxn>
              <a:cxn ang="0">
                <a:pos x="connsiteX2535" y="connsiteY2535"/>
              </a:cxn>
              <a:cxn ang="0">
                <a:pos x="connsiteX2536" y="connsiteY2536"/>
              </a:cxn>
              <a:cxn ang="0">
                <a:pos x="connsiteX2537" y="connsiteY2537"/>
              </a:cxn>
              <a:cxn ang="0">
                <a:pos x="connsiteX2538" y="connsiteY2538"/>
              </a:cxn>
              <a:cxn ang="0">
                <a:pos x="connsiteX2539" y="connsiteY2539"/>
              </a:cxn>
              <a:cxn ang="0">
                <a:pos x="connsiteX2540" y="connsiteY2540"/>
              </a:cxn>
              <a:cxn ang="0">
                <a:pos x="connsiteX2541" y="connsiteY2541"/>
              </a:cxn>
              <a:cxn ang="0">
                <a:pos x="connsiteX2542" y="connsiteY2542"/>
              </a:cxn>
              <a:cxn ang="0">
                <a:pos x="connsiteX2543" y="connsiteY2543"/>
              </a:cxn>
              <a:cxn ang="0">
                <a:pos x="connsiteX2544" y="connsiteY2544"/>
              </a:cxn>
              <a:cxn ang="0">
                <a:pos x="connsiteX2545" y="connsiteY2545"/>
              </a:cxn>
              <a:cxn ang="0">
                <a:pos x="connsiteX2546" y="connsiteY2546"/>
              </a:cxn>
              <a:cxn ang="0">
                <a:pos x="connsiteX2547" y="connsiteY2547"/>
              </a:cxn>
              <a:cxn ang="0">
                <a:pos x="connsiteX2548" y="connsiteY2548"/>
              </a:cxn>
              <a:cxn ang="0">
                <a:pos x="connsiteX2549" y="connsiteY2549"/>
              </a:cxn>
              <a:cxn ang="0">
                <a:pos x="connsiteX2550" y="connsiteY2550"/>
              </a:cxn>
              <a:cxn ang="0">
                <a:pos x="connsiteX2551" y="connsiteY2551"/>
              </a:cxn>
              <a:cxn ang="0">
                <a:pos x="connsiteX2552" y="connsiteY2552"/>
              </a:cxn>
              <a:cxn ang="0">
                <a:pos x="connsiteX2553" y="connsiteY2553"/>
              </a:cxn>
              <a:cxn ang="0">
                <a:pos x="connsiteX2554" y="connsiteY2554"/>
              </a:cxn>
              <a:cxn ang="0">
                <a:pos x="connsiteX2555" y="connsiteY2555"/>
              </a:cxn>
              <a:cxn ang="0">
                <a:pos x="connsiteX2556" y="connsiteY2556"/>
              </a:cxn>
              <a:cxn ang="0">
                <a:pos x="connsiteX2557" y="connsiteY2557"/>
              </a:cxn>
              <a:cxn ang="0">
                <a:pos x="connsiteX2558" y="connsiteY2558"/>
              </a:cxn>
              <a:cxn ang="0">
                <a:pos x="connsiteX2559" y="connsiteY2559"/>
              </a:cxn>
              <a:cxn ang="0">
                <a:pos x="connsiteX2560" y="connsiteY2560"/>
              </a:cxn>
              <a:cxn ang="0">
                <a:pos x="connsiteX2561" y="connsiteY2561"/>
              </a:cxn>
              <a:cxn ang="0">
                <a:pos x="connsiteX2562" y="connsiteY2562"/>
              </a:cxn>
              <a:cxn ang="0">
                <a:pos x="connsiteX2563" y="connsiteY2563"/>
              </a:cxn>
              <a:cxn ang="0">
                <a:pos x="connsiteX2564" y="connsiteY2564"/>
              </a:cxn>
              <a:cxn ang="0">
                <a:pos x="connsiteX2565" y="connsiteY2565"/>
              </a:cxn>
              <a:cxn ang="0">
                <a:pos x="connsiteX2566" y="connsiteY2566"/>
              </a:cxn>
              <a:cxn ang="0">
                <a:pos x="connsiteX2567" y="connsiteY2567"/>
              </a:cxn>
              <a:cxn ang="0">
                <a:pos x="connsiteX2568" y="connsiteY2568"/>
              </a:cxn>
              <a:cxn ang="0">
                <a:pos x="connsiteX2569" y="connsiteY2569"/>
              </a:cxn>
              <a:cxn ang="0">
                <a:pos x="connsiteX2570" y="connsiteY2570"/>
              </a:cxn>
              <a:cxn ang="0">
                <a:pos x="connsiteX2571" y="connsiteY2571"/>
              </a:cxn>
              <a:cxn ang="0">
                <a:pos x="connsiteX2572" y="connsiteY2572"/>
              </a:cxn>
              <a:cxn ang="0">
                <a:pos x="connsiteX2573" y="connsiteY2573"/>
              </a:cxn>
              <a:cxn ang="0">
                <a:pos x="connsiteX2574" y="connsiteY2574"/>
              </a:cxn>
              <a:cxn ang="0">
                <a:pos x="connsiteX2575" y="connsiteY2575"/>
              </a:cxn>
              <a:cxn ang="0">
                <a:pos x="connsiteX2576" y="connsiteY2576"/>
              </a:cxn>
              <a:cxn ang="0">
                <a:pos x="connsiteX2577" y="connsiteY2577"/>
              </a:cxn>
              <a:cxn ang="0">
                <a:pos x="connsiteX2578" y="connsiteY2578"/>
              </a:cxn>
              <a:cxn ang="0">
                <a:pos x="connsiteX2579" y="connsiteY2579"/>
              </a:cxn>
              <a:cxn ang="0">
                <a:pos x="connsiteX2580" y="connsiteY2580"/>
              </a:cxn>
              <a:cxn ang="0">
                <a:pos x="connsiteX2581" y="connsiteY2581"/>
              </a:cxn>
              <a:cxn ang="0">
                <a:pos x="connsiteX2582" y="connsiteY2582"/>
              </a:cxn>
              <a:cxn ang="0">
                <a:pos x="connsiteX2583" y="connsiteY2583"/>
              </a:cxn>
              <a:cxn ang="0">
                <a:pos x="connsiteX2584" y="connsiteY2584"/>
              </a:cxn>
              <a:cxn ang="0">
                <a:pos x="connsiteX2585" y="connsiteY2585"/>
              </a:cxn>
              <a:cxn ang="0">
                <a:pos x="connsiteX2586" y="connsiteY2586"/>
              </a:cxn>
              <a:cxn ang="0">
                <a:pos x="connsiteX2587" y="connsiteY2587"/>
              </a:cxn>
              <a:cxn ang="0">
                <a:pos x="connsiteX2588" y="connsiteY2588"/>
              </a:cxn>
              <a:cxn ang="0">
                <a:pos x="connsiteX2589" y="connsiteY2589"/>
              </a:cxn>
              <a:cxn ang="0">
                <a:pos x="connsiteX2590" y="connsiteY2590"/>
              </a:cxn>
              <a:cxn ang="0">
                <a:pos x="connsiteX2591" y="connsiteY2591"/>
              </a:cxn>
              <a:cxn ang="0">
                <a:pos x="connsiteX2592" y="connsiteY2592"/>
              </a:cxn>
              <a:cxn ang="0">
                <a:pos x="connsiteX2593" y="connsiteY2593"/>
              </a:cxn>
              <a:cxn ang="0">
                <a:pos x="connsiteX2594" y="connsiteY2594"/>
              </a:cxn>
              <a:cxn ang="0">
                <a:pos x="connsiteX2595" y="connsiteY2595"/>
              </a:cxn>
              <a:cxn ang="0">
                <a:pos x="connsiteX2596" y="connsiteY2596"/>
              </a:cxn>
              <a:cxn ang="0">
                <a:pos x="connsiteX2597" y="connsiteY2597"/>
              </a:cxn>
              <a:cxn ang="0">
                <a:pos x="connsiteX2598" y="connsiteY2598"/>
              </a:cxn>
              <a:cxn ang="0">
                <a:pos x="connsiteX2599" y="connsiteY2599"/>
              </a:cxn>
              <a:cxn ang="0">
                <a:pos x="connsiteX2600" y="connsiteY2600"/>
              </a:cxn>
              <a:cxn ang="0">
                <a:pos x="connsiteX2601" y="connsiteY2601"/>
              </a:cxn>
              <a:cxn ang="0">
                <a:pos x="connsiteX2602" y="connsiteY2602"/>
              </a:cxn>
              <a:cxn ang="0">
                <a:pos x="connsiteX2603" y="connsiteY2603"/>
              </a:cxn>
              <a:cxn ang="0">
                <a:pos x="connsiteX2604" y="connsiteY2604"/>
              </a:cxn>
              <a:cxn ang="0">
                <a:pos x="connsiteX2605" y="connsiteY2605"/>
              </a:cxn>
              <a:cxn ang="0">
                <a:pos x="connsiteX2606" y="connsiteY2606"/>
              </a:cxn>
              <a:cxn ang="0">
                <a:pos x="connsiteX2607" y="connsiteY2607"/>
              </a:cxn>
              <a:cxn ang="0">
                <a:pos x="connsiteX2608" y="connsiteY2608"/>
              </a:cxn>
              <a:cxn ang="0">
                <a:pos x="connsiteX2609" y="connsiteY2609"/>
              </a:cxn>
              <a:cxn ang="0">
                <a:pos x="connsiteX2610" y="connsiteY2610"/>
              </a:cxn>
              <a:cxn ang="0">
                <a:pos x="connsiteX2611" y="connsiteY2611"/>
              </a:cxn>
              <a:cxn ang="0">
                <a:pos x="connsiteX2612" y="connsiteY2612"/>
              </a:cxn>
              <a:cxn ang="0">
                <a:pos x="connsiteX2613" y="connsiteY2613"/>
              </a:cxn>
              <a:cxn ang="0">
                <a:pos x="connsiteX2614" y="connsiteY2614"/>
              </a:cxn>
              <a:cxn ang="0">
                <a:pos x="connsiteX2615" y="connsiteY2615"/>
              </a:cxn>
              <a:cxn ang="0">
                <a:pos x="connsiteX2616" y="connsiteY2616"/>
              </a:cxn>
              <a:cxn ang="0">
                <a:pos x="connsiteX2617" y="connsiteY2617"/>
              </a:cxn>
              <a:cxn ang="0">
                <a:pos x="connsiteX2618" y="connsiteY2618"/>
              </a:cxn>
              <a:cxn ang="0">
                <a:pos x="connsiteX2619" y="connsiteY2619"/>
              </a:cxn>
              <a:cxn ang="0">
                <a:pos x="connsiteX2620" y="connsiteY2620"/>
              </a:cxn>
              <a:cxn ang="0">
                <a:pos x="connsiteX2621" y="connsiteY2621"/>
              </a:cxn>
            </a:cxnLst>
            <a:rect l="l" t="t" r="r" b="b"/>
            <a:pathLst>
              <a:path w="4070350" h="6857999">
                <a:moveTo>
                  <a:pt x="223838" y="0"/>
                </a:moveTo>
                <a:lnTo>
                  <a:pt x="226748" y="265"/>
                </a:lnTo>
                <a:lnTo>
                  <a:pt x="230188" y="529"/>
                </a:lnTo>
                <a:lnTo>
                  <a:pt x="233098" y="794"/>
                </a:lnTo>
                <a:lnTo>
                  <a:pt x="236273" y="1852"/>
                </a:lnTo>
                <a:lnTo>
                  <a:pt x="239448" y="2646"/>
                </a:lnTo>
                <a:lnTo>
                  <a:pt x="242624" y="4233"/>
                </a:lnTo>
                <a:lnTo>
                  <a:pt x="245534" y="6086"/>
                </a:lnTo>
                <a:lnTo>
                  <a:pt x="248709" y="7938"/>
                </a:lnTo>
                <a:lnTo>
                  <a:pt x="251884" y="10319"/>
                </a:lnTo>
                <a:lnTo>
                  <a:pt x="254794" y="12965"/>
                </a:lnTo>
                <a:lnTo>
                  <a:pt x="257969" y="16404"/>
                </a:lnTo>
                <a:lnTo>
                  <a:pt x="263790" y="12965"/>
                </a:lnTo>
                <a:lnTo>
                  <a:pt x="269346" y="10319"/>
                </a:lnTo>
                <a:lnTo>
                  <a:pt x="275167" y="8202"/>
                </a:lnTo>
                <a:lnTo>
                  <a:pt x="280459" y="6350"/>
                </a:lnTo>
                <a:lnTo>
                  <a:pt x="286015" y="5027"/>
                </a:lnTo>
                <a:lnTo>
                  <a:pt x="291306" y="3969"/>
                </a:lnTo>
                <a:lnTo>
                  <a:pt x="296863" y="3704"/>
                </a:lnTo>
                <a:lnTo>
                  <a:pt x="301890" y="3440"/>
                </a:lnTo>
                <a:lnTo>
                  <a:pt x="307446" y="3704"/>
                </a:lnTo>
                <a:lnTo>
                  <a:pt x="312473" y="4233"/>
                </a:lnTo>
                <a:lnTo>
                  <a:pt x="317765" y="5027"/>
                </a:lnTo>
                <a:lnTo>
                  <a:pt x="322792" y="6350"/>
                </a:lnTo>
                <a:lnTo>
                  <a:pt x="327554" y="7938"/>
                </a:lnTo>
                <a:lnTo>
                  <a:pt x="332846" y="9261"/>
                </a:lnTo>
                <a:lnTo>
                  <a:pt x="337609" y="11377"/>
                </a:lnTo>
                <a:lnTo>
                  <a:pt x="342636" y="13494"/>
                </a:lnTo>
                <a:lnTo>
                  <a:pt x="347663" y="15875"/>
                </a:lnTo>
                <a:lnTo>
                  <a:pt x="352425" y="18785"/>
                </a:lnTo>
                <a:lnTo>
                  <a:pt x="361950" y="24077"/>
                </a:lnTo>
                <a:lnTo>
                  <a:pt x="371740" y="30427"/>
                </a:lnTo>
                <a:lnTo>
                  <a:pt x="381000" y="36777"/>
                </a:lnTo>
                <a:lnTo>
                  <a:pt x="400050" y="50006"/>
                </a:lnTo>
                <a:lnTo>
                  <a:pt x="409311" y="56621"/>
                </a:lnTo>
                <a:lnTo>
                  <a:pt x="419100" y="62971"/>
                </a:lnTo>
                <a:lnTo>
                  <a:pt x="420159" y="58738"/>
                </a:lnTo>
                <a:lnTo>
                  <a:pt x="421746" y="55298"/>
                </a:lnTo>
                <a:lnTo>
                  <a:pt x="423334" y="52123"/>
                </a:lnTo>
                <a:lnTo>
                  <a:pt x="424656" y="49477"/>
                </a:lnTo>
                <a:lnTo>
                  <a:pt x="426509" y="47625"/>
                </a:lnTo>
                <a:lnTo>
                  <a:pt x="428361" y="46038"/>
                </a:lnTo>
                <a:lnTo>
                  <a:pt x="430213" y="45244"/>
                </a:lnTo>
                <a:lnTo>
                  <a:pt x="432065" y="44715"/>
                </a:lnTo>
                <a:lnTo>
                  <a:pt x="433917" y="44715"/>
                </a:lnTo>
                <a:lnTo>
                  <a:pt x="435504" y="45244"/>
                </a:lnTo>
                <a:lnTo>
                  <a:pt x="437356" y="46567"/>
                </a:lnTo>
                <a:lnTo>
                  <a:pt x="438944" y="47625"/>
                </a:lnTo>
                <a:lnTo>
                  <a:pt x="440531" y="49742"/>
                </a:lnTo>
                <a:lnTo>
                  <a:pt x="441854" y="52123"/>
                </a:lnTo>
                <a:lnTo>
                  <a:pt x="443177" y="55033"/>
                </a:lnTo>
                <a:lnTo>
                  <a:pt x="444500" y="58208"/>
                </a:lnTo>
                <a:lnTo>
                  <a:pt x="448204" y="71702"/>
                </a:lnTo>
                <a:lnTo>
                  <a:pt x="452702" y="84667"/>
                </a:lnTo>
                <a:lnTo>
                  <a:pt x="457994" y="97367"/>
                </a:lnTo>
                <a:lnTo>
                  <a:pt x="463286" y="109802"/>
                </a:lnTo>
                <a:lnTo>
                  <a:pt x="469106" y="121973"/>
                </a:lnTo>
                <a:lnTo>
                  <a:pt x="474927" y="133879"/>
                </a:lnTo>
                <a:lnTo>
                  <a:pt x="481277" y="145521"/>
                </a:lnTo>
                <a:lnTo>
                  <a:pt x="487627" y="157163"/>
                </a:lnTo>
                <a:lnTo>
                  <a:pt x="500327" y="180181"/>
                </a:lnTo>
                <a:lnTo>
                  <a:pt x="512763" y="202936"/>
                </a:lnTo>
                <a:lnTo>
                  <a:pt x="519113" y="214842"/>
                </a:lnTo>
                <a:lnTo>
                  <a:pt x="524934" y="226483"/>
                </a:lnTo>
                <a:lnTo>
                  <a:pt x="530754" y="238919"/>
                </a:lnTo>
                <a:lnTo>
                  <a:pt x="535781" y="251354"/>
                </a:lnTo>
                <a:lnTo>
                  <a:pt x="537369" y="255588"/>
                </a:lnTo>
                <a:lnTo>
                  <a:pt x="538692" y="259556"/>
                </a:lnTo>
                <a:lnTo>
                  <a:pt x="539750" y="263790"/>
                </a:lnTo>
                <a:lnTo>
                  <a:pt x="540544" y="267494"/>
                </a:lnTo>
                <a:lnTo>
                  <a:pt x="541338" y="271463"/>
                </a:lnTo>
                <a:lnTo>
                  <a:pt x="541603" y="275431"/>
                </a:lnTo>
                <a:lnTo>
                  <a:pt x="541867" y="279400"/>
                </a:lnTo>
                <a:lnTo>
                  <a:pt x="541603" y="283369"/>
                </a:lnTo>
                <a:lnTo>
                  <a:pt x="541338" y="291042"/>
                </a:lnTo>
                <a:lnTo>
                  <a:pt x="540015" y="298715"/>
                </a:lnTo>
                <a:lnTo>
                  <a:pt x="538163" y="306123"/>
                </a:lnTo>
                <a:lnTo>
                  <a:pt x="535781" y="314061"/>
                </a:lnTo>
                <a:lnTo>
                  <a:pt x="540015" y="322527"/>
                </a:lnTo>
                <a:lnTo>
                  <a:pt x="543984" y="330729"/>
                </a:lnTo>
                <a:lnTo>
                  <a:pt x="547952" y="339461"/>
                </a:lnTo>
                <a:lnTo>
                  <a:pt x="551392" y="347927"/>
                </a:lnTo>
                <a:lnTo>
                  <a:pt x="558536" y="365125"/>
                </a:lnTo>
                <a:lnTo>
                  <a:pt x="564356" y="382852"/>
                </a:lnTo>
                <a:lnTo>
                  <a:pt x="570177" y="400579"/>
                </a:lnTo>
                <a:lnTo>
                  <a:pt x="575204" y="418836"/>
                </a:lnTo>
                <a:lnTo>
                  <a:pt x="579967" y="437092"/>
                </a:lnTo>
                <a:lnTo>
                  <a:pt x="584465" y="455613"/>
                </a:lnTo>
                <a:lnTo>
                  <a:pt x="587904" y="474133"/>
                </a:lnTo>
                <a:lnTo>
                  <a:pt x="591609" y="493183"/>
                </a:lnTo>
                <a:lnTo>
                  <a:pt x="595313" y="511969"/>
                </a:lnTo>
                <a:lnTo>
                  <a:pt x="598224" y="531019"/>
                </a:lnTo>
                <a:lnTo>
                  <a:pt x="604309" y="569383"/>
                </a:lnTo>
                <a:lnTo>
                  <a:pt x="610129" y="607483"/>
                </a:lnTo>
                <a:lnTo>
                  <a:pt x="612246" y="610129"/>
                </a:lnTo>
                <a:lnTo>
                  <a:pt x="613569" y="612246"/>
                </a:lnTo>
                <a:lnTo>
                  <a:pt x="615156" y="614627"/>
                </a:lnTo>
                <a:lnTo>
                  <a:pt x="616215" y="617273"/>
                </a:lnTo>
                <a:lnTo>
                  <a:pt x="617009" y="619654"/>
                </a:lnTo>
                <a:lnTo>
                  <a:pt x="617538" y="622300"/>
                </a:lnTo>
                <a:lnTo>
                  <a:pt x="617802" y="625211"/>
                </a:lnTo>
                <a:lnTo>
                  <a:pt x="618067" y="627856"/>
                </a:lnTo>
                <a:lnTo>
                  <a:pt x="617802" y="633677"/>
                </a:lnTo>
                <a:lnTo>
                  <a:pt x="617009" y="639233"/>
                </a:lnTo>
                <a:lnTo>
                  <a:pt x="615950" y="645054"/>
                </a:lnTo>
                <a:lnTo>
                  <a:pt x="614627" y="650875"/>
                </a:lnTo>
                <a:lnTo>
                  <a:pt x="613304" y="656696"/>
                </a:lnTo>
                <a:lnTo>
                  <a:pt x="612511" y="662517"/>
                </a:lnTo>
                <a:lnTo>
                  <a:pt x="611717" y="668338"/>
                </a:lnTo>
                <a:lnTo>
                  <a:pt x="611717" y="673629"/>
                </a:lnTo>
                <a:lnTo>
                  <a:pt x="611717" y="676275"/>
                </a:lnTo>
                <a:lnTo>
                  <a:pt x="612511" y="679186"/>
                </a:lnTo>
                <a:lnTo>
                  <a:pt x="613040" y="681831"/>
                </a:lnTo>
                <a:lnTo>
                  <a:pt x="614363" y="684213"/>
                </a:lnTo>
                <a:lnTo>
                  <a:pt x="615421" y="686594"/>
                </a:lnTo>
                <a:lnTo>
                  <a:pt x="617009" y="688975"/>
                </a:lnTo>
                <a:lnTo>
                  <a:pt x="619125" y="691356"/>
                </a:lnTo>
                <a:lnTo>
                  <a:pt x="621242" y="693473"/>
                </a:lnTo>
                <a:lnTo>
                  <a:pt x="632884" y="693473"/>
                </a:lnTo>
                <a:lnTo>
                  <a:pt x="635265" y="698765"/>
                </a:lnTo>
                <a:lnTo>
                  <a:pt x="637381" y="703527"/>
                </a:lnTo>
                <a:lnTo>
                  <a:pt x="639234" y="708554"/>
                </a:lnTo>
                <a:lnTo>
                  <a:pt x="640821" y="713846"/>
                </a:lnTo>
                <a:lnTo>
                  <a:pt x="642409" y="718873"/>
                </a:lnTo>
                <a:lnTo>
                  <a:pt x="643467" y="724165"/>
                </a:lnTo>
                <a:lnTo>
                  <a:pt x="645584" y="734483"/>
                </a:lnTo>
                <a:lnTo>
                  <a:pt x="646906" y="745596"/>
                </a:lnTo>
                <a:lnTo>
                  <a:pt x="647965" y="755915"/>
                </a:lnTo>
                <a:lnTo>
                  <a:pt x="648494" y="766763"/>
                </a:lnTo>
                <a:lnTo>
                  <a:pt x="649023" y="778140"/>
                </a:lnTo>
                <a:lnTo>
                  <a:pt x="649288" y="800100"/>
                </a:lnTo>
                <a:lnTo>
                  <a:pt x="649817" y="810948"/>
                </a:lnTo>
                <a:lnTo>
                  <a:pt x="650346" y="821796"/>
                </a:lnTo>
                <a:lnTo>
                  <a:pt x="651404" y="832644"/>
                </a:lnTo>
                <a:lnTo>
                  <a:pt x="652727" y="843227"/>
                </a:lnTo>
                <a:lnTo>
                  <a:pt x="654579" y="853811"/>
                </a:lnTo>
                <a:lnTo>
                  <a:pt x="656167" y="858838"/>
                </a:lnTo>
                <a:lnTo>
                  <a:pt x="657490" y="864129"/>
                </a:lnTo>
                <a:lnTo>
                  <a:pt x="665163" y="863865"/>
                </a:lnTo>
                <a:lnTo>
                  <a:pt x="673100" y="863865"/>
                </a:lnTo>
                <a:lnTo>
                  <a:pt x="676275" y="854604"/>
                </a:lnTo>
                <a:lnTo>
                  <a:pt x="679979" y="846138"/>
                </a:lnTo>
                <a:lnTo>
                  <a:pt x="683684" y="838200"/>
                </a:lnTo>
                <a:lnTo>
                  <a:pt x="687652" y="830792"/>
                </a:lnTo>
                <a:lnTo>
                  <a:pt x="691886" y="823913"/>
                </a:lnTo>
                <a:lnTo>
                  <a:pt x="696384" y="817563"/>
                </a:lnTo>
                <a:lnTo>
                  <a:pt x="701146" y="812271"/>
                </a:lnTo>
                <a:lnTo>
                  <a:pt x="706173" y="806979"/>
                </a:lnTo>
                <a:lnTo>
                  <a:pt x="709084" y="804863"/>
                </a:lnTo>
                <a:lnTo>
                  <a:pt x="711729" y="803011"/>
                </a:lnTo>
                <a:lnTo>
                  <a:pt x="714375" y="801158"/>
                </a:lnTo>
                <a:lnTo>
                  <a:pt x="717286" y="799571"/>
                </a:lnTo>
                <a:lnTo>
                  <a:pt x="720461" y="798248"/>
                </a:lnTo>
                <a:lnTo>
                  <a:pt x="723371" y="797190"/>
                </a:lnTo>
                <a:lnTo>
                  <a:pt x="726547" y="795867"/>
                </a:lnTo>
                <a:lnTo>
                  <a:pt x="729721" y="795338"/>
                </a:lnTo>
                <a:lnTo>
                  <a:pt x="733161" y="794544"/>
                </a:lnTo>
                <a:lnTo>
                  <a:pt x="736336" y="794015"/>
                </a:lnTo>
                <a:lnTo>
                  <a:pt x="740040" y="794015"/>
                </a:lnTo>
                <a:lnTo>
                  <a:pt x="743744" y="794015"/>
                </a:lnTo>
                <a:lnTo>
                  <a:pt x="747184" y="794279"/>
                </a:lnTo>
                <a:lnTo>
                  <a:pt x="751152" y="795073"/>
                </a:lnTo>
                <a:lnTo>
                  <a:pt x="755121" y="795602"/>
                </a:lnTo>
                <a:lnTo>
                  <a:pt x="759090" y="796661"/>
                </a:lnTo>
                <a:lnTo>
                  <a:pt x="778140" y="795073"/>
                </a:lnTo>
                <a:lnTo>
                  <a:pt x="796925" y="793221"/>
                </a:lnTo>
                <a:lnTo>
                  <a:pt x="801952" y="794279"/>
                </a:lnTo>
                <a:lnTo>
                  <a:pt x="806979" y="795338"/>
                </a:lnTo>
                <a:lnTo>
                  <a:pt x="812271" y="795867"/>
                </a:lnTo>
                <a:lnTo>
                  <a:pt x="817563" y="796131"/>
                </a:lnTo>
                <a:lnTo>
                  <a:pt x="827881" y="796396"/>
                </a:lnTo>
                <a:lnTo>
                  <a:pt x="838465" y="796131"/>
                </a:lnTo>
                <a:lnTo>
                  <a:pt x="859896" y="795073"/>
                </a:lnTo>
                <a:lnTo>
                  <a:pt x="870479" y="794544"/>
                </a:lnTo>
                <a:lnTo>
                  <a:pt x="875771" y="794544"/>
                </a:lnTo>
                <a:lnTo>
                  <a:pt x="880798" y="795073"/>
                </a:lnTo>
                <a:lnTo>
                  <a:pt x="886090" y="795602"/>
                </a:lnTo>
                <a:lnTo>
                  <a:pt x="891117" y="796131"/>
                </a:lnTo>
                <a:lnTo>
                  <a:pt x="896409" y="797190"/>
                </a:lnTo>
                <a:lnTo>
                  <a:pt x="901436" y="798513"/>
                </a:lnTo>
                <a:lnTo>
                  <a:pt x="906199" y="800100"/>
                </a:lnTo>
                <a:lnTo>
                  <a:pt x="911490" y="802217"/>
                </a:lnTo>
                <a:lnTo>
                  <a:pt x="916252" y="804598"/>
                </a:lnTo>
                <a:lnTo>
                  <a:pt x="920750" y="807244"/>
                </a:lnTo>
                <a:lnTo>
                  <a:pt x="925513" y="810683"/>
                </a:lnTo>
                <a:lnTo>
                  <a:pt x="930011" y="814652"/>
                </a:lnTo>
                <a:lnTo>
                  <a:pt x="934244" y="819150"/>
                </a:lnTo>
                <a:lnTo>
                  <a:pt x="938742" y="824177"/>
                </a:lnTo>
                <a:lnTo>
                  <a:pt x="942976" y="829733"/>
                </a:lnTo>
                <a:lnTo>
                  <a:pt x="946944" y="836083"/>
                </a:lnTo>
                <a:lnTo>
                  <a:pt x="951177" y="842963"/>
                </a:lnTo>
                <a:lnTo>
                  <a:pt x="954881" y="850636"/>
                </a:lnTo>
                <a:lnTo>
                  <a:pt x="955940" y="852223"/>
                </a:lnTo>
                <a:lnTo>
                  <a:pt x="957263" y="853811"/>
                </a:lnTo>
                <a:lnTo>
                  <a:pt x="959115" y="855398"/>
                </a:lnTo>
                <a:lnTo>
                  <a:pt x="960967" y="856456"/>
                </a:lnTo>
                <a:lnTo>
                  <a:pt x="963084" y="857515"/>
                </a:lnTo>
                <a:lnTo>
                  <a:pt x="965465" y="858308"/>
                </a:lnTo>
                <a:lnTo>
                  <a:pt x="967846" y="859102"/>
                </a:lnTo>
                <a:lnTo>
                  <a:pt x="970492" y="859896"/>
                </a:lnTo>
                <a:lnTo>
                  <a:pt x="973138" y="860161"/>
                </a:lnTo>
                <a:lnTo>
                  <a:pt x="976048" y="860425"/>
                </a:lnTo>
                <a:lnTo>
                  <a:pt x="978694" y="860425"/>
                </a:lnTo>
                <a:lnTo>
                  <a:pt x="981075" y="860161"/>
                </a:lnTo>
                <a:lnTo>
                  <a:pt x="983721" y="859896"/>
                </a:lnTo>
                <a:lnTo>
                  <a:pt x="985838" y="859102"/>
                </a:lnTo>
                <a:lnTo>
                  <a:pt x="987954" y="858308"/>
                </a:lnTo>
                <a:lnTo>
                  <a:pt x="990071" y="857515"/>
                </a:lnTo>
                <a:lnTo>
                  <a:pt x="995363" y="854340"/>
                </a:lnTo>
                <a:lnTo>
                  <a:pt x="1000125" y="851958"/>
                </a:lnTo>
                <a:lnTo>
                  <a:pt x="1004623" y="849842"/>
                </a:lnTo>
                <a:lnTo>
                  <a:pt x="1008856" y="847990"/>
                </a:lnTo>
                <a:lnTo>
                  <a:pt x="1012825" y="846931"/>
                </a:lnTo>
                <a:lnTo>
                  <a:pt x="1016794" y="846138"/>
                </a:lnTo>
                <a:lnTo>
                  <a:pt x="1019969" y="845873"/>
                </a:lnTo>
                <a:lnTo>
                  <a:pt x="1023409" y="845873"/>
                </a:lnTo>
                <a:lnTo>
                  <a:pt x="1026319" y="846667"/>
                </a:lnTo>
                <a:lnTo>
                  <a:pt x="1029230" y="847461"/>
                </a:lnTo>
                <a:lnTo>
                  <a:pt x="1031875" y="848783"/>
                </a:lnTo>
                <a:lnTo>
                  <a:pt x="1034256" y="850106"/>
                </a:lnTo>
                <a:lnTo>
                  <a:pt x="1036638" y="851958"/>
                </a:lnTo>
                <a:lnTo>
                  <a:pt x="1038754" y="854075"/>
                </a:lnTo>
                <a:lnTo>
                  <a:pt x="1040606" y="856721"/>
                </a:lnTo>
                <a:lnTo>
                  <a:pt x="1042194" y="859631"/>
                </a:lnTo>
                <a:lnTo>
                  <a:pt x="1044046" y="862277"/>
                </a:lnTo>
                <a:lnTo>
                  <a:pt x="1045634" y="865452"/>
                </a:lnTo>
                <a:lnTo>
                  <a:pt x="1048279" y="872861"/>
                </a:lnTo>
                <a:lnTo>
                  <a:pt x="1050661" y="880533"/>
                </a:lnTo>
                <a:lnTo>
                  <a:pt x="1052777" y="889000"/>
                </a:lnTo>
                <a:lnTo>
                  <a:pt x="1054894" y="898261"/>
                </a:lnTo>
                <a:lnTo>
                  <a:pt x="1056746" y="907521"/>
                </a:lnTo>
                <a:lnTo>
                  <a:pt x="1060715" y="926571"/>
                </a:lnTo>
                <a:lnTo>
                  <a:pt x="1063361" y="937419"/>
                </a:lnTo>
                <a:lnTo>
                  <a:pt x="1066271" y="948002"/>
                </a:lnTo>
                <a:lnTo>
                  <a:pt x="1071827" y="968904"/>
                </a:lnTo>
                <a:lnTo>
                  <a:pt x="1078177" y="989806"/>
                </a:lnTo>
                <a:lnTo>
                  <a:pt x="1084263" y="1010973"/>
                </a:lnTo>
                <a:lnTo>
                  <a:pt x="1086909" y="1021556"/>
                </a:lnTo>
                <a:lnTo>
                  <a:pt x="1089290" y="1032140"/>
                </a:lnTo>
                <a:lnTo>
                  <a:pt x="1091406" y="1042988"/>
                </a:lnTo>
                <a:lnTo>
                  <a:pt x="1093259" y="1053835"/>
                </a:lnTo>
                <a:lnTo>
                  <a:pt x="1094847" y="1064948"/>
                </a:lnTo>
                <a:lnTo>
                  <a:pt x="1095904" y="1076061"/>
                </a:lnTo>
                <a:lnTo>
                  <a:pt x="1096434" y="1087967"/>
                </a:lnTo>
                <a:lnTo>
                  <a:pt x="1096434" y="1099344"/>
                </a:lnTo>
                <a:lnTo>
                  <a:pt x="1099609" y="1138502"/>
                </a:lnTo>
                <a:lnTo>
                  <a:pt x="1101461" y="1157817"/>
                </a:lnTo>
                <a:lnTo>
                  <a:pt x="1103842" y="1177131"/>
                </a:lnTo>
                <a:lnTo>
                  <a:pt x="1105429" y="1186921"/>
                </a:lnTo>
                <a:lnTo>
                  <a:pt x="1107017" y="1196446"/>
                </a:lnTo>
                <a:lnTo>
                  <a:pt x="1108604" y="1205971"/>
                </a:lnTo>
                <a:lnTo>
                  <a:pt x="1110721" y="1215231"/>
                </a:lnTo>
                <a:lnTo>
                  <a:pt x="1112838" y="1224492"/>
                </a:lnTo>
                <a:lnTo>
                  <a:pt x="1115748" y="1234017"/>
                </a:lnTo>
                <a:lnTo>
                  <a:pt x="1118659" y="1243013"/>
                </a:lnTo>
                <a:lnTo>
                  <a:pt x="1121569" y="1252009"/>
                </a:lnTo>
                <a:lnTo>
                  <a:pt x="1126596" y="1260740"/>
                </a:lnTo>
                <a:lnTo>
                  <a:pt x="1131094" y="1269736"/>
                </a:lnTo>
                <a:lnTo>
                  <a:pt x="1135063" y="1278731"/>
                </a:lnTo>
                <a:lnTo>
                  <a:pt x="1138238" y="1288256"/>
                </a:lnTo>
                <a:lnTo>
                  <a:pt x="1140884" y="1297517"/>
                </a:lnTo>
                <a:lnTo>
                  <a:pt x="1143265" y="1307306"/>
                </a:lnTo>
                <a:lnTo>
                  <a:pt x="1145117" y="1316567"/>
                </a:lnTo>
                <a:lnTo>
                  <a:pt x="1146704" y="1326621"/>
                </a:lnTo>
                <a:lnTo>
                  <a:pt x="1148027" y="1336411"/>
                </a:lnTo>
                <a:lnTo>
                  <a:pt x="1148557" y="1346465"/>
                </a:lnTo>
                <a:lnTo>
                  <a:pt x="1148821" y="1356519"/>
                </a:lnTo>
                <a:lnTo>
                  <a:pt x="1148821" y="1366573"/>
                </a:lnTo>
                <a:lnTo>
                  <a:pt x="1148557" y="1376892"/>
                </a:lnTo>
                <a:lnTo>
                  <a:pt x="1148027" y="1387211"/>
                </a:lnTo>
                <a:lnTo>
                  <a:pt x="1146704" y="1397794"/>
                </a:lnTo>
                <a:lnTo>
                  <a:pt x="1145381" y="1408377"/>
                </a:lnTo>
                <a:lnTo>
                  <a:pt x="1144852" y="1411023"/>
                </a:lnTo>
                <a:lnTo>
                  <a:pt x="1144852" y="1413404"/>
                </a:lnTo>
                <a:lnTo>
                  <a:pt x="1145117" y="1415786"/>
                </a:lnTo>
                <a:lnTo>
                  <a:pt x="1146440" y="1418167"/>
                </a:lnTo>
                <a:lnTo>
                  <a:pt x="1150673" y="1429279"/>
                </a:lnTo>
                <a:lnTo>
                  <a:pt x="1154642" y="1440656"/>
                </a:lnTo>
                <a:lnTo>
                  <a:pt x="1158081" y="1451769"/>
                </a:lnTo>
                <a:lnTo>
                  <a:pt x="1161257" y="1463146"/>
                </a:lnTo>
                <a:lnTo>
                  <a:pt x="1163638" y="1474788"/>
                </a:lnTo>
                <a:lnTo>
                  <a:pt x="1166019" y="1486165"/>
                </a:lnTo>
                <a:lnTo>
                  <a:pt x="1167871" y="1497542"/>
                </a:lnTo>
                <a:lnTo>
                  <a:pt x="1169459" y="1509448"/>
                </a:lnTo>
                <a:lnTo>
                  <a:pt x="1170781" y="1521090"/>
                </a:lnTo>
                <a:lnTo>
                  <a:pt x="1171840" y="1532996"/>
                </a:lnTo>
                <a:lnTo>
                  <a:pt x="1172634" y="1544638"/>
                </a:lnTo>
                <a:lnTo>
                  <a:pt x="1173163" y="1556544"/>
                </a:lnTo>
                <a:lnTo>
                  <a:pt x="1174221" y="1580356"/>
                </a:lnTo>
                <a:lnTo>
                  <a:pt x="1174750" y="1604169"/>
                </a:lnTo>
                <a:lnTo>
                  <a:pt x="1175279" y="1627981"/>
                </a:lnTo>
                <a:lnTo>
                  <a:pt x="1175545" y="1651794"/>
                </a:lnTo>
                <a:lnTo>
                  <a:pt x="1176602" y="1675342"/>
                </a:lnTo>
                <a:lnTo>
                  <a:pt x="1177131" y="1686983"/>
                </a:lnTo>
                <a:lnTo>
                  <a:pt x="1178190" y="1698890"/>
                </a:lnTo>
                <a:lnTo>
                  <a:pt x="1178984" y="1710531"/>
                </a:lnTo>
                <a:lnTo>
                  <a:pt x="1180306" y="1722173"/>
                </a:lnTo>
                <a:lnTo>
                  <a:pt x="1181629" y="1733550"/>
                </a:lnTo>
                <a:lnTo>
                  <a:pt x="1183481" y="1744927"/>
                </a:lnTo>
                <a:lnTo>
                  <a:pt x="1185863" y="1756304"/>
                </a:lnTo>
                <a:lnTo>
                  <a:pt x="1188245" y="1767681"/>
                </a:lnTo>
                <a:lnTo>
                  <a:pt x="1191154" y="1778794"/>
                </a:lnTo>
                <a:lnTo>
                  <a:pt x="1194329" y="1789906"/>
                </a:lnTo>
                <a:lnTo>
                  <a:pt x="1195652" y="1786731"/>
                </a:lnTo>
                <a:lnTo>
                  <a:pt x="1196446" y="1783292"/>
                </a:lnTo>
                <a:lnTo>
                  <a:pt x="1196975" y="1779852"/>
                </a:lnTo>
                <a:lnTo>
                  <a:pt x="1197769" y="1776677"/>
                </a:lnTo>
                <a:lnTo>
                  <a:pt x="1198298" y="1769798"/>
                </a:lnTo>
                <a:lnTo>
                  <a:pt x="1198563" y="1762390"/>
                </a:lnTo>
                <a:lnTo>
                  <a:pt x="1198563" y="1754981"/>
                </a:lnTo>
                <a:lnTo>
                  <a:pt x="1198034" y="1747309"/>
                </a:lnTo>
                <a:lnTo>
                  <a:pt x="1197504" y="1732227"/>
                </a:lnTo>
                <a:lnTo>
                  <a:pt x="1196975" y="1724819"/>
                </a:lnTo>
                <a:lnTo>
                  <a:pt x="1196975" y="1716881"/>
                </a:lnTo>
                <a:lnTo>
                  <a:pt x="1197504" y="1709738"/>
                </a:lnTo>
                <a:lnTo>
                  <a:pt x="1198563" y="1702065"/>
                </a:lnTo>
                <a:lnTo>
                  <a:pt x="1199092" y="1698625"/>
                </a:lnTo>
                <a:lnTo>
                  <a:pt x="1200150" y="1695186"/>
                </a:lnTo>
                <a:lnTo>
                  <a:pt x="1201209" y="1691481"/>
                </a:lnTo>
                <a:lnTo>
                  <a:pt x="1202796" y="1688042"/>
                </a:lnTo>
                <a:lnTo>
                  <a:pt x="1204384" y="1684602"/>
                </a:lnTo>
                <a:lnTo>
                  <a:pt x="1206236" y="1681427"/>
                </a:lnTo>
                <a:lnTo>
                  <a:pt x="1208352" y="1677988"/>
                </a:lnTo>
                <a:lnTo>
                  <a:pt x="1210734" y="1675077"/>
                </a:lnTo>
                <a:lnTo>
                  <a:pt x="1208882" y="1671638"/>
                </a:lnTo>
                <a:lnTo>
                  <a:pt x="1207030" y="1667934"/>
                </a:lnTo>
                <a:lnTo>
                  <a:pt x="1205971" y="1664759"/>
                </a:lnTo>
                <a:lnTo>
                  <a:pt x="1204648" y="1661319"/>
                </a:lnTo>
                <a:lnTo>
                  <a:pt x="1203326" y="1657879"/>
                </a:lnTo>
                <a:lnTo>
                  <a:pt x="1202796" y="1654440"/>
                </a:lnTo>
                <a:lnTo>
                  <a:pt x="1201738" y="1647561"/>
                </a:lnTo>
                <a:lnTo>
                  <a:pt x="1201209" y="1640946"/>
                </a:lnTo>
                <a:lnTo>
                  <a:pt x="1201738" y="1634331"/>
                </a:lnTo>
                <a:lnTo>
                  <a:pt x="1202267" y="1627188"/>
                </a:lnTo>
                <a:lnTo>
                  <a:pt x="1203061" y="1620573"/>
                </a:lnTo>
                <a:lnTo>
                  <a:pt x="1204384" y="1613959"/>
                </a:lnTo>
                <a:lnTo>
                  <a:pt x="1205971" y="1607344"/>
                </a:lnTo>
                <a:lnTo>
                  <a:pt x="1208882" y="1593850"/>
                </a:lnTo>
                <a:lnTo>
                  <a:pt x="1209940" y="1587236"/>
                </a:lnTo>
                <a:lnTo>
                  <a:pt x="1211263" y="1580621"/>
                </a:lnTo>
                <a:lnTo>
                  <a:pt x="1212056" y="1574006"/>
                </a:lnTo>
                <a:lnTo>
                  <a:pt x="1212850" y="1566863"/>
                </a:lnTo>
                <a:lnTo>
                  <a:pt x="1218406" y="1445948"/>
                </a:lnTo>
                <a:lnTo>
                  <a:pt x="1224227" y="1325034"/>
                </a:lnTo>
                <a:lnTo>
                  <a:pt x="1236663" y="1082940"/>
                </a:lnTo>
                <a:lnTo>
                  <a:pt x="1235604" y="1045369"/>
                </a:lnTo>
                <a:lnTo>
                  <a:pt x="1235604" y="1026583"/>
                </a:lnTo>
                <a:lnTo>
                  <a:pt x="1236134" y="1008063"/>
                </a:lnTo>
                <a:lnTo>
                  <a:pt x="1236398" y="998538"/>
                </a:lnTo>
                <a:lnTo>
                  <a:pt x="1237456" y="989542"/>
                </a:lnTo>
                <a:lnTo>
                  <a:pt x="1239044" y="980546"/>
                </a:lnTo>
                <a:lnTo>
                  <a:pt x="1240896" y="971815"/>
                </a:lnTo>
                <a:lnTo>
                  <a:pt x="1243277" y="963613"/>
                </a:lnTo>
                <a:lnTo>
                  <a:pt x="1245923" y="955411"/>
                </a:lnTo>
                <a:lnTo>
                  <a:pt x="1249099" y="947738"/>
                </a:lnTo>
                <a:lnTo>
                  <a:pt x="1252273" y="940065"/>
                </a:lnTo>
                <a:lnTo>
                  <a:pt x="1256242" y="932921"/>
                </a:lnTo>
                <a:lnTo>
                  <a:pt x="1260475" y="925777"/>
                </a:lnTo>
                <a:lnTo>
                  <a:pt x="1264709" y="919427"/>
                </a:lnTo>
                <a:lnTo>
                  <a:pt x="1269471" y="913342"/>
                </a:lnTo>
                <a:lnTo>
                  <a:pt x="1274498" y="907521"/>
                </a:lnTo>
                <a:lnTo>
                  <a:pt x="1279790" y="901965"/>
                </a:lnTo>
                <a:lnTo>
                  <a:pt x="1285081" y="896938"/>
                </a:lnTo>
                <a:lnTo>
                  <a:pt x="1290902" y="892440"/>
                </a:lnTo>
                <a:lnTo>
                  <a:pt x="1296724" y="888206"/>
                </a:lnTo>
                <a:lnTo>
                  <a:pt x="1302809" y="884502"/>
                </a:lnTo>
                <a:lnTo>
                  <a:pt x="1308629" y="881327"/>
                </a:lnTo>
                <a:lnTo>
                  <a:pt x="1314979" y="878417"/>
                </a:lnTo>
                <a:lnTo>
                  <a:pt x="1321594" y="876300"/>
                </a:lnTo>
                <a:lnTo>
                  <a:pt x="1327944" y="874713"/>
                </a:lnTo>
                <a:lnTo>
                  <a:pt x="1334559" y="873390"/>
                </a:lnTo>
                <a:lnTo>
                  <a:pt x="1341173" y="872861"/>
                </a:lnTo>
                <a:lnTo>
                  <a:pt x="1348053" y="872596"/>
                </a:lnTo>
                <a:lnTo>
                  <a:pt x="1354667" y="872861"/>
                </a:lnTo>
                <a:lnTo>
                  <a:pt x="1361281" y="873919"/>
                </a:lnTo>
                <a:lnTo>
                  <a:pt x="1367896" y="875506"/>
                </a:lnTo>
                <a:lnTo>
                  <a:pt x="1374511" y="877623"/>
                </a:lnTo>
                <a:lnTo>
                  <a:pt x="1381126" y="880533"/>
                </a:lnTo>
                <a:lnTo>
                  <a:pt x="1387475" y="883973"/>
                </a:lnTo>
                <a:lnTo>
                  <a:pt x="1394090" y="888206"/>
                </a:lnTo>
                <a:lnTo>
                  <a:pt x="1394619" y="888736"/>
                </a:lnTo>
                <a:lnTo>
                  <a:pt x="1395413" y="889794"/>
                </a:lnTo>
                <a:lnTo>
                  <a:pt x="1396471" y="891911"/>
                </a:lnTo>
                <a:lnTo>
                  <a:pt x="1397000" y="894556"/>
                </a:lnTo>
                <a:lnTo>
                  <a:pt x="1398059" y="897467"/>
                </a:lnTo>
                <a:lnTo>
                  <a:pt x="1399117" y="904346"/>
                </a:lnTo>
                <a:lnTo>
                  <a:pt x="1399911" y="907786"/>
                </a:lnTo>
                <a:lnTo>
                  <a:pt x="1400440" y="910696"/>
                </a:lnTo>
                <a:lnTo>
                  <a:pt x="1405202" y="911490"/>
                </a:lnTo>
                <a:lnTo>
                  <a:pt x="1409700" y="911754"/>
                </a:lnTo>
                <a:lnTo>
                  <a:pt x="1412081" y="905933"/>
                </a:lnTo>
                <a:lnTo>
                  <a:pt x="1414727" y="901171"/>
                </a:lnTo>
                <a:lnTo>
                  <a:pt x="1417373" y="896673"/>
                </a:lnTo>
                <a:lnTo>
                  <a:pt x="1420019" y="892969"/>
                </a:lnTo>
                <a:lnTo>
                  <a:pt x="1422665" y="889794"/>
                </a:lnTo>
                <a:lnTo>
                  <a:pt x="1425575" y="887148"/>
                </a:lnTo>
                <a:lnTo>
                  <a:pt x="1428221" y="885031"/>
                </a:lnTo>
                <a:lnTo>
                  <a:pt x="1431131" y="883708"/>
                </a:lnTo>
                <a:lnTo>
                  <a:pt x="1434306" y="882386"/>
                </a:lnTo>
                <a:lnTo>
                  <a:pt x="1436952" y="881856"/>
                </a:lnTo>
                <a:lnTo>
                  <a:pt x="1439863" y="881592"/>
                </a:lnTo>
                <a:lnTo>
                  <a:pt x="1443302" y="881592"/>
                </a:lnTo>
                <a:lnTo>
                  <a:pt x="1446213" y="881856"/>
                </a:lnTo>
                <a:lnTo>
                  <a:pt x="1449388" y="882386"/>
                </a:lnTo>
                <a:lnTo>
                  <a:pt x="1452298" y="883444"/>
                </a:lnTo>
                <a:lnTo>
                  <a:pt x="1455738" y="884238"/>
                </a:lnTo>
                <a:lnTo>
                  <a:pt x="1462088" y="886883"/>
                </a:lnTo>
                <a:lnTo>
                  <a:pt x="1468438" y="889794"/>
                </a:lnTo>
                <a:lnTo>
                  <a:pt x="1474524" y="892440"/>
                </a:lnTo>
                <a:lnTo>
                  <a:pt x="1481402" y="894821"/>
                </a:lnTo>
                <a:lnTo>
                  <a:pt x="1484313" y="896144"/>
                </a:lnTo>
                <a:lnTo>
                  <a:pt x="1487488" y="896673"/>
                </a:lnTo>
                <a:lnTo>
                  <a:pt x="1490663" y="897202"/>
                </a:lnTo>
                <a:lnTo>
                  <a:pt x="1493573" y="897731"/>
                </a:lnTo>
                <a:lnTo>
                  <a:pt x="1496748" y="897731"/>
                </a:lnTo>
                <a:lnTo>
                  <a:pt x="1499659" y="897467"/>
                </a:lnTo>
                <a:lnTo>
                  <a:pt x="1502569" y="896938"/>
                </a:lnTo>
                <a:lnTo>
                  <a:pt x="1505744" y="895615"/>
                </a:lnTo>
                <a:lnTo>
                  <a:pt x="1505744" y="896673"/>
                </a:lnTo>
                <a:lnTo>
                  <a:pt x="1505479" y="899583"/>
                </a:lnTo>
                <a:lnTo>
                  <a:pt x="1503363" y="909108"/>
                </a:lnTo>
                <a:lnTo>
                  <a:pt x="1500188" y="920750"/>
                </a:lnTo>
                <a:lnTo>
                  <a:pt x="1498865" y="926306"/>
                </a:lnTo>
                <a:lnTo>
                  <a:pt x="1497013" y="931333"/>
                </a:lnTo>
                <a:lnTo>
                  <a:pt x="1510771" y="948267"/>
                </a:lnTo>
                <a:lnTo>
                  <a:pt x="1535642" y="948796"/>
                </a:lnTo>
                <a:lnTo>
                  <a:pt x="1542256" y="942181"/>
                </a:lnTo>
                <a:lnTo>
                  <a:pt x="1545167" y="939536"/>
                </a:lnTo>
                <a:lnTo>
                  <a:pt x="1548342" y="936625"/>
                </a:lnTo>
                <a:lnTo>
                  <a:pt x="1551252" y="934508"/>
                </a:lnTo>
                <a:lnTo>
                  <a:pt x="1554163" y="932392"/>
                </a:lnTo>
                <a:lnTo>
                  <a:pt x="1557338" y="931069"/>
                </a:lnTo>
                <a:lnTo>
                  <a:pt x="1559984" y="929481"/>
                </a:lnTo>
                <a:lnTo>
                  <a:pt x="1563159" y="928688"/>
                </a:lnTo>
                <a:lnTo>
                  <a:pt x="1565804" y="927629"/>
                </a:lnTo>
                <a:lnTo>
                  <a:pt x="1568450" y="927100"/>
                </a:lnTo>
                <a:lnTo>
                  <a:pt x="1570831" y="926836"/>
                </a:lnTo>
                <a:lnTo>
                  <a:pt x="1573477" y="926836"/>
                </a:lnTo>
                <a:lnTo>
                  <a:pt x="1576123" y="927100"/>
                </a:lnTo>
                <a:lnTo>
                  <a:pt x="1578504" y="927629"/>
                </a:lnTo>
                <a:lnTo>
                  <a:pt x="1580886" y="928688"/>
                </a:lnTo>
                <a:lnTo>
                  <a:pt x="1583267" y="929746"/>
                </a:lnTo>
                <a:lnTo>
                  <a:pt x="1585384" y="931069"/>
                </a:lnTo>
                <a:lnTo>
                  <a:pt x="1587765" y="932921"/>
                </a:lnTo>
                <a:lnTo>
                  <a:pt x="1589881" y="934508"/>
                </a:lnTo>
                <a:lnTo>
                  <a:pt x="1591998" y="936625"/>
                </a:lnTo>
                <a:lnTo>
                  <a:pt x="1593850" y="939271"/>
                </a:lnTo>
                <a:lnTo>
                  <a:pt x="1595703" y="941917"/>
                </a:lnTo>
                <a:lnTo>
                  <a:pt x="1597819" y="944827"/>
                </a:lnTo>
                <a:lnTo>
                  <a:pt x="1600994" y="951442"/>
                </a:lnTo>
                <a:lnTo>
                  <a:pt x="1604434" y="959115"/>
                </a:lnTo>
                <a:lnTo>
                  <a:pt x="1607079" y="967581"/>
                </a:lnTo>
                <a:lnTo>
                  <a:pt x="1609461" y="977106"/>
                </a:lnTo>
                <a:lnTo>
                  <a:pt x="1627717" y="1052513"/>
                </a:lnTo>
                <a:lnTo>
                  <a:pt x="1645709" y="1127919"/>
                </a:lnTo>
                <a:lnTo>
                  <a:pt x="1654440" y="1166019"/>
                </a:lnTo>
                <a:lnTo>
                  <a:pt x="1663172" y="1203854"/>
                </a:lnTo>
                <a:lnTo>
                  <a:pt x="1671373" y="1241690"/>
                </a:lnTo>
                <a:lnTo>
                  <a:pt x="1679575" y="1279790"/>
                </a:lnTo>
                <a:lnTo>
                  <a:pt x="1686984" y="1318154"/>
                </a:lnTo>
                <a:lnTo>
                  <a:pt x="1693863" y="1356519"/>
                </a:lnTo>
                <a:lnTo>
                  <a:pt x="1700477" y="1394884"/>
                </a:lnTo>
                <a:lnTo>
                  <a:pt x="1706563" y="1433513"/>
                </a:lnTo>
                <a:lnTo>
                  <a:pt x="1709473" y="1453356"/>
                </a:lnTo>
                <a:lnTo>
                  <a:pt x="1711854" y="1472936"/>
                </a:lnTo>
                <a:lnTo>
                  <a:pt x="1714236" y="1492515"/>
                </a:lnTo>
                <a:lnTo>
                  <a:pt x="1716352" y="1512094"/>
                </a:lnTo>
                <a:lnTo>
                  <a:pt x="1718469" y="1531673"/>
                </a:lnTo>
                <a:lnTo>
                  <a:pt x="1720321" y="1551517"/>
                </a:lnTo>
                <a:lnTo>
                  <a:pt x="1721644" y="1571625"/>
                </a:lnTo>
                <a:lnTo>
                  <a:pt x="1722967" y="1591469"/>
                </a:lnTo>
                <a:lnTo>
                  <a:pt x="1725878" y="1597025"/>
                </a:lnTo>
                <a:lnTo>
                  <a:pt x="1728259" y="1602846"/>
                </a:lnTo>
                <a:lnTo>
                  <a:pt x="1730111" y="1608931"/>
                </a:lnTo>
                <a:lnTo>
                  <a:pt x="1731698" y="1615281"/>
                </a:lnTo>
                <a:lnTo>
                  <a:pt x="1732756" y="1621367"/>
                </a:lnTo>
                <a:lnTo>
                  <a:pt x="1733815" y="1627717"/>
                </a:lnTo>
                <a:lnTo>
                  <a:pt x="1734344" y="1634067"/>
                </a:lnTo>
                <a:lnTo>
                  <a:pt x="1734874" y="1640417"/>
                </a:lnTo>
                <a:lnTo>
                  <a:pt x="1735402" y="1652852"/>
                </a:lnTo>
                <a:lnTo>
                  <a:pt x="1735667" y="1665817"/>
                </a:lnTo>
                <a:lnTo>
                  <a:pt x="1735931" y="1678781"/>
                </a:lnTo>
                <a:lnTo>
                  <a:pt x="1736461" y="1691481"/>
                </a:lnTo>
                <a:lnTo>
                  <a:pt x="1739900" y="1703388"/>
                </a:lnTo>
                <a:lnTo>
                  <a:pt x="1742811" y="1715029"/>
                </a:lnTo>
                <a:lnTo>
                  <a:pt x="1745456" y="1727200"/>
                </a:lnTo>
                <a:lnTo>
                  <a:pt x="1747838" y="1738842"/>
                </a:lnTo>
                <a:lnTo>
                  <a:pt x="1752865" y="1762654"/>
                </a:lnTo>
                <a:lnTo>
                  <a:pt x="1756834" y="1786996"/>
                </a:lnTo>
                <a:lnTo>
                  <a:pt x="1760273" y="1811338"/>
                </a:lnTo>
                <a:lnTo>
                  <a:pt x="1763448" y="1835415"/>
                </a:lnTo>
                <a:lnTo>
                  <a:pt x="1766094" y="1860021"/>
                </a:lnTo>
                <a:lnTo>
                  <a:pt x="1768475" y="1884363"/>
                </a:lnTo>
                <a:lnTo>
                  <a:pt x="1772973" y="1933575"/>
                </a:lnTo>
                <a:lnTo>
                  <a:pt x="1777207" y="1982788"/>
                </a:lnTo>
                <a:lnTo>
                  <a:pt x="1779588" y="2007129"/>
                </a:lnTo>
                <a:lnTo>
                  <a:pt x="1781969" y="2031471"/>
                </a:lnTo>
                <a:lnTo>
                  <a:pt x="1784879" y="2056077"/>
                </a:lnTo>
                <a:lnTo>
                  <a:pt x="1788054" y="2080419"/>
                </a:lnTo>
                <a:lnTo>
                  <a:pt x="1793611" y="2080419"/>
                </a:lnTo>
                <a:lnTo>
                  <a:pt x="1798902" y="2080948"/>
                </a:lnTo>
                <a:lnTo>
                  <a:pt x="1800225" y="2073540"/>
                </a:lnTo>
                <a:lnTo>
                  <a:pt x="1800754" y="2066396"/>
                </a:lnTo>
                <a:lnTo>
                  <a:pt x="1802077" y="2051315"/>
                </a:lnTo>
                <a:lnTo>
                  <a:pt x="1802606" y="2036498"/>
                </a:lnTo>
                <a:lnTo>
                  <a:pt x="1802606" y="2021417"/>
                </a:lnTo>
                <a:lnTo>
                  <a:pt x="1802606" y="2006336"/>
                </a:lnTo>
                <a:lnTo>
                  <a:pt x="1802342" y="1991519"/>
                </a:lnTo>
                <a:lnTo>
                  <a:pt x="1801019" y="1961356"/>
                </a:lnTo>
                <a:lnTo>
                  <a:pt x="1800754" y="1946275"/>
                </a:lnTo>
                <a:lnTo>
                  <a:pt x="1800490" y="1931194"/>
                </a:lnTo>
                <a:lnTo>
                  <a:pt x="1800754" y="1916113"/>
                </a:lnTo>
                <a:lnTo>
                  <a:pt x="1801284" y="1901296"/>
                </a:lnTo>
                <a:lnTo>
                  <a:pt x="1802606" y="1886215"/>
                </a:lnTo>
                <a:lnTo>
                  <a:pt x="1803136" y="1878806"/>
                </a:lnTo>
                <a:lnTo>
                  <a:pt x="1804459" y="1871398"/>
                </a:lnTo>
                <a:lnTo>
                  <a:pt x="1805252" y="1864254"/>
                </a:lnTo>
                <a:lnTo>
                  <a:pt x="1806840" y="1856581"/>
                </a:lnTo>
                <a:lnTo>
                  <a:pt x="1808427" y="1849438"/>
                </a:lnTo>
                <a:lnTo>
                  <a:pt x="1810015" y="1841765"/>
                </a:lnTo>
                <a:lnTo>
                  <a:pt x="1811602" y="1837002"/>
                </a:lnTo>
                <a:lnTo>
                  <a:pt x="1812661" y="1831975"/>
                </a:lnTo>
                <a:lnTo>
                  <a:pt x="1813454" y="1826419"/>
                </a:lnTo>
                <a:lnTo>
                  <a:pt x="1813719" y="1821392"/>
                </a:lnTo>
                <a:lnTo>
                  <a:pt x="1814248" y="1810544"/>
                </a:lnTo>
                <a:lnTo>
                  <a:pt x="1814248" y="1799961"/>
                </a:lnTo>
                <a:lnTo>
                  <a:pt x="1815042" y="1789113"/>
                </a:lnTo>
                <a:lnTo>
                  <a:pt x="1815571" y="1783821"/>
                </a:lnTo>
                <a:lnTo>
                  <a:pt x="1816365" y="1778529"/>
                </a:lnTo>
                <a:lnTo>
                  <a:pt x="1817423" y="1773238"/>
                </a:lnTo>
                <a:lnTo>
                  <a:pt x="1818746" y="1768475"/>
                </a:lnTo>
                <a:lnTo>
                  <a:pt x="1820863" y="1763713"/>
                </a:lnTo>
                <a:lnTo>
                  <a:pt x="1823509" y="1758950"/>
                </a:lnTo>
                <a:lnTo>
                  <a:pt x="1824302" y="1698625"/>
                </a:lnTo>
                <a:lnTo>
                  <a:pt x="1825625" y="1638300"/>
                </a:lnTo>
                <a:lnTo>
                  <a:pt x="1826948" y="1577711"/>
                </a:lnTo>
                <a:lnTo>
                  <a:pt x="1829065" y="1517915"/>
                </a:lnTo>
                <a:lnTo>
                  <a:pt x="1831181" y="1457590"/>
                </a:lnTo>
                <a:lnTo>
                  <a:pt x="1833827" y="1397529"/>
                </a:lnTo>
                <a:lnTo>
                  <a:pt x="1837002" y="1337204"/>
                </a:lnTo>
                <a:lnTo>
                  <a:pt x="1840177" y="1277144"/>
                </a:lnTo>
                <a:lnTo>
                  <a:pt x="1843881" y="1217084"/>
                </a:lnTo>
                <a:lnTo>
                  <a:pt x="1848115" y="1157023"/>
                </a:lnTo>
                <a:lnTo>
                  <a:pt x="1852348" y="1097227"/>
                </a:lnTo>
                <a:lnTo>
                  <a:pt x="1856846" y="1037167"/>
                </a:lnTo>
                <a:lnTo>
                  <a:pt x="1861609" y="977106"/>
                </a:lnTo>
                <a:lnTo>
                  <a:pt x="1866636" y="917311"/>
                </a:lnTo>
                <a:lnTo>
                  <a:pt x="1871927" y="857515"/>
                </a:lnTo>
                <a:lnTo>
                  <a:pt x="1877484" y="797719"/>
                </a:lnTo>
                <a:lnTo>
                  <a:pt x="1878013" y="790311"/>
                </a:lnTo>
                <a:lnTo>
                  <a:pt x="1878806" y="783696"/>
                </a:lnTo>
                <a:lnTo>
                  <a:pt x="1880394" y="777346"/>
                </a:lnTo>
                <a:lnTo>
                  <a:pt x="1881981" y="771525"/>
                </a:lnTo>
                <a:lnTo>
                  <a:pt x="1883304" y="765969"/>
                </a:lnTo>
                <a:lnTo>
                  <a:pt x="1885421" y="760677"/>
                </a:lnTo>
                <a:lnTo>
                  <a:pt x="1888067" y="755650"/>
                </a:lnTo>
                <a:lnTo>
                  <a:pt x="1890713" y="751417"/>
                </a:lnTo>
                <a:lnTo>
                  <a:pt x="1893623" y="747713"/>
                </a:lnTo>
                <a:lnTo>
                  <a:pt x="1897063" y="744008"/>
                </a:lnTo>
                <a:lnTo>
                  <a:pt x="1900502" y="740569"/>
                </a:lnTo>
                <a:lnTo>
                  <a:pt x="1904471" y="738188"/>
                </a:lnTo>
                <a:lnTo>
                  <a:pt x="1908969" y="735806"/>
                </a:lnTo>
                <a:lnTo>
                  <a:pt x="1913467" y="733954"/>
                </a:lnTo>
                <a:lnTo>
                  <a:pt x="1918759" y="732896"/>
                </a:lnTo>
                <a:lnTo>
                  <a:pt x="1924050" y="732102"/>
                </a:lnTo>
                <a:lnTo>
                  <a:pt x="1935692" y="731044"/>
                </a:lnTo>
                <a:lnTo>
                  <a:pt x="1946804" y="730515"/>
                </a:lnTo>
                <a:lnTo>
                  <a:pt x="1969295" y="729456"/>
                </a:lnTo>
                <a:lnTo>
                  <a:pt x="1992048" y="728927"/>
                </a:lnTo>
                <a:lnTo>
                  <a:pt x="2014273" y="729192"/>
                </a:lnTo>
                <a:lnTo>
                  <a:pt x="2037027" y="729456"/>
                </a:lnTo>
                <a:lnTo>
                  <a:pt x="2059517" y="729986"/>
                </a:lnTo>
                <a:lnTo>
                  <a:pt x="2082271" y="730515"/>
                </a:lnTo>
                <a:lnTo>
                  <a:pt x="2104496" y="730779"/>
                </a:lnTo>
                <a:lnTo>
                  <a:pt x="2108994" y="731044"/>
                </a:lnTo>
                <a:lnTo>
                  <a:pt x="2113227" y="731573"/>
                </a:lnTo>
                <a:lnTo>
                  <a:pt x="2117196" y="732631"/>
                </a:lnTo>
                <a:lnTo>
                  <a:pt x="2120900" y="733690"/>
                </a:lnTo>
                <a:lnTo>
                  <a:pt x="2124604" y="735277"/>
                </a:lnTo>
                <a:lnTo>
                  <a:pt x="2127779" y="737129"/>
                </a:lnTo>
                <a:lnTo>
                  <a:pt x="2131219" y="739246"/>
                </a:lnTo>
                <a:lnTo>
                  <a:pt x="2134129" y="741627"/>
                </a:lnTo>
                <a:lnTo>
                  <a:pt x="2137040" y="744008"/>
                </a:lnTo>
                <a:lnTo>
                  <a:pt x="2140215" y="746654"/>
                </a:lnTo>
                <a:lnTo>
                  <a:pt x="2145506" y="752740"/>
                </a:lnTo>
                <a:lnTo>
                  <a:pt x="2150798" y="759090"/>
                </a:lnTo>
                <a:lnTo>
                  <a:pt x="2155825" y="765969"/>
                </a:lnTo>
                <a:lnTo>
                  <a:pt x="2165615" y="779463"/>
                </a:lnTo>
                <a:lnTo>
                  <a:pt x="2170377" y="786606"/>
                </a:lnTo>
                <a:lnTo>
                  <a:pt x="2175404" y="792427"/>
                </a:lnTo>
                <a:lnTo>
                  <a:pt x="2180961" y="798248"/>
                </a:lnTo>
                <a:lnTo>
                  <a:pt x="2183606" y="800894"/>
                </a:lnTo>
                <a:lnTo>
                  <a:pt x="2186517" y="803275"/>
                </a:lnTo>
                <a:lnTo>
                  <a:pt x="2189692" y="805392"/>
                </a:lnTo>
                <a:lnTo>
                  <a:pt x="2192602" y="807244"/>
                </a:lnTo>
                <a:lnTo>
                  <a:pt x="2196042" y="809096"/>
                </a:lnTo>
                <a:lnTo>
                  <a:pt x="2199217" y="810419"/>
                </a:lnTo>
                <a:lnTo>
                  <a:pt x="2201598" y="804333"/>
                </a:lnTo>
                <a:lnTo>
                  <a:pt x="2204508" y="798777"/>
                </a:lnTo>
                <a:lnTo>
                  <a:pt x="2207419" y="794015"/>
                </a:lnTo>
                <a:lnTo>
                  <a:pt x="2210329" y="789781"/>
                </a:lnTo>
                <a:lnTo>
                  <a:pt x="2213504" y="786606"/>
                </a:lnTo>
                <a:lnTo>
                  <a:pt x="2217208" y="783431"/>
                </a:lnTo>
                <a:lnTo>
                  <a:pt x="2220383" y="781050"/>
                </a:lnTo>
                <a:lnTo>
                  <a:pt x="2224352" y="779198"/>
                </a:lnTo>
                <a:lnTo>
                  <a:pt x="2228056" y="777875"/>
                </a:lnTo>
                <a:lnTo>
                  <a:pt x="2231761" y="777081"/>
                </a:lnTo>
                <a:lnTo>
                  <a:pt x="2235729" y="776817"/>
                </a:lnTo>
                <a:lnTo>
                  <a:pt x="2239698" y="777081"/>
                </a:lnTo>
                <a:lnTo>
                  <a:pt x="2243931" y="777875"/>
                </a:lnTo>
                <a:lnTo>
                  <a:pt x="2247900" y="778933"/>
                </a:lnTo>
                <a:lnTo>
                  <a:pt x="2252133" y="780521"/>
                </a:lnTo>
                <a:lnTo>
                  <a:pt x="2256102" y="782638"/>
                </a:lnTo>
                <a:lnTo>
                  <a:pt x="2261394" y="785283"/>
                </a:lnTo>
                <a:lnTo>
                  <a:pt x="2266950" y="787400"/>
                </a:lnTo>
                <a:lnTo>
                  <a:pt x="2271977" y="788988"/>
                </a:lnTo>
                <a:lnTo>
                  <a:pt x="2277004" y="789781"/>
                </a:lnTo>
                <a:lnTo>
                  <a:pt x="2282296" y="790311"/>
                </a:lnTo>
                <a:lnTo>
                  <a:pt x="2287323" y="790311"/>
                </a:lnTo>
                <a:lnTo>
                  <a:pt x="2292615" y="789781"/>
                </a:lnTo>
                <a:lnTo>
                  <a:pt x="2297642" y="789252"/>
                </a:lnTo>
                <a:lnTo>
                  <a:pt x="2302669" y="788194"/>
                </a:lnTo>
                <a:lnTo>
                  <a:pt x="2307696" y="787136"/>
                </a:lnTo>
                <a:lnTo>
                  <a:pt x="2317750" y="784490"/>
                </a:lnTo>
                <a:lnTo>
                  <a:pt x="2327804" y="781315"/>
                </a:lnTo>
                <a:lnTo>
                  <a:pt x="2337858" y="778669"/>
                </a:lnTo>
                <a:lnTo>
                  <a:pt x="2350558" y="778669"/>
                </a:lnTo>
                <a:lnTo>
                  <a:pt x="2362994" y="778933"/>
                </a:lnTo>
                <a:lnTo>
                  <a:pt x="2375429" y="779992"/>
                </a:lnTo>
                <a:lnTo>
                  <a:pt x="2388129" y="780786"/>
                </a:lnTo>
                <a:lnTo>
                  <a:pt x="2400300" y="782638"/>
                </a:lnTo>
                <a:lnTo>
                  <a:pt x="2412206" y="784754"/>
                </a:lnTo>
                <a:lnTo>
                  <a:pt x="2418292" y="786077"/>
                </a:lnTo>
                <a:lnTo>
                  <a:pt x="2424377" y="787665"/>
                </a:lnTo>
                <a:lnTo>
                  <a:pt x="2430463" y="789517"/>
                </a:lnTo>
                <a:lnTo>
                  <a:pt x="2436019" y="791369"/>
                </a:lnTo>
                <a:lnTo>
                  <a:pt x="2442104" y="793486"/>
                </a:lnTo>
                <a:lnTo>
                  <a:pt x="2447925" y="795867"/>
                </a:lnTo>
                <a:lnTo>
                  <a:pt x="2453746" y="798248"/>
                </a:lnTo>
                <a:lnTo>
                  <a:pt x="2459038" y="801158"/>
                </a:lnTo>
                <a:lnTo>
                  <a:pt x="2464858" y="804333"/>
                </a:lnTo>
                <a:lnTo>
                  <a:pt x="2470150" y="807508"/>
                </a:lnTo>
                <a:lnTo>
                  <a:pt x="2475971" y="811213"/>
                </a:lnTo>
                <a:lnTo>
                  <a:pt x="2481263" y="815181"/>
                </a:lnTo>
                <a:lnTo>
                  <a:pt x="2486554" y="819150"/>
                </a:lnTo>
                <a:lnTo>
                  <a:pt x="2491846" y="823648"/>
                </a:lnTo>
                <a:lnTo>
                  <a:pt x="2497138" y="828411"/>
                </a:lnTo>
                <a:lnTo>
                  <a:pt x="2502165" y="833173"/>
                </a:lnTo>
                <a:lnTo>
                  <a:pt x="2507192" y="838729"/>
                </a:lnTo>
                <a:lnTo>
                  <a:pt x="2512483" y="844550"/>
                </a:lnTo>
                <a:lnTo>
                  <a:pt x="2517246" y="850371"/>
                </a:lnTo>
                <a:lnTo>
                  <a:pt x="2522008" y="856721"/>
                </a:lnTo>
                <a:lnTo>
                  <a:pt x="2523331" y="850636"/>
                </a:lnTo>
                <a:lnTo>
                  <a:pt x="2524125" y="844815"/>
                </a:lnTo>
                <a:lnTo>
                  <a:pt x="2525183" y="838465"/>
                </a:lnTo>
                <a:lnTo>
                  <a:pt x="2526242" y="832644"/>
                </a:lnTo>
                <a:lnTo>
                  <a:pt x="2527036" y="829998"/>
                </a:lnTo>
                <a:lnTo>
                  <a:pt x="2528094" y="827352"/>
                </a:lnTo>
                <a:lnTo>
                  <a:pt x="2529417" y="824706"/>
                </a:lnTo>
                <a:lnTo>
                  <a:pt x="2530475" y="822590"/>
                </a:lnTo>
                <a:lnTo>
                  <a:pt x="2532327" y="821002"/>
                </a:lnTo>
                <a:lnTo>
                  <a:pt x="2534444" y="819415"/>
                </a:lnTo>
                <a:lnTo>
                  <a:pt x="2536561" y="818092"/>
                </a:lnTo>
                <a:lnTo>
                  <a:pt x="2539206" y="817298"/>
                </a:lnTo>
                <a:lnTo>
                  <a:pt x="2541588" y="817033"/>
                </a:lnTo>
                <a:lnTo>
                  <a:pt x="2543704" y="817298"/>
                </a:lnTo>
                <a:lnTo>
                  <a:pt x="2545556" y="817563"/>
                </a:lnTo>
                <a:lnTo>
                  <a:pt x="2547408" y="818356"/>
                </a:lnTo>
                <a:lnTo>
                  <a:pt x="2548996" y="819415"/>
                </a:lnTo>
                <a:lnTo>
                  <a:pt x="2550583" y="821002"/>
                </a:lnTo>
                <a:lnTo>
                  <a:pt x="2551906" y="822325"/>
                </a:lnTo>
                <a:lnTo>
                  <a:pt x="2553229" y="824177"/>
                </a:lnTo>
                <a:lnTo>
                  <a:pt x="2555346" y="828411"/>
                </a:lnTo>
                <a:lnTo>
                  <a:pt x="2557198" y="833173"/>
                </a:lnTo>
                <a:lnTo>
                  <a:pt x="2558521" y="838200"/>
                </a:lnTo>
                <a:lnTo>
                  <a:pt x="2559844" y="843227"/>
                </a:lnTo>
                <a:lnTo>
                  <a:pt x="2564077" y="864923"/>
                </a:lnTo>
                <a:lnTo>
                  <a:pt x="2568046" y="886883"/>
                </a:lnTo>
                <a:lnTo>
                  <a:pt x="2575719" y="930804"/>
                </a:lnTo>
                <a:lnTo>
                  <a:pt x="2577306" y="933186"/>
                </a:lnTo>
                <a:lnTo>
                  <a:pt x="2578629" y="935831"/>
                </a:lnTo>
                <a:lnTo>
                  <a:pt x="2579423" y="938477"/>
                </a:lnTo>
                <a:lnTo>
                  <a:pt x="2580217" y="941388"/>
                </a:lnTo>
                <a:lnTo>
                  <a:pt x="2581540" y="946944"/>
                </a:lnTo>
                <a:lnTo>
                  <a:pt x="2582333" y="953029"/>
                </a:lnTo>
                <a:lnTo>
                  <a:pt x="2582333" y="959379"/>
                </a:lnTo>
                <a:lnTo>
                  <a:pt x="2582333" y="965729"/>
                </a:lnTo>
                <a:lnTo>
                  <a:pt x="2581540" y="978958"/>
                </a:lnTo>
                <a:lnTo>
                  <a:pt x="2581275" y="985308"/>
                </a:lnTo>
                <a:lnTo>
                  <a:pt x="2581011" y="991923"/>
                </a:lnTo>
                <a:lnTo>
                  <a:pt x="2581275" y="998008"/>
                </a:lnTo>
                <a:lnTo>
                  <a:pt x="2581804" y="1004358"/>
                </a:lnTo>
                <a:lnTo>
                  <a:pt x="2583127" y="1010179"/>
                </a:lnTo>
                <a:lnTo>
                  <a:pt x="2583656" y="1012825"/>
                </a:lnTo>
                <a:lnTo>
                  <a:pt x="2584979" y="1015471"/>
                </a:lnTo>
                <a:lnTo>
                  <a:pt x="2586038" y="1018117"/>
                </a:lnTo>
                <a:lnTo>
                  <a:pt x="2587625" y="1021027"/>
                </a:lnTo>
                <a:lnTo>
                  <a:pt x="2588948" y="1023408"/>
                </a:lnTo>
                <a:lnTo>
                  <a:pt x="2591065" y="1025525"/>
                </a:lnTo>
                <a:lnTo>
                  <a:pt x="2593181" y="1026583"/>
                </a:lnTo>
                <a:lnTo>
                  <a:pt x="2595298" y="1028171"/>
                </a:lnTo>
                <a:lnTo>
                  <a:pt x="2597944" y="1030288"/>
                </a:lnTo>
                <a:lnTo>
                  <a:pt x="2600061" y="1032933"/>
                </a:lnTo>
                <a:lnTo>
                  <a:pt x="2650596" y="1333236"/>
                </a:lnTo>
                <a:lnTo>
                  <a:pt x="2700867" y="1633273"/>
                </a:lnTo>
                <a:lnTo>
                  <a:pt x="2702983" y="1645444"/>
                </a:lnTo>
                <a:lnTo>
                  <a:pt x="2705629" y="1657350"/>
                </a:lnTo>
                <a:lnTo>
                  <a:pt x="2708011" y="1669256"/>
                </a:lnTo>
                <a:lnTo>
                  <a:pt x="2708804" y="1675342"/>
                </a:lnTo>
                <a:lnTo>
                  <a:pt x="2709333" y="1681692"/>
                </a:lnTo>
                <a:lnTo>
                  <a:pt x="2710127" y="1687777"/>
                </a:lnTo>
                <a:lnTo>
                  <a:pt x="2710392" y="1693598"/>
                </a:lnTo>
                <a:lnTo>
                  <a:pt x="2710392" y="1699684"/>
                </a:lnTo>
                <a:lnTo>
                  <a:pt x="2709863" y="1705769"/>
                </a:lnTo>
                <a:lnTo>
                  <a:pt x="2708804" y="1712119"/>
                </a:lnTo>
                <a:lnTo>
                  <a:pt x="2707746" y="1718204"/>
                </a:lnTo>
                <a:lnTo>
                  <a:pt x="2705894" y="1724025"/>
                </a:lnTo>
                <a:lnTo>
                  <a:pt x="2703513" y="1730375"/>
                </a:lnTo>
                <a:lnTo>
                  <a:pt x="2706423" y="1733286"/>
                </a:lnTo>
                <a:lnTo>
                  <a:pt x="2709069" y="1736196"/>
                </a:lnTo>
                <a:lnTo>
                  <a:pt x="2711450" y="1739636"/>
                </a:lnTo>
                <a:lnTo>
                  <a:pt x="2713567" y="1742811"/>
                </a:lnTo>
                <a:lnTo>
                  <a:pt x="2715683" y="1746250"/>
                </a:lnTo>
                <a:lnTo>
                  <a:pt x="2717536" y="1749690"/>
                </a:lnTo>
                <a:lnTo>
                  <a:pt x="2719123" y="1753659"/>
                </a:lnTo>
                <a:lnTo>
                  <a:pt x="2720711" y="1757627"/>
                </a:lnTo>
                <a:lnTo>
                  <a:pt x="2723092" y="1765829"/>
                </a:lnTo>
                <a:lnTo>
                  <a:pt x="2724944" y="1774296"/>
                </a:lnTo>
                <a:lnTo>
                  <a:pt x="2726267" y="1783027"/>
                </a:lnTo>
                <a:lnTo>
                  <a:pt x="2727590" y="1792023"/>
                </a:lnTo>
                <a:lnTo>
                  <a:pt x="2754048" y="1970881"/>
                </a:lnTo>
                <a:lnTo>
                  <a:pt x="2781036" y="2151857"/>
                </a:lnTo>
                <a:lnTo>
                  <a:pt x="2783946" y="2147623"/>
                </a:lnTo>
                <a:lnTo>
                  <a:pt x="2786327" y="2143390"/>
                </a:lnTo>
                <a:lnTo>
                  <a:pt x="2788179" y="2139156"/>
                </a:lnTo>
                <a:lnTo>
                  <a:pt x="2789767" y="2134394"/>
                </a:lnTo>
                <a:lnTo>
                  <a:pt x="2790561" y="2129631"/>
                </a:lnTo>
                <a:lnTo>
                  <a:pt x="2791090" y="2124869"/>
                </a:lnTo>
                <a:lnTo>
                  <a:pt x="2791883" y="2114815"/>
                </a:lnTo>
                <a:lnTo>
                  <a:pt x="2792413" y="2104761"/>
                </a:lnTo>
                <a:lnTo>
                  <a:pt x="2792677" y="2099998"/>
                </a:lnTo>
                <a:lnTo>
                  <a:pt x="2793206" y="2095236"/>
                </a:lnTo>
                <a:lnTo>
                  <a:pt x="2794265" y="2090738"/>
                </a:lnTo>
                <a:lnTo>
                  <a:pt x="2795323" y="2086240"/>
                </a:lnTo>
                <a:lnTo>
                  <a:pt x="2796911" y="2082006"/>
                </a:lnTo>
                <a:lnTo>
                  <a:pt x="2799027" y="2078038"/>
                </a:lnTo>
                <a:lnTo>
                  <a:pt x="2806171" y="2085975"/>
                </a:lnTo>
                <a:lnTo>
                  <a:pt x="2806171" y="2085446"/>
                </a:lnTo>
                <a:lnTo>
                  <a:pt x="2799027" y="2078038"/>
                </a:lnTo>
                <a:lnTo>
                  <a:pt x="2800350" y="2033588"/>
                </a:lnTo>
                <a:lnTo>
                  <a:pt x="2800879" y="2011627"/>
                </a:lnTo>
                <a:lnTo>
                  <a:pt x="2801673" y="1989667"/>
                </a:lnTo>
                <a:lnTo>
                  <a:pt x="2802731" y="1967706"/>
                </a:lnTo>
                <a:lnTo>
                  <a:pt x="2804054" y="1945481"/>
                </a:lnTo>
                <a:lnTo>
                  <a:pt x="2806171" y="1923786"/>
                </a:lnTo>
                <a:lnTo>
                  <a:pt x="2807758" y="1912938"/>
                </a:lnTo>
                <a:lnTo>
                  <a:pt x="2809346" y="1902090"/>
                </a:lnTo>
                <a:lnTo>
                  <a:pt x="2809081" y="1899444"/>
                </a:lnTo>
                <a:lnTo>
                  <a:pt x="2808817" y="1896798"/>
                </a:lnTo>
                <a:lnTo>
                  <a:pt x="2809081" y="1893623"/>
                </a:lnTo>
                <a:lnTo>
                  <a:pt x="2809611" y="1890448"/>
                </a:lnTo>
                <a:lnTo>
                  <a:pt x="2811198" y="1883833"/>
                </a:lnTo>
                <a:lnTo>
                  <a:pt x="2813315" y="1876161"/>
                </a:lnTo>
                <a:lnTo>
                  <a:pt x="2837921" y="1538288"/>
                </a:lnTo>
                <a:lnTo>
                  <a:pt x="2839773" y="1528234"/>
                </a:lnTo>
                <a:lnTo>
                  <a:pt x="2841096" y="1518444"/>
                </a:lnTo>
                <a:lnTo>
                  <a:pt x="2843477" y="1498600"/>
                </a:lnTo>
                <a:lnTo>
                  <a:pt x="2844800" y="1478492"/>
                </a:lnTo>
                <a:lnTo>
                  <a:pt x="2846388" y="1458384"/>
                </a:lnTo>
                <a:lnTo>
                  <a:pt x="2846917" y="1438275"/>
                </a:lnTo>
                <a:lnTo>
                  <a:pt x="2847711" y="1417902"/>
                </a:lnTo>
                <a:lnTo>
                  <a:pt x="2848504" y="1377421"/>
                </a:lnTo>
                <a:lnTo>
                  <a:pt x="2849298" y="1337204"/>
                </a:lnTo>
                <a:lnTo>
                  <a:pt x="2850356" y="1316831"/>
                </a:lnTo>
                <a:lnTo>
                  <a:pt x="2851415" y="1296723"/>
                </a:lnTo>
                <a:lnTo>
                  <a:pt x="2853002" y="1276350"/>
                </a:lnTo>
                <a:lnTo>
                  <a:pt x="2855119" y="1256506"/>
                </a:lnTo>
                <a:lnTo>
                  <a:pt x="2856706" y="1246452"/>
                </a:lnTo>
                <a:lnTo>
                  <a:pt x="2858294" y="1236663"/>
                </a:lnTo>
                <a:lnTo>
                  <a:pt x="2859617" y="1226609"/>
                </a:lnTo>
                <a:lnTo>
                  <a:pt x="2861733" y="1216819"/>
                </a:lnTo>
                <a:lnTo>
                  <a:pt x="2862527" y="1211527"/>
                </a:lnTo>
                <a:lnTo>
                  <a:pt x="2863056" y="1206236"/>
                </a:lnTo>
                <a:lnTo>
                  <a:pt x="2863321" y="1200679"/>
                </a:lnTo>
                <a:lnTo>
                  <a:pt x="2863321" y="1195123"/>
                </a:lnTo>
                <a:lnTo>
                  <a:pt x="2863321" y="1183746"/>
                </a:lnTo>
                <a:lnTo>
                  <a:pt x="2863321" y="1172898"/>
                </a:lnTo>
                <a:lnTo>
                  <a:pt x="2863586" y="1167606"/>
                </a:lnTo>
                <a:lnTo>
                  <a:pt x="2863850" y="1162050"/>
                </a:lnTo>
                <a:lnTo>
                  <a:pt x="2864379" y="1156759"/>
                </a:lnTo>
                <a:lnTo>
                  <a:pt x="2865702" y="1151467"/>
                </a:lnTo>
                <a:lnTo>
                  <a:pt x="2867025" y="1146175"/>
                </a:lnTo>
                <a:lnTo>
                  <a:pt x="2868613" y="1141413"/>
                </a:lnTo>
                <a:lnTo>
                  <a:pt x="2871258" y="1136386"/>
                </a:lnTo>
                <a:lnTo>
                  <a:pt x="2873904" y="1131623"/>
                </a:lnTo>
                <a:lnTo>
                  <a:pt x="2874433" y="1112573"/>
                </a:lnTo>
                <a:lnTo>
                  <a:pt x="2874963" y="1095375"/>
                </a:lnTo>
                <a:lnTo>
                  <a:pt x="2876550" y="1079765"/>
                </a:lnTo>
                <a:lnTo>
                  <a:pt x="2877608" y="1072886"/>
                </a:lnTo>
                <a:lnTo>
                  <a:pt x="2878402" y="1065742"/>
                </a:lnTo>
                <a:lnTo>
                  <a:pt x="2879725" y="1059656"/>
                </a:lnTo>
                <a:lnTo>
                  <a:pt x="2881048" y="1053571"/>
                </a:lnTo>
                <a:lnTo>
                  <a:pt x="2882636" y="1047750"/>
                </a:lnTo>
                <a:lnTo>
                  <a:pt x="2884223" y="1042723"/>
                </a:lnTo>
                <a:lnTo>
                  <a:pt x="2886340" y="1037431"/>
                </a:lnTo>
                <a:lnTo>
                  <a:pt x="2888456" y="1032933"/>
                </a:lnTo>
                <a:lnTo>
                  <a:pt x="2890573" y="1028700"/>
                </a:lnTo>
                <a:lnTo>
                  <a:pt x="2892954" y="1024731"/>
                </a:lnTo>
                <a:lnTo>
                  <a:pt x="2895600" y="1021027"/>
                </a:lnTo>
                <a:lnTo>
                  <a:pt x="2898511" y="1017588"/>
                </a:lnTo>
                <a:lnTo>
                  <a:pt x="2901950" y="1014677"/>
                </a:lnTo>
                <a:lnTo>
                  <a:pt x="2905125" y="1011767"/>
                </a:lnTo>
                <a:lnTo>
                  <a:pt x="2908829" y="1009121"/>
                </a:lnTo>
                <a:lnTo>
                  <a:pt x="2912798" y="1007004"/>
                </a:lnTo>
                <a:lnTo>
                  <a:pt x="2916767" y="1004888"/>
                </a:lnTo>
                <a:lnTo>
                  <a:pt x="2921265" y="1003036"/>
                </a:lnTo>
                <a:lnTo>
                  <a:pt x="2925763" y="1001713"/>
                </a:lnTo>
                <a:lnTo>
                  <a:pt x="2930525" y="1000125"/>
                </a:lnTo>
                <a:lnTo>
                  <a:pt x="2936081" y="998802"/>
                </a:lnTo>
                <a:lnTo>
                  <a:pt x="2941373" y="998008"/>
                </a:lnTo>
                <a:lnTo>
                  <a:pt x="2947194" y="997479"/>
                </a:lnTo>
                <a:lnTo>
                  <a:pt x="2953279" y="996686"/>
                </a:lnTo>
                <a:lnTo>
                  <a:pt x="2966244" y="996156"/>
                </a:lnTo>
                <a:lnTo>
                  <a:pt x="2996671" y="995892"/>
                </a:lnTo>
                <a:lnTo>
                  <a:pt x="3027098" y="995892"/>
                </a:lnTo>
                <a:lnTo>
                  <a:pt x="3039798" y="1000125"/>
                </a:lnTo>
                <a:lnTo>
                  <a:pt x="3043767" y="1002506"/>
                </a:lnTo>
                <a:lnTo>
                  <a:pt x="3048000" y="1004358"/>
                </a:lnTo>
                <a:lnTo>
                  <a:pt x="3052233" y="1005946"/>
                </a:lnTo>
                <a:lnTo>
                  <a:pt x="3056202" y="1007004"/>
                </a:lnTo>
                <a:lnTo>
                  <a:pt x="3060436" y="1008063"/>
                </a:lnTo>
                <a:lnTo>
                  <a:pt x="3064404" y="1008592"/>
                </a:lnTo>
                <a:lnTo>
                  <a:pt x="3068638" y="1009121"/>
                </a:lnTo>
                <a:lnTo>
                  <a:pt x="3072871" y="1009121"/>
                </a:lnTo>
                <a:lnTo>
                  <a:pt x="3081338" y="1009121"/>
                </a:lnTo>
                <a:lnTo>
                  <a:pt x="3089804" y="1008592"/>
                </a:lnTo>
                <a:lnTo>
                  <a:pt x="3098271" y="1007533"/>
                </a:lnTo>
                <a:lnTo>
                  <a:pt x="3106738" y="1006475"/>
                </a:lnTo>
                <a:lnTo>
                  <a:pt x="3115204" y="1005152"/>
                </a:lnTo>
                <a:lnTo>
                  <a:pt x="3123936" y="1004094"/>
                </a:lnTo>
                <a:lnTo>
                  <a:pt x="3132402" y="1003300"/>
                </a:lnTo>
                <a:lnTo>
                  <a:pt x="3141133" y="1003300"/>
                </a:lnTo>
                <a:lnTo>
                  <a:pt x="3145367" y="1003829"/>
                </a:lnTo>
                <a:lnTo>
                  <a:pt x="3149600" y="1004094"/>
                </a:lnTo>
                <a:lnTo>
                  <a:pt x="3153833" y="1004623"/>
                </a:lnTo>
                <a:lnTo>
                  <a:pt x="3158331" y="1005946"/>
                </a:lnTo>
                <a:lnTo>
                  <a:pt x="3162565" y="1007004"/>
                </a:lnTo>
                <a:lnTo>
                  <a:pt x="3166798" y="1008592"/>
                </a:lnTo>
                <a:lnTo>
                  <a:pt x="3171031" y="1010444"/>
                </a:lnTo>
                <a:lnTo>
                  <a:pt x="3175265" y="1012561"/>
                </a:lnTo>
                <a:lnTo>
                  <a:pt x="3177117" y="1013354"/>
                </a:lnTo>
                <a:lnTo>
                  <a:pt x="3178969" y="1013883"/>
                </a:lnTo>
                <a:lnTo>
                  <a:pt x="3180292" y="1014148"/>
                </a:lnTo>
                <a:lnTo>
                  <a:pt x="3181615" y="1014148"/>
                </a:lnTo>
                <a:lnTo>
                  <a:pt x="3183202" y="1014148"/>
                </a:lnTo>
                <a:lnTo>
                  <a:pt x="3184261" y="1013619"/>
                </a:lnTo>
                <a:lnTo>
                  <a:pt x="3185319" y="1013090"/>
                </a:lnTo>
                <a:lnTo>
                  <a:pt x="3186377" y="1012296"/>
                </a:lnTo>
                <a:lnTo>
                  <a:pt x="3188229" y="1009650"/>
                </a:lnTo>
                <a:lnTo>
                  <a:pt x="3189817" y="1006740"/>
                </a:lnTo>
                <a:lnTo>
                  <a:pt x="3190875" y="1003036"/>
                </a:lnTo>
                <a:lnTo>
                  <a:pt x="3191933" y="999067"/>
                </a:lnTo>
                <a:lnTo>
                  <a:pt x="3192727" y="995098"/>
                </a:lnTo>
                <a:lnTo>
                  <a:pt x="3193256" y="990071"/>
                </a:lnTo>
                <a:lnTo>
                  <a:pt x="3194579" y="980811"/>
                </a:lnTo>
                <a:lnTo>
                  <a:pt x="3195638" y="971550"/>
                </a:lnTo>
                <a:lnTo>
                  <a:pt x="3196696" y="967581"/>
                </a:lnTo>
                <a:lnTo>
                  <a:pt x="3197225" y="963613"/>
                </a:lnTo>
                <a:lnTo>
                  <a:pt x="3199077" y="955940"/>
                </a:lnTo>
                <a:lnTo>
                  <a:pt x="3200400" y="948267"/>
                </a:lnTo>
                <a:lnTo>
                  <a:pt x="3201194" y="940329"/>
                </a:lnTo>
                <a:lnTo>
                  <a:pt x="3201723" y="932127"/>
                </a:lnTo>
                <a:lnTo>
                  <a:pt x="3203046" y="915988"/>
                </a:lnTo>
                <a:lnTo>
                  <a:pt x="3203311" y="907786"/>
                </a:lnTo>
                <a:lnTo>
                  <a:pt x="3203840" y="899583"/>
                </a:lnTo>
                <a:lnTo>
                  <a:pt x="3204898" y="891911"/>
                </a:lnTo>
                <a:lnTo>
                  <a:pt x="3205956" y="883973"/>
                </a:lnTo>
                <a:lnTo>
                  <a:pt x="3207808" y="876300"/>
                </a:lnTo>
                <a:lnTo>
                  <a:pt x="3209925" y="868892"/>
                </a:lnTo>
                <a:lnTo>
                  <a:pt x="3211513" y="865452"/>
                </a:lnTo>
                <a:lnTo>
                  <a:pt x="3212836" y="862013"/>
                </a:lnTo>
                <a:lnTo>
                  <a:pt x="3214688" y="858573"/>
                </a:lnTo>
                <a:lnTo>
                  <a:pt x="3216540" y="855398"/>
                </a:lnTo>
                <a:lnTo>
                  <a:pt x="3218921" y="851958"/>
                </a:lnTo>
                <a:lnTo>
                  <a:pt x="3221302" y="848783"/>
                </a:lnTo>
                <a:lnTo>
                  <a:pt x="3223948" y="845608"/>
                </a:lnTo>
                <a:lnTo>
                  <a:pt x="3226858" y="842963"/>
                </a:lnTo>
                <a:lnTo>
                  <a:pt x="3227123" y="836083"/>
                </a:lnTo>
                <a:lnTo>
                  <a:pt x="3227388" y="829998"/>
                </a:lnTo>
                <a:lnTo>
                  <a:pt x="3228446" y="824706"/>
                </a:lnTo>
                <a:lnTo>
                  <a:pt x="3228975" y="819944"/>
                </a:lnTo>
                <a:lnTo>
                  <a:pt x="3230033" y="815975"/>
                </a:lnTo>
                <a:lnTo>
                  <a:pt x="3231356" y="812536"/>
                </a:lnTo>
                <a:lnTo>
                  <a:pt x="3232679" y="809361"/>
                </a:lnTo>
                <a:lnTo>
                  <a:pt x="3234002" y="806979"/>
                </a:lnTo>
                <a:lnTo>
                  <a:pt x="3235854" y="804863"/>
                </a:lnTo>
                <a:lnTo>
                  <a:pt x="3237706" y="803275"/>
                </a:lnTo>
                <a:lnTo>
                  <a:pt x="3239558" y="802217"/>
                </a:lnTo>
                <a:lnTo>
                  <a:pt x="3241675" y="801688"/>
                </a:lnTo>
                <a:lnTo>
                  <a:pt x="3243792" y="800894"/>
                </a:lnTo>
                <a:lnTo>
                  <a:pt x="3245908" y="800894"/>
                </a:lnTo>
                <a:lnTo>
                  <a:pt x="3248290" y="800894"/>
                </a:lnTo>
                <a:lnTo>
                  <a:pt x="3250406" y="801158"/>
                </a:lnTo>
                <a:lnTo>
                  <a:pt x="3255433" y="802481"/>
                </a:lnTo>
                <a:lnTo>
                  <a:pt x="3260196" y="804333"/>
                </a:lnTo>
                <a:lnTo>
                  <a:pt x="3270515" y="808302"/>
                </a:lnTo>
                <a:lnTo>
                  <a:pt x="3275277" y="809625"/>
                </a:lnTo>
                <a:lnTo>
                  <a:pt x="3277923" y="810419"/>
                </a:lnTo>
                <a:lnTo>
                  <a:pt x="3280304" y="810683"/>
                </a:lnTo>
                <a:lnTo>
                  <a:pt x="3282421" y="810948"/>
                </a:lnTo>
                <a:lnTo>
                  <a:pt x="3284802" y="810683"/>
                </a:lnTo>
                <a:lnTo>
                  <a:pt x="3286919" y="810419"/>
                </a:lnTo>
                <a:lnTo>
                  <a:pt x="3289036" y="809625"/>
                </a:lnTo>
                <a:lnTo>
                  <a:pt x="3291681" y="805921"/>
                </a:lnTo>
                <a:lnTo>
                  <a:pt x="3294592" y="802481"/>
                </a:lnTo>
                <a:lnTo>
                  <a:pt x="3297767" y="799836"/>
                </a:lnTo>
                <a:lnTo>
                  <a:pt x="3300677" y="797719"/>
                </a:lnTo>
                <a:lnTo>
                  <a:pt x="3304117" y="796131"/>
                </a:lnTo>
                <a:lnTo>
                  <a:pt x="3307027" y="794544"/>
                </a:lnTo>
                <a:lnTo>
                  <a:pt x="3310467" y="793750"/>
                </a:lnTo>
                <a:lnTo>
                  <a:pt x="3313642" y="793486"/>
                </a:lnTo>
                <a:lnTo>
                  <a:pt x="3317081" y="793221"/>
                </a:lnTo>
                <a:lnTo>
                  <a:pt x="3320256" y="793221"/>
                </a:lnTo>
                <a:lnTo>
                  <a:pt x="3323961" y="793486"/>
                </a:lnTo>
                <a:lnTo>
                  <a:pt x="3327400" y="794015"/>
                </a:lnTo>
                <a:lnTo>
                  <a:pt x="3334279" y="795338"/>
                </a:lnTo>
                <a:lnTo>
                  <a:pt x="3341158" y="797190"/>
                </a:lnTo>
                <a:lnTo>
                  <a:pt x="3377936" y="810683"/>
                </a:lnTo>
                <a:lnTo>
                  <a:pt x="3376877" y="808831"/>
                </a:lnTo>
                <a:lnTo>
                  <a:pt x="3378200" y="799306"/>
                </a:lnTo>
                <a:lnTo>
                  <a:pt x="3380317" y="790046"/>
                </a:lnTo>
                <a:lnTo>
                  <a:pt x="3382698" y="782108"/>
                </a:lnTo>
                <a:lnTo>
                  <a:pt x="3385344" y="774700"/>
                </a:lnTo>
                <a:lnTo>
                  <a:pt x="3388254" y="768350"/>
                </a:lnTo>
                <a:lnTo>
                  <a:pt x="3391165" y="762794"/>
                </a:lnTo>
                <a:lnTo>
                  <a:pt x="3394604" y="757502"/>
                </a:lnTo>
                <a:lnTo>
                  <a:pt x="3398308" y="753269"/>
                </a:lnTo>
                <a:lnTo>
                  <a:pt x="3401748" y="749300"/>
                </a:lnTo>
                <a:lnTo>
                  <a:pt x="3405717" y="746390"/>
                </a:lnTo>
                <a:lnTo>
                  <a:pt x="3409950" y="743744"/>
                </a:lnTo>
                <a:lnTo>
                  <a:pt x="3414183" y="741627"/>
                </a:lnTo>
                <a:lnTo>
                  <a:pt x="3418417" y="739775"/>
                </a:lnTo>
                <a:lnTo>
                  <a:pt x="3422915" y="738452"/>
                </a:lnTo>
                <a:lnTo>
                  <a:pt x="3427413" y="737658"/>
                </a:lnTo>
                <a:lnTo>
                  <a:pt x="3432175" y="737129"/>
                </a:lnTo>
                <a:lnTo>
                  <a:pt x="3437202" y="736600"/>
                </a:lnTo>
                <a:lnTo>
                  <a:pt x="3441965" y="736600"/>
                </a:lnTo>
                <a:lnTo>
                  <a:pt x="3446727" y="737129"/>
                </a:lnTo>
                <a:lnTo>
                  <a:pt x="3451490" y="737394"/>
                </a:lnTo>
                <a:lnTo>
                  <a:pt x="3461544" y="738452"/>
                </a:lnTo>
                <a:lnTo>
                  <a:pt x="3471598" y="739775"/>
                </a:lnTo>
                <a:lnTo>
                  <a:pt x="3481123" y="740833"/>
                </a:lnTo>
                <a:lnTo>
                  <a:pt x="3490383" y="741892"/>
                </a:lnTo>
                <a:lnTo>
                  <a:pt x="3495146" y="741892"/>
                </a:lnTo>
                <a:lnTo>
                  <a:pt x="3499644" y="741892"/>
                </a:lnTo>
                <a:lnTo>
                  <a:pt x="3503877" y="741627"/>
                </a:lnTo>
                <a:lnTo>
                  <a:pt x="3508111" y="740833"/>
                </a:lnTo>
                <a:lnTo>
                  <a:pt x="3512608" y="740040"/>
                </a:lnTo>
                <a:lnTo>
                  <a:pt x="3517636" y="739511"/>
                </a:lnTo>
                <a:lnTo>
                  <a:pt x="3523192" y="739246"/>
                </a:lnTo>
                <a:lnTo>
                  <a:pt x="3528748" y="739246"/>
                </a:lnTo>
                <a:lnTo>
                  <a:pt x="3534569" y="739511"/>
                </a:lnTo>
                <a:lnTo>
                  <a:pt x="3540919" y="740040"/>
                </a:lnTo>
                <a:lnTo>
                  <a:pt x="3547004" y="740833"/>
                </a:lnTo>
                <a:lnTo>
                  <a:pt x="3553619" y="741892"/>
                </a:lnTo>
                <a:lnTo>
                  <a:pt x="3559969" y="742950"/>
                </a:lnTo>
                <a:lnTo>
                  <a:pt x="3566583" y="744538"/>
                </a:lnTo>
                <a:lnTo>
                  <a:pt x="3573198" y="746390"/>
                </a:lnTo>
                <a:lnTo>
                  <a:pt x="3579548" y="748506"/>
                </a:lnTo>
                <a:lnTo>
                  <a:pt x="3586163" y="750623"/>
                </a:lnTo>
                <a:lnTo>
                  <a:pt x="3592513" y="753004"/>
                </a:lnTo>
                <a:lnTo>
                  <a:pt x="3598598" y="755650"/>
                </a:lnTo>
                <a:lnTo>
                  <a:pt x="3604419" y="758825"/>
                </a:lnTo>
                <a:lnTo>
                  <a:pt x="3613679" y="755121"/>
                </a:lnTo>
                <a:lnTo>
                  <a:pt x="3618177" y="753533"/>
                </a:lnTo>
                <a:lnTo>
                  <a:pt x="3622675" y="752211"/>
                </a:lnTo>
                <a:lnTo>
                  <a:pt x="3626908" y="751152"/>
                </a:lnTo>
                <a:lnTo>
                  <a:pt x="3631142" y="750623"/>
                </a:lnTo>
                <a:lnTo>
                  <a:pt x="3635375" y="750358"/>
                </a:lnTo>
                <a:lnTo>
                  <a:pt x="3639344" y="750623"/>
                </a:lnTo>
                <a:lnTo>
                  <a:pt x="3641461" y="751152"/>
                </a:lnTo>
                <a:lnTo>
                  <a:pt x="3643048" y="751681"/>
                </a:lnTo>
                <a:lnTo>
                  <a:pt x="3644900" y="752740"/>
                </a:lnTo>
                <a:lnTo>
                  <a:pt x="3646752" y="753533"/>
                </a:lnTo>
                <a:lnTo>
                  <a:pt x="3648604" y="754856"/>
                </a:lnTo>
                <a:lnTo>
                  <a:pt x="3650456" y="756444"/>
                </a:lnTo>
                <a:lnTo>
                  <a:pt x="3652308" y="757767"/>
                </a:lnTo>
                <a:lnTo>
                  <a:pt x="3653631" y="759883"/>
                </a:lnTo>
                <a:lnTo>
                  <a:pt x="3655483" y="762000"/>
                </a:lnTo>
                <a:lnTo>
                  <a:pt x="3657071" y="764381"/>
                </a:lnTo>
                <a:lnTo>
                  <a:pt x="3658658" y="767292"/>
                </a:lnTo>
                <a:lnTo>
                  <a:pt x="3659717" y="770202"/>
                </a:lnTo>
                <a:lnTo>
                  <a:pt x="3662363" y="777081"/>
                </a:lnTo>
                <a:lnTo>
                  <a:pt x="3665008" y="785548"/>
                </a:lnTo>
                <a:lnTo>
                  <a:pt x="3666067" y="788723"/>
                </a:lnTo>
                <a:lnTo>
                  <a:pt x="3667125" y="791633"/>
                </a:lnTo>
                <a:lnTo>
                  <a:pt x="3668448" y="794279"/>
                </a:lnTo>
                <a:lnTo>
                  <a:pt x="3670036" y="797190"/>
                </a:lnTo>
                <a:lnTo>
                  <a:pt x="3671888" y="799571"/>
                </a:lnTo>
                <a:lnTo>
                  <a:pt x="3673740" y="801688"/>
                </a:lnTo>
                <a:lnTo>
                  <a:pt x="3675856" y="803804"/>
                </a:lnTo>
                <a:lnTo>
                  <a:pt x="3678238" y="805392"/>
                </a:lnTo>
                <a:lnTo>
                  <a:pt x="3680354" y="806979"/>
                </a:lnTo>
                <a:lnTo>
                  <a:pt x="3683000" y="808302"/>
                </a:lnTo>
                <a:lnTo>
                  <a:pt x="3685646" y="809361"/>
                </a:lnTo>
                <a:lnTo>
                  <a:pt x="3688292" y="810154"/>
                </a:lnTo>
                <a:lnTo>
                  <a:pt x="3691202" y="810419"/>
                </a:lnTo>
                <a:lnTo>
                  <a:pt x="3694113" y="810154"/>
                </a:lnTo>
                <a:lnTo>
                  <a:pt x="3697288" y="809625"/>
                </a:lnTo>
                <a:lnTo>
                  <a:pt x="3700198" y="808831"/>
                </a:lnTo>
                <a:lnTo>
                  <a:pt x="3702844" y="801952"/>
                </a:lnTo>
                <a:lnTo>
                  <a:pt x="3705490" y="796396"/>
                </a:lnTo>
                <a:lnTo>
                  <a:pt x="3708136" y="792163"/>
                </a:lnTo>
                <a:lnTo>
                  <a:pt x="3710517" y="789252"/>
                </a:lnTo>
                <a:lnTo>
                  <a:pt x="3711575" y="788194"/>
                </a:lnTo>
                <a:lnTo>
                  <a:pt x="3712898" y="787665"/>
                </a:lnTo>
                <a:lnTo>
                  <a:pt x="3713692" y="787136"/>
                </a:lnTo>
                <a:lnTo>
                  <a:pt x="3714750" y="786871"/>
                </a:lnTo>
                <a:lnTo>
                  <a:pt x="3715808" y="786871"/>
                </a:lnTo>
                <a:lnTo>
                  <a:pt x="3716867" y="787136"/>
                </a:lnTo>
                <a:lnTo>
                  <a:pt x="3717661" y="787665"/>
                </a:lnTo>
                <a:lnTo>
                  <a:pt x="3718454" y="788194"/>
                </a:lnTo>
                <a:lnTo>
                  <a:pt x="3720306" y="790046"/>
                </a:lnTo>
                <a:lnTo>
                  <a:pt x="3721894" y="792427"/>
                </a:lnTo>
                <a:lnTo>
                  <a:pt x="3723481" y="795602"/>
                </a:lnTo>
                <a:lnTo>
                  <a:pt x="3724804" y="799306"/>
                </a:lnTo>
                <a:lnTo>
                  <a:pt x="3727715" y="806979"/>
                </a:lnTo>
                <a:lnTo>
                  <a:pt x="3729831" y="815711"/>
                </a:lnTo>
                <a:lnTo>
                  <a:pt x="3735123" y="837142"/>
                </a:lnTo>
                <a:lnTo>
                  <a:pt x="3740415" y="858573"/>
                </a:lnTo>
                <a:lnTo>
                  <a:pt x="3745177" y="880004"/>
                </a:lnTo>
                <a:lnTo>
                  <a:pt x="3749675" y="901436"/>
                </a:lnTo>
                <a:lnTo>
                  <a:pt x="3753908" y="923131"/>
                </a:lnTo>
                <a:lnTo>
                  <a:pt x="3758142" y="944827"/>
                </a:lnTo>
                <a:lnTo>
                  <a:pt x="3761846" y="966523"/>
                </a:lnTo>
                <a:lnTo>
                  <a:pt x="3765286" y="988748"/>
                </a:lnTo>
                <a:lnTo>
                  <a:pt x="3768461" y="1010708"/>
                </a:lnTo>
                <a:lnTo>
                  <a:pt x="3771106" y="1032669"/>
                </a:lnTo>
                <a:lnTo>
                  <a:pt x="3773488" y="1054629"/>
                </a:lnTo>
                <a:lnTo>
                  <a:pt x="3775604" y="1077119"/>
                </a:lnTo>
                <a:lnTo>
                  <a:pt x="3777192" y="1099344"/>
                </a:lnTo>
                <a:lnTo>
                  <a:pt x="3778515" y="1121569"/>
                </a:lnTo>
                <a:lnTo>
                  <a:pt x="3779573" y="1144323"/>
                </a:lnTo>
                <a:lnTo>
                  <a:pt x="3779838" y="1166813"/>
                </a:lnTo>
                <a:lnTo>
                  <a:pt x="3786717" y="1221581"/>
                </a:lnTo>
                <a:lnTo>
                  <a:pt x="3790156" y="1249098"/>
                </a:lnTo>
                <a:lnTo>
                  <a:pt x="3793067" y="1276350"/>
                </a:lnTo>
                <a:lnTo>
                  <a:pt x="3795713" y="1303867"/>
                </a:lnTo>
                <a:lnTo>
                  <a:pt x="3798623" y="1331119"/>
                </a:lnTo>
                <a:lnTo>
                  <a:pt x="3800740" y="1358636"/>
                </a:lnTo>
                <a:lnTo>
                  <a:pt x="3802856" y="1385888"/>
                </a:lnTo>
                <a:lnTo>
                  <a:pt x="3804179" y="1413669"/>
                </a:lnTo>
                <a:lnTo>
                  <a:pt x="3805767" y="1441186"/>
                </a:lnTo>
                <a:lnTo>
                  <a:pt x="3806561" y="1468702"/>
                </a:lnTo>
                <a:lnTo>
                  <a:pt x="3807090" y="1496484"/>
                </a:lnTo>
                <a:lnTo>
                  <a:pt x="3807090" y="1523735"/>
                </a:lnTo>
                <a:lnTo>
                  <a:pt x="3806561" y="1551517"/>
                </a:lnTo>
                <a:lnTo>
                  <a:pt x="3805767" y="1579298"/>
                </a:lnTo>
                <a:lnTo>
                  <a:pt x="3803915" y="1607079"/>
                </a:lnTo>
                <a:lnTo>
                  <a:pt x="3843073" y="2333625"/>
                </a:lnTo>
                <a:lnTo>
                  <a:pt x="3847042" y="2355586"/>
                </a:lnTo>
                <a:lnTo>
                  <a:pt x="3850746" y="2377546"/>
                </a:lnTo>
                <a:lnTo>
                  <a:pt x="3853656" y="2400036"/>
                </a:lnTo>
                <a:lnTo>
                  <a:pt x="3856831" y="2422261"/>
                </a:lnTo>
                <a:lnTo>
                  <a:pt x="3859213" y="2444486"/>
                </a:lnTo>
                <a:lnTo>
                  <a:pt x="3861329" y="2466711"/>
                </a:lnTo>
                <a:lnTo>
                  <a:pt x="3863446" y="2489200"/>
                </a:lnTo>
                <a:lnTo>
                  <a:pt x="3865033" y="2511690"/>
                </a:lnTo>
                <a:lnTo>
                  <a:pt x="3866092" y="2533915"/>
                </a:lnTo>
                <a:lnTo>
                  <a:pt x="3867415" y="2556140"/>
                </a:lnTo>
                <a:lnTo>
                  <a:pt x="3867944" y="2578894"/>
                </a:lnTo>
                <a:lnTo>
                  <a:pt x="3868473" y="2601384"/>
                </a:lnTo>
                <a:lnTo>
                  <a:pt x="3868473" y="2623873"/>
                </a:lnTo>
                <a:lnTo>
                  <a:pt x="3868473" y="2646363"/>
                </a:lnTo>
                <a:lnTo>
                  <a:pt x="3868208" y="2669117"/>
                </a:lnTo>
                <a:lnTo>
                  <a:pt x="3867944" y="2691607"/>
                </a:lnTo>
                <a:lnTo>
                  <a:pt x="3868473" y="2692929"/>
                </a:lnTo>
                <a:lnTo>
                  <a:pt x="3869002" y="2693988"/>
                </a:lnTo>
                <a:lnTo>
                  <a:pt x="3869531" y="2695840"/>
                </a:lnTo>
                <a:lnTo>
                  <a:pt x="3869796" y="2697692"/>
                </a:lnTo>
                <a:lnTo>
                  <a:pt x="3869531" y="2699808"/>
                </a:lnTo>
                <a:lnTo>
                  <a:pt x="3869002" y="2702190"/>
                </a:lnTo>
                <a:lnTo>
                  <a:pt x="3868473" y="2704836"/>
                </a:lnTo>
                <a:lnTo>
                  <a:pt x="3867679" y="2708275"/>
                </a:lnTo>
                <a:lnTo>
                  <a:pt x="3868208" y="2715419"/>
                </a:lnTo>
                <a:lnTo>
                  <a:pt x="3868738" y="2722827"/>
                </a:lnTo>
                <a:lnTo>
                  <a:pt x="3870854" y="2727854"/>
                </a:lnTo>
                <a:lnTo>
                  <a:pt x="3872971" y="2732882"/>
                </a:lnTo>
                <a:lnTo>
                  <a:pt x="3874823" y="2738173"/>
                </a:lnTo>
                <a:lnTo>
                  <a:pt x="3876146" y="2743200"/>
                </a:lnTo>
                <a:lnTo>
                  <a:pt x="3877204" y="2748492"/>
                </a:lnTo>
                <a:lnTo>
                  <a:pt x="3878263" y="2753783"/>
                </a:lnTo>
                <a:lnTo>
                  <a:pt x="3878792" y="2759340"/>
                </a:lnTo>
                <a:lnTo>
                  <a:pt x="3879321" y="2764631"/>
                </a:lnTo>
                <a:lnTo>
                  <a:pt x="3880115" y="2775480"/>
                </a:lnTo>
                <a:lnTo>
                  <a:pt x="3880115" y="2786592"/>
                </a:lnTo>
                <a:lnTo>
                  <a:pt x="3879321" y="2809082"/>
                </a:lnTo>
                <a:lnTo>
                  <a:pt x="3882761" y="2816225"/>
                </a:lnTo>
                <a:lnTo>
                  <a:pt x="3885671" y="2821781"/>
                </a:lnTo>
                <a:lnTo>
                  <a:pt x="3887258" y="2823633"/>
                </a:lnTo>
                <a:lnTo>
                  <a:pt x="3888317" y="2825221"/>
                </a:lnTo>
                <a:lnTo>
                  <a:pt x="3889375" y="2826279"/>
                </a:lnTo>
                <a:lnTo>
                  <a:pt x="3890433" y="2827073"/>
                </a:lnTo>
                <a:lnTo>
                  <a:pt x="3891492" y="2827338"/>
                </a:lnTo>
                <a:lnTo>
                  <a:pt x="3892286" y="2827338"/>
                </a:lnTo>
                <a:lnTo>
                  <a:pt x="3893344" y="2827073"/>
                </a:lnTo>
                <a:lnTo>
                  <a:pt x="3893873" y="2826544"/>
                </a:lnTo>
                <a:lnTo>
                  <a:pt x="3894402" y="2826015"/>
                </a:lnTo>
                <a:lnTo>
                  <a:pt x="3895461" y="2824692"/>
                </a:lnTo>
                <a:lnTo>
                  <a:pt x="3896254" y="2822311"/>
                </a:lnTo>
                <a:lnTo>
                  <a:pt x="3897313" y="2818871"/>
                </a:lnTo>
                <a:lnTo>
                  <a:pt x="3897842" y="2815696"/>
                </a:lnTo>
                <a:lnTo>
                  <a:pt x="3898636" y="2808552"/>
                </a:lnTo>
                <a:lnTo>
                  <a:pt x="3899165" y="2799027"/>
                </a:lnTo>
                <a:lnTo>
                  <a:pt x="3904721" y="2777861"/>
                </a:lnTo>
                <a:lnTo>
                  <a:pt x="3909748" y="2756959"/>
                </a:lnTo>
                <a:lnTo>
                  <a:pt x="3914775" y="2735792"/>
                </a:lnTo>
                <a:lnTo>
                  <a:pt x="3919538" y="2714625"/>
                </a:lnTo>
                <a:lnTo>
                  <a:pt x="3924036" y="2693194"/>
                </a:lnTo>
                <a:lnTo>
                  <a:pt x="3928269" y="2671763"/>
                </a:lnTo>
                <a:lnTo>
                  <a:pt x="3932238" y="2650332"/>
                </a:lnTo>
                <a:lnTo>
                  <a:pt x="3935677" y="2628900"/>
                </a:lnTo>
                <a:lnTo>
                  <a:pt x="3939381" y="2607204"/>
                </a:lnTo>
                <a:lnTo>
                  <a:pt x="3942556" y="2585508"/>
                </a:lnTo>
                <a:lnTo>
                  <a:pt x="3945467" y="2563813"/>
                </a:lnTo>
                <a:lnTo>
                  <a:pt x="3947848" y="2541852"/>
                </a:lnTo>
                <a:lnTo>
                  <a:pt x="3950229" y="2519892"/>
                </a:lnTo>
                <a:lnTo>
                  <a:pt x="3952081" y="2497667"/>
                </a:lnTo>
                <a:lnTo>
                  <a:pt x="3953669" y="2475706"/>
                </a:lnTo>
                <a:lnTo>
                  <a:pt x="3954727" y="2453217"/>
                </a:lnTo>
                <a:lnTo>
                  <a:pt x="3955521" y="2419615"/>
                </a:lnTo>
                <a:lnTo>
                  <a:pt x="3955786" y="2385748"/>
                </a:lnTo>
                <a:lnTo>
                  <a:pt x="3956050" y="2378340"/>
                </a:lnTo>
                <a:lnTo>
                  <a:pt x="3956315" y="2370667"/>
                </a:lnTo>
                <a:lnTo>
                  <a:pt x="3956844" y="2363523"/>
                </a:lnTo>
                <a:lnTo>
                  <a:pt x="3957902" y="2356380"/>
                </a:lnTo>
                <a:lnTo>
                  <a:pt x="3958696" y="2349765"/>
                </a:lnTo>
                <a:lnTo>
                  <a:pt x="3960283" y="2343415"/>
                </a:lnTo>
                <a:lnTo>
                  <a:pt x="3962400" y="2337859"/>
                </a:lnTo>
                <a:lnTo>
                  <a:pt x="3964517" y="2332567"/>
                </a:lnTo>
                <a:lnTo>
                  <a:pt x="3965840" y="2330186"/>
                </a:lnTo>
                <a:lnTo>
                  <a:pt x="3967163" y="2328069"/>
                </a:lnTo>
                <a:lnTo>
                  <a:pt x="3968750" y="2325952"/>
                </a:lnTo>
                <a:lnTo>
                  <a:pt x="3970602" y="2324100"/>
                </a:lnTo>
                <a:lnTo>
                  <a:pt x="3972190" y="2322513"/>
                </a:lnTo>
                <a:lnTo>
                  <a:pt x="3974042" y="2320925"/>
                </a:lnTo>
                <a:lnTo>
                  <a:pt x="3976158" y="2319602"/>
                </a:lnTo>
                <a:lnTo>
                  <a:pt x="3978275" y="2318808"/>
                </a:lnTo>
                <a:lnTo>
                  <a:pt x="3980656" y="2317750"/>
                </a:lnTo>
                <a:lnTo>
                  <a:pt x="3983038" y="2317221"/>
                </a:lnTo>
                <a:lnTo>
                  <a:pt x="3985948" y="2316956"/>
                </a:lnTo>
                <a:lnTo>
                  <a:pt x="3988594" y="2316956"/>
                </a:lnTo>
                <a:lnTo>
                  <a:pt x="3991504" y="2316956"/>
                </a:lnTo>
                <a:lnTo>
                  <a:pt x="3994679" y="2317221"/>
                </a:lnTo>
                <a:lnTo>
                  <a:pt x="3997854" y="2318279"/>
                </a:lnTo>
                <a:lnTo>
                  <a:pt x="4001294" y="2319073"/>
                </a:lnTo>
                <a:lnTo>
                  <a:pt x="4011348" y="2322513"/>
                </a:lnTo>
                <a:lnTo>
                  <a:pt x="4016375" y="2324100"/>
                </a:lnTo>
                <a:lnTo>
                  <a:pt x="4021402" y="2326217"/>
                </a:lnTo>
                <a:lnTo>
                  <a:pt x="4026429" y="2328863"/>
                </a:lnTo>
                <a:lnTo>
                  <a:pt x="4031192" y="2331509"/>
                </a:lnTo>
                <a:lnTo>
                  <a:pt x="4035425" y="2334684"/>
                </a:lnTo>
                <a:lnTo>
                  <a:pt x="4037542" y="2336536"/>
                </a:lnTo>
                <a:lnTo>
                  <a:pt x="4039394" y="2338652"/>
                </a:lnTo>
                <a:lnTo>
                  <a:pt x="4041511" y="2340769"/>
                </a:lnTo>
                <a:lnTo>
                  <a:pt x="4042833" y="2342886"/>
                </a:lnTo>
                <a:lnTo>
                  <a:pt x="4044421" y="2345267"/>
                </a:lnTo>
                <a:lnTo>
                  <a:pt x="4046008" y="2348177"/>
                </a:lnTo>
                <a:lnTo>
                  <a:pt x="4047067" y="2351088"/>
                </a:lnTo>
                <a:lnTo>
                  <a:pt x="4048390" y="2353998"/>
                </a:lnTo>
                <a:lnTo>
                  <a:pt x="4049183" y="2357173"/>
                </a:lnTo>
                <a:lnTo>
                  <a:pt x="4049713" y="2360613"/>
                </a:lnTo>
                <a:lnTo>
                  <a:pt x="4050506" y="2364317"/>
                </a:lnTo>
                <a:lnTo>
                  <a:pt x="4050771" y="2368286"/>
                </a:lnTo>
                <a:lnTo>
                  <a:pt x="4050771" y="2372254"/>
                </a:lnTo>
                <a:lnTo>
                  <a:pt x="4050506" y="2376752"/>
                </a:lnTo>
                <a:lnTo>
                  <a:pt x="4050242" y="2381250"/>
                </a:lnTo>
                <a:lnTo>
                  <a:pt x="4049448" y="2386013"/>
                </a:lnTo>
                <a:lnTo>
                  <a:pt x="4048390" y="2391305"/>
                </a:lnTo>
                <a:lnTo>
                  <a:pt x="4047067" y="2396861"/>
                </a:lnTo>
                <a:lnTo>
                  <a:pt x="4046273" y="2401623"/>
                </a:lnTo>
                <a:lnTo>
                  <a:pt x="4045215" y="2406915"/>
                </a:lnTo>
                <a:lnTo>
                  <a:pt x="4044686" y="2411677"/>
                </a:lnTo>
                <a:lnTo>
                  <a:pt x="4044156" y="2416704"/>
                </a:lnTo>
                <a:lnTo>
                  <a:pt x="4043892" y="2421732"/>
                </a:lnTo>
                <a:lnTo>
                  <a:pt x="4043892" y="2426494"/>
                </a:lnTo>
                <a:lnTo>
                  <a:pt x="4044421" y="2436548"/>
                </a:lnTo>
                <a:lnTo>
                  <a:pt x="4045215" y="2446338"/>
                </a:lnTo>
                <a:lnTo>
                  <a:pt x="4046538" y="2456127"/>
                </a:lnTo>
                <a:lnTo>
                  <a:pt x="4048390" y="2465652"/>
                </a:lnTo>
                <a:lnTo>
                  <a:pt x="4049713" y="2475706"/>
                </a:lnTo>
                <a:lnTo>
                  <a:pt x="4053417" y="2495286"/>
                </a:lnTo>
                <a:lnTo>
                  <a:pt x="4055004" y="2504811"/>
                </a:lnTo>
                <a:lnTo>
                  <a:pt x="4056063" y="2514865"/>
                </a:lnTo>
                <a:lnTo>
                  <a:pt x="4057121" y="2524919"/>
                </a:lnTo>
                <a:lnTo>
                  <a:pt x="4057386" y="2534708"/>
                </a:lnTo>
                <a:lnTo>
                  <a:pt x="4057121" y="2539736"/>
                </a:lnTo>
                <a:lnTo>
                  <a:pt x="4056856" y="2544763"/>
                </a:lnTo>
                <a:lnTo>
                  <a:pt x="4056063" y="2549790"/>
                </a:lnTo>
                <a:lnTo>
                  <a:pt x="4055269" y="2555081"/>
                </a:lnTo>
                <a:lnTo>
                  <a:pt x="4055004" y="2597150"/>
                </a:lnTo>
                <a:lnTo>
                  <a:pt x="4054740" y="2639748"/>
                </a:lnTo>
                <a:lnTo>
                  <a:pt x="4054740" y="2741348"/>
                </a:lnTo>
                <a:lnTo>
                  <a:pt x="4056592" y="2789238"/>
                </a:lnTo>
                <a:lnTo>
                  <a:pt x="4059767" y="2805907"/>
                </a:lnTo>
                <a:lnTo>
                  <a:pt x="4062413" y="2823105"/>
                </a:lnTo>
                <a:lnTo>
                  <a:pt x="4064529" y="2840038"/>
                </a:lnTo>
                <a:lnTo>
                  <a:pt x="4066117" y="2857236"/>
                </a:lnTo>
                <a:lnTo>
                  <a:pt x="4067440" y="2874169"/>
                </a:lnTo>
                <a:lnTo>
                  <a:pt x="4067969" y="2891367"/>
                </a:lnTo>
                <a:lnTo>
                  <a:pt x="4068498" y="2908565"/>
                </a:lnTo>
                <a:lnTo>
                  <a:pt x="4068498" y="2925763"/>
                </a:lnTo>
                <a:lnTo>
                  <a:pt x="4067969" y="2960159"/>
                </a:lnTo>
                <a:lnTo>
                  <a:pt x="4067440" y="2994554"/>
                </a:lnTo>
                <a:lnTo>
                  <a:pt x="4066381" y="3029215"/>
                </a:lnTo>
                <a:lnTo>
                  <a:pt x="4066381" y="3046413"/>
                </a:lnTo>
                <a:lnTo>
                  <a:pt x="4066646" y="3063611"/>
                </a:lnTo>
                <a:lnTo>
                  <a:pt x="4067969" y="3089011"/>
                </a:lnTo>
                <a:lnTo>
                  <a:pt x="4069027" y="3114411"/>
                </a:lnTo>
                <a:lnTo>
                  <a:pt x="4069821" y="3139281"/>
                </a:lnTo>
                <a:lnTo>
                  <a:pt x="4070350" y="3164682"/>
                </a:lnTo>
                <a:lnTo>
                  <a:pt x="4070086" y="3190081"/>
                </a:lnTo>
                <a:lnTo>
                  <a:pt x="4069556" y="3215481"/>
                </a:lnTo>
                <a:lnTo>
                  <a:pt x="4068233" y="3240617"/>
                </a:lnTo>
                <a:lnTo>
                  <a:pt x="4067440" y="3253317"/>
                </a:lnTo>
                <a:lnTo>
                  <a:pt x="4066381" y="3266017"/>
                </a:lnTo>
                <a:lnTo>
                  <a:pt x="4067440" y="3519752"/>
                </a:lnTo>
                <a:lnTo>
                  <a:pt x="4067969" y="3549915"/>
                </a:lnTo>
                <a:lnTo>
                  <a:pt x="4068498" y="3579813"/>
                </a:lnTo>
                <a:lnTo>
                  <a:pt x="4069027" y="3639873"/>
                </a:lnTo>
                <a:lnTo>
                  <a:pt x="4068763" y="3699933"/>
                </a:lnTo>
                <a:lnTo>
                  <a:pt x="4068233" y="3759994"/>
                </a:lnTo>
                <a:lnTo>
                  <a:pt x="4066646" y="3820054"/>
                </a:lnTo>
                <a:lnTo>
                  <a:pt x="4064794" y="3879850"/>
                </a:lnTo>
                <a:lnTo>
                  <a:pt x="4062413" y="3939381"/>
                </a:lnTo>
                <a:lnTo>
                  <a:pt x="4059767" y="3999177"/>
                </a:lnTo>
                <a:lnTo>
                  <a:pt x="4056592" y="4059238"/>
                </a:lnTo>
                <a:lnTo>
                  <a:pt x="4052888" y="4119033"/>
                </a:lnTo>
                <a:lnTo>
                  <a:pt x="4048654" y="4178300"/>
                </a:lnTo>
                <a:lnTo>
                  <a:pt x="4044421" y="4238096"/>
                </a:lnTo>
                <a:lnTo>
                  <a:pt x="4039923" y="4297892"/>
                </a:lnTo>
                <a:lnTo>
                  <a:pt x="4035161" y="4357688"/>
                </a:lnTo>
                <a:lnTo>
                  <a:pt x="4025106" y="4476750"/>
                </a:lnTo>
                <a:lnTo>
                  <a:pt x="4022461" y="4508236"/>
                </a:lnTo>
                <a:lnTo>
                  <a:pt x="4020079" y="4539456"/>
                </a:lnTo>
                <a:lnTo>
                  <a:pt x="4015052" y="4602163"/>
                </a:lnTo>
                <a:lnTo>
                  <a:pt x="4016111" y="4614069"/>
                </a:lnTo>
                <a:lnTo>
                  <a:pt x="4016904" y="4625446"/>
                </a:lnTo>
                <a:lnTo>
                  <a:pt x="4017433" y="4637088"/>
                </a:lnTo>
                <a:lnTo>
                  <a:pt x="4017169" y="4648465"/>
                </a:lnTo>
                <a:lnTo>
                  <a:pt x="4016904" y="4653756"/>
                </a:lnTo>
                <a:lnTo>
                  <a:pt x="4016375" y="4659577"/>
                </a:lnTo>
                <a:lnTo>
                  <a:pt x="4015317" y="4665134"/>
                </a:lnTo>
                <a:lnTo>
                  <a:pt x="4014258" y="4670690"/>
                </a:lnTo>
                <a:lnTo>
                  <a:pt x="4012936" y="4676246"/>
                </a:lnTo>
                <a:lnTo>
                  <a:pt x="4011348" y="4681538"/>
                </a:lnTo>
                <a:lnTo>
                  <a:pt x="4009496" y="4687094"/>
                </a:lnTo>
                <a:lnTo>
                  <a:pt x="4007115" y="4692121"/>
                </a:lnTo>
                <a:lnTo>
                  <a:pt x="4003940" y="4732073"/>
                </a:lnTo>
                <a:lnTo>
                  <a:pt x="4001294" y="4772025"/>
                </a:lnTo>
                <a:lnTo>
                  <a:pt x="3999177" y="4811977"/>
                </a:lnTo>
                <a:lnTo>
                  <a:pt x="3997061" y="4851665"/>
                </a:lnTo>
                <a:lnTo>
                  <a:pt x="3993356" y="4931834"/>
                </a:lnTo>
                <a:lnTo>
                  <a:pt x="3989917" y="5011738"/>
                </a:lnTo>
                <a:lnTo>
                  <a:pt x="3986213" y="5091642"/>
                </a:lnTo>
                <a:lnTo>
                  <a:pt x="3984096" y="5131859"/>
                </a:lnTo>
                <a:lnTo>
                  <a:pt x="3981715" y="5171546"/>
                </a:lnTo>
                <a:lnTo>
                  <a:pt x="3979069" y="5211498"/>
                </a:lnTo>
                <a:lnTo>
                  <a:pt x="3975894" y="5251186"/>
                </a:lnTo>
                <a:lnTo>
                  <a:pt x="3972190" y="5291138"/>
                </a:lnTo>
                <a:lnTo>
                  <a:pt x="3967956" y="5330825"/>
                </a:lnTo>
                <a:lnTo>
                  <a:pt x="3967163" y="5351727"/>
                </a:lnTo>
                <a:lnTo>
                  <a:pt x="3966369" y="5372365"/>
                </a:lnTo>
                <a:lnTo>
                  <a:pt x="3965311" y="5393267"/>
                </a:lnTo>
                <a:lnTo>
                  <a:pt x="3963723" y="5414169"/>
                </a:lnTo>
                <a:lnTo>
                  <a:pt x="3962400" y="5434542"/>
                </a:lnTo>
                <a:lnTo>
                  <a:pt x="3960548" y="5455444"/>
                </a:lnTo>
                <a:lnTo>
                  <a:pt x="3958696" y="5476081"/>
                </a:lnTo>
                <a:lnTo>
                  <a:pt x="3956579" y="5496454"/>
                </a:lnTo>
                <a:lnTo>
                  <a:pt x="3954198" y="5517092"/>
                </a:lnTo>
                <a:lnTo>
                  <a:pt x="3951817" y="5537465"/>
                </a:lnTo>
                <a:lnTo>
                  <a:pt x="3948642" y="5558102"/>
                </a:lnTo>
                <a:lnTo>
                  <a:pt x="3945731" y="5578475"/>
                </a:lnTo>
                <a:lnTo>
                  <a:pt x="3942821" y="5598848"/>
                </a:lnTo>
                <a:lnTo>
                  <a:pt x="3939117" y="5619221"/>
                </a:lnTo>
                <a:lnTo>
                  <a:pt x="3935413" y="5639594"/>
                </a:lnTo>
                <a:lnTo>
                  <a:pt x="3931444" y="5659702"/>
                </a:lnTo>
                <a:lnTo>
                  <a:pt x="3933031" y="5671344"/>
                </a:lnTo>
                <a:lnTo>
                  <a:pt x="3934090" y="5683515"/>
                </a:lnTo>
                <a:lnTo>
                  <a:pt x="3934619" y="5695421"/>
                </a:lnTo>
                <a:lnTo>
                  <a:pt x="3934619" y="5707063"/>
                </a:lnTo>
                <a:lnTo>
                  <a:pt x="3934090" y="5718704"/>
                </a:lnTo>
                <a:lnTo>
                  <a:pt x="3933031" y="5730611"/>
                </a:lnTo>
                <a:lnTo>
                  <a:pt x="3931179" y="5742252"/>
                </a:lnTo>
                <a:lnTo>
                  <a:pt x="3928798" y="5754159"/>
                </a:lnTo>
                <a:lnTo>
                  <a:pt x="3929592" y="5762625"/>
                </a:lnTo>
                <a:lnTo>
                  <a:pt x="3930121" y="5771356"/>
                </a:lnTo>
                <a:lnTo>
                  <a:pt x="3930386" y="5779823"/>
                </a:lnTo>
                <a:lnTo>
                  <a:pt x="3930386" y="5788554"/>
                </a:lnTo>
                <a:lnTo>
                  <a:pt x="3930121" y="5797021"/>
                </a:lnTo>
                <a:lnTo>
                  <a:pt x="3929856" y="5805488"/>
                </a:lnTo>
                <a:lnTo>
                  <a:pt x="3929592" y="5813954"/>
                </a:lnTo>
                <a:lnTo>
                  <a:pt x="3928533" y="5822421"/>
                </a:lnTo>
                <a:lnTo>
                  <a:pt x="3927740" y="5830623"/>
                </a:lnTo>
                <a:lnTo>
                  <a:pt x="3926681" y="5838825"/>
                </a:lnTo>
                <a:lnTo>
                  <a:pt x="3924036" y="5855494"/>
                </a:lnTo>
                <a:lnTo>
                  <a:pt x="3920596" y="5872163"/>
                </a:lnTo>
                <a:lnTo>
                  <a:pt x="3916892" y="5888567"/>
                </a:lnTo>
                <a:lnTo>
                  <a:pt x="3902075" y="5896504"/>
                </a:lnTo>
                <a:lnTo>
                  <a:pt x="3904986" y="5895975"/>
                </a:lnTo>
                <a:lnTo>
                  <a:pt x="3908425" y="5894388"/>
                </a:lnTo>
                <a:lnTo>
                  <a:pt x="3912394" y="5892006"/>
                </a:lnTo>
                <a:lnTo>
                  <a:pt x="3916892" y="5888567"/>
                </a:lnTo>
                <a:lnTo>
                  <a:pt x="3915040" y="5899150"/>
                </a:lnTo>
                <a:lnTo>
                  <a:pt x="3913188" y="5909734"/>
                </a:lnTo>
                <a:lnTo>
                  <a:pt x="3911071" y="5919788"/>
                </a:lnTo>
                <a:lnTo>
                  <a:pt x="3908954" y="5929313"/>
                </a:lnTo>
                <a:lnTo>
                  <a:pt x="3906573" y="5938838"/>
                </a:lnTo>
                <a:lnTo>
                  <a:pt x="3904192" y="5947569"/>
                </a:lnTo>
                <a:lnTo>
                  <a:pt x="3901281" y="5956300"/>
                </a:lnTo>
                <a:lnTo>
                  <a:pt x="3898371" y="5964502"/>
                </a:lnTo>
                <a:lnTo>
                  <a:pt x="3895461" y="5972175"/>
                </a:lnTo>
                <a:lnTo>
                  <a:pt x="3892021" y="5979848"/>
                </a:lnTo>
                <a:lnTo>
                  <a:pt x="3888846" y="5986992"/>
                </a:lnTo>
                <a:lnTo>
                  <a:pt x="3885142" y="5993871"/>
                </a:lnTo>
                <a:lnTo>
                  <a:pt x="3881173" y="6000486"/>
                </a:lnTo>
                <a:lnTo>
                  <a:pt x="3877204" y="6006571"/>
                </a:lnTo>
                <a:lnTo>
                  <a:pt x="3872971" y="6012392"/>
                </a:lnTo>
                <a:lnTo>
                  <a:pt x="3868738" y="6018213"/>
                </a:lnTo>
                <a:lnTo>
                  <a:pt x="3864240" y="6023240"/>
                </a:lnTo>
                <a:lnTo>
                  <a:pt x="3859477" y="6028002"/>
                </a:lnTo>
                <a:lnTo>
                  <a:pt x="3854450" y="6032236"/>
                </a:lnTo>
                <a:lnTo>
                  <a:pt x="3849158" y="6036469"/>
                </a:lnTo>
                <a:lnTo>
                  <a:pt x="3843867" y="6040173"/>
                </a:lnTo>
                <a:lnTo>
                  <a:pt x="3838311" y="6043613"/>
                </a:lnTo>
                <a:lnTo>
                  <a:pt x="3832490" y="6046788"/>
                </a:lnTo>
                <a:lnTo>
                  <a:pt x="3826669" y="6049434"/>
                </a:lnTo>
                <a:lnTo>
                  <a:pt x="3820319" y="6051815"/>
                </a:lnTo>
                <a:lnTo>
                  <a:pt x="3813969" y="6053931"/>
                </a:lnTo>
                <a:lnTo>
                  <a:pt x="3807354" y="6055784"/>
                </a:lnTo>
                <a:lnTo>
                  <a:pt x="3800740" y="6057371"/>
                </a:lnTo>
                <a:lnTo>
                  <a:pt x="3793331" y="6058429"/>
                </a:lnTo>
                <a:lnTo>
                  <a:pt x="3786188" y="6059223"/>
                </a:lnTo>
                <a:lnTo>
                  <a:pt x="3778515" y="6059752"/>
                </a:lnTo>
                <a:lnTo>
                  <a:pt x="3771106" y="6059752"/>
                </a:lnTo>
                <a:lnTo>
                  <a:pt x="3766608" y="6059752"/>
                </a:lnTo>
                <a:lnTo>
                  <a:pt x="3762375" y="6060017"/>
                </a:lnTo>
                <a:lnTo>
                  <a:pt x="3758142" y="6060546"/>
                </a:lnTo>
                <a:lnTo>
                  <a:pt x="3753908" y="6061604"/>
                </a:lnTo>
                <a:lnTo>
                  <a:pt x="3745706" y="6063721"/>
                </a:lnTo>
                <a:lnTo>
                  <a:pt x="3737504" y="6066102"/>
                </a:lnTo>
                <a:lnTo>
                  <a:pt x="3721629" y="6071394"/>
                </a:lnTo>
                <a:lnTo>
                  <a:pt x="3713427" y="6074304"/>
                </a:lnTo>
                <a:lnTo>
                  <a:pt x="3705225" y="6076421"/>
                </a:lnTo>
                <a:lnTo>
                  <a:pt x="3693054" y="6181196"/>
                </a:lnTo>
                <a:lnTo>
                  <a:pt x="3693054" y="6199188"/>
                </a:lnTo>
                <a:lnTo>
                  <a:pt x="3693054" y="6216915"/>
                </a:lnTo>
                <a:lnTo>
                  <a:pt x="3693319" y="6252634"/>
                </a:lnTo>
                <a:lnTo>
                  <a:pt x="3693583" y="6288088"/>
                </a:lnTo>
                <a:lnTo>
                  <a:pt x="3693583" y="6305815"/>
                </a:lnTo>
                <a:lnTo>
                  <a:pt x="3693583" y="6323806"/>
                </a:lnTo>
                <a:lnTo>
                  <a:pt x="3693319" y="6341534"/>
                </a:lnTo>
                <a:lnTo>
                  <a:pt x="3692261" y="6359261"/>
                </a:lnTo>
                <a:lnTo>
                  <a:pt x="3691467" y="6376988"/>
                </a:lnTo>
                <a:lnTo>
                  <a:pt x="3689879" y="6394715"/>
                </a:lnTo>
                <a:lnTo>
                  <a:pt x="3688027" y="6412442"/>
                </a:lnTo>
                <a:lnTo>
                  <a:pt x="3685646" y="6429904"/>
                </a:lnTo>
                <a:lnTo>
                  <a:pt x="3682736" y="6447367"/>
                </a:lnTo>
                <a:lnTo>
                  <a:pt x="3679031" y="6464829"/>
                </a:lnTo>
                <a:lnTo>
                  <a:pt x="3679561" y="6475677"/>
                </a:lnTo>
                <a:lnTo>
                  <a:pt x="3679561" y="6486261"/>
                </a:lnTo>
                <a:lnTo>
                  <a:pt x="3679561" y="6496844"/>
                </a:lnTo>
                <a:lnTo>
                  <a:pt x="3679296" y="6507427"/>
                </a:lnTo>
                <a:lnTo>
                  <a:pt x="3678767" y="6518011"/>
                </a:lnTo>
                <a:lnTo>
                  <a:pt x="3677973" y="6528594"/>
                </a:lnTo>
                <a:lnTo>
                  <a:pt x="3675856" y="6549761"/>
                </a:lnTo>
                <a:lnTo>
                  <a:pt x="3673211" y="6570398"/>
                </a:lnTo>
                <a:lnTo>
                  <a:pt x="3670565" y="6591300"/>
                </a:lnTo>
                <a:lnTo>
                  <a:pt x="3667654" y="6612202"/>
                </a:lnTo>
                <a:lnTo>
                  <a:pt x="3665273" y="6632840"/>
                </a:lnTo>
                <a:lnTo>
                  <a:pt x="3666067" y="6637867"/>
                </a:lnTo>
                <a:lnTo>
                  <a:pt x="3666596" y="6642629"/>
                </a:lnTo>
                <a:lnTo>
                  <a:pt x="3666596" y="6647127"/>
                </a:lnTo>
                <a:lnTo>
                  <a:pt x="3666596" y="6651625"/>
                </a:lnTo>
                <a:lnTo>
                  <a:pt x="3666331" y="6655859"/>
                </a:lnTo>
                <a:lnTo>
                  <a:pt x="3665802" y="6660356"/>
                </a:lnTo>
                <a:lnTo>
                  <a:pt x="3665008" y="6664590"/>
                </a:lnTo>
                <a:lnTo>
                  <a:pt x="3663686" y="6668823"/>
                </a:lnTo>
                <a:lnTo>
                  <a:pt x="3661569" y="6677025"/>
                </a:lnTo>
                <a:lnTo>
                  <a:pt x="3658923" y="6685227"/>
                </a:lnTo>
                <a:lnTo>
                  <a:pt x="3656013" y="6693694"/>
                </a:lnTo>
                <a:lnTo>
                  <a:pt x="3653896" y="6701631"/>
                </a:lnTo>
                <a:lnTo>
                  <a:pt x="3652308" y="6712479"/>
                </a:lnTo>
                <a:lnTo>
                  <a:pt x="3650456" y="6722798"/>
                </a:lnTo>
                <a:lnTo>
                  <a:pt x="3648340" y="6732588"/>
                </a:lnTo>
                <a:lnTo>
                  <a:pt x="3645958" y="6742113"/>
                </a:lnTo>
                <a:lnTo>
                  <a:pt x="3642783" y="6751373"/>
                </a:lnTo>
                <a:lnTo>
                  <a:pt x="3639873" y="6760369"/>
                </a:lnTo>
                <a:lnTo>
                  <a:pt x="3636433" y="6768571"/>
                </a:lnTo>
                <a:lnTo>
                  <a:pt x="3633258" y="6776773"/>
                </a:lnTo>
                <a:lnTo>
                  <a:pt x="3629290" y="6784711"/>
                </a:lnTo>
                <a:lnTo>
                  <a:pt x="3625056" y="6792119"/>
                </a:lnTo>
                <a:lnTo>
                  <a:pt x="3620823" y="6799263"/>
                </a:lnTo>
                <a:lnTo>
                  <a:pt x="3616061" y="6805877"/>
                </a:lnTo>
                <a:lnTo>
                  <a:pt x="3611298" y="6812227"/>
                </a:lnTo>
                <a:lnTo>
                  <a:pt x="3606006" y="6818048"/>
                </a:lnTo>
                <a:lnTo>
                  <a:pt x="3600979" y="6823604"/>
                </a:lnTo>
                <a:lnTo>
                  <a:pt x="3595158" y="6828631"/>
                </a:lnTo>
                <a:lnTo>
                  <a:pt x="3589338" y="6833659"/>
                </a:lnTo>
                <a:lnTo>
                  <a:pt x="3583517" y="6837892"/>
                </a:lnTo>
                <a:lnTo>
                  <a:pt x="3577167" y="6841596"/>
                </a:lnTo>
                <a:lnTo>
                  <a:pt x="3570817" y="6845300"/>
                </a:lnTo>
                <a:lnTo>
                  <a:pt x="3564202" y="6848475"/>
                </a:lnTo>
                <a:lnTo>
                  <a:pt x="3557058" y="6851121"/>
                </a:lnTo>
                <a:lnTo>
                  <a:pt x="3550179" y="6853238"/>
                </a:lnTo>
                <a:lnTo>
                  <a:pt x="3543036" y="6855090"/>
                </a:lnTo>
                <a:lnTo>
                  <a:pt x="3535363" y="6856413"/>
                </a:lnTo>
                <a:lnTo>
                  <a:pt x="3527690" y="6857471"/>
                </a:lnTo>
                <a:lnTo>
                  <a:pt x="3520032" y="6857999"/>
                </a:lnTo>
                <a:lnTo>
                  <a:pt x="3511784" y="6857999"/>
                </a:lnTo>
                <a:lnTo>
                  <a:pt x="3503877" y="6857736"/>
                </a:lnTo>
                <a:lnTo>
                  <a:pt x="3495411" y="6856677"/>
                </a:lnTo>
                <a:lnTo>
                  <a:pt x="3486944" y="6855619"/>
                </a:lnTo>
                <a:lnTo>
                  <a:pt x="3478477" y="6853767"/>
                </a:lnTo>
                <a:lnTo>
                  <a:pt x="3453606" y="6852973"/>
                </a:lnTo>
                <a:lnTo>
                  <a:pt x="3429000" y="6851650"/>
                </a:lnTo>
                <a:lnTo>
                  <a:pt x="3416565" y="6851386"/>
                </a:lnTo>
                <a:lnTo>
                  <a:pt x="3404129" y="6851386"/>
                </a:lnTo>
                <a:lnTo>
                  <a:pt x="3392223" y="6851386"/>
                </a:lnTo>
                <a:lnTo>
                  <a:pt x="3379788" y="6852179"/>
                </a:lnTo>
                <a:lnTo>
                  <a:pt x="3375554" y="6852444"/>
                </a:lnTo>
                <a:lnTo>
                  <a:pt x="3371586" y="6852444"/>
                </a:lnTo>
                <a:lnTo>
                  <a:pt x="3367617" y="6852444"/>
                </a:lnTo>
                <a:lnTo>
                  <a:pt x="3364177" y="6852179"/>
                </a:lnTo>
                <a:lnTo>
                  <a:pt x="3360738" y="6851650"/>
                </a:lnTo>
                <a:lnTo>
                  <a:pt x="3357563" y="6850856"/>
                </a:lnTo>
                <a:lnTo>
                  <a:pt x="3354388" y="6849798"/>
                </a:lnTo>
                <a:lnTo>
                  <a:pt x="3351477" y="6849004"/>
                </a:lnTo>
                <a:lnTo>
                  <a:pt x="3348831" y="6847417"/>
                </a:lnTo>
                <a:lnTo>
                  <a:pt x="3346186" y="6845829"/>
                </a:lnTo>
                <a:lnTo>
                  <a:pt x="3343804" y="6844506"/>
                </a:lnTo>
                <a:lnTo>
                  <a:pt x="3341423" y="6842654"/>
                </a:lnTo>
                <a:lnTo>
                  <a:pt x="3339571" y="6840538"/>
                </a:lnTo>
                <a:lnTo>
                  <a:pt x="3337454" y="6838421"/>
                </a:lnTo>
                <a:lnTo>
                  <a:pt x="3336131" y="6836040"/>
                </a:lnTo>
                <a:lnTo>
                  <a:pt x="3334544" y="6833394"/>
                </a:lnTo>
                <a:lnTo>
                  <a:pt x="3332956" y="6830484"/>
                </a:lnTo>
                <a:lnTo>
                  <a:pt x="3331898" y="6827838"/>
                </a:lnTo>
                <a:lnTo>
                  <a:pt x="3330575" y="6824927"/>
                </a:lnTo>
                <a:lnTo>
                  <a:pt x="3329781" y="6821488"/>
                </a:lnTo>
                <a:lnTo>
                  <a:pt x="3327929" y="6814609"/>
                </a:lnTo>
                <a:lnTo>
                  <a:pt x="3326871" y="6806936"/>
                </a:lnTo>
                <a:lnTo>
                  <a:pt x="3326342" y="6798998"/>
                </a:lnTo>
                <a:lnTo>
                  <a:pt x="3326342" y="6790002"/>
                </a:lnTo>
                <a:lnTo>
                  <a:pt x="3326606" y="6780742"/>
                </a:lnTo>
                <a:lnTo>
                  <a:pt x="3327665" y="6771217"/>
                </a:lnTo>
                <a:lnTo>
                  <a:pt x="3323431" y="6767777"/>
                </a:lnTo>
                <a:lnTo>
                  <a:pt x="3319727" y="6764073"/>
                </a:lnTo>
                <a:lnTo>
                  <a:pt x="3316552" y="6760634"/>
                </a:lnTo>
                <a:lnTo>
                  <a:pt x="3313377" y="6756665"/>
                </a:lnTo>
                <a:lnTo>
                  <a:pt x="3310996" y="6752696"/>
                </a:lnTo>
                <a:lnTo>
                  <a:pt x="3308615" y="6748727"/>
                </a:lnTo>
                <a:lnTo>
                  <a:pt x="3306763" y="6744494"/>
                </a:lnTo>
                <a:lnTo>
                  <a:pt x="3304911" y="6740261"/>
                </a:lnTo>
                <a:lnTo>
                  <a:pt x="3303588" y="6735763"/>
                </a:lnTo>
                <a:lnTo>
                  <a:pt x="3302529" y="6731265"/>
                </a:lnTo>
                <a:lnTo>
                  <a:pt x="3301736" y="6726767"/>
                </a:lnTo>
                <a:lnTo>
                  <a:pt x="3300677" y="6722269"/>
                </a:lnTo>
                <a:lnTo>
                  <a:pt x="3299883" y="6712479"/>
                </a:lnTo>
                <a:lnTo>
                  <a:pt x="3299619" y="6702954"/>
                </a:lnTo>
                <a:lnTo>
                  <a:pt x="3299619" y="6692900"/>
                </a:lnTo>
                <a:lnTo>
                  <a:pt x="3299883" y="6683111"/>
                </a:lnTo>
                <a:lnTo>
                  <a:pt x="3300413" y="6662738"/>
                </a:lnTo>
                <a:lnTo>
                  <a:pt x="3300677" y="6652948"/>
                </a:lnTo>
                <a:lnTo>
                  <a:pt x="3300148" y="6643159"/>
                </a:lnTo>
                <a:lnTo>
                  <a:pt x="3299354" y="6633634"/>
                </a:lnTo>
                <a:lnTo>
                  <a:pt x="3298561" y="6629136"/>
                </a:lnTo>
                <a:lnTo>
                  <a:pt x="3297767" y="6624109"/>
                </a:lnTo>
                <a:lnTo>
                  <a:pt x="3296708" y="6620140"/>
                </a:lnTo>
                <a:lnTo>
                  <a:pt x="3296179" y="6616171"/>
                </a:lnTo>
                <a:lnTo>
                  <a:pt x="3295915" y="6611409"/>
                </a:lnTo>
                <a:lnTo>
                  <a:pt x="3295915" y="6606911"/>
                </a:lnTo>
                <a:lnTo>
                  <a:pt x="3296179" y="6597915"/>
                </a:lnTo>
                <a:lnTo>
                  <a:pt x="3297238" y="6588654"/>
                </a:lnTo>
                <a:lnTo>
                  <a:pt x="3299619" y="6569604"/>
                </a:lnTo>
                <a:lnTo>
                  <a:pt x="3300677" y="6560344"/>
                </a:lnTo>
                <a:lnTo>
                  <a:pt x="3301736" y="6550819"/>
                </a:lnTo>
                <a:lnTo>
                  <a:pt x="3296708" y="6536531"/>
                </a:lnTo>
                <a:lnTo>
                  <a:pt x="3291417" y="6521979"/>
                </a:lnTo>
                <a:lnTo>
                  <a:pt x="3290094" y="6518011"/>
                </a:lnTo>
                <a:lnTo>
                  <a:pt x="3289565" y="6513513"/>
                </a:lnTo>
                <a:lnTo>
                  <a:pt x="3289300" y="6509015"/>
                </a:lnTo>
                <a:lnTo>
                  <a:pt x="3289036" y="6503988"/>
                </a:lnTo>
                <a:lnTo>
                  <a:pt x="3289565" y="6494198"/>
                </a:lnTo>
                <a:lnTo>
                  <a:pt x="3289829" y="6484409"/>
                </a:lnTo>
                <a:lnTo>
                  <a:pt x="3289829" y="6479911"/>
                </a:lnTo>
                <a:lnTo>
                  <a:pt x="3289565" y="6475413"/>
                </a:lnTo>
                <a:lnTo>
                  <a:pt x="3289036" y="6471444"/>
                </a:lnTo>
                <a:lnTo>
                  <a:pt x="3287713" y="6468004"/>
                </a:lnTo>
                <a:lnTo>
                  <a:pt x="3286919" y="6466152"/>
                </a:lnTo>
                <a:lnTo>
                  <a:pt x="3285861" y="6464565"/>
                </a:lnTo>
                <a:lnTo>
                  <a:pt x="3285067" y="6462977"/>
                </a:lnTo>
                <a:lnTo>
                  <a:pt x="3283479" y="6461919"/>
                </a:lnTo>
                <a:lnTo>
                  <a:pt x="3282421" y="6460861"/>
                </a:lnTo>
                <a:lnTo>
                  <a:pt x="3280569" y="6459802"/>
                </a:lnTo>
                <a:lnTo>
                  <a:pt x="3278717" y="6459273"/>
                </a:lnTo>
                <a:lnTo>
                  <a:pt x="3276600" y="6458479"/>
                </a:lnTo>
                <a:lnTo>
                  <a:pt x="3274219" y="6458215"/>
                </a:lnTo>
                <a:lnTo>
                  <a:pt x="3272102" y="6457950"/>
                </a:lnTo>
                <a:lnTo>
                  <a:pt x="3270250" y="6458215"/>
                </a:lnTo>
                <a:lnTo>
                  <a:pt x="3268133" y="6458479"/>
                </a:lnTo>
                <a:lnTo>
                  <a:pt x="3266546" y="6459273"/>
                </a:lnTo>
                <a:lnTo>
                  <a:pt x="3265223" y="6460067"/>
                </a:lnTo>
                <a:lnTo>
                  <a:pt x="3263636" y="6461390"/>
                </a:lnTo>
                <a:lnTo>
                  <a:pt x="3262048" y="6462448"/>
                </a:lnTo>
                <a:lnTo>
                  <a:pt x="3259667" y="6465623"/>
                </a:lnTo>
                <a:lnTo>
                  <a:pt x="3257550" y="6469063"/>
                </a:lnTo>
                <a:lnTo>
                  <a:pt x="3255698" y="6473296"/>
                </a:lnTo>
                <a:lnTo>
                  <a:pt x="3254111" y="6477794"/>
                </a:lnTo>
                <a:lnTo>
                  <a:pt x="3250936" y="6487848"/>
                </a:lnTo>
                <a:lnTo>
                  <a:pt x="3248025" y="6497902"/>
                </a:lnTo>
                <a:lnTo>
                  <a:pt x="3246438" y="6502400"/>
                </a:lnTo>
                <a:lnTo>
                  <a:pt x="3244586" y="6506898"/>
                </a:lnTo>
                <a:lnTo>
                  <a:pt x="3242469" y="6510867"/>
                </a:lnTo>
                <a:lnTo>
                  <a:pt x="3239823" y="6514306"/>
                </a:lnTo>
                <a:lnTo>
                  <a:pt x="3240088" y="6524096"/>
                </a:lnTo>
                <a:lnTo>
                  <a:pt x="3240617" y="6533886"/>
                </a:lnTo>
                <a:lnTo>
                  <a:pt x="3240617" y="6538913"/>
                </a:lnTo>
                <a:lnTo>
                  <a:pt x="3240617" y="6543675"/>
                </a:lnTo>
                <a:lnTo>
                  <a:pt x="3240352" y="6547909"/>
                </a:lnTo>
                <a:lnTo>
                  <a:pt x="3239823" y="6552142"/>
                </a:lnTo>
                <a:lnTo>
                  <a:pt x="3238500" y="6555581"/>
                </a:lnTo>
                <a:lnTo>
                  <a:pt x="3237177" y="6558756"/>
                </a:lnTo>
                <a:lnTo>
                  <a:pt x="3236119" y="6560344"/>
                </a:lnTo>
                <a:lnTo>
                  <a:pt x="3235061" y="6561402"/>
                </a:lnTo>
                <a:lnTo>
                  <a:pt x="3233738" y="6562725"/>
                </a:lnTo>
                <a:lnTo>
                  <a:pt x="3232150" y="6563519"/>
                </a:lnTo>
                <a:lnTo>
                  <a:pt x="3230827" y="6564577"/>
                </a:lnTo>
                <a:lnTo>
                  <a:pt x="3228975" y="6565106"/>
                </a:lnTo>
                <a:lnTo>
                  <a:pt x="3226858" y="6565371"/>
                </a:lnTo>
                <a:lnTo>
                  <a:pt x="3224742" y="6565636"/>
                </a:lnTo>
                <a:lnTo>
                  <a:pt x="3222361" y="6565636"/>
                </a:lnTo>
                <a:lnTo>
                  <a:pt x="3219715" y="6565636"/>
                </a:lnTo>
                <a:lnTo>
                  <a:pt x="3216540" y="6565371"/>
                </a:lnTo>
                <a:lnTo>
                  <a:pt x="3213629" y="6564577"/>
                </a:lnTo>
                <a:lnTo>
                  <a:pt x="3211248" y="6565636"/>
                </a:lnTo>
                <a:lnTo>
                  <a:pt x="3208602" y="6566694"/>
                </a:lnTo>
                <a:lnTo>
                  <a:pt x="3206221" y="6567223"/>
                </a:lnTo>
                <a:lnTo>
                  <a:pt x="3203575" y="6567488"/>
                </a:lnTo>
                <a:lnTo>
                  <a:pt x="3197225" y="6570134"/>
                </a:lnTo>
                <a:lnTo>
                  <a:pt x="3190611" y="6572779"/>
                </a:lnTo>
                <a:lnTo>
                  <a:pt x="3183996" y="6575425"/>
                </a:lnTo>
                <a:lnTo>
                  <a:pt x="3177646" y="6577542"/>
                </a:lnTo>
                <a:lnTo>
                  <a:pt x="3171031" y="6579659"/>
                </a:lnTo>
                <a:lnTo>
                  <a:pt x="3164681" y="6580981"/>
                </a:lnTo>
                <a:lnTo>
                  <a:pt x="3158067" y="6582569"/>
                </a:lnTo>
                <a:lnTo>
                  <a:pt x="3151452" y="6583892"/>
                </a:lnTo>
                <a:lnTo>
                  <a:pt x="3145102" y="6584686"/>
                </a:lnTo>
                <a:lnTo>
                  <a:pt x="3138488" y="6585215"/>
                </a:lnTo>
                <a:lnTo>
                  <a:pt x="3125258" y="6586538"/>
                </a:lnTo>
                <a:lnTo>
                  <a:pt x="3112294" y="6586802"/>
                </a:lnTo>
                <a:lnTo>
                  <a:pt x="3098800" y="6586538"/>
                </a:lnTo>
                <a:lnTo>
                  <a:pt x="3085836" y="6586009"/>
                </a:lnTo>
                <a:lnTo>
                  <a:pt x="3072606" y="6584686"/>
                </a:lnTo>
                <a:lnTo>
                  <a:pt x="3059377" y="6583363"/>
                </a:lnTo>
                <a:lnTo>
                  <a:pt x="3046413" y="6582304"/>
                </a:lnTo>
                <a:lnTo>
                  <a:pt x="3019954" y="6579129"/>
                </a:lnTo>
                <a:lnTo>
                  <a:pt x="3006990" y="6578071"/>
                </a:lnTo>
                <a:lnTo>
                  <a:pt x="2993761" y="6577013"/>
                </a:lnTo>
                <a:lnTo>
                  <a:pt x="2991115" y="6576748"/>
                </a:lnTo>
                <a:lnTo>
                  <a:pt x="2988733" y="6576219"/>
                </a:lnTo>
                <a:lnTo>
                  <a:pt x="2986352" y="6575425"/>
                </a:lnTo>
                <a:lnTo>
                  <a:pt x="2983971" y="6574367"/>
                </a:lnTo>
                <a:lnTo>
                  <a:pt x="2981854" y="6573309"/>
                </a:lnTo>
                <a:lnTo>
                  <a:pt x="2980002" y="6571721"/>
                </a:lnTo>
                <a:lnTo>
                  <a:pt x="2977886" y="6570134"/>
                </a:lnTo>
                <a:lnTo>
                  <a:pt x="2976033" y="6568281"/>
                </a:lnTo>
                <a:lnTo>
                  <a:pt x="2972858" y="6564577"/>
                </a:lnTo>
                <a:lnTo>
                  <a:pt x="2970213" y="6559550"/>
                </a:lnTo>
                <a:lnTo>
                  <a:pt x="2967302" y="6554523"/>
                </a:lnTo>
                <a:lnTo>
                  <a:pt x="2965186" y="6548967"/>
                </a:lnTo>
                <a:lnTo>
                  <a:pt x="2963333" y="6543146"/>
                </a:lnTo>
                <a:lnTo>
                  <a:pt x="2961746" y="6536796"/>
                </a:lnTo>
                <a:lnTo>
                  <a:pt x="2960158" y="6530446"/>
                </a:lnTo>
                <a:lnTo>
                  <a:pt x="2958836" y="6524096"/>
                </a:lnTo>
                <a:lnTo>
                  <a:pt x="2957248" y="6510867"/>
                </a:lnTo>
                <a:lnTo>
                  <a:pt x="2955925" y="6498431"/>
                </a:lnTo>
                <a:lnTo>
                  <a:pt x="2954338" y="6477529"/>
                </a:lnTo>
                <a:lnTo>
                  <a:pt x="2953279" y="6456627"/>
                </a:lnTo>
                <a:lnTo>
                  <a:pt x="2952221" y="6435990"/>
                </a:lnTo>
                <a:lnTo>
                  <a:pt x="2951692" y="6415088"/>
                </a:lnTo>
                <a:lnTo>
                  <a:pt x="2950898" y="6373284"/>
                </a:lnTo>
                <a:lnTo>
                  <a:pt x="2949840" y="6331479"/>
                </a:lnTo>
                <a:lnTo>
                  <a:pt x="2946136" y="6312165"/>
                </a:lnTo>
                <a:lnTo>
                  <a:pt x="2942696" y="6293115"/>
                </a:lnTo>
                <a:lnTo>
                  <a:pt x="2938727" y="6273800"/>
                </a:lnTo>
                <a:lnTo>
                  <a:pt x="2937140" y="6264275"/>
                </a:lnTo>
                <a:lnTo>
                  <a:pt x="2935817" y="6254750"/>
                </a:lnTo>
                <a:lnTo>
                  <a:pt x="2934229" y="6244961"/>
                </a:lnTo>
                <a:lnTo>
                  <a:pt x="2933171" y="6235436"/>
                </a:lnTo>
                <a:lnTo>
                  <a:pt x="2932642" y="6225646"/>
                </a:lnTo>
                <a:lnTo>
                  <a:pt x="2932642" y="6215592"/>
                </a:lnTo>
                <a:lnTo>
                  <a:pt x="2932906" y="6205802"/>
                </a:lnTo>
                <a:lnTo>
                  <a:pt x="2933700" y="6195748"/>
                </a:lnTo>
                <a:lnTo>
                  <a:pt x="2935023" y="6185959"/>
                </a:lnTo>
                <a:lnTo>
                  <a:pt x="2937140" y="6175640"/>
                </a:lnTo>
                <a:lnTo>
                  <a:pt x="2932377" y="6066367"/>
                </a:lnTo>
                <a:lnTo>
                  <a:pt x="2927615" y="5957094"/>
                </a:lnTo>
                <a:lnTo>
                  <a:pt x="2925233" y="5953919"/>
                </a:lnTo>
                <a:lnTo>
                  <a:pt x="2923117" y="5951009"/>
                </a:lnTo>
                <a:lnTo>
                  <a:pt x="2921000" y="5948892"/>
                </a:lnTo>
                <a:lnTo>
                  <a:pt x="2919148" y="5947304"/>
                </a:lnTo>
                <a:lnTo>
                  <a:pt x="2917296" y="5945981"/>
                </a:lnTo>
                <a:lnTo>
                  <a:pt x="2915444" y="5945188"/>
                </a:lnTo>
                <a:lnTo>
                  <a:pt x="2913592" y="5944394"/>
                </a:lnTo>
                <a:lnTo>
                  <a:pt x="2912004" y="5944394"/>
                </a:lnTo>
                <a:lnTo>
                  <a:pt x="2910417" y="5944659"/>
                </a:lnTo>
                <a:lnTo>
                  <a:pt x="2908565" y="5945188"/>
                </a:lnTo>
                <a:lnTo>
                  <a:pt x="2906977" y="5945981"/>
                </a:lnTo>
                <a:lnTo>
                  <a:pt x="2905654" y="5946775"/>
                </a:lnTo>
                <a:lnTo>
                  <a:pt x="2902479" y="5949686"/>
                </a:lnTo>
                <a:lnTo>
                  <a:pt x="2899833" y="5952861"/>
                </a:lnTo>
                <a:lnTo>
                  <a:pt x="2894277" y="5960269"/>
                </a:lnTo>
                <a:lnTo>
                  <a:pt x="2891631" y="5963709"/>
                </a:lnTo>
                <a:lnTo>
                  <a:pt x="2888721" y="5967148"/>
                </a:lnTo>
                <a:lnTo>
                  <a:pt x="2885811" y="5969794"/>
                </a:lnTo>
                <a:lnTo>
                  <a:pt x="2884488" y="5971117"/>
                </a:lnTo>
                <a:lnTo>
                  <a:pt x="2882900" y="5971911"/>
                </a:lnTo>
                <a:lnTo>
                  <a:pt x="2881048" y="5972440"/>
                </a:lnTo>
                <a:lnTo>
                  <a:pt x="2879725" y="5972969"/>
                </a:lnTo>
                <a:lnTo>
                  <a:pt x="2877873" y="5972969"/>
                </a:lnTo>
                <a:lnTo>
                  <a:pt x="2876021" y="5972440"/>
                </a:lnTo>
                <a:lnTo>
                  <a:pt x="2867554" y="5978261"/>
                </a:lnTo>
                <a:lnTo>
                  <a:pt x="2863056" y="5980642"/>
                </a:lnTo>
                <a:lnTo>
                  <a:pt x="2858823" y="5983023"/>
                </a:lnTo>
                <a:lnTo>
                  <a:pt x="2854590" y="5985140"/>
                </a:lnTo>
                <a:lnTo>
                  <a:pt x="2850356" y="5986992"/>
                </a:lnTo>
                <a:lnTo>
                  <a:pt x="2846123" y="5988315"/>
                </a:lnTo>
                <a:lnTo>
                  <a:pt x="2842154" y="5988579"/>
                </a:lnTo>
                <a:lnTo>
                  <a:pt x="2840038" y="5988579"/>
                </a:lnTo>
                <a:lnTo>
                  <a:pt x="2838186" y="5988579"/>
                </a:lnTo>
                <a:lnTo>
                  <a:pt x="2836069" y="5988050"/>
                </a:lnTo>
                <a:lnTo>
                  <a:pt x="2834217" y="5987256"/>
                </a:lnTo>
                <a:lnTo>
                  <a:pt x="2832629" y="5986463"/>
                </a:lnTo>
                <a:lnTo>
                  <a:pt x="2830513" y="5985404"/>
                </a:lnTo>
                <a:lnTo>
                  <a:pt x="2828661" y="5984081"/>
                </a:lnTo>
                <a:lnTo>
                  <a:pt x="2827073" y="5982494"/>
                </a:lnTo>
                <a:lnTo>
                  <a:pt x="2825221" y="5980377"/>
                </a:lnTo>
                <a:lnTo>
                  <a:pt x="2823369" y="5978261"/>
                </a:lnTo>
                <a:lnTo>
                  <a:pt x="2822046" y="5975879"/>
                </a:lnTo>
                <a:lnTo>
                  <a:pt x="2820194" y="5972969"/>
                </a:lnTo>
                <a:lnTo>
                  <a:pt x="2818606" y="5969794"/>
                </a:lnTo>
                <a:lnTo>
                  <a:pt x="2817019" y="5966090"/>
                </a:lnTo>
                <a:lnTo>
                  <a:pt x="2814108" y="5958152"/>
                </a:lnTo>
                <a:lnTo>
                  <a:pt x="2809875" y="5965561"/>
                </a:lnTo>
                <a:lnTo>
                  <a:pt x="2805377" y="5972440"/>
                </a:lnTo>
                <a:lnTo>
                  <a:pt x="2800879" y="5978525"/>
                </a:lnTo>
                <a:lnTo>
                  <a:pt x="2796381" y="5984081"/>
                </a:lnTo>
                <a:lnTo>
                  <a:pt x="2791619" y="5988844"/>
                </a:lnTo>
                <a:lnTo>
                  <a:pt x="2786856" y="5993077"/>
                </a:lnTo>
                <a:lnTo>
                  <a:pt x="2782094" y="5997046"/>
                </a:lnTo>
                <a:lnTo>
                  <a:pt x="2777331" y="5999956"/>
                </a:lnTo>
                <a:lnTo>
                  <a:pt x="2772304" y="6002602"/>
                </a:lnTo>
                <a:lnTo>
                  <a:pt x="2767277" y="6004719"/>
                </a:lnTo>
                <a:lnTo>
                  <a:pt x="2762250" y="6006571"/>
                </a:lnTo>
                <a:lnTo>
                  <a:pt x="2757223" y="6008159"/>
                </a:lnTo>
                <a:lnTo>
                  <a:pt x="2751931" y="6008952"/>
                </a:lnTo>
                <a:lnTo>
                  <a:pt x="2746904" y="6009746"/>
                </a:lnTo>
                <a:lnTo>
                  <a:pt x="2741613" y="6010011"/>
                </a:lnTo>
                <a:lnTo>
                  <a:pt x="2736321" y="6010011"/>
                </a:lnTo>
                <a:lnTo>
                  <a:pt x="2731294" y="6009746"/>
                </a:lnTo>
                <a:lnTo>
                  <a:pt x="2725738" y="6009217"/>
                </a:lnTo>
                <a:lnTo>
                  <a:pt x="2720711" y="6008423"/>
                </a:lnTo>
                <a:lnTo>
                  <a:pt x="2715154" y="6007629"/>
                </a:lnTo>
                <a:lnTo>
                  <a:pt x="2704306" y="6005513"/>
                </a:lnTo>
                <a:lnTo>
                  <a:pt x="2693458" y="6002602"/>
                </a:lnTo>
                <a:lnTo>
                  <a:pt x="2672027" y="5997575"/>
                </a:lnTo>
                <a:lnTo>
                  <a:pt x="2661179" y="5995459"/>
                </a:lnTo>
                <a:lnTo>
                  <a:pt x="2650596" y="5993606"/>
                </a:lnTo>
                <a:lnTo>
                  <a:pt x="2644775" y="5976144"/>
                </a:lnTo>
                <a:lnTo>
                  <a:pt x="2638954" y="5958681"/>
                </a:lnTo>
                <a:lnTo>
                  <a:pt x="2626783" y="5924286"/>
                </a:lnTo>
                <a:lnTo>
                  <a:pt x="2620698" y="5906823"/>
                </a:lnTo>
                <a:lnTo>
                  <a:pt x="2614613" y="5889625"/>
                </a:lnTo>
                <a:lnTo>
                  <a:pt x="2609321" y="5872163"/>
                </a:lnTo>
                <a:lnTo>
                  <a:pt x="2603765" y="5854171"/>
                </a:lnTo>
                <a:lnTo>
                  <a:pt x="2599267" y="5836444"/>
                </a:lnTo>
                <a:lnTo>
                  <a:pt x="2595033" y="5818717"/>
                </a:lnTo>
                <a:lnTo>
                  <a:pt x="2593181" y="5809456"/>
                </a:lnTo>
                <a:lnTo>
                  <a:pt x="2591858" y="5800196"/>
                </a:lnTo>
                <a:lnTo>
                  <a:pt x="2590271" y="5790936"/>
                </a:lnTo>
                <a:lnTo>
                  <a:pt x="2588948" y="5781675"/>
                </a:lnTo>
                <a:lnTo>
                  <a:pt x="2587890" y="5772150"/>
                </a:lnTo>
                <a:lnTo>
                  <a:pt x="2587361" y="5762625"/>
                </a:lnTo>
                <a:lnTo>
                  <a:pt x="2586567" y="5752836"/>
                </a:lnTo>
                <a:lnTo>
                  <a:pt x="2586567" y="5743311"/>
                </a:lnTo>
                <a:lnTo>
                  <a:pt x="2586567" y="5733256"/>
                </a:lnTo>
                <a:lnTo>
                  <a:pt x="2586831" y="5723467"/>
                </a:lnTo>
                <a:lnTo>
                  <a:pt x="2587625" y="5713413"/>
                </a:lnTo>
                <a:lnTo>
                  <a:pt x="2588683" y="5703094"/>
                </a:lnTo>
                <a:lnTo>
                  <a:pt x="2586567" y="5699125"/>
                </a:lnTo>
                <a:lnTo>
                  <a:pt x="2584979" y="5695686"/>
                </a:lnTo>
                <a:lnTo>
                  <a:pt x="2583656" y="5691717"/>
                </a:lnTo>
                <a:lnTo>
                  <a:pt x="2582333" y="5687484"/>
                </a:lnTo>
                <a:lnTo>
                  <a:pt x="2581275" y="5683250"/>
                </a:lnTo>
                <a:lnTo>
                  <a:pt x="2580217" y="5679017"/>
                </a:lnTo>
                <a:lnTo>
                  <a:pt x="2579158" y="5670286"/>
                </a:lnTo>
                <a:lnTo>
                  <a:pt x="2578629" y="5661290"/>
                </a:lnTo>
                <a:lnTo>
                  <a:pt x="2577836" y="5652029"/>
                </a:lnTo>
                <a:lnTo>
                  <a:pt x="2577306" y="5633773"/>
                </a:lnTo>
                <a:lnTo>
                  <a:pt x="2576777" y="5624777"/>
                </a:lnTo>
                <a:lnTo>
                  <a:pt x="2575719" y="5615517"/>
                </a:lnTo>
                <a:lnTo>
                  <a:pt x="2574396" y="5606786"/>
                </a:lnTo>
                <a:lnTo>
                  <a:pt x="2573338" y="5602552"/>
                </a:lnTo>
                <a:lnTo>
                  <a:pt x="2572279" y="5598848"/>
                </a:lnTo>
                <a:lnTo>
                  <a:pt x="2570692" y="5594615"/>
                </a:lnTo>
                <a:lnTo>
                  <a:pt x="2569104" y="5590646"/>
                </a:lnTo>
                <a:lnTo>
                  <a:pt x="2567252" y="5586942"/>
                </a:lnTo>
                <a:lnTo>
                  <a:pt x="2564871" y="5583238"/>
                </a:lnTo>
                <a:lnTo>
                  <a:pt x="2562490" y="5579798"/>
                </a:lnTo>
                <a:lnTo>
                  <a:pt x="2559844" y="5576359"/>
                </a:lnTo>
                <a:lnTo>
                  <a:pt x="2556669" y="5573184"/>
                </a:lnTo>
                <a:lnTo>
                  <a:pt x="2553229" y="5570009"/>
                </a:lnTo>
                <a:lnTo>
                  <a:pt x="2552171" y="5634038"/>
                </a:lnTo>
                <a:lnTo>
                  <a:pt x="2551377" y="5665788"/>
                </a:lnTo>
                <a:lnTo>
                  <a:pt x="2550583" y="5697802"/>
                </a:lnTo>
                <a:lnTo>
                  <a:pt x="2549261" y="5729288"/>
                </a:lnTo>
                <a:lnTo>
                  <a:pt x="2547673" y="5761038"/>
                </a:lnTo>
                <a:lnTo>
                  <a:pt x="2546350" y="5792788"/>
                </a:lnTo>
                <a:lnTo>
                  <a:pt x="2544233" y="5824538"/>
                </a:lnTo>
                <a:lnTo>
                  <a:pt x="2541588" y="5856023"/>
                </a:lnTo>
                <a:lnTo>
                  <a:pt x="2538942" y="5887509"/>
                </a:lnTo>
                <a:lnTo>
                  <a:pt x="2536031" y="5919259"/>
                </a:lnTo>
                <a:lnTo>
                  <a:pt x="2532592" y="5950479"/>
                </a:lnTo>
                <a:lnTo>
                  <a:pt x="2528623" y="5981965"/>
                </a:lnTo>
                <a:lnTo>
                  <a:pt x="2524125" y="6013186"/>
                </a:lnTo>
                <a:lnTo>
                  <a:pt x="2519363" y="6044406"/>
                </a:lnTo>
                <a:lnTo>
                  <a:pt x="2514071" y="6075627"/>
                </a:lnTo>
                <a:lnTo>
                  <a:pt x="2513013" y="6092296"/>
                </a:lnTo>
                <a:lnTo>
                  <a:pt x="2511954" y="6108965"/>
                </a:lnTo>
                <a:lnTo>
                  <a:pt x="2510102" y="6125104"/>
                </a:lnTo>
                <a:lnTo>
                  <a:pt x="2507721" y="6141509"/>
                </a:lnTo>
                <a:lnTo>
                  <a:pt x="2504811" y="6157384"/>
                </a:lnTo>
                <a:lnTo>
                  <a:pt x="2501900" y="6173523"/>
                </a:lnTo>
                <a:lnTo>
                  <a:pt x="2498461" y="6189134"/>
                </a:lnTo>
                <a:lnTo>
                  <a:pt x="2495286" y="6204744"/>
                </a:lnTo>
                <a:lnTo>
                  <a:pt x="2491317" y="6220619"/>
                </a:lnTo>
                <a:lnTo>
                  <a:pt x="2487348" y="6236229"/>
                </a:lnTo>
                <a:lnTo>
                  <a:pt x="2479675" y="6267186"/>
                </a:lnTo>
                <a:lnTo>
                  <a:pt x="2471473" y="6298406"/>
                </a:lnTo>
                <a:lnTo>
                  <a:pt x="2463536" y="6329363"/>
                </a:lnTo>
                <a:lnTo>
                  <a:pt x="2463271" y="6336771"/>
                </a:lnTo>
                <a:lnTo>
                  <a:pt x="2462742" y="6343650"/>
                </a:lnTo>
                <a:lnTo>
                  <a:pt x="2461154" y="6350265"/>
                </a:lnTo>
                <a:lnTo>
                  <a:pt x="2459567" y="6356615"/>
                </a:lnTo>
                <a:lnTo>
                  <a:pt x="2457186" y="6362700"/>
                </a:lnTo>
                <a:lnTo>
                  <a:pt x="2454804" y="6368256"/>
                </a:lnTo>
                <a:lnTo>
                  <a:pt x="2451894" y="6374077"/>
                </a:lnTo>
                <a:lnTo>
                  <a:pt x="2448454" y="6379898"/>
                </a:lnTo>
                <a:lnTo>
                  <a:pt x="2446338" y="6382015"/>
                </a:lnTo>
                <a:lnTo>
                  <a:pt x="2443956" y="6384396"/>
                </a:lnTo>
                <a:lnTo>
                  <a:pt x="2439988" y="6389159"/>
                </a:lnTo>
                <a:lnTo>
                  <a:pt x="2436019" y="6394979"/>
                </a:lnTo>
                <a:lnTo>
                  <a:pt x="2432579" y="6400536"/>
                </a:lnTo>
                <a:lnTo>
                  <a:pt x="2429140" y="6406621"/>
                </a:lnTo>
                <a:lnTo>
                  <a:pt x="2426229" y="6412971"/>
                </a:lnTo>
                <a:lnTo>
                  <a:pt x="2419879" y="6425671"/>
                </a:lnTo>
                <a:lnTo>
                  <a:pt x="2416440" y="6432021"/>
                </a:lnTo>
                <a:lnTo>
                  <a:pt x="2413265" y="6437842"/>
                </a:lnTo>
                <a:lnTo>
                  <a:pt x="2409296" y="6443398"/>
                </a:lnTo>
                <a:lnTo>
                  <a:pt x="2405327" y="6448954"/>
                </a:lnTo>
                <a:lnTo>
                  <a:pt x="2401094" y="6453452"/>
                </a:lnTo>
                <a:lnTo>
                  <a:pt x="2398977" y="6455834"/>
                </a:lnTo>
                <a:lnTo>
                  <a:pt x="2396596" y="6457686"/>
                </a:lnTo>
                <a:lnTo>
                  <a:pt x="2393950" y="6459538"/>
                </a:lnTo>
                <a:lnTo>
                  <a:pt x="2391040" y="6461390"/>
                </a:lnTo>
                <a:lnTo>
                  <a:pt x="2388394" y="6462448"/>
                </a:lnTo>
                <a:lnTo>
                  <a:pt x="2385483" y="6464036"/>
                </a:lnTo>
                <a:lnTo>
                  <a:pt x="2383102" y="6472238"/>
                </a:lnTo>
                <a:lnTo>
                  <a:pt x="2380192" y="6479911"/>
                </a:lnTo>
                <a:lnTo>
                  <a:pt x="2377281" y="6486525"/>
                </a:lnTo>
                <a:lnTo>
                  <a:pt x="2373577" y="6492875"/>
                </a:lnTo>
                <a:lnTo>
                  <a:pt x="2370138" y="6498431"/>
                </a:lnTo>
                <a:lnTo>
                  <a:pt x="2366169" y="6503459"/>
                </a:lnTo>
                <a:lnTo>
                  <a:pt x="2361936" y="6507956"/>
                </a:lnTo>
                <a:lnTo>
                  <a:pt x="2357438" y="6511925"/>
                </a:lnTo>
                <a:lnTo>
                  <a:pt x="2352675" y="6515365"/>
                </a:lnTo>
                <a:lnTo>
                  <a:pt x="2347648" y="6518275"/>
                </a:lnTo>
                <a:lnTo>
                  <a:pt x="2342356" y="6520656"/>
                </a:lnTo>
                <a:lnTo>
                  <a:pt x="2336800" y="6523038"/>
                </a:lnTo>
                <a:lnTo>
                  <a:pt x="2331244" y="6524890"/>
                </a:lnTo>
                <a:lnTo>
                  <a:pt x="2325423" y="6526742"/>
                </a:lnTo>
                <a:lnTo>
                  <a:pt x="2319338" y="6528329"/>
                </a:lnTo>
                <a:lnTo>
                  <a:pt x="2313252" y="6529388"/>
                </a:lnTo>
                <a:lnTo>
                  <a:pt x="2302669" y="6530975"/>
                </a:lnTo>
                <a:lnTo>
                  <a:pt x="2292086" y="6531769"/>
                </a:lnTo>
                <a:lnTo>
                  <a:pt x="2281767" y="6532563"/>
                </a:lnTo>
                <a:lnTo>
                  <a:pt x="2271183" y="6532563"/>
                </a:lnTo>
                <a:lnTo>
                  <a:pt x="2260865" y="6532298"/>
                </a:lnTo>
                <a:lnTo>
                  <a:pt x="2250281" y="6531504"/>
                </a:lnTo>
                <a:lnTo>
                  <a:pt x="2239963" y="6530446"/>
                </a:lnTo>
                <a:lnTo>
                  <a:pt x="2229379" y="6529123"/>
                </a:lnTo>
                <a:lnTo>
                  <a:pt x="2208742" y="6526213"/>
                </a:lnTo>
                <a:lnTo>
                  <a:pt x="2188104" y="6522773"/>
                </a:lnTo>
                <a:lnTo>
                  <a:pt x="2167202" y="6519334"/>
                </a:lnTo>
                <a:lnTo>
                  <a:pt x="2157148" y="6517746"/>
                </a:lnTo>
                <a:lnTo>
                  <a:pt x="2146565" y="6516423"/>
                </a:lnTo>
                <a:lnTo>
                  <a:pt x="2140744" y="6515365"/>
                </a:lnTo>
                <a:lnTo>
                  <a:pt x="2135452" y="6513777"/>
                </a:lnTo>
                <a:lnTo>
                  <a:pt x="2130425" y="6511661"/>
                </a:lnTo>
                <a:lnTo>
                  <a:pt x="2125663" y="6509279"/>
                </a:lnTo>
                <a:lnTo>
                  <a:pt x="2121429" y="6506104"/>
                </a:lnTo>
                <a:lnTo>
                  <a:pt x="2117196" y="6502665"/>
                </a:lnTo>
                <a:lnTo>
                  <a:pt x="2113492" y="6498431"/>
                </a:lnTo>
                <a:lnTo>
                  <a:pt x="2110317" y="6494198"/>
                </a:lnTo>
                <a:lnTo>
                  <a:pt x="2106877" y="6489436"/>
                </a:lnTo>
                <a:lnTo>
                  <a:pt x="2104231" y="6483879"/>
                </a:lnTo>
                <a:lnTo>
                  <a:pt x="2101586" y="6478588"/>
                </a:lnTo>
                <a:lnTo>
                  <a:pt x="2099469" y="6472502"/>
                </a:lnTo>
                <a:lnTo>
                  <a:pt x="2097352" y="6466417"/>
                </a:lnTo>
                <a:lnTo>
                  <a:pt x="2095765" y="6459802"/>
                </a:lnTo>
                <a:lnTo>
                  <a:pt x="2094177" y="6453188"/>
                </a:lnTo>
                <a:lnTo>
                  <a:pt x="2093119" y="6446309"/>
                </a:lnTo>
                <a:lnTo>
                  <a:pt x="2089150" y="6421967"/>
                </a:lnTo>
                <a:lnTo>
                  <a:pt x="2085181" y="6398154"/>
                </a:lnTo>
                <a:lnTo>
                  <a:pt x="2076979" y="6350265"/>
                </a:lnTo>
                <a:lnTo>
                  <a:pt x="2069042" y="6302640"/>
                </a:lnTo>
                <a:lnTo>
                  <a:pt x="2065073" y="6278563"/>
                </a:lnTo>
                <a:lnTo>
                  <a:pt x="2061369" y="6254750"/>
                </a:lnTo>
                <a:lnTo>
                  <a:pt x="2058194" y="6230409"/>
                </a:lnTo>
                <a:lnTo>
                  <a:pt x="2055019" y="6206331"/>
                </a:lnTo>
                <a:lnTo>
                  <a:pt x="2052638" y="6181990"/>
                </a:lnTo>
                <a:lnTo>
                  <a:pt x="2050521" y="6157648"/>
                </a:lnTo>
                <a:lnTo>
                  <a:pt x="2049463" y="6133306"/>
                </a:lnTo>
                <a:lnTo>
                  <a:pt x="2048669" y="6120871"/>
                </a:lnTo>
                <a:lnTo>
                  <a:pt x="2048669" y="6108700"/>
                </a:lnTo>
                <a:lnTo>
                  <a:pt x="2048404" y="6096265"/>
                </a:lnTo>
                <a:lnTo>
                  <a:pt x="2048669" y="6083829"/>
                </a:lnTo>
                <a:lnTo>
                  <a:pt x="2048934" y="6071129"/>
                </a:lnTo>
                <a:lnTo>
                  <a:pt x="2049727" y="6058694"/>
                </a:lnTo>
                <a:lnTo>
                  <a:pt x="2037821" y="6024827"/>
                </a:lnTo>
                <a:lnTo>
                  <a:pt x="2013215" y="6008159"/>
                </a:lnTo>
                <a:lnTo>
                  <a:pt x="1986492" y="6228027"/>
                </a:lnTo>
                <a:lnTo>
                  <a:pt x="1987286" y="6235700"/>
                </a:lnTo>
                <a:lnTo>
                  <a:pt x="1987550" y="6243109"/>
                </a:lnTo>
                <a:lnTo>
                  <a:pt x="1987550" y="6250781"/>
                </a:lnTo>
                <a:lnTo>
                  <a:pt x="1987550" y="6258190"/>
                </a:lnTo>
                <a:lnTo>
                  <a:pt x="1987021" y="6265598"/>
                </a:lnTo>
                <a:lnTo>
                  <a:pt x="1986227" y="6273006"/>
                </a:lnTo>
                <a:lnTo>
                  <a:pt x="1984904" y="6287559"/>
                </a:lnTo>
                <a:lnTo>
                  <a:pt x="1982259" y="6302375"/>
                </a:lnTo>
                <a:lnTo>
                  <a:pt x="1979613" y="6316663"/>
                </a:lnTo>
                <a:lnTo>
                  <a:pt x="1974056" y="6345767"/>
                </a:lnTo>
                <a:lnTo>
                  <a:pt x="1974056" y="6355556"/>
                </a:lnTo>
                <a:lnTo>
                  <a:pt x="1972998" y="6365346"/>
                </a:lnTo>
                <a:lnTo>
                  <a:pt x="1971940" y="6374606"/>
                </a:lnTo>
                <a:lnTo>
                  <a:pt x="1970352" y="6384131"/>
                </a:lnTo>
                <a:lnTo>
                  <a:pt x="1968236" y="6393127"/>
                </a:lnTo>
                <a:lnTo>
                  <a:pt x="1965854" y="6402123"/>
                </a:lnTo>
                <a:lnTo>
                  <a:pt x="1962944" y="6411119"/>
                </a:lnTo>
                <a:lnTo>
                  <a:pt x="1960034" y="6419850"/>
                </a:lnTo>
                <a:lnTo>
                  <a:pt x="1953948" y="6438106"/>
                </a:lnTo>
                <a:lnTo>
                  <a:pt x="1951303" y="6446838"/>
                </a:lnTo>
                <a:lnTo>
                  <a:pt x="1948656" y="6456098"/>
                </a:lnTo>
                <a:lnTo>
                  <a:pt x="1945746" y="6465094"/>
                </a:lnTo>
                <a:lnTo>
                  <a:pt x="1943894" y="6474619"/>
                </a:lnTo>
                <a:lnTo>
                  <a:pt x="1942042" y="6484144"/>
                </a:lnTo>
                <a:lnTo>
                  <a:pt x="1940719" y="6494198"/>
                </a:lnTo>
                <a:lnTo>
                  <a:pt x="1940190" y="6496315"/>
                </a:lnTo>
                <a:lnTo>
                  <a:pt x="1939661" y="6498167"/>
                </a:lnTo>
                <a:lnTo>
                  <a:pt x="1938602" y="6500548"/>
                </a:lnTo>
                <a:lnTo>
                  <a:pt x="1937544" y="6502665"/>
                </a:lnTo>
                <a:lnTo>
                  <a:pt x="1934370" y="6507427"/>
                </a:lnTo>
                <a:lnTo>
                  <a:pt x="1930400" y="6512454"/>
                </a:lnTo>
                <a:lnTo>
                  <a:pt x="1925638" y="6517746"/>
                </a:lnTo>
                <a:lnTo>
                  <a:pt x="1920611" y="6522773"/>
                </a:lnTo>
                <a:lnTo>
                  <a:pt x="1914526" y="6528065"/>
                </a:lnTo>
                <a:lnTo>
                  <a:pt x="1908440" y="6533092"/>
                </a:lnTo>
                <a:lnTo>
                  <a:pt x="1901825" y="6538119"/>
                </a:lnTo>
                <a:lnTo>
                  <a:pt x="1895211" y="6543146"/>
                </a:lnTo>
                <a:lnTo>
                  <a:pt x="1888596" y="6547379"/>
                </a:lnTo>
                <a:lnTo>
                  <a:pt x="1881981" y="6551084"/>
                </a:lnTo>
                <a:lnTo>
                  <a:pt x="1875631" y="6554788"/>
                </a:lnTo>
                <a:lnTo>
                  <a:pt x="1869546" y="6557698"/>
                </a:lnTo>
                <a:lnTo>
                  <a:pt x="1863990" y="6559815"/>
                </a:lnTo>
                <a:lnTo>
                  <a:pt x="1858963" y="6561667"/>
                </a:lnTo>
                <a:lnTo>
                  <a:pt x="1851025" y="6563784"/>
                </a:lnTo>
                <a:lnTo>
                  <a:pt x="1843088" y="6566165"/>
                </a:lnTo>
                <a:lnTo>
                  <a:pt x="1826420" y="6571986"/>
                </a:lnTo>
                <a:lnTo>
                  <a:pt x="1817952" y="6574631"/>
                </a:lnTo>
                <a:lnTo>
                  <a:pt x="1809486" y="6577013"/>
                </a:lnTo>
                <a:lnTo>
                  <a:pt x="1801019" y="6579659"/>
                </a:lnTo>
                <a:lnTo>
                  <a:pt x="1792288" y="6581775"/>
                </a:lnTo>
                <a:lnTo>
                  <a:pt x="1783821" y="6583098"/>
                </a:lnTo>
                <a:lnTo>
                  <a:pt x="1775090" y="6584156"/>
                </a:lnTo>
                <a:lnTo>
                  <a:pt x="1770856" y="6584421"/>
                </a:lnTo>
                <a:lnTo>
                  <a:pt x="1766359" y="6584421"/>
                </a:lnTo>
                <a:lnTo>
                  <a:pt x="1762125" y="6584421"/>
                </a:lnTo>
                <a:lnTo>
                  <a:pt x="1757892" y="6583892"/>
                </a:lnTo>
                <a:lnTo>
                  <a:pt x="1753394" y="6583098"/>
                </a:lnTo>
                <a:lnTo>
                  <a:pt x="1749161" y="6582304"/>
                </a:lnTo>
                <a:lnTo>
                  <a:pt x="1744663" y="6581246"/>
                </a:lnTo>
                <a:lnTo>
                  <a:pt x="1740430" y="6579923"/>
                </a:lnTo>
                <a:lnTo>
                  <a:pt x="1736196" y="6578071"/>
                </a:lnTo>
                <a:lnTo>
                  <a:pt x="1731698" y="6576219"/>
                </a:lnTo>
                <a:lnTo>
                  <a:pt x="1727465" y="6573838"/>
                </a:lnTo>
                <a:lnTo>
                  <a:pt x="1723231" y="6571192"/>
                </a:lnTo>
                <a:lnTo>
                  <a:pt x="1725613" y="6562461"/>
                </a:lnTo>
                <a:lnTo>
                  <a:pt x="1724554" y="6561667"/>
                </a:lnTo>
                <a:lnTo>
                  <a:pt x="1723496" y="6566694"/>
                </a:lnTo>
                <a:lnTo>
                  <a:pt x="1723231" y="6571192"/>
                </a:lnTo>
                <a:lnTo>
                  <a:pt x="1720850" y="6568811"/>
                </a:lnTo>
                <a:lnTo>
                  <a:pt x="1718204" y="6566694"/>
                </a:lnTo>
                <a:lnTo>
                  <a:pt x="1715559" y="6564842"/>
                </a:lnTo>
                <a:lnTo>
                  <a:pt x="1712913" y="6563254"/>
                </a:lnTo>
                <a:lnTo>
                  <a:pt x="1710267" y="6561931"/>
                </a:lnTo>
                <a:lnTo>
                  <a:pt x="1707621" y="6561138"/>
                </a:lnTo>
                <a:lnTo>
                  <a:pt x="1704711" y="6560609"/>
                </a:lnTo>
                <a:lnTo>
                  <a:pt x="1702065" y="6560344"/>
                </a:lnTo>
                <a:lnTo>
                  <a:pt x="1699419" y="6559815"/>
                </a:lnTo>
                <a:lnTo>
                  <a:pt x="1696773" y="6559815"/>
                </a:lnTo>
                <a:lnTo>
                  <a:pt x="1690953" y="6560344"/>
                </a:lnTo>
                <a:lnTo>
                  <a:pt x="1685131" y="6561138"/>
                </a:lnTo>
                <a:lnTo>
                  <a:pt x="1679575" y="6561931"/>
                </a:lnTo>
                <a:lnTo>
                  <a:pt x="1673754" y="6562990"/>
                </a:lnTo>
                <a:lnTo>
                  <a:pt x="1667934" y="6563519"/>
                </a:lnTo>
                <a:lnTo>
                  <a:pt x="1662377" y="6563784"/>
                </a:lnTo>
                <a:lnTo>
                  <a:pt x="1659467" y="6563519"/>
                </a:lnTo>
                <a:lnTo>
                  <a:pt x="1656821" y="6563254"/>
                </a:lnTo>
                <a:lnTo>
                  <a:pt x="1654176" y="6562990"/>
                </a:lnTo>
                <a:lnTo>
                  <a:pt x="1651529" y="6561931"/>
                </a:lnTo>
                <a:lnTo>
                  <a:pt x="1648619" y="6560873"/>
                </a:lnTo>
                <a:lnTo>
                  <a:pt x="1645973" y="6559550"/>
                </a:lnTo>
                <a:lnTo>
                  <a:pt x="1643592" y="6557698"/>
                </a:lnTo>
                <a:lnTo>
                  <a:pt x="1640946" y="6556111"/>
                </a:lnTo>
                <a:lnTo>
                  <a:pt x="1638565" y="6553465"/>
                </a:lnTo>
                <a:lnTo>
                  <a:pt x="1635919" y="6550554"/>
                </a:lnTo>
                <a:lnTo>
                  <a:pt x="1631950" y="6545263"/>
                </a:lnTo>
                <a:lnTo>
                  <a:pt x="1627717" y="6539442"/>
                </a:lnTo>
                <a:lnTo>
                  <a:pt x="1624013" y="6533356"/>
                </a:lnTo>
                <a:lnTo>
                  <a:pt x="1620838" y="6527271"/>
                </a:lnTo>
                <a:lnTo>
                  <a:pt x="1617927" y="6520921"/>
                </a:lnTo>
                <a:lnTo>
                  <a:pt x="1615281" y="6514571"/>
                </a:lnTo>
                <a:lnTo>
                  <a:pt x="1612900" y="6508221"/>
                </a:lnTo>
                <a:lnTo>
                  <a:pt x="1610784" y="6501606"/>
                </a:lnTo>
                <a:lnTo>
                  <a:pt x="1608931" y="6494992"/>
                </a:lnTo>
                <a:lnTo>
                  <a:pt x="1607344" y="6488377"/>
                </a:lnTo>
                <a:lnTo>
                  <a:pt x="1605756" y="6481498"/>
                </a:lnTo>
                <a:lnTo>
                  <a:pt x="1604699" y="6474884"/>
                </a:lnTo>
                <a:lnTo>
                  <a:pt x="1602581" y="6460596"/>
                </a:lnTo>
                <a:lnTo>
                  <a:pt x="1601259" y="6446573"/>
                </a:lnTo>
                <a:lnTo>
                  <a:pt x="1600200" y="6432286"/>
                </a:lnTo>
                <a:lnTo>
                  <a:pt x="1599142" y="6417734"/>
                </a:lnTo>
                <a:lnTo>
                  <a:pt x="1597819" y="6388894"/>
                </a:lnTo>
                <a:lnTo>
                  <a:pt x="1596496" y="6374606"/>
                </a:lnTo>
                <a:lnTo>
                  <a:pt x="1594909" y="6360584"/>
                </a:lnTo>
                <a:lnTo>
                  <a:pt x="1592792" y="6346561"/>
                </a:lnTo>
                <a:lnTo>
                  <a:pt x="1591734" y="6339681"/>
                </a:lnTo>
                <a:lnTo>
                  <a:pt x="1590146" y="6333067"/>
                </a:lnTo>
                <a:lnTo>
                  <a:pt x="1587765" y="6321690"/>
                </a:lnTo>
                <a:lnTo>
                  <a:pt x="1585648" y="6310313"/>
                </a:lnTo>
                <a:lnTo>
                  <a:pt x="1583796" y="6298671"/>
                </a:lnTo>
                <a:lnTo>
                  <a:pt x="1581944" y="6287294"/>
                </a:lnTo>
                <a:lnTo>
                  <a:pt x="1580886" y="6275388"/>
                </a:lnTo>
                <a:lnTo>
                  <a:pt x="1579827" y="6263481"/>
                </a:lnTo>
                <a:lnTo>
                  <a:pt x="1578240" y="6239669"/>
                </a:lnTo>
                <a:lnTo>
                  <a:pt x="1576917" y="6215592"/>
                </a:lnTo>
                <a:lnTo>
                  <a:pt x="1575594" y="6191515"/>
                </a:lnTo>
                <a:lnTo>
                  <a:pt x="1574536" y="6167438"/>
                </a:lnTo>
                <a:lnTo>
                  <a:pt x="1572948" y="6143625"/>
                </a:lnTo>
                <a:lnTo>
                  <a:pt x="1572684" y="6093619"/>
                </a:lnTo>
                <a:lnTo>
                  <a:pt x="1572684" y="6043348"/>
                </a:lnTo>
                <a:lnTo>
                  <a:pt x="1568450" y="6038850"/>
                </a:lnTo>
                <a:lnTo>
                  <a:pt x="1565275" y="6034088"/>
                </a:lnTo>
                <a:lnTo>
                  <a:pt x="1562365" y="6029325"/>
                </a:lnTo>
                <a:lnTo>
                  <a:pt x="1560248" y="6024034"/>
                </a:lnTo>
                <a:lnTo>
                  <a:pt x="1558926" y="6019006"/>
                </a:lnTo>
                <a:lnTo>
                  <a:pt x="1557867" y="6013979"/>
                </a:lnTo>
                <a:lnTo>
                  <a:pt x="1557338" y="6008423"/>
                </a:lnTo>
                <a:lnTo>
                  <a:pt x="1557074" y="6002602"/>
                </a:lnTo>
                <a:lnTo>
                  <a:pt x="1557074" y="5997311"/>
                </a:lnTo>
                <a:lnTo>
                  <a:pt x="1557338" y="5991490"/>
                </a:lnTo>
                <a:lnTo>
                  <a:pt x="1558131" y="5980113"/>
                </a:lnTo>
                <a:lnTo>
                  <a:pt x="1559190" y="5968736"/>
                </a:lnTo>
                <a:lnTo>
                  <a:pt x="1559984" y="5957359"/>
                </a:lnTo>
                <a:lnTo>
                  <a:pt x="1548871" y="5889625"/>
                </a:lnTo>
                <a:lnTo>
                  <a:pt x="1546490" y="5882217"/>
                </a:lnTo>
                <a:lnTo>
                  <a:pt x="1544109" y="5875338"/>
                </a:lnTo>
                <a:lnTo>
                  <a:pt x="1541992" y="5868194"/>
                </a:lnTo>
                <a:lnTo>
                  <a:pt x="1540140" y="5861315"/>
                </a:lnTo>
                <a:lnTo>
                  <a:pt x="1538552" y="5853906"/>
                </a:lnTo>
                <a:lnTo>
                  <a:pt x="1537494" y="5846763"/>
                </a:lnTo>
                <a:lnTo>
                  <a:pt x="1536171" y="5839884"/>
                </a:lnTo>
                <a:lnTo>
                  <a:pt x="1535377" y="5832475"/>
                </a:lnTo>
                <a:lnTo>
                  <a:pt x="1534054" y="5817659"/>
                </a:lnTo>
                <a:lnTo>
                  <a:pt x="1533525" y="5803371"/>
                </a:lnTo>
                <a:lnTo>
                  <a:pt x="1533261" y="5788819"/>
                </a:lnTo>
                <a:lnTo>
                  <a:pt x="1533261" y="5774002"/>
                </a:lnTo>
                <a:lnTo>
                  <a:pt x="1534054" y="5744369"/>
                </a:lnTo>
                <a:lnTo>
                  <a:pt x="1534584" y="5715000"/>
                </a:lnTo>
                <a:lnTo>
                  <a:pt x="1534848" y="5700448"/>
                </a:lnTo>
                <a:lnTo>
                  <a:pt x="1534584" y="5685631"/>
                </a:lnTo>
                <a:lnTo>
                  <a:pt x="1533790" y="5671079"/>
                </a:lnTo>
                <a:lnTo>
                  <a:pt x="1532467" y="5656792"/>
                </a:lnTo>
                <a:lnTo>
                  <a:pt x="1539611" y="5650971"/>
                </a:lnTo>
                <a:lnTo>
                  <a:pt x="1539081" y="5649119"/>
                </a:lnTo>
                <a:lnTo>
                  <a:pt x="1532467" y="5656792"/>
                </a:lnTo>
                <a:lnTo>
                  <a:pt x="1531145" y="5654146"/>
                </a:lnTo>
                <a:lnTo>
                  <a:pt x="1529821" y="5651500"/>
                </a:lnTo>
                <a:lnTo>
                  <a:pt x="1527969" y="5646473"/>
                </a:lnTo>
                <a:lnTo>
                  <a:pt x="1526646" y="5640917"/>
                </a:lnTo>
                <a:lnTo>
                  <a:pt x="1525588" y="5635625"/>
                </a:lnTo>
                <a:lnTo>
                  <a:pt x="1525059" y="5629804"/>
                </a:lnTo>
                <a:lnTo>
                  <a:pt x="1524794" y="5623984"/>
                </a:lnTo>
                <a:lnTo>
                  <a:pt x="1524001" y="5612342"/>
                </a:lnTo>
                <a:lnTo>
                  <a:pt x="1523471" y="5600436"/>
                </a:lnTo>
                <a:lnTo>
                  <a:pt x="1522942" y="5594879"/>
                </a:lnTo>
                <a:lnTo>
                  <a:pt x="1521884" y="5589323"/>
                </a:lnTo>
                <a:lnTo>
                  <a:pt x="1520825" y="5584031"/>
                </a:lnTo>
                <a:lnTo>
                  <a:pt x="1518709" y="5578740"/>
                </a:lnTo>
                <a:lnTo>
                  <a:pt x="1517386" y="5576094"/>
                </a:lnTo>
                <a:lnTo>
                  <a:pt x="1516327" y="5573713"/>
                </a:lnTo>
                <a:lnTo>
                  <a:pt x="1514740" y="5571331"/>
                </a:lnTo>
                <a:lnTo>
                  <a:pt x="1512888" y="5569215"/>
                </a:lnTo>
                <a:lnTo>
                  <a:pt x="1497542" y="5720292"/>
                </a:lnTo>
                <a:lnTo>
                  <a:pt x="1498071" y="5735373"/>
                </a:lnTo>
                <a:lnTo>
                  <a:pt x="1498071" y="5750454"/>
                </a:lnTo>
                <a:lnTo>
                  <a:pt x="1497542" y="5765271"/>
                </a:lnTo>
                <a:lnTo>
                  <a:pt x="1496484" y="5780352"/>
                </a:lnTo>
                <a:lnTo>
                  <a:pt x="1494896" y="5795169"/>
                </a:lnTo>
                <a:lnTo>
                  <a:pt x="1493044" y="5809721"/>
                </a:lnTo>
                <a:lnTo>
                  <a:pt x="1490927" y="5824538"/>
                </a:lnTo>
                <a:lnTo>
                  <a:pt x="1488811" y="5838825"/>
                </a:lnTo>
                <a:lnTo>
                  <a:pt x="1484048" y="5868194"/>
                </a:lnTo>
                <a:lnTo>
                  <a:pt x="1479286" y="5897298"/>
                </a:lnTo>
                <a:lnTo>
                  <a:pt x="1477434" y="5912115"/>
                </a:lnTo>
                <a:lnTo>
                  <a:pt x="1475581" y="5926667"/>
                </a:lnTo>
                <a:lnTo>
                  <a:pt x="1473994" y="5941484"/>
                </a:lnTo>
                <a:lnTo>
                  <a:pt x="1473200" y="5956565"/>
                </a:lnTo>
                <a:lnTo>
                  <a:pt x="1469496" y="5981700"/>
                </a:lnTo>
                <a:lnTo>
                  <a:pt x="1465792" y="6006571"/>
                </a:lnTo>
                <a:lnTo>
                  <a:pt x="1462088" y="6031706"/>
                </a:lnTo>
                <a:lnTo>
                  <a:pt x="1457325" y="6056048"/>
                </a:lnTo>
                <a:lnTo>
                  <a:pt x="1452563" y="6080125"/>
                </a:lnTo>
                <a:lnTo>
                  <a:pt x="1447536" y="6104467"/>
                </a:lnTo>
                <a:lnTo>
                  <a:pt x="1444361" y="6116109"/>
                </a:lnTo>
                <a:lnTo>
                  <a:pt x="1441451" y="6128015"/>
                </a:lnTo>
                <a:lnTo>
                  <a:pt x="1438011" y="6139392"/>
                </a:lnTo>
                <a:lnTo>
                  <a:pt x="1434836" y="6150769"/>
                </a:lnTo>
                <a:lnTo>
                  <a:pt x="1431131" y="6162411"/>
                </a:lnTo>
                <a:lnTo>
                  <a:pt x="1427163" y="6173523"/>
                </a:lnTo>
                <a:lnTo>
                  <a:pt x="1423459" y="6184636"/>
                </a:lnTo>
                <a:lnTo>
                  <a:pt x="1419225" y="6195748"/>
                </a:lnTo>
                <a:lnTo>
                  <a:pt x="1414727" y="6206596"/>
                </a:lnTo>
                <a:lnTo>
                  <a:pt x="1409700" y="6217179"/>
                </a:lnTo>
                <a:lnTo>
                  <a:pt x="1404938" y="6227763"/>
                </a:lnTo>
                <a:lnTo>
                  <a:pt x="1399646" y="6238346"/>
                </a:lnTo>
                <a:lnTo>
                  <a:pt x="1394090" y="6248665"/>
                </a:lnTo>
                <a:lnTo>
                  <a:pt x="1388270" y="6258454"/>
                </a:lnTo>
                <a:lnTo>
                  <a:pt x="1382448" y="6268509"/>
                </a:lnTo>
                <a:lnTo>
                  <a:pt x="1376098" y="6278563"/>
                </a:lnTo>
                <a:lnTo>
                  <a:pt x="1369484" y="6287823"/>
                </a:lnTo>
                <a:lnTo>
                  <a:pt x="1362340" y="6297084"/>
                </a:lnTo>
                <a:lnTo>
                  <a:pt x="1355197" y="6306609"/>
                </a:lnTo>
                <a:lnTo>
                  <a:pt x="1347259" y="6315604"/>
                </a:lnTo>
                <a:lnTo>
                  <a:pt x="1340115" y="6323277"/>
                </a:lnTo>
                <a:lnTo>
                  <a:pt x="1332971" y="6330686"/>
                </a:lnTo>
                <a:lnTo>
                  <a:pt x="1325563" y="6337300"/>
                </a:lnTo>
                <a:lnTo>
                  <a:pt x="1318154" y="6343386"/>
                </a:lnTo>
                <a:lnTo>
                  <a:pt x="1310481" y="6348413"/>
                </a:lnTo>
                <a:lnTo>
                  <a:pt x="1303073" y="6352911"/>
                </a:lnTo>
                <a:lnTo>
                  <a:pt x="1295400" y="6356879"/>
                </a:lnTo>
                <a:lnTo>
                  <a:pt x="1287728" y="6360319"/>
                </a:lnTo>
                <a:lnTo>
                  <a:pt x="1279790" y="6362700"/>
                </a:lnTo>
                <a:lnTo>
                  <a:pt x="1271852" y="6364817"/>
                </a:lnTo>
                <a:lnTo>
                  <a:pt x="1263651" y="6365611"/>
                </a:lnTo>
                <a:lnTo>
                  <a:pt x="1255713" y="6366140"/>
                </a:lnTo>
                <a:lnTo>
                  <a:pt x="1247246" y="6365875"/>
                </a:lnTo>
                <a:lnTo>
                  <a:pt x="1238779" y="6365081"/>
                </a:lnTo>
                <a:lnTo>
                  <a:pt x="1230048" y="6363494"/>
                </a:lnTo>
                <a:lnTo>
                  <a:pt x="1221052" y="6361113"/>
                </a:lnTo>
                <a:lnTo>
                  <a:pt x="1212056" y="6360584"/>
                </a:lnTo>
                <a:lnTo>
                  <a:pt x="1203854" y="6360319"/>
                </a:lnTo>
                <a:lnTo>
                  <a:pt x="1194859" y="6360319"/>
                </a:lnTo>
                <a:lnTo>
                  <a:pt x="1186127" y="6360319"/>
                </a:lnTo>
                <a:lnTo>
                  <a:pt x="1168665" y="6360848"/>
                </a:lnTo>
                <a:lnTo>
                  <a:pt x="1151467" y="6361377"/>
                </a:lnTo>
                <a:lnTo>
                  <a:pt x="1142736" y="6361377"/>
                </a:lnTo>
                <a:lnTo>
                  <a:pt x="1134004" y="6361113"/>
                </a:lnTo>
                <a:lnTo>
                  <a:pt x="1125273" y="6360584"/>
                </a:lnTo>
                <a:lnTo>
                  <a:pt x="1116806" y="6359525"/>
                </a:lnTo>
                <a:lnTo>
                  <a:pt x="1108075" y="6358202"/>
                </a:lnTo>
                <a:lnTo>
                  <a:pt x="1099344" y="6356086"/>
                </a:lnTo>
                <a:lnTo>
                  <a:pt x="1090877" y="6353704"/>
                </a:lnTo>
                <a:lnTo>
                  <a:pt x="1082411" y="6350265"/>
                </a:lnTo>
                <a:lnTo>
                  <a:pt x="1060186" y="6346031"/>
                </a:lnTo>
                <a:lnTo>
                  <a:pt x="1055423" y="6346561"/>
                </a:lnTo>
                <a:lnTo>
                  <a:pt x="1050661" y="6346825"/>
                </a:lnTo>
                <a:lnTo>
                  <a:pt x="1046163" y="6346561"/>
                </a:lnTo>
                <a:lnTo>
                  <a:pt x="1041929" y="6346031"/>
                </a:lnTo>
                <a:lnTo>
                  <a:pt x="1037696" y="6344709"/>
                </a:lnTo>
                <a:lnTo>
                  <a:pt x="1033992" y="6343386"/>
                </a:lnTo>
                <a:lnTo>
                  <a:pt x="1030023" y="6341269"/>
                </a:lnTo>
                <a:lnTo>
                  <a:pt x="1026584" y="6338888"/>
                </a:lnTo>
                <a:lnTo>
                  <a:pt x="1023409" y="6335713"/>
                </a:lnTo>
                <a:lnTo>
                  <a:pt x="1020234" y="6332538"/>
                </a:lnTo>
                <a:lnTo>
                  <a:pt x="1017323" y="6328569"/>
                </a:lnTo>
                <a:lnTo>
                  <a:pt x="1014942" y="6324336"/>
                </a:lnTo>
                <a:lnTo>
                  <a:pt x="1012561" y="6319838"/>
                </a:lnTo>
                <a:lnTo>
                  <a:pt x="1010709" y="6315075"/>
                </a:lnTo>
                <a:lnTo>
                  <a:pt x="1008856" y="6309519"/>
                </a:lnTo>
                <a:lnTo>
                  <a:pt x="1007534" y="6303698"/>
                </a:lnTo>
                <a:lnTo>
                  <a:pt x="1005152" y="6293644"/>
                </a:lnTo>
                <a:lnTo>
                  <a:pt x="1002771" y="6283590"/>
                </a:lnTo>
                <a:lnTo>
                  <a:pt x="997479" y="6263746"/>
                </a:lnTo>
                <a:lnTo>
                  <a:pt x="991659" y="6243638"/>
                </a:lnTo>
                <a:lnTo>
                  <a:pt x="985838" y="6224059"/>
                </a:lnTo>
                <a:lnTo>
                  <a:pt x="983192" y="6214004"/>
                </a:lnTo>
                <a:lnTo>
                  <a:pt x="980811" y="6203950"/>
                </a:lnTo>
                <a:lnTo>
                  <a:pt x="978694" y="6193631"/>
                </a:lnTo>
                <a:lnTo>
                  <a:pt x="976577" y="6183313"/>
                </a:lnTo>
                <a:lnTo>
                  <a:pt x="974990" y="6173259"/>
                </a:lnTo>
                <a:lnTo>
                  <a:pt x="974196" y="6162675"/>
                </a:lnTo>
                <a:lnTo>
                  <a:pt x="973138" y="6151827"/>
                </a:lnTo>
                <a:lnTo>
                  <a:pt x="973138" y="6140979"/>
                </a:lnTo>
                <a:lnTo>
                  <a:pt x="968640" y="6130396"/>
                </a:lnTo>
                <a:lnTo>
                  <a:pt x="964672" y="6119548"/>
                </a:lnTo>
                <a:lnTo>
                  <a:pt x="960967" y="6108171"/>
                </a:lnTo>
                <a:lnTo>
                  <a:pt x="957263" y="6097323"/>
                </a:lnTo>
                <a:lnTo>
                  <a:pt x="953824" y="6086211"/>
                </a:lnTo>
                <a:lnTo>
                  <a:pt x="951177" y="6074834"/>
                </a:lnTo>
                <a:lnTo>
                  <a:pt x="948532" y="6063721"/>
                </a:lnTo>
                <a:lnTo>
                  <a:pt x="946150" y="6051815"/>
                </a:lnTo>
                <a:lnTo>
                  <a:pt x="943769" y="6040438"/>
                </a:lnTo>
                <a:lnTo>
                  <a:pt x="941917" y="6028531"/>
                </a:lnTo>
                <a:lnTo>
                  <a:pt x="940065" y="6017154"/>
                </a:lnTo>
                <a:lnTo>
                  <a:pt x="938477" y="6005248"/>
                </a:lnTo>
                <a:lnTo>
                  <a:pt x="937419" y="5993342"/>
                </a:lnTo>
                <a:lnTo>
                  <a:pt x="936096" y="5981171"/>
                </a:lnTo>
                <a:lnTo>
                  <a:pt x="934244" y="5957094"/>
                </a:lnTo>
                <a:lnTo>
                  <a:pt x="933186" y="5953919"/>
                </a:lnTo>
                <a:lnTo>
                  <a:pt x="932127" y="5950215"/>
                </a:lnTo>
                <a:lnTo>
                  <a:pt x="931598" y="5945981"/>
                </a:lnTo>
                <a:lnTo>
                  <a:pt x="931334" y="5941748"/>
                </a:lnTo>
                <a:lnTo>
                  <a:pt x="931334" y="5933017"/>
                </a:lnTo>
                <a:lnTo>
                  <a:pt x="931069" y="5928519"/>
                </a:lnTo>
                <a:lnTo>
                  <a:pt x="931069" y="5924286"/>
                </a:lnTo>
                <a:lnTo>
                  <a:pt x="930275" y="5920052"/>
                </a:lnTo>
                <a:lnTo>
                  <a:pt x="929481" y="5916348"/>
                </a:lnTo>
                <a:lnTo>
                  <a:pt x="927894" y="5913173"/>
                </a:lnTo>
                <a:lnTo>
                  <a:pt x="927100" y="5911850"/>
                </a:lnTo>
                <a:lnTo>
                  <a:pt x="925777" y="5910792"/>
                </a:lnTo>
                <a:lnTo>
                  <a:pt x="924719" y="5909469"/>
                </a:lnTo>
                <a:lnTo>
                  <a:pt x="923131" y="5908675"/>
                </a:lnTo>
                <a:lnTo>
                  <a:pt x="921544" y="5907617"/>
                </a:lnTo>
                <a:lnTo>
                  <a:pt x="919956" y="5907088"/>
                </a:lnTo>
                <a:lnTo>
                  <a:pt x="917840" y="5906823"/>
                </a:lnTo>
                <a:lnTo>
                  <a:pt x="915195" y="5906559"/>
                </a:lnTo>
                <a:lnTo>
                  <a:pt x="912548" y="5906823"/>
                </a:lnTo>
                <a:lnTo>
                  <a:pt x="909903" y="5907088"/>
                </a:lnTo>
                <a:lnTo>
                  <a:pt x="907256" y="5919523"/>
                </a:lnTo>
                <a:lnTo>
                  <a:pt x="904347" y="5931694"/>
                </a:lnTo>
                <a:lnTo>
                  <a:pt x="901436" y="5943865"/>
                </a:lnTo>
                <a:lnTo>
                  <a:pt x="899584" y="5949686"/>
                </a:lnTo>
                <a:lnTo>
                  <a:pt x="897467" y="5954977"/>
                </a:lnTo>
                <a:lnTo>
                  <a:pt x="895351" y="5960534"/>
                </a:lnTo>
                <a:lnTo>
                  <a:pt x="892704" y="5965825"/>
                </a:lnTo>
                <a:lnTo>
                  <a:pt x="890059" y="5970852"/>
                </a:lnTo>
                <a:lnTo>
                  <a:pt x="886619" y="5975350"/>
                </a:lnTo>
                <a:lnTo>
                  <a:pt x="883444" y="5979584"/>
                </a:lnTo>
                <a:lnTo>
                  <a:pt x="879475" y="5983288"/>
                </a:lnTo>
                <a:lnTo>
                  <a:pt x="874977" y="5986992"/>
                </a:lnTo>
                <a:lnTo>
                  <a:pt x="869950" y="5990431"/>
                </a:lnTo>
                <a:lnTo>
                  <a:pt x="871274" y="5997575"/>
                </a:lnTo>
                <a:lnTo>
                  <a:pt x="872861" y="6005248"/>
                </a:lnTo>
                <a:lnTo>
                  <a:pt x="873654" y="6012921"/>
                </a:lnTo>
                <a:lnTo>
                  <a:pt x="873919" y="6016890"/>
                </a:lnTo>
                <a:lnTo>
                  <a:pt x="873919" y="6020594"/>
                </a:lnTo>
                <a:lnTo>
                  <a:pt x="873919" y="6024034"/>
                </a:lnTo>
                <a:lnTo>
                  <a:pt x="873390" y="6027738"/>
                </a:lnTo>
                <a:lnTo>
                  <a:pt x="872861" y="6030648"/>
                </a:lnTo>
                <a:lnTo>
                  <a:pt x="871802" y="6033823"/>
                </a:lnTo>
                <a:lnTo>
                  <a:pt x="870744" y="6036204"/>
                </a:lnTo>
                <a:lnTo>
                  <a:pt x="868892" y="6038586"/>
                </a:lnTo>
                <a:lnTo>
                  <a:pt x="866775" y="6040438"/>
                </a:lnTo>
                <a:lnTo>
                  <a:pt x="864130" y="6042025"/>
                </a:lnTo>
                <a:lnTo>
                  <a:pt x="858309" y="6044671"/>
                </a:lnTo>
                <a:lnTo>
                  <a:pt x="852752" y="6047846"/>
                </a:lnTo>
                <a:lnTo>
                  <a:pt x="847461" y="6051286"/>
                </a:lnTo>
                <a:lnTo>
                  <a:pt x="842434" y="6055254"/>
                </a:lnTo>
                <a:lnTo>
                  <a:pt x="837406" y="6059488"/>
                </a:lnTo>
                <a:lnTo>
                  <a:pt x="832645" y="6063721"/>
                </a:lnTo>
                <a:lnTo>
                  <a:pt x="827881" y="6068219"/>
                </a:lnTo>
                <a:lnTo>
                  <a:pt x="823384" y="6072981"/>
                </a:lnTo>
                <a:lnTo>
                  <a:pt x="814123" y="6082771"/>
                </a:lnTo>
                <a:lnTo>
                  <a:pt x="805392" y="6092561"/>
                </a:lnTo>
                <a:lnTo>
                  <a:pt x="796396" y="6102350"/>
                </a:lnTo>
                <a:lnTo>
                  <a:pt x="791898" y="6107113"/>
                </a:lnTo>
                <a:lnTo>
                  <a:pt x="787136" y="6111611"/>
                </a:lnTo>
                <a:lnTo>
                  <a:pt x="761206" y="6114521"/>
                </a:lnTo>
                <a:lnTo>
                  <a:pt x="735013" y="6117696"/>
                </a:lnTo>
                <a:lnTo>
                  <a:pt x="722048" y="6119284"/>
                </a:lnTo>
                <a:lnTo>
                  <a:pt x="708554" y="6120077"/>
                </a:lnTo>
                <a:lnTo>
                  <a:pt x="695590" y="6120871"/>
                </a:lnTo>
                <a:lnTo>
                  <a:pt x="682626" y="6121665"/>
                </a:lnTo>
                <a:lnTo>
                  <a:pt x="669396" y="6122194"/>
                </a:lnTo>
                <a:lnTo>
                  <a:pt x="656431" y="6122194"/>
                </a:lnTo>
                <a:lnTo>
                  <a:pt x="643467" y="6121665"/>
                </a:lnTo>
                <a:lnTo>
                  <a:pt x="630238" y="6120606"/>
                </a:lnTo>
                <a:lnTo>
                  <a:pt x="617273" y="6119548"/>
                </a:lnTo>
                <a:lnTo>
                  <a:pt x="604309" y="6117696"/>
                </a:lnTo>
                <a:lnTo>
                  <a:pt x="591080" y="6115315"/>
                </a:lnTo>
                <a:lnTo>
                  <a:pt x="578115" y="6112140"/>
                </a:lnTo>
                <a:lnTo>
                  <a:pt x="573617" y="6110817"/>
                </a:lnTo>
                <a:lnTo>
                  <a:pt x="569913" y="6108965"/>
                </a:lnTo>
                <a:lnTo>
                  <a:pt x="566473" y="6106584"/>
                </a:lnTo>
                <a:lnTo>
                  <a:pt x="563563" y="6103673"/>
                </a:lnTo>
                <a:lnTo>
                  <a:pt x="561181" y="6100763"/>
                </a:lnTo>
                <a:lnTo>
                  <a:pt x="559065" y="6097323"/>
                </a:lnTo>
                <a:lnTo>
                  <a:pt x="557213" y="6093884"/>
                </a:lnTo>
                <a:lnTo>
                  <a:pt x="555625" y="6089915"/>
                </a:lnTo>
                <a:lnTo>
                  <a:pt x="554567" y="6085681"/>
                </a:lnTo>
                <a:lnTo>
                  <a:pt x="553509" y="6081448"/>
                </a:lnTo>
                <a:lnTo>
                  <a:pt x="551656" y="6072717"/>
                </a:lnTo>
                <a:lnTo>
                  <a:pt x="549275" y="6054725"/>
                </a:lnTo>
                <a:lnTo>
                  <a:pt x="545042" y="6021652"/>
                </a:lnTo>
                <a:lnTo>
                  <a:pt x="540809" y="5989109"/>
                </a:lnTo>
                <a:lnTo>
                  <a:pt x="533400" y="5923756"/>
                </a:lnTo>
                <a:lnTo>
                  <a:pt x="508530" y="5618692"/>
                </a:lnTo>
                <a:lnTo>
                  <a:pt x="506413" y="5612871"/>
                </a:lnTo>
                <a:lnTo>
                  <a:pt x="505090" y="5607579"/>
                </a:lnTo>
                <a:lnTo>
                  <a:pt x="503767" y="5601759"/>
                </a:lnTo>
                <a:lnTo>
                  <a:pt x="502973" y="5596467"/>
                </a:lnTo>
                <a:lnTo>
                  <a:pt x="499269" y="5581915"/>
                </a:lnTo>
                <a:lnTo>
                  <a:pt x="495565" y="5567363"/>
                </a:lnTo>
                <a:lnTo>
                  <a:pt x="492390" y="5552811"/>
                </a:lnTo>
                <a:lnTo>
                  <a:pt x="489744" y="5538523"/>
                </a:lnTo>
                <a:lnTo>
                  <a:pt x="486834" y="5523706"/>
                </a:lnTo>
                <a:lnTo>
                  <a:pt x="484717" y="5509154"/>
                </a:lnTo>
                <a:lnTo>
                  <a:pt x="482600" y="5494338"/>
                </a:lnTo>
                <a:lnTo>
                  <a:pt x="481277" y="5479521"/>
                </a:lnTo>
                <a:lnTo>
                  <a:pt x="479954" y="5464704"/>
                </a:lnTo>
                <a:lnTo>
                  <a:pt x="479161" y="5449888"/>
                </a:lnTo>
                <a:lnTo>
                  <a:pt x="478367" y="5435336"/>
                </a:lnTo>
                <a:lnTo>
                  <a:pt x="478102" y="5420254"/>
                </a:lnTo>
                <a:lnTo>
                  <a:pt x="478102" y="5405438"/>
                </a:lnTo>
                <a:lnTo>
                  <a:pt x="478367" y="5390356"/>
                </a:lnTo>
                <a:lnTo>
                  <a:pt x="479161" y="5375275"/>
                </a:lnTo>
                <a:lnTo>
                  <a:pt x="479954" y="5360194"/>
                </a:lnTo>
                <a:lnTo>
                  <a:pt x="479425" y="5354373"/>
                </a:lnTo>
                <a:lnTo>
                  <a:pt x="479161" y="5349081"/>
                </a:lnTo>
                <a:lnTo>
                  <a:pt x="479161" y="5343261"/>
                </a:lnTo>
                <a:lnTo>
                  <a:pt x="479425" y="5337440"/>
                </a:lnTo>
                <a:lnTo>
                  <a:pt x="479954" y="5331884"/>
                </a:lnTo>
                <a:lnTo>
                  <a:pt x="481013" y="5325798"/>
                </a:lnTo>
                <a:lnTo>
                  <a:pt x="482336" y="5319713"/>
                </a:lnTo>
                <a:lnTo>
                  <a:pt x="484188" y="5313892"/>
                </a:lnTo>
                <a:lnTo>
                  <a:pt x="482336" y="5297488"/>
                </a:lnTo>
                <a:lnTo>
                  <a:pt x="479954" y="5293519"/>
                </a:lnTo>
                <a:lnTo>
                  <a:pt x="477838" y="5289550"/>
                </a:lnTo>
                <a:lnTo>
                  <a:pt x="475986" y="5285581"/>
                </a:lnTo>
                <a:lnTo>
                  <a:pt x="474663" y="5281613"/>
                </a:lnTo>
                <a:lnTo>
                  <a:pt x="473075" y="5277644"/>
                </a:lnTo>
                <a:lnTo>
                  <a:pt x="471753" y="5273411"/>
                </a:lnTo>
                <a:lnTo>
                  <a:pt x="469901" y="5265209"/>
                </a:lnTo>
                <a:lnTo>
                  <a:pt x="468842" y="5256742"/>
                </a:lnTo>
                <a:lnTo>
                  <a:pt x="468313" y="5248011"/>
                </a:lnTo>
                <a:lnTo>
                  <a:pt x="467784" y="5239015"/>
                </a:lnTo>
                <a:lnTo>
                  <a:pt x="467519" y="5230284"/>
                </a:lnTo>
                <a:lnTo>
                  <a:pt x="468313" y="5212556"/>
                </a:lnTo>
                <a:lnTo>
                  <a:pt x="468577" y="5194829"/>
                </a:lnTo>
                <a:lnTo>
                  <a:pt x="468577" y="5185834"/>
                </a:lnTo>
                <a:lnTo>
                  <a:pt x="467784" y="5176573"/>
                </a:lnTo>
                <a:lnTo>
                  <a:pt x="466990" y="5167842"/>
                </a:lnTo>
                <a:lnTo>
                  <a:pt x="465402" y="5159111"/>
                </a:lnTo>
                <a:lnTo>
                  <a:pt x="464344" y="5162815"/>
                </a:lnTo>
                <a:lnTo>
                  <a:pt x="463286" y="5166784"/>
                </a:lnTo>
                <a:lnTo>
                  <a:pt x="461698" y="5174192"/>
                </a:lnTo>
                <a:lnTo>
                  <a:pt x="460640" y="5182129"/>
                </a:lnTo>
                <a:lnTo>
                  <a:pt x="460111" y="5190067"/>
                </a:lnTo>
                <a:lnTo>
                  <a:pt x="460111" y="5197740"/>
                </a:lnTo>
                <a:lnTo>
                  <a:pt x="460111" y="5205942"/>
                </a:lnTo>
                <a:lnTo>
                  <a:pt x="460375" y="5221552"/>
                </a:lnTo>
                <a:lnTo>
                  <a:pt x="460375" y="5229490"/>
                </a:lnTo>
                <a:lnTo>
                  <a:pt x="460375" y="5237427"/>
                </a:lnTo>
                <a:lnTo>
                  <a:pt x="459846" y="5244836"/>
                </a:lnTo>
                <a:lnTo>
                  <a:pt x="458788" y="5252509"/>
                </a:lnTo>
                <a:lnTo>
                  <a:pt x="457465" y="5259917"/>
                </a:lnTo>
                <a:lnTo>
                  <a:pt x="456406" y="5263621"/>
                </a:lnTo>
                <a:lnTo>
                  <a:pt x="455348" y="5267061"/>
                </a:lnTo>
                <a:lnTo>
                  <a:pt x="453761" y="5270500"/>
                </a:lnTo>
                <a:lnTo>
                  <a:pt x="452173" y="5274204"/>
                </a:lnTo>
                <a:lnTo>
                  <a:pt x="450321" y="5277379"/>
                </a:lnTo>
                <a:lnTo>
                  <a:pt x="448204" y="5280819"/>
                </a:lnTo>
                <a:lnTo>
                  <a:pt x="446881" y="5313892"/>
                </a:lnTo>
                <a:lnTo>
                  <a:pt x="445029" y="5346965"/>
                </a:lnTo>
                <a:lnTo>
                  <a:pt x="442913" y="5380038"/>
                </a:lnTo>
                <a:lnTo>
                  <a:pt x="440531" y="5412846"/>
                </a:lnTo>
                <a:lnTo>
                  <a:pt x="438150" y="5446184"/>
                </a:lnTo>
                <a:lnTo>
                  <a:pt x="435504" y="5478992"/>
                </a:lnTo>
                <a:lnTo>
                  <a:pt x="429948" y="5544873"/>
                </a:lnTo>
                <a:lnTo>
                  <a:pt x="423598" y="5610225"/>
                </a:lnTo>
                <a:lnTo>
                  <a:pt x="416719" y="5675577"/>
                </a:lnTo>
                <a:lnTo>
                  <a:pt x="409046" y="5741194"/>
                </a:lnTo>
                <a:lnTo>
                  <a:pt x="401373" y="5806546"/>
                </a:lnTo>
                <a:lnTo>
                  <a:pt x="393171" y="5871898"/>
                </a:lnTo>
                <a:lnTo>
                  <a:pt x="384440" y="5936986"/>
                </a:lnTo>
                <a:lnTo>
                  <a:pt x="366977" y="6067161"/>
                </a:lnTo>
                <a:lnTo>
                  <a:pt x="348722" y="6197336"/>
                </a:lnTo>
                <a:lnTo>
                  <a:pt x="331259" y="6327511"/>
                </a:lnTo>
                <a:lnTo>
                  <a:pt x="332582" y="6332538"/>
                </a:lnTo>
                <a:lnTo>
                  <a:pt x="333111" y="6337300"/>
                </a:lnTo>
                <a:lnTo>
                  <a:pt x="333640" y="6341798"/>
                </a:lnTo>
                <a:lnTo>
                  <a:pt x="333640" y="6346296"/>
                </a:lnTo>
                <a:lnTo>
                  <a:pt x="333640" y="6350794"/>
                </a:lnTo>
                <a:lnTo>
                  <a:pt x="333111" y="6355292"/>
                </a:lnTo>
                <a:lnTo>
                  <a:pt x="332582" y="6359525"/>
                </a:lnTo>
                <a:lnTo>
                  <a:pt x="331523" y="6364023"/>
                </a:lnTo>
                <a:lnTo>
                  <a:pt x="329406" y="6372490"/>
                </a:lnTo>
                <a:lnTo>
                  <a:pt x="326761" y="6380692"/>
                </a:lnTo>
                <a:lnTo>
                  <a:pt x="320940" y="6397361"/>
                </a:lnTo>
                <a:lnTo>
                  <a:pt x="319882" y="6404504"/>
                </a:lnTo>
                <a:lnTo>
                  <a:pt x="318294" y="6411384"/>
                </a:lnTo>
                <a:lnTo>
                  <a:pt x="316706" y="6418792"/>
                </a:lnTo>
                <a:lnTo>
                  <a:pt x="314854" y="6425671"/>
                </a:lnTo>
                <a:lnTo>
                  <a:pt x="313267" y="6432550"/>
                </a:lnTo>
                <a:lnTo>
                  <a:pt x="311150" y="6439165"/>
                </a:lnTo>
                <a:lnTo>
                  <a:pt x="308504" y="6446309"/>
                </a:lnTo>
                <a:lnTo>
                  <a:pt x="306123" y="6452923"/>
                </a:lnTo>
                <a:lnTo>
                  <a:pt x="303477" y="6459273"/>
                </a:lnTo>
                <a:lnTo>
                  <a:pt x="300831" y="6465888"/>
                </a:lnTo>
                <a:lnTo>
                  <a:pt x="298186" y="6471709"/>
                </a:lnTo>
                <a:lnTo>
                  <a:pt x="295011" y="6478059"/>
                </a:lnTo>
                <a:lnTo>
                  <a:pt x="291836" y="6483879"/>
                </a:lnTo>
                <a:lnTo>
                  <a:pt x="288397" y="6489965"/>
                </a:lnTo>
                <a:lnTo>
                  <a:pt x="285221" y="6495256"/>
                </a:lnTo>
                <a:lnTo>
                  <a:pt x="281781" y="6500813"/>
                </a:lnTo>
                <a:lnTo>
                  <a:pt x="278077" y="6505840"/>
                </a:lnTo>
                <a:lnTo>
                  <a:pt x="274638" y="6510867"/>
                </a:lnTo>
                <a:lnTo>
                  <a:pt x="270669" y="6515629"/>
                </a:lnTo>
                <a:lnTo>
                  <a:pt x="266965" y="6520127"/>
                </a:lnTo>
                <a:lnTo>
                  <a:pt x="262996" y="6524361"/>
                </a:lnTo>
                <a:lnTo>
                  <a:pt x="259027" y="6528065"/>
                </a:lnTo>
                <a:lnTo>
                  <a:pt x="255324" y="6531504"/>
                </a:lnTo>
                <a:lnTo>
                  <a:pt x="251354" y="6534944"/>
                </a:lnTo>
                <a:lnTo>
                  <a:pt x="247386" y="6537854"/>
                </a:lnTo>
                <a:lnTo>
                  <a:pt x="243417" y="6540500"/>
                </a:lnTo>
                <a:lnTo>
                  <a:pt x="239448" y="6542617"/>
                </a:lnTo>
                <a:lnTo>
                  <a:pt x="235744" y="6544734"/>
                </a:lnTo>
                <a:lnTo>
                  <a:pt x="231775" y="6546321"/>
                </a:lnTo>
                <a:lnTo>
                  <a:pt x="227806" y="6547644"/>
                </a:lnTo>
                <a:lnTo>
                  <a:pt x="223838" y="6548438"/>
                </a:lnTo>
                <a:lnTo>
                  <a:pt x="219869" y="6548702"/>
                </a:lnTo>
                <a:lnTo>
                  <a:pt x="216695" y="6550819"/>
                </a:lnTo>
                <a:lnTo>
                  <a:pt x="212990" y="6552936"/>
                </a:lnTo>
                <a:lnTo>
                  <a:pt x="209551" y="6554523"/>
                </a:lnTo>
                <a:lnTo>
                  <a:pt x="206375" y="6556111"/>
                </a:lnTo>
                <a:lnTo>
                  <a:pt x="202671" y="6557434"/>
                </a:lnTo>
                <a:lnTo>
                  <a:pt x="199496" y="6558756"/>
                </a:lnTo>
                <a:lnTo>
                  <a:pt x="192352" y="6560609"/>
                </a:lnTo>
                <a:lnTo>
                  <a:pt x="185209" y="6561667"/>
                </a:lnTo>
                <a:lnTo>
                  <a:pt x="178329" y="6562461"/>
                </a:lnTo>
                <a:lnTo>
                  <a:pt x="171186" y="6562725"/>
                </a:lnTo>
                <a:lnTo>
                  <a:pt x="164042" y="6562990"/>
                </a:lnTo>
                <a:lnTo>
                  <a:pt x="149754" y="6562990"/>
                </a:lnTo>
                <a:lnTo>
                  <a:pt x="142611" y="6562990"/>
                </a:lnTo>
                <a:lnTo>
                  <a:pt x="135467" y="6563254"/>
                </a:lnTo>
                <a:lnTo>
                  <a:pt x="128588" y="6563519"/>
                </a:lnTo>
                <a:lnTo>
                  <a:pt x="121180" y="6564577"/>
                </a:lnTo>
                <a:lnTo>
                  <a:pt x="114300" y="6565900"/>
                </a:lnTo>
                <a:lnTo>
                  <a:pt x="107421" y="6568017"/>
                </a:lnTo>
                <a:lnTo>
                  <a:pt x="44980" y="6563254"/>
                </a:lnTo>
                <a:lnTo>
                  <a:pt x="39952" y="6563254"/>
                </a:lnTo>
                <a:lnTo>
                  <a:pt x="34396" y="6562990"/>
                </a:lnTo>
                <a:lnTo>
                  <a:pt x="31750" y="6562725"/>
                </a:lnTo>
                <a:lnTo>
                  <a:pt x="28840" y="6561931"/>
                </a:lnTo>
                <a:lnTo>
                  <a:pt x="26459" y="6561138"/>
                </a:lnTo>
                <a:lnTo>
                  <a:pt x="23813" y="6560344"/>
                </a:lnTo>
                <a:lnTo>
                  <a:pt x="21696" y="6559021"/>
                </a:lnTo>
                <a:lnTo>
                  <a:pt x="19580" y="6557434"/>
                </a:lnTo>
                <a:lnTo>
                  <a:pt x="17992" y="6556111"/>
                </a:lnTo>
                <a:lnTo>
                  <a:pt x="16669" y="6554259"/>
                </a:lnTo>
                <a:lnTo>
                  <a:pt x="15346" y="6552142"/>
                </a:lnTo>
                <a:lnTo>
                  <a:pt x="14817" y="6550025"/>
                </a:lnTo>
                <a:lnTo>
                  <a:pt x="14817" y="6547644"/>
                </a:lnTo>
                <a:lnTo>
                  <a:pt x="15082" y="6544734"/>
                </a:lnTo>
                <a:lnTo>
                  <a:pt x="16404" y="6537325"/>
                </a:lnTo>
                <a:lnTo>
                  <a:pt x="17463" y="6530181"/>
                </a:lnTo>
                <a:lnTo>
                  <a:pt x="17992" y="6523038"/>
                </a:lnTo>
                <a:lnTo>
                  <a:pt x="19050" y="6515894"/>
                </a:lnTo>
                <a:lnTo>
                  <a:pt x="19315" y="6508750"/>
                </a:lnTo>
                <a:lnTo>
                  <a:pt x="19580" y="6501342"/>
                </a:lnTo>
                <a:lnTo>
                  <a:pt x="19580" y="6487319"/>
                </a:lnTo>
                <a:lnTo>
                  <a:pt x="18786" y="6473296"/>
                </a:lnTo>
                <a:lnTo>
                  <a:pt x="17727" y="6459273"/>
                </a:lnTo>
                <a:lnTo>
                  <a:pt x="16404" y="6444986"/>
                </a:lnTo>
                <a:lnTo>
                  <a:pt x="14552" y="6431227"/>
                </a:lnTo>
                <a:lnTo>
                  <a:pt x="10584" y="6403181"/>
                </a:lnTo>
                <a:lnTo>
                  <a:pt x="8732" y="6389159"/>
                </a:lnTo>
                <a:lnTo>
                  <a:pt x="7144" y="6375400"/>
                </a:lnTo>
                <a:lnTo>
                  <a:pt x="6086" y="6361113"/>
                </a:lnTo>
                <a:lnTo>
                  <a:pt x="5027" y="6346825"/>
                </a:lnTo>
                <a:lnTo>
                  <a:pt x="4763" y="6333067"/>
                </a:lnTo>
                <a:lnTo>
                  <a:pt x="4763" y="6325923"/>
                </a:lnTo>
                <a:lnTo>
                  <a:pt x="5027" y="6318779"/>
                </a:lnTo>
                <a:lnTo>
                  <a:pt x="5821" y="6307931"/>
                </a:lnTo>
                <a:lnTo>
                  <a:pt x="6086" y="6297084"/>
                </a:lnTo>
                <a:lnTo>
                  <a:pt x="6086" y="6275388"/>
                </a:lnTo>
                <a:lnTo>
                  <a:pt x="5556" y="6253956"/>
                </a:lnTo>
                <a:lnTo>
                  <a:pt x="4498" y="6232261"/>
                </a:lnTo>
                <a:lnTo>
                  <a:pt x="2382" y="6188869"/>
                </a:lnTo>
                <a:lnTo>
                  <a:pt x="1323" y="6167173"/>
                </a:lnTo>
                <a:lnTo>
                  <a:pt x="265" y="6145477"/>
                </a:lnTo>
                <a:lnTo>
                  <a:pt x="0" y="6123781"/>
                </a:lnTo>
                <a:lnTo>
                  <a:pt x="0" y="6102350"/>
                </a:lnTo>
                <a:lnTo>
                  <a:pt x="265" y="6091502"/>
                </a:lnTo>
                <a:lnTo>
                  <a:pt x="530" y="6080654"/>
                </a:lnTo>
                <a:lnTo>
                  <a:pt x="1323" y="6070071"/>
                </a:lnTo>
                <a:lnTo>
                  <a:pt x="2117" y="6059223"/>
                </a:lnTo>
                <a:lnTo>
                  <a:pt x="3440" y="6048375"/>
                </a:lnTo>
                <a:lnTo>
                  <a:pt x="4763" y="6037792"/>
                </a:lnTo>
                <a:lnTo>
                  <a:pt x="6350" y="6027209"/>
                </a:lnTo>
                <a:lnTo>
                  <a:pt x="8467" y="6016361"/>
                </a:lnTo>
                <a:lnTo>
                  <a:pt x="10584" y="6005777"/>
                </a:lnTo>
                <a:lnTo>
                  <a:pt x="13230" y="5995194"/>
                </a:lnTo>
                <a:lnTo>
                  <a:pt x="16404" y="5984611"/>
                </a:lnTo>
                <a:lnTo>
                  <a:pt x="19580" y="5974027"/>
                </a:lnTo>
                <a:lnTo>
                  <a:pt x="20638" y="5948363"/>
                </a:lnTo>
                <a:lnTo>
                  <a:pt x="21167" y="5922963"/>
                </a:lnTo>
                <a:lnTo>
                  <a:pt x="21696" y="5897827"/>
                </a:lnTo>
                <a:lnTo>
                  <a:pt x="22755" y="5872163"/>
                </a:lnTo>
                <a:lnTo>
                  <a:pt x="23813" y="5846763"/>
                </a:lnTo>
                <a:lnTo>
                  <a:pt x="24607" y="5834063"/>
                </a:lnTo>
                <a:lnTo>
                  <a:pt x="25930" y="5821363"/>
                </a:lnTo>
                <a:lnTo>
                  <a:pt x="27517" y="5808663"/>
                </a:lnTo>
                <a:lnTo>
                  <a:pt x="28840" y="5796227"/>
                </a:lnTo>
                <a:lnTo>
                  <a:pt x="30957" y="5783792"/>
                </a:lnTo>
                <a:lnTo>
                  <a:pt x="33602" y="5771356"/>
                </a:lnTo>
                <a:lnTo>
                  <a:pt x="31486" y="5757334"/>
                </a:lnTo>
                <a:lnTo>
                  <a:pt x="29634" y="5743575"/>
                </a:lnTo>
                <a:lnTo>
                  <a:pt x="28575" y="5729552"/>
                </a:lnTo>
                <a:lnTo>
                  <a:pt x="28311" y="5716059"/>
                </a:lnTo>
                <a:lnTo>
                  <a:pt x="28311" y="5702300"/>
                </a:lnTo>
                <a:lnTo>
                  <a:pt x="28575" y="5688277"/>
                </a:lnTo>
                <a:lnTo>
                  <a:pt x="29634" y="5674784"/>
                </a:lnTo>
                <a:lnTo>
                  <a:pt x="30427" y="5661025"/>
                </a:lnTo>
                <a:lnTo>
                  <a:pt x="33073" y="5633773"/>
                </a:lnTo>
                <a:lnTo>
                  <a:pt x="36248" y="5606256"/>
                </a:lnTo>
                <a:lnTo>
                  <a:pt x="39159" y="5579269"/>
                </a:lnTo>
                <a:lnTo>
                  <a:pt x="40481" y="5565511"/>
                </a:lnTo>
                <a:lnTo>
                  <a:pt x="41275" y="5552281"/>
                </a:lnTo>
                <a:lnTo>
                  <a:pt x="44715" y="5501217"/>
                </a:lnTo>
                <a:lnTo>
                  <a:pt x="47625" y="5450417"/>
                </a:lnTo>
                <a:lnTo>
                  <a:pt x="50800" y="5399352"/>
                </a:lnTo>
                <a:lnTo>
                  <a:pt x="53181" y="5348288"/>
                </a:lnTo>
                <a:lnTo>
                  <a:pt x="55298" y="5297488"/>
                </a:lnTo>
                <a:lnTo>
                  <a:pt x="57415" y="5246423"/>
                </a:lnTo>
                <a:lnTo>
                  <a:pt x="58738" y="5195359"/>
                </a:lnTo>
                <a:lnTo>
                  <a:pt x="60325" y="5144029"/>
                </a:lnTo>
                <a:lnTo>
                  <a:pt x="57415" y="4450556"/>
                </a:lnTo>
                <a:lnTo>
                  <a:pt x="58473" y="4400021"/>
                </a:lnTo>
                <a:lnTo>
                  <a:pt x="58209" y="4357688"/>
                </a:lnTo>
                <a:lnTo>
                  <a:pt x="57944" y="4315354"/>
                </a:lnTo>
                <a:lnTo>
                  <a:pt x="53181" y="3858948"/>
                </a:lnTo>
                <a:lnTo>
                  <a:pt x="52123" y="3744648"/>
                </a:lnTo>
                <a:lnTo>
                  <a:pt x="51329" y="3630613"/>
                </a:lnTo>
                <a:lnTo>
                  <a:pt x="50800" y="3516577"/>
                </a:lnTo>
                <a:lnTo>
                  <a:pt x="50007" y="3402542"/>
                </a:lnTo>
                <a:lnTo>
                  <a:pt x="50007" y="3382169"/>
                </a:lnTo>
                <a:lnTo>
                  <a:pt x="49477" y="3361796"/>
                </a:lnTo>
                <a:lnTo>
                  <a:pt x="47890" y="3321315"/>
                </a:lnTo>
                <a:lnTo>
                  <a:pt x="46038" y="3280569"/>
                </a:lnTo>
                <a:lnTo>
                  <a:pt x="45509" y="3259931"/>
                </a:lnTo>
                <a:lnTo>
                  <a:pt x="44980" y="3239823"/>
                </a:lnTo>
                <a:lnTo>
                  <a:pt x="44715" y="3219715"/>
                </a:lnTo>
                <a:lnTo>
                  <a:pt x="44715" y="3199077"/>
                </a:lnTo>
                <a:lnTo>
                  <a:pt x="44980" y="3178969"/>
                </a:lnTo>
                <a:lnTo>
                  <a:pt x="45773" y="3158596"/>
                </a:lnTo>
                <a:lnTo>
                  <a:pt x="47096" y="3138223"/>
                </a:lnTo>
                <a:lnTo>
                  <a:pt x="49213" y="3117850"/>
                </a:lnTo>
                <a:lnTo>
                  <a:pt x="50271" y="3108061"/>
                </a:lnTo>
                <a:lnTo>
                  <a:pt x="51859" y="3097742"/>
                </a:lnTo>
                <a:lnTo>
                  <a:pt x="53711" y="3087688"/>
                </a:lnTo>
                <a:lnTo>
                  <a:pt x="55563" y="3077634"/>
                </a:lnTo>
                <a:lnTo>
                  <a:pt x="52388" y="3050117"/>
                </a:lnTo>
                <a:lnTo>
                  <a:pt x="50007" y="3022336"/>
                </a:lnTo>
                <a:lnTo>
                  <a:pt x="48155" y="2994819"/>
                </a:lnTo>
                <a:lnTo>
                  <a:pt x="47096" y="2967038"/>
                </a:lnTo>
                <a:lnTo>
                  <a:pt x="45773" y="2939256"/>
                </a:lnTo>
                <a:lnTo>
                  <a:pt x="45244" y="2911475"/>
                </a:lnTo>
                <a:lnTo>
                  <a:pt x="44980" y="2883959"/>
                </a:lnTo>
                <a:lnTo>
                  <a:pt x="44715" y="2856442"/>
                </a:lnTo>
                <a:lnTo>
                  <a:pt x="45244" y="2800879"/>
                </a:lnTo>
                <a:lnTo>
                  <a:pt x="45773" y="2745317"/>
                </a:lnTo>
                <a:lnTo>
                  <a:pt x="46832" y="2689754"/>
                </a:lnTo>
                <a:lnTo>
                  <a:pt x="47361" y="2634721"/>
                </a:lnTo>
                <a:lnTo>
                  <a:pt x="47625" y="2603236"/>
                </a:lnTo>
                <a:lnTo>
                  <a:pt x="47361" y="2572015"/>
                </a:lnTo>
                <a:lnTo>
                  <a:pt x="46832" y="2509044"/>
                </a:lnTo>
                <a:lnTo>
                  <a:pt x="46038" y="2446338"/>
                </a:lnTo>
                <a:lnTo>
                  <a:pt x="45773" y="2383632"/>
                </a:lnTo>
                <a:lnTo>
                  <a:pt x="45773" y="2352146"/>
                </a:lnTo>
                <a:lnTo>
                  <a:pt x="46038" y="2320661"/>
                </a:lnTo>
                <a:lnTo>
                  <a:pt x="46832" y="2289175"/>
                </a:lnTo>
                <a:lnTo>
                  <a:pt x="47625" y="2257954"/>
                </a:lnTo>
                <a:lnTo>
                  <a:pt x="48948" y="2226733"/>
                </a:lnTo>
                <a:lnTo>
                  <a:pt x="50271" y="2195513"/>
                </a:lnTo>
                <a:lnTo>
                  <a:pt x="52388" y="2164027"/>
                </a:lnTo>
                <a:lnTo>
                  <a:pt x="55298" y="2132542"/>
                </a:lnTo>
                <a:lnTo>
                  <a:pt x="53181" y="2101586"/>
                </a:lnTo>
                <a:lnTo>
                  <a:pt x="51594" y="2070100"/>
                </a:lnTo>
                <a:lnTo>
                  <a:pt x="50007" y="2039144"/>
                </a:lnTo>
                <a:lnTo>
                  <a:pt x="48948" y="2007659"/>
                </a:lnTo>
                <a:lnTo>
                  <a:pt x="47890" y="1976438"/>
                </a:lnTo>
                <a:lnTo>
                  <a:pt x="47096" y="1945217"/>
                </a:lnTo>
                <a:lnTo>
                  <a:pt x="46832" y="1913996"/>
                </a:lnTo>
                <a:lnTo>
                  <a:pt x="46567" y="1882775"/>
                </a:lnTo>
                <a:lnTo>
                  <a:pt x="46567" y="1820334"/>
                </a:lnTo>
                <a:lnTo>
                  <a:pt x="47096" y="1757892"/>
                </a:lnTo>
                <a:lnTo>
                  <a:pt x="47890" y="1695450"/>
                </a:lnTo>
                <a:lnTo>
                  <a:pt x="49477" y="1633009"/>
                </a:lnTo>
                <a:lnTo>
                  <a:pt x="52917" y="1508125"/>
                </a:lnTo>
                <a:lnTo>
                  <a:pt x="54240" y="1445684"/>
                </a:lnTo>
                <a:lnTo>
                  <a:pt x="55827" y="1383242"/>
                </a:lnTo>
                <a:lnTo>
                  <a:pt x="57150" y="1320800"/>
                </a:lnTo>
                <a:lnTo>
                  <a:pt x="57944" y="1258094"/>
                </a:lnTo>
                <a:lnTo>
                  <a:pt x="57944" y="1195652"/>
                </a:lnTo>
                <a:lnTo>
                  <a:pt x="57944" y="1164431"/>
                </a:lnTo>
                <a:lnTo>
                  <a:pt x="57415" y="1133210"/>
                </a:lnTo>
                <a:lnTo>
                  <a:pt x="58473" y="1116542"/>
                </a:lnTo>
                <a:lnTo>
                  <a:pt x="57150" y="800100"/>
                </a:lnTo>
                <a:lnTo>
                  <a:pt x="56621" y="783431"/>
                </a:lnTo>
                <a:lnTo>
                  <a:pt x="56621" y="775229"/>
                </a:lnTo>
                <a:lnTo>
                  <a:pt x="57150" y="767292"/>
                </a:lnTo>
                <a:lnTo>
                  <a:pt x="57680" y="763323"/>
                </a:lnTo>
                <a:lnTo>
                  <a:pt x="58209" y="759354"/>
                </a:lnTo>
                <a:lnTo>
                  <a:pt x="59002" y="755650"/>
                </a:lnTo>
                <a:lnTo>
                  <a:pt x="60325" y="751681"/>
                </a:lnTo>
                <a:lnTo>
                  <a:pt x="61913" y="748242"/>
                </a:lnTo>
                <a:lnTo>
                  <a:pt x="63765" y="744802"/>
                </a:lnTo>
                <a:lnTo>
                  <a:pt x="65881" y="741363"/>
                </a:lnTo>
                <a:lnTo>
                  <a:pt x="68527" y="737923"/>
                </a:lnTo>
                <a:lnTo>
                  <a:pt x="66411" y="734219"/>
                </a:lnTo>
                <a:lnTo>
                  <a:pt x="64559" y="730779"/>
                </a:lnTo>
                <a:lnTo>
                  <a:pt x="63236" y="727075"/>
                </a:lnTo>
                <a:lnTo>
                  <a:pt x="62177" y="723371"/>
                </a:lnTo>
                <a:lnTo>
                  <a:pt x="60855" y="719931"/>
                </a:lnTo>
                <a:lnTo>
                  <a:pt x="60325" y="716492"/>
                </a:lnTo>
                <a:lnTo>
                  <a:pt x="59532" y="712788"/>
                </a:lnTo>
                <a:lnTo>
                  <a:pt x="59002" y="709348"/>
                </a:lnTo>
                <a:lnTo>
                  <a:pt x="58738" y="701940"/>
                </a:lnTo>
                <a:lnTo>
                  <a:pt x="58738" y="695061"/>
                </a:lnTo>
                <a:lnTo>
                  <a:pt x="59796" y="688181"/>
                </a:lnTo>
                <a:lnTo>
                  <a:pt x="60590" y="681038"/>
                </a:lnTo>
                <a:lnTo>
                  <a:pt x="62177" y="673894"/>
                </a:lnTo>
                <a:lnTo>
                  <a:pt x="63765" y="667015"/>
                </a:lnTo>
                <a:lnTo>
                  <a:pt x="66940" y="653256"/>
                </a:lnTo>
                <a:lnTo>
                  <a:pt x="68792" y="646113"/>
                </a:lnTo>
                <a:lnTo>
                  <a:pt x="70380" y="639233"/>
                </a:lnTo>
                <a:lnTo>
                  <a:pt x="71438" y="632090"/>
                </a:lnTo>
                <a:lnTo>
                  <a:pt x="72496" y="625211"/>
                </a:lnTo>
                <a:lnTo>
                  <a:pt x="70115" y="618861"/>
                </a:lnTo>
                <a:lnTo>
                  <a:pt x="68527" y="612511"/>
                </a:lnTo>
                <a:lnTo>
                  <a:pt x="67469" y="606425"/>
                </a:lnTo>
                <a:lnTo>
                  <a:pt x="66940" y="600075"/>
                </a:lnTo>
                <a:lnTo>
                  <a:pt x="66675" y="593725"/>
                </a:lnTo>
                <a:lnTo>
                  <a:pt x="66675" y="587375"/>
                </a:lnTo>
                <a:lnTo>
                  <a:pt x="66940" y="581025"/>
                </a:lnTo>
                <a:lnTo>
                  <a:pt x="67469" y="574675"/>
                </a:lnTo>
                <a:lnTo>
                  <a:pt x="70380" y="549275"/>
                </a:lnTo>
                <a:lnTo>
                  <a:pt x="70909" y="542925"/>
                </a:lnTo>
                <a:lnTo>
                  <a:pt x="71173" y="536575"/>
                </a:lnTo>
                <a:lnTo>
                  <a:pt x="71438" y="530490"/>
                </a:lnTo>
                <a:lnTo>
                  <a:pt x="71173" y="524140"/>
                </a:lnTo>
                <a:lnTo>
                  <a:pt x="70380" y="496623"/>
                </a:lnTo>
                <a:lnTo>
                  <a:pt x="70115" y="469106"/>
                </a:lnTo>
                <a:lnTo>
                  <a:pt x="70115" y="441590"/>
                </a:lnTo>
                <a:lnTo>
                  <a:pt x="70644" y="414338"/>
                </a:lnTo>
                <a:lnTo>
                  <a:pt x="71438" y="387086"/>
                </a:lnTo>
                <a:lnTo>
                  <a:pt x="72496" y="359569"/>
                </a:lnTo>
                <a:lnTo>
                  <a:pt x="73819" y="332052"/>
                </a:lnTo>
                <a:lnTo>
                  <a:pt x="75407" y="305065"/>
                </a:lnTo>
                <a:lnTo>
                  <a:pt x="79111" y="250296"/>
                </a:lnTo>
                <a:lnTo>
                  <a:pt x="83344" y="195792"/>
                </a:lnTo>
                <a:lnTo>
                  <a:pt x="87313" y="141288"/>
                </a:lnTo>
                <a:lnTo>
                  <a:pt x="90752" y="86519"/>
                </a:lnTo>
                <a:lnTo>
                  <a:pt x="91282" y="77258"/>
                </a:lnTo>
                <a:lnTo>
                  <a:pt x="92340" y="68263"/>
                </a:lnTo>
                <a:lnTo>
                  <a:pt x="93927" y="59002"/>
                </a:lnTo>
                <a:lnTo>
                  <a:pt x="95250" y="50800"/>
                </a:lnTo>
                <a:lnTo>
                  <a:pt x="97367" y="42598"/>
                </a:lnTo>
                <a:lnTo>
                  <a:pt x="99748" y="34925"/>
                </a:lnTo>
                <a:lnTo>
                  <a:pt x="101336" y="31486"/>
                </a:lnTo>
                <a:lnTo>
                  <a:pt x="102923" y="28046"/>
                </a:lnTo>
                <a:lnTo>
                  <a:pt x="104511" y="25135"/>
                </a:lnTo>
                <a:lnTo>
                  <a:pt x="106098" y="21960"/>
                </a:lnTo>
                <a:lnTo>
                  <a:pt x="108215" y="19315"/>
                </a:lnTo>
                <a:lnTo>
                  <a:pt x="110332" y="16669"/>
                </a:lnTo>
                <a:lnTo>
                  <a:pt x="112448" y="14552"/>
                </a:lnTo>
                <a:lnTo>
                  <a:pt x="114830" y="12436"/>
                </a:lnTo>
                <a:lnTo>
                  <a:pt x="117740" y="10848"/>
                </a:lnTo>
                <a:lnTo>
                  <a:pt x="120386" y="9261"/>
                </a:lnTo>
                <a:lnTo>
                  <a:pt x="123296" y="8202"/>
                </a:lnTo>
                <a:lnTo>
                  <a:pt x="126471" y="7144"/>
                </a:lnTo>
                <a:lnTo>
                  <a:pt x="129646" y="6879"/>
                </a:lnTo>
                <a:lnTo>
                  <a:pt x="133086" y="6615"/>
                </a:lnTo>
                <a:lnTo>
                  <a:pt x="137054" y="6879"/>
                </a:lnTo>
                <a:lnTo>
                  <a:pt x="140494" y="7673"/>
                </a:lnTo>
                <a:lnTo>
                  <a:pt x="144727" y="8467"/>
                </a:lnTo>
                <a:lnTo>
                  <a:pt x="148961" y="9525"/>
                </a:lnTo>
                <a:lnTo>
                  <a:pt x="153459" y="11377"/>
                </a:lnTo>
                <a:lnTo>
                  <a:pt x="158486" y="13494"/>
                </a:lnTo>
                <a:lnTo>
                  <a:pt x="161396" y="13758"/>
                </a:lnTo>
                <a:lnTo>
                  <a:pt x="164306" y="13494"/>
                </a:lnTo>
                <a:lnTo>
                  <a:pt x="170656" y="12965"/>
                </a:lnTo>
                <a:lnTo>
                  <a:pt x="177006" y="11642"/>
                </a:lnTo>
                <a:lnTo>
                  <a:pt x="183356" y="10054"/>
                </a:lnTo>
                <a:lnTo>
                  <a:pt x="195792" y="6086"/>
                </a:lnTo>
                <a:lnTo>
                  <a:pt x="202142" y="4233"/>
                </a:lnTo>
                <a:lnTo>
                  <a:pt x="208227" y="2381"/>
                </a:lnTo>
                <a:lnTo>
                  <a:pt x="214577" y="794"/>
                </a:lnTo>
                <a:lnTo>
                  <a:pt x="220927" y="265"/>
                </a:lnTo>
                <a:close/>
              </a:path>
            </a:pathLst>
          </a:custGeom>
          <a:solidFill>
            <a:schemeClr val="accent4"/>
          </a:solidFill>
          <a:effectLst/>
        </p:spPr>
        <p:txBody>
          <a:bodyPr wrap="square" anchor="ctr">
            <a:noAutofit/>
          </a:bodyPr>
          <a:lstStyle>
            <a:lvl1pPr marL="0" indent="0" algn="ctr">
              <a:buNone/>
              <a:defRPr/>
            </a:lvl1pPr>
          </a:lstStyle>
          <a:p>
            <a:r>
              <a:rPr lang="en-US" dirty="0"/>
              <a:t>Insert image</a:t>
            </a:r>
          </a:p>
        </p:txBody>
      </p:sp>
      <p:sp>
        <p:nvSpPr>
          <p:cNvPr id="3" name="Title 1"/>
          <p:cNvSpPr>
            <a:spLocks noGrp="1"/>
          </p:cNvSpPr>
          <p:nvPr>
            <p:ph type="title"/>
          </p:nvPr>
        </p:nvSpPr>
        <p:spPr>
          <a:xfrm>
            <a:off x="7651123" y="457200"/>
            <a:ext cx="3932237" cy="1600200"/>
          </a:xfrm>
          <a:prstGeom prst="rect">
            <a:avLst/>
          </a:prstGeom>
        </p:spPr>
        <p:txBody>
          <a:bodyPr lIns="0" rIns="0" anchor="b">
            <a:normAutofit/>
          </a:bodyPr>
          <a:lstStyle>
            <a:lvl1pPr>
              <a:defRPr sz="3600" b="1" cap="all" baseline="0">
                <a:latin typeface="+mn-lt"/>
              </a:defRPr>
            </a:lvl1pPr>
          </a:lstStyle>
          <a:p>
            <a:r>
              <a:rPr lang="en-US"/>
              <a:t>Click to edit Master title style</a:t>
            </a:r>
            <a:endParaRPr lang="en-US" dirty="0"/>
          </a:p>
        </p:txBody>
      </p:sp>
      <p:sp>
        <p:nvSpPr>
          <p:cNvPr id="5" name="Text Placeholder 3"/>
          <p:cNvSpPr>
            <a:spLocks noGrp="1"/>
          </p:cNvSpPr>
          <p:nvPr>
            <p:ph type="body" sz="half" idx="2"/>
          </p:nvPr>
        </p:nvSpPr>
        <p:spPr>
          <a:xfrm>
            <a:off x="7651123" y="2406770"/>
            <a:ext cx="3932237" cy="3660626"/>
          </a:xfrm>
        </p:spPr>
        <p:txBody>
          <a:bodyPr lIns="0" rIns="0">
            <a:normAutofit/>
          </a:bodyPr>
          <a:lstStyle>
            <a:lvl1pPr marL="0" indent="0" algn="just">
              <a:lnSpc>
                <a:spcPct val="100000"/>
              </a:lnSpc>
              <a:spcBef>
                <a:spcPts val="2400"/>
              </a:spcBef>
              <a:buNone/>
              <a:defRPr sz="1600">
                <a:latin typeface="+mn-lt"/>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cxnSp>
        <p:nvCxnSpPr>
          <p:cNvPr id="6" name="Straight Connector 5"/>
          <p:cNvCxnSpPr>
            <a:cxnSpLocks/>
          </p:cNvCxnSpPr>
          <p:nvPr userDrawn="1"/>
        </p:nvCxnSpPr>
        <p:spPr>
          <a:xfrm>
            <a:off x="7651123" y="2160274"/>
            <a:ext cx="3932237" cy="0"/>
          </a:xfrm>
          <a:prstGeom prst="line">
            <a:avLst/>
          </a:prstGeom>
          <a:ln w="38100">
            <a:solidFill>
              <a:schemeClr val="accent4"/>
            </a:solidFill>
          </a:ln>
        </p:spPr>
        <p:style>
          <a:lnRef idx="1">
            <a:schemeClr val="accent1"/>
          </a:lnRef>
          <a:fillRef idx="0">
            <a:schemeClr val="accent1"/>
          </a:fillRef>
          <a:effectRef idx="0">
            <a:schemeClr val="accent1"/>
          </a:effectRef>
          <a:fontRef idx="minor">
            <a:schemeClr val="tx1"/>
          </a:fontRef>
        </p:style>
      </p:cxnSp>
      <p:sp>
        <p:nvSpPr>
          <p:cNvPr id="12" name="Slide Number Placeholder 5">
            <a:extLst>
              <a:ext uri="{FF2B5EF4-FFF2-40B4-BE49-F238E27FC236}">
                <a16:creationId xmlns:a16="http://schemas.microsoft.com/office/drawing/2014/main" id="{D63255E7-CC0D-4B98-A7F9-29FC8E8A1B43}"/>
              </a:ext>
            </a:extLst>
          </p:cNvPr>
          <p:cNvSpPr>
            <a:spLocks noGrp="1"/>
          </p:cNvSpPr>
          <p:nvPr>
            <p:ph type="sldNum" sz="quarter" idx="12"/>
          </p:nvPr>
        </p:nvSpPr>
        <p:spPr>
          <a:xfrm>
            <a:off x="9125680" y="6356350"/>
            <a:ext cx="2743200" cy="365125"/>
          </a:xfrm>
          <a:prstGeom prst="rect">
            <a:avLst/>
          </a:prstGeom>
        </p:spPr>
        <p:txBody>
          <a:bodyPr/>
          <a:lstStyle>
            <a:lvl1pPr>
              <a:defRPr>
                <a:solidFill>
                  <a:schemeClr val="tx1"/>
                </a:solidFill>
              </a:defRPr>
            </a:lvl1pPr>
          </a:lstStyle>
          <a:p>
            <a:fld id="{45C00377-489B-40EC-B059-26BDDD2E89B9}" type="slidenum">
              <a:rPr lang="en-US" smtClean="0"/>
              <a:pPr/>
              <a:t>‹#›</a:t>
            </a:fld>
            <a:endParaRPr lang="en-US" dirty="0"/>
          </a:p>
        </p:txBody>
      </p:sp>
      <p:sp>
        <p:nvSpPr>
          <p:cNvPr id="13" name="Shape 61">
            <a:extLst>
              <a:ext uri="{FF2B5EF4-FFF2-40B4-BE49-F238E27FC236}">
                <a16:creationId xmlns:a16="http://schemas.microsoft.com/office/drawing/2014/main" id="{F6F03F60-67D7-4B09-BA61-2DD6EEABD329}"/>
              </a:ext>
            </a:extLst>
          </p:cNvPr>
          <p:cNvSpPr/>
          <p:nvPr userDrawn="1"/>
        </p:nvSpPr>
        <p:spPr>
          <a:xfrm>
            <a:off x="9356458" y="6366765"/>
            <a:ext cx="1997342" cy="346249"/>
          </a:xfrm>
          <a:prstGeom prst="rect">
            <a:avLst/>
          </a:prstGeom>
          <a:ln w="3175">
            <a:miter lim="400000"/>
          </a:ln>
          <a:extLst>
            <a:ext uri="{C572A759-6A51-4108-AA02-DFA0A04FC94B}">
              <ma14:wrappingTextBoxFlag xmlns="" xmlns:ma14="http://schemas.microsoft.com/office/mac/drawingml/2011/main" val="1"/>
            </a:ext>
          </a:extLst>
        </p:spPr>
        <p:txBody>
          <a:bodyPr wrap="none" lIns="19050" tIns="19050" rIns="19050" bIns="19050" anchor="ctr">
            <a:spAutoFit/>
          </a:bodyPr>
          <a:lstStyle/>
          <a:p>
            <a:pPr>
              <a:defRPr sz="3000">
                <a:solidFill>
                  <a:srgbClr val="3A3B39"/>
                </a:solidFill>
                <a:latin typeface="Bebas"/>
                <a:ea typeface="Bebas"/>
                <a:cs typeface="Bebas"/>
                <a:sym typeface="Bebas"/>
              </a:defRPr>
            </a:pPr>
            <a:r>
              <a:rPr lang="en-US" sz="2000" b="1" kern="1200" dirty="0">
                <a:solidFill>
                  <a:schemeClr val="accent1"/>
                </a:solidFill>
                <a:latin typeface="+mn-lt"/>
                <a:ea typeface="+mn-ea"/>
                <a:cs typeface="+mn-cs"/>
                <a:sym typeface="Bebas"/>
              </a:rPr>
              <a:t>ALPINE</a:t>
            </a:r>
            <a:r>
              <a:rPr lang="en-US" sz="2000" b="1" kern="1200" dirty="0">
                <a:solidFill>
                  <a:schemeClr val="tx1"/>
                </a:solidFill>
                <a:latin typeface="+mn-lt"/>
                <a:ea typeface="+mn-ea"/>
                <a:cs typeface="+mn-cs"/>
                <a:sym typeface="Bebas"/>
              </a:rPr>
              <a:t> SKI HOUSE</a:t>
            </a:r>
            <a:endParaRPr lang="en-US" sz="2000" b="1" i="0" spc="0" dirty="0">
              <a:solidFill>
                <a:schemeClr val="tx1"/>
              </a:solidFill>
              <a:latin typeface="Gill Sans" panose="020B0502020104020203" pitchFamily="34" charset="-79"/>
              <a:cs typeface="Gill Sans" panose="020B0502020104020203" pitchFamily="34" charset="-79"/>
            </a:endParaRPr>
          </a:p>
        </p:txBody>
      </p:sp>
    </p:spTree>
    <p:extLst>
      <p:ext uri="{BB962C8B-B14F-4D97-AF65-F5344CB8AC3E}">
        <p14:creationId xmlns:p14="http://schemas.microsoft.com/office/powerpoint/2010/main" val="753814775"/>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Title Slide with Image">
    <p:spTree>
      <p:nvGrpSpPr>
        <p:cNvPr id="1" name=""/>
        <p:cNvGrpSpPr/>
        <p:nvPr/>
      </p:nvGrpSpPr>
      <p:grpSpPr>
        <a:xfrm>
          <a:off x="0" y="0"/>
          <a:ext cx="0" cy="0"/>
          <a:chOff x="0" y="0"/>
          <a:chExt cx="0" cy="0"/>
        </a:xfrm>
      </p:grpSpPr>
      <p:pic>
        <p:nvPicPr>
          <p:cNvPr id="12" name="Picture 2" descr="Image result for paper texture">
            <a:extLst>
              <a:ext uri="{FF2B5EF4-FFF2-40B4-BE49-F238E27FC236}">
                <a16:creationId xmlns:a16="http://schemas.microsoft.com/office/drawing/2014/main" id="{74EC85EA-ED5E-9C42-A1BA-B0CD7013D29A}"/>
              </a:ext>
            </a:extLst>
          </p:cNvPr>
          <p:cNvPicPr>
            <a:picLocks noChangeAspect="1" noChangeArrowheads="1"/>
          </p:cNvPicPr>
          <p:nvPr userDrawn="1"/>
        </p:nvPicPr>
        <p:blipFill rotWithShape="1">
          <a:blip r:embed="rId2" cstate="screen">
            <a:extLst>
              <a:ext uri="{BEBA8EAE-BF5A-486C-A8C5-ECC9F3942E4B}">
                <a14:imgProps xmlns:a14="http://schemas.microsoft.com/office/drawing/2010/main">
                  <a14:imgLayer r:embed="rId3">
                    <a14:imgEffect>
                      <a14:saturation sat="0"/>
                    </a14:imgEffect>
                    <a14:imgEffect>
                      <a14:brightnessContrast bright="19000" contrast="36000"/>
                    </a14:imgEffect>
                  </a14:imgLayer>
                </a14:imgProps>
              </a:ext>
              <a:ext uri="{28A0092B-C50C-407E-A947-70E740481C1C}">
                <a14:useLocalDpi xmlns:a14="http://schemas.microsoft.com/office/drawing/2010/main"/>
              </a:ext>
            </a:extLst>
          </a:blip>
          <a:srcRect b="43750"/>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Date Placeholder 3">
            <a:extLst>
              <a:ext uri="{FF2B5EF4-FFF2-40B4-BE49-F238E27FC236}">
                <a16:creationId xmlns:a16="http://schemas.microsoft.com/office/drawing/2014/main" id="{637937D1-3DD7-4885-973A-A336DF2AAA27}"/>
              </a:ext>
            </a:extLst>
          </p:cNvPr>
          <p:cNvSpPr>
            <a:spLocks noGrp="1"/>
          </p:cNvSpPr>
          <p:nvPr>
            <p:ph type="dt" sz="half" idx="10"/>
          </p:nvPr>
        </p:nvSpPr>
        <p:spPr>
          <a:xfrm>
            <a:off x="838200" y="6356350"/>
            <a:ext cx="2743200" cy="365125"/>
          </a:xfrm>
          <a:prstGeom prst="rect">
            <a:avLst/>
          </a:prstGeom>
        </p:spPr>
        <p:txBody>
          <a:bodyPr/>
          <a:lstStyle/>
          <a:p>
            <a:endParaRPr lang="en-US" dirty="0"/>
          </a:p>
        </p:txBody>
      </p:sp>
      <p:sp>
        <p:nvSpPr>
          <p:cNvPr id="5" name="Footer Placeholder 4">
            <a:extLst>
              <a:ext uri="{FF2B5EF4-FFF2-40B4-BE49-F238E27FC236}">
                <a16:creationId xmlns:a16="http://schemas.microsoft.com/office/drawing/2014/main" id="{D1ED6DB3-2D29-43E3-B310-A3B2D8D4F06E}"/>
              </a:ext>
            </a:extLst>
          </p:cNvPr>
          <p:cNvSpPr>
            <a:spLocks noGrp="1"/>
          </p:cNvSpPr>
          <p:nvPr>
            <p:ph type="ftr" sz="quarter" idx="11"/>
          </p:nvPr>
        </p:nvSpPr>
        <p:spPr/>
        <p:txBody>
          <a:bodyPr/>
          <a:lstStyle/>
          <a:p>
            <a:endParaRPr lang="en-US" dirty="0"/>
          </a:p>
        </p:txBody>
      </p:sp>
      <p:sp>
        <p:nvSpPr>
          <p:cNvPr id="8" name="Title 1">
            <a:extLst>
              <a:ext uri="{FF2B5EF4-FFF2-40B4-BE49-F238E27FC236}">
                <a16:creationId xmlns:a16="http://schemas.microsoft.com/office/drawing/2014/main" id="{A817157C-130F-4CC4-BDCC-2D48500E5D31}"/>
              </a:ext>
            </a:extLst>
          </p:cNvPr>
          <p:cNvSpPr>
            <a:spLocks noGrp="1"/>
          </p:cNvSpPr>
          <p:nvPr>
            <p:ph type="title" hasCustomPrompt="1"/>
          </p:nvPr>
        </p:nvSpPr>
        <p:spPr>
          <a:xfrm>
            <a:off x="6717322" y="1863970"/>
            <a:ext cx="4630127" cy="1872028"/>
          </a:xfrm>
          <a:prstGeom prst="rect">
            <a:avLst/>
          </a:prstGeom>
        </p:spPr>
        <p:txBody>
          <a:bodyPr anchor="b"/>
          <a:lstStyle>
            <a:lvl1pPr>
              <a:defRPr sz="6000"/>
            </a:lvl1pPr>
          </a:lstStyle>
          <a:p>
            <a:r>
              <a:rPr lang="en-US" dirty="0"/>
              <a:t>Presentation Title</a:t>
            </a:r>
          </a:p>
        </p:txBody>
      </p:sp>
      <p:sp>
        <p:nvSpPr>
          <p:cNvPr id="9" name="Text Placeholder 2">
            <a:extLst>
              <a:ext uri="{FF2B5EF4-FFF2-40B4-BE49-F238E27FC236}">
                <a16:creationId xmlns:a16="http://schemas.microsoft.com/office/drawing/2014/main" id="{15B37631-AD0A-43DA-996D-6DE19B6F59FE}"/>
              </a:ext>
            </a:extLst>
          </p:cNvPr>
          <p:cNvSpPr>
            <a:spLocks noGrp="1"/>
          </p:cNvSpPr>
          <p:nvPr>
            <p:ph type="body" idx="1"/>
          </p:nvPr>
        </p:nvSpPr>
        <p:spPr>
          <a:xfrm>
            <a:off x="6717322" y="3762986"/>
            <a:ext cx="4630127"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10" name="Picture Placeholder 4">
            <a:extLst>
              <a:ext uri="{FF2B5EF4-FFF2-40B4-BE49-F238E27FC236}">
                <a16:creationId xmlns:a16="http://schemas.microsoft.com/office/drawing/2014/main" id="{C70D7CC5-559A-46A8-994D-E0B9B774EAB4}"/>
              </a:ext>
            </a:extLst>
          </p:cNvPr>
          <p:cNvSpPr>
            <a:spLocks noGrp="1"/>
          </p:cNvSpPr>
          <p:nvPr>
            <p:ph type="pic" sz="quarter" idx="13" hasCustomPrompt="1"/>
          </p:nvPr>
        </p:nvSpPr>
        <p:spPr>
          <a:xfrm>
            <a:off x="0" y="0"/>
            <a:ext cx="5913439" cy="6857999"/>
          </a:xfrm>
          <a:custGeom>
            <a:avLst/>
            <a:gdLst>
              <a:gd name="connsiteX0" fmla="*/ 0 w 5913439"/>
              <a:gd name="connsiteY0" fmla="*/ 0 h 6857999"/>
              <a:gd name="connsiteX1" fmla="*/ 5786218 w 5913439"/>
              <a:gd name="connsiteY1" fmla="*/ 0 h 6857999"/>
              <a:gd name="connsiteX2" fmla="*/ 5788155 w 5913439"/>
              <a:gd name="connsiteY2" fmla="*/ 805 h 6857999"/>
              <a:gd name="connsiteX3" fmla="*/ 5805219 w 5913439"/>
              <a:gd name="connsiteY3" fmla="*/ 8439 h 6857999"/>
              <a:gd name="connsiteX4" fmla="*/ 5822732 w 5913439"/>
              <a:gd name="connsiteY4" fmla="*/ 14726 h 6857999"/>
              <a:gd name="connsiteX5" fmla="*/ 5840245 w 5913439"/>
              <a:gd name="connsiteY5" fmla="*/ 20563 h 6857999"/>
              <a:gd name="connsiteX6" fmla="*/ 5848777 w 5913439"/>
              <a:gd name="connsiteY6" fmla="*/ 23258 h 6857999"/>
              <a:gd name="connsiteX7" fmla="*/ 5858206 w 5913439"/>
              <a:gd name="connsiteY7" fmla="*/ 25503 h 6857999"/>
              <a:gd name="connsiteX8" fmla="*/ 5866738 w 5913439"/>
              <a:gd name="connsiteY8" fmla="*/ 27299 h 6857999"/>
              <a:gd name="connsiteX9" fmla="*/ 5875719 w 5913439"/>
              <a:gd name="connsiteY9" fmla="*/ 28646 h 6857999"/>
              <a:gd name="connsiteX10" fmla="*/ 5885149 w 5913439"/>
              <a:gd name="connsiteY10" fmla="*/ 29993 h 6857999"/>
              <a:gd name="connsiteX11" fmla="*/ 5894130 w 5913439"/>
              <a:gd name="connsiteY11" fmla="*/ 30891 h 6857999"/>
              <a:gd name="connsiteX12" fmla="*/ 5896375 w 5913439"/>
              <a:gd name="connsiteY12" fmla="*/ 30891 h 6857999"/>
              <a:gd name="connsiteX13" fmla="*/ 5898621 w 5913439"/>
              <a:gd name="connsiteY13" fmla="*/ 31790 h 6857999"/>
              <a:gd name="connsiteX14" fmla="*/ 5900417 w 5913439"/>
              <a:gd name="connsiteY14" fmla="*/ 33137 h 6857999"/>
              <a:gd name="connsiteX15" fmla="*/ 5902662 w 5913439"/>
              <a:gd name="connsiteY15" fmla="*/ 34484 h 6857999"/>
              <a:gd name="connsiteX16" fmla="*/ 5906254 w 5913439"/>
              <a:gd name="connsiteY16" fmla="*/ 38076 h 6857999"/>
              <a:gd name="connsiteX17" fmla="*/ 5908949 w 5913439"/>
              <a:gd name="connsiteY17" fmla="*/ 42117 h 6857999"/>
              <a:gd name="connsiteX18" fmla="*/ 5910296 w 5913439"/>
              <a:gd name="connsiteY18" fmla="*/ 45261 h 6857999"/>
              <a:gd name="connsiteX19" fmla="*/ 5911643 w 5913439"/>
              <a:gd name="connsiteY19" fmla="*/ 49751 h 6857999"/>
              <a:gd name="connsiteX20" fmla="*/ 5912541 w 5913439"/>
              <a:gd name="connsiteY20" fmla="*/ 55589 h 6857999"/>
              <a:gd name="connsiteX21" fmla="*/ 5912990 w 5913439"/>
              <a:gd name="connsiteY21" fmla="*/ 61876 h 6857999"/>
              <a:gd name="connsiteX22" fmla="*/ 5913439 w 5913439"/>
              <a:gd name="connsiteY22" fmla="*/ 78490 h 6857999"/>
              <a:gd name="connsiteX23" fmla="*/ 5912990 w 5913439"/>
              <a:gd name="connsiteY23" fmla="*/ 98697 h 6857999"/>
              <a:gd name="connsiteX24" fmla="*/ 5912092 w 5913439"/>
              <a:gd name="connsiteY24" fmla="*/ 121598 h 6857999"/>
              <a:gd name="connsiteX25" fmla="*/ 5910296 w 5913439"/>
              <a:gd name="connsiteY25" fmla="*/ 146296 h 6857999"/>
              <a:gd name="connsiteX26" fmla="*/ 5907601 w 5913439"/>
              <a:gd name="connsiteY26" fmla="*/ 172790 h 6857999"/>
              <a:gd name="connsiteX27" fmla="*/ 5904907 w 5913439"/>
              <a:gd name="connsiteY27" fmla="*/ 199732 h 6857999"/>
              <a:gd name="connsiteX28" fmla="*/ 5901315 w 5913439"/>
              <a:gd name="connsiteY28" fmla="*/ 226226 h 6857999"/>
              <a:gd name="connsiteX29" fmla="*/ 5897273 w 5913439"/>
              <a:gd name="connsiteY29" fmla="*/ 252271 h 6857999"/>
              <a:gd name="connsiteX30" fmla="*/ 5892783 w 5913439"/>
              <a:gd name="connsiteY30" fmla="*/ 277417 h 6857999"/>
              <a:gd name="connsiteX31" fmla="*/ 5888742 w 5913439"/>
              <a:gd name="connsiteY31" fmla="*/ 299420 h 6857999"/>
              <a:gd name="connsiteX32" fmla="*/ 5884251 w 5913439"/>
              <a:gd name="connsiteY32" fmla="*/ 319178 h 6857999"/>
              <a:gd name="connsiteX33" fmla="*/ 5882006 w 5913439"/>
              <a:gd name="connsiteY33" fmla="*/ 327261 h 6857999"/>
              <a:gd name="connsiteX34" fmla="*/ 5879761 w 5913439"/>
              <a:gd name="connsiteY34" fmla="*/ 334895 h 6857999"/>
              <a:gd name="connsiteX35" fmla="*/ 5877515 w 5913439"/>
              <a:gd name="connsiteY35" fmla="*/ 341631 h 6857999"/>
              <a:gd name="connsiteX36" fmla="*/ 5875270 w 5913439"/>
              <a:gd name="connsiteY36" fmla="*/ 346570 h 6857999"/>
              <a:gd name="connsiteX37" fmla="*/ 5873025 w 5913439"/>
              <a:gd name="connsiteY37" fmla="*/ 350611 h 6857999"/>
              <a:gd name="connsiteX38" fmla="*/ 5871229 w 5913439"/>
              <a:gd name="connsiteY38" fmla="*/ 353306 h 6857999"/>
              <a:gd name="connsiteX39" fmla="*/ 5866289 w 5913439"/>
              <a:gd name="connsiteY39" fmla="*/ 356898 h 6857999"/>
              <a:gd name="connsiteX40" fmla="*/ 5861350 w 5913439"/>
              <a:gd name="connsiteY40" fmla="*/ 359592 h 6857999"/>
              <a:gd name="connsiteX41" fmla="*/ 5855512 w 5913439"/>
              <a:gd name="connsiteY41" fmla="*/ 362736 h 6857999"/>
              <a:gd name="connsiteX42" fmla="*/ 5849675 w 5913439"/>
              <a:gd name="connsiteY42" fmla="*/ 364981 h 6857999"/>
              <a:gd name="connsiteX43" fmla="*/ 5838448 w 5913439"/>
              <a:gd name="connsiteY43" fmla="*/ 369471 h 6857999"/>
              <a:gd name="connsiteX44" fmla="*/ 5826773 w 5913439"/>
              <a:gd name="connsiteY44" fmla="*/ 374411 h 6857999"/>
              <a:gd name="connsiteX45" fmla="*/ 5821834 w 5913439"/>
              <a:gd name="connsiteY45" fmla="*/ 378452 h 6857999"/>
              <a:gd name="connsiteX46" fmla="*/ 5816894 w 5913439"/>
              <a:gd name="connsiteY46" fmla="*/ 382045 h 6857999"/>
              <a:gd name="connsiteX47" fmla="*/ 5813751 w 5913439"/>
              <a:gd name="connsiteY47" fmla="*/ 385637 h 6857999"/>
              <a:gd name="connsiteX48" fmla="*/ 5810608 w 5913439"/>
              <a:gd name="connsiteY48" fmla="*/ 388780 h 6857999"/>
              <a:gd name="connsiteX49" fmla="*/ 5808812 w 5913439"/>
              <a:gd name="connsiteY49" fmla="*/ 391924 h 6857999"/>
              <a:gd name="connsiteX50" fmla="*/ 5807015 w 5913439"/>
              <a:gd name="connsiteY50" fmla="*/ 395067 h 6857999"/>
              <a:gd name="connsiteX51" fmla="*/ 5806117 w 5913439"/>
              <a:gd name="connsiteY51" fmla="*/ 397761 h 6857999"/>
              <a:gd name="connsiteX52" fmla="*/ 5805668 w 5913439"/>
              <a:gd name="connsiteY52" fmla="*/ 400905 h 6857999"/>
              <a:gd name="connsiteX53" fmla="*/ 5806117 w 5913439"/>
              <a:gd name="connsiteY53" fmla="*/ 403599 h 6857999"/>
              <a:gd name="connsiteX54" fmla="*/ 5806566 w 5913439"/>
              <a:gd name="connsiteY54" fmla="*/ 405844 h 6857999"/>
              <a:gd name="connsiteX55" fmla="*/ 5807464 w 5913439"/>
              <a:gd name="connsiteY55" fmla="*/ 408538 h 6857999"/>
              <a:gd name="connsiteX56" fmla="*/ 5808812 w 5913439"/>
              <a:gd name="connsiteY56" fmla="*/ 410784 h 6857999"/>
              <a:gd name="connsiteX57" fmla="*/ 5812404 w 5913439"/>
              <a:gd name="connsiteY57" fmla="*/ 416172 h 6857999"/>
              <a:gd name="connsiteX58" fmla="*/ 5816894 w 5913439"/>
              <a:gd name="connsiteY58" fmla="*/ 420662 h 6857999"/>
              <a:gd name="connsiteX59" fmla="*/ 5827671 w 5913439"/>
              <a:gd name="connsiteY59" fmla="*/ 430092 h 6857999"/>
              <a:gd name="connsiteX60" fmla="*/ 5832611 w 5913439"/>
              <a:gd name="connsiteY60" fmla="*/ 435032 h 6857999"/>
              <a:gd name="connsiteX61" fmla="*/ 5837101 w 5913439"/>
              <a:gd name="connsiteY61" fmla="*/ 439971 h 6857999"/>
              <a:gd name="connsiteX62" fmla="*/ 5838898 w 5913439"/>
              <a:gd name="connsiteY62" fmla="*/ 442666 h 6857999"/>
              <a:gd name="connsiteX63" fmla="*/ 5840694 w 5913439"/>
              <a:gd name="connsiteY63" fmla="*/ 445360 h 6857999"/>
              <a:gd name="connsiteX64" fmla="*/ 5842041 w 5913439"/>
              <a:gd name="connsiteY64" fmla="*/ 448054 h 6857999"/>
              <a:gd name="connsiteX65" fmla="*/ 5842939 w 5913439"/>
              <a:gd name="connsiteY65" fmla="*/ 451647 h 6857999"/>
              <a:gd name="connsiteX66" fmla="*/ 5843388 w 5913439"/>
              <a:gd name="connsiteY66" fmla="*/ 454790 h 6857999"/>
              <a:gd name="connsiteX67" fmla="*/ 5843388 w 5913439"/>
              <a:gd name="connsiteY67" fmla="*/ 457933 h 6857999"/>
              <a:gd name="connsiteX68" fmla="*/ 5842939 w 5913439"/>
              <a:gd name="connsiteY68" fmla="*/ 461526 h 6857999"/>
              <a:gd name="connsiteX69" fmla="*/ 5842041 w 5913439"/>
              <a:gd name="connsiteY69" fmla="*/ 465118 h 6857999"/>
              <a:gd name="connsiteX70" fmla="*/ 5834856 w 5913439"/>
              <a:gd name="connsiteY70" fmla="*/ 461526 h 6857999"/>
              <a:gd name="connsiteX71" fmla="*/ 5827671 w 5913439"/>
              <a:gd name="connsiteY71" fmla="*/ 459280 h 6857999"/>
              <a:gd name="connsiteX72" fmla="*/ 5821385 w 5913439"/>
              <a:gd name="connsiteY72" fmla="*/ 457933 h 6857999"/>
              <a:gd name="connsiteX73" fmla="*/ 5815098 w 5913439"/>
              <a:gd name="connsiteY73" fmla="*/ 457484 h 6857999"/>
              <a:gd name="connsiteX74" fmla="*/ 5809710 w 5913439"/>
              <a:gd name="connsiteY74" fmla="*/ 457933 h 6857999"/>
              <a:gd name="connsiteX75" fmla="*/ 5804321 w 5913439"/>
              <a:gd name="connsiteY75" fmla="*/ 459280 h 6857999"/>
              <a:gd name="connsiteX76" fmla="*/ 5799831 w 5913439"/>
              <a:gd name="connsiteY76" fmla="*/ 461076 h 6857999"/>
              <a:gd name="connsiteX77" fmla="*/ 5795340 w 5913439"/>
              <a:gd name="connsiteY77" fmla="*/ 463771 h 6857999"/>
              <a:gd name="connsiteX78" fmla="*/ 5790850 w 5913439"/>
              <a:gd name="connsiteY78" fmla="*/ 466914 h 6857999"/>
              <a:gd name="connsiteX79" fmla="*/ 5786808 w 5913439"/>
              <a:gd name="connsiteY79" fmla="*/ 470506 h 6857999"/>
              <a:gd name="connsiteX80" fmla="*/ 5782767 w 5913439"/>
              <a:gd name="connsiteY80" fmla="*/ 474548 h 6857999"/>
              <a:gd name="connsiteX81" fmla="*/ 5779175 w 5913439"/>
              <a:gd name="connsiteY81" fmla="*/ 479038 h 6857999"/>
              <a:gd name="connsiteX82" fmla="*/ 5772439 w 5913439"/>
              <a:gd name="connsiteY82" fmla="*/ 488917 h 6857999"/>
              <a:gd name="connsiteX83" fmla="*/ 5765703 w 5913439"/>
              <a:gd name="connsiteY83" fmla="*/ 499245 h 6857999"/>
              <a:gd name="connsiteX84" fmla="*/ 5758968 w 5913439"/>
              <a:gd name="connsiteY84" fmla="*/ 510023 h 6857999"/>
              <a:gd name="connsiteX85" fmla="*/ 5752232 w 5913439"/>
              <a:gd name="connsiteY85" fmla="*/ 519902 h 6857999"/>
              <a:gd name="connsiteX86" fmla="*/ 5748639 w 5913439"/>
              <a:gd name="connsiteY86" fmla="*/ 524841 h 6857999"/>
              <a:gd name="connsiteX87" fmla="*/ 5744149 w 5913439"/>
              <a:gd name="connsiteY87" fmla="*/ 529331 h 6857999"/>
              <a:gd name="connsiteX88" fmla="*/ 5740108 w 5913439"/>
              <a:gd name="connsiteY88" fmla="*/ 533373 h 6857999"/>
              <a:gd name="connsiteX89" fmla="*/ 5736066 w 5913439"/>
              <a:gd name="connsiteY89" fmla="*/ 536965 h 6857999"/>
              <a:gd name="connsiteX90" fmla="*/ 5731127 w 5913439"/>
              <a:gd name="connsiteY90" fmla="*/ 539659 h 6857999"/>
              <a:gd name="connsiteX91" fmla="*/ 5726187 w 5913439"/>
              <a:gd name="connsiteY91" fmla="*/ 542354 h 6857999"/>
              <a:gd name="connsiteX92" fmla="*/ 5721248 w 5913439"/>
              <a:gd name="connsiteY92" fmla="*/ 544150 h 6857999"/>
              <a:gd name="connsiteX93" fmla="*/ 5715410 w 5913439"/>
              <a:gd name="connsiteY93" fmla="*/ 545048 h 6857999"/>
              <a:gd name="connsiteX94" fmla="*/ 5709124 w 5913439"/>
              <a:gd name="connsiteY94" fmla="*/ 545497 h 6857999"/>
              <a:gd name="connsiteX95" fmla="*/ 5702388 w 5913439"/>
              <a:gd name="connsiteY95" fmla="*/ 545048 h 6857999"/>
              <a:gd name="connsiteX96" fmla="*/ 5695203 w 5913439"/>
              <a:gd name="connsiteY96" fmla="*/ 543701 h 6857999"/>
              <a:gd name="connsiteX97" fmla="*/ 5688018 w 5913439"/>
              <a:gd name="connsiteY97" fmla="*/ 541007 h 6857999"/>
              <a:gd name="connsiteX98" fmla="*/ 5659729 w 5913439"/>
              <a:gd name="connsiteY98" fmla="*/ 546844 h 6857999"/>
              <a:gd name="connsiteX99" fmla="*/ 5631888 w 5913439"/>
              <a:gd name="connsiteY99" fmla="*/ 551335 h 6857999"/>
              <a:gd name="connsiteX100" fmla="*/ 5604496 w 5913439"/>
              <a:gd name="connsiteY100" fmla="*/ 555825 h 6857999"/>
              <a:gd name="connsiteX101" fmla="*/ 5576206 w 5913439"/>
              <a:gd name="connsiteY101" fmla="*/ 559417 h 6857999"/>
              <a:gd name="connsiteX102" fmla="*/ 5548366 w 5913439"/>
              <a:gd name="connsiteY102" fmla="*/ 562112 h 6857999"/>
              <a:gd name="connsiteX103" fmla="*/ 5534445 w 5913439"/>
              <a:gd name="connsiteY103" fmla="*/ 563010 h 6857999"/>
              <a:gd name="connsiteX104" fmla="*/ 5520076 w 5913439"/>
              <a:gd name="connsiteY104" fmla="*/ 563459 h 6857999"/>
              <a:gd name="connsiteX105" fmla="*/ 5506155 w 5913439"/>
              <a:gd name="connsiteY105" fmla="*/ 563908 h 6857999"/>
              <a:gd name="connsiteX106" fmla="*/ 5491786 w 5913439"/>
              <a:gd name="connsiteY106" fmla="*/ 563908 h 6857999"/>
              <a:gd name="connsiteX107" fmla="*/ 5477417 w 5913439"/>
              <a:gd name="connsiteY107" fmla="*/ 563459 h 6857999"/>
              <a:gd name="connsiteX108" fmla="*/ 5463496 w 5913439"/>
              <a:gd name="connsiteY108" fmla="*/ 563010 h 6857999"/>
              <a:gd name="connsiteX109" fmla="*/ 5434308 w 5913439"/>
              <a:gd name="connsiteY109" fmla="*/ 566602 h 6857999"/>
              <a:gd name="connsiteX110" fmla="*/ 5405120 w 5913439"/>
              <a:gd name="connsiteY110" fmla="*/ 569746 h 6857999"/>
              <a:gd name="connsiteX111" fmla="*/ 5376381 w 5913439"/>
              <a:gd name="connsiteY111" fmla="*/ 572440 h 6857999"/>
              <a:gd name="connsiteX112" fmla="*/ 5347193 w 5913439"/>
              <a:gd name="connsiteY112" fmla="*/ 574236 h 6857999"/>
              <a:gd name="connsiteX113" fmla="*/ 5318006 w 5913439"/>
              <a:gd name="connsiteY113" fmla="*/ 576032 h 6857999"/>
              <a:gd name="connsiteX114" fmla="*/ 5288818 w 5913439"/>
              <a:gd name="connsiteY114" fmla="*/ 577379 h 6857999"/>
              <a:gd name="connsiteX115" fmla="*/ 5259630 w 5913439"/>
              <a:gd name="connsiteY115" fmla="*/ 577828 h 6857999"/>
              <a:gd name="connsiteX116" fmla="*/ 5230891 w 5913439"/>
              <a:gd name="connsiteY116" fmla="*/ 578726 h 6857999"/>
              <a:gd name="connsiteX117" fmla="*/ 5172515 w 5913439"/>
              <a:gd name="connsiteY117" fmla="*/ 579624 h 6857999"/>
              <a:gd name="connsiteX118" fmla="*/ 5113690 w 5913439"/>
              <a:gd name="connsiteY118" fmla="*/ 580074 h 6857999"/>
              <a:gd name="connsiteX119" fmla="*/ 5055763 w 5913439"/>
              <a:gd name="connsiteY119" fmla="*/ 580972 h 6857999"/>
              <a:gd name="connsiteX120" fmla="*/ 5026575 w 5913439"/>
              <a:gd name="connsiteY120" fmla="*/ 581870 h 6857999"/>
              <a:gd name="connsiteX121" fmla="*/ 4996938 w 5913439"/>
              <a:gd name="connsiteY121" fmla="*/ 583217 h 6857999"/>
              <a:gd name="connsiteX122" fmla="*/ 4399709 w 5913439"/>
              <a:gd name="connsiteY122" fmla="*/ 602077 h 6857999"/>
              <a:gd name="connsiteX123" fmla="*/ 4399260 w 5913439"/>
              <a:gd name="connsiteY123" fmla="*/ 622284 h 6857999"/>
              <a:gd name="connsiteX124" fmla="*/ 4438775 w 5913439"/>
              <a:gd name="connsiteY124" fmla="*/ 631265 h 6857999"/>
              <a:gd name="connsiteX125" fmla="*/ 4478740 w 5913439"/>
              <a:gd name="connsiteY125" fmla="*/ 640246 h 6857999"/>
              <a:gd name="connsiteX126" fmla="*/ 4518257 w 5913439"/>
              <a:gd name="connsiteY126" fmla="*/ 648328 h 6857999"/>
              <a:gd name="connsiteX127" fmla="*/ 4558221 w 5913439"/>
              <a:gd name="connsiteY127" fmla="*/ 656411 h 6857999"/>
              <a:gd name="connsiteX128" fmla="*/ 4717632 w 5913439"/>
              <a:gd name="connsiteY128" fmla="*/ 688293 h 6857999"/>
              <a:gd name="connsiteX129" fmla="*/ 4757597 w 5913439"/>
              <a:gd name="connsiteY129" fmla="*/ 696376 h 6857999"/>
              <a:gd name="connsiteX130" fmla="*/ 4797113 w 5913439"/>
              <a:gd name="connsiteY130" fmla="*/ 704459 h 6857999"/>
              <a:gd name="connsiteX131" fmla="*/ 4837078 w 5913439"/>
              <a:gd name="connsiteY131" fmla="*/ 713889 h 6857999"/>
              <a:gd name="connsiteX132" fmla="*/ 4876594 w 5913439"/>
              <a:gd name="connsiteY132" fmla="*/ 722870 h 6857999"/>
              <a:gd name="connsiteX133" fmla="*/ 4915661 w 5913439"/>
              <a:gd name="connsiteY133" fmla="*/ 732300 h 6857999"/>
              <a:gd name="connsiteX134" fmla="*/ 4955177 w 5913439"/>
              <a:gd name="connsiteY134" fmla="*/ 743077 h 6857999"/>
              <a:gd name="connsiteX135" fmla="*/ 4994244 w 5913439"/>
              <a:gd name="connsiteY135" fmla="*/ 754303 h 6857999"/>
              <a:gd name="connsiteX136" fmla="*/ 5033311 w 5913439"/>
              <a:gd name="connsiteY136" fmla="*/ 765978 h 6857999"/>
              <a:gd name="connsiteX137" fmla="*/ 5049926 w 5913439"/>
              <a:gd name="connsiteY137" fmla="*/ 764631 h 6857999"/>
              <a:gd name="connsiteX138" fmla="*/ 5065642 w 5913439"/>
              <a:gd name="connsiteY138" fmla="*/ 764182 h 6857999"/>
              <a:gd name="connsiteX139" fmla="*/ 5082257 w 5913439"/>
              <a:gd name="connsiteY139" fmla="*/ 764631 h 6857999"/>
              <a:gd name="connsiteX140" fmla="*/ 5097973 w 5913439"/>
              <a:gd name="connsiteY140" fmla="*/ 766427 h 6857999"/>
              <a:gd name="connsiteX141" fmla="*/ 5113690 w 5913439"/>
              <a:gd name="connsiteY141" fmla="*/ 768672 h 6857999"/>
              <a:gd name="connsiteX142" fmla="*/ 5129856 w 5913439"/>
              <a:gd name="connsiteY142" fmla="*/ 771816 h 6857999"/>
              <a:gd name="connsiteX143" fmla="*/ 5145572 w 5913439"/>
              <a:gd name="connsiteY143" fmla="*/ 776306 h 6857999"/>
              <a:gd name="connsiteX144" fmla="*/ 5161289 w 5913439"/>
              <a:gd name="connsiteY144" fmla="*/ 782593 h 6857999"/>
              <a:gd name="connsiteX145" fmla="*/ 5167126 w 5913439"/>
              <a:gd name="connsiteY145" fmla="*/ 782144 h 6857999"/>
              <a:gd name="connsiteX146" fmla="*/ 5172964 w 5913439"/>
              <a:gd name="connsiteY146" fmla="*/ 782144 h 6857999"/>
              <a:gd name="connsiteX147" fmla="*/ 5178353 w 5913439"/>
              <a:gd name="connsiteY147" fmla="*/ 782593 h 6857999"/>
              <a:gd name="connsiteX148" fmla="*/ 5184190 w 5913439"/>
              <a:gd name="connsiteY148" fmla="*/ 783042 h 6857999"/>
              <a:gd name="connsiteX149" fmla="*/ 5189579 w 5913439"/>
              <a:gd name="connsiteY149" fmla="*/ 784389 h 6857999"/>
              <a:gd name="connsiteX150" fmla="*/ 5194967 w 5913439"/>
              <a:gd name="connsiteY150" fmla="*/ 785736 h 6857999"/>
              <a:gd name="connsiteX151" fmla="*/ 5200356 w 5913439"/>
              <a:gd name="connsiteY151" fmla="*/ 787532 h 6857999"/>
              <a:gd name="connsiteX152" fmla="*/ 5205295 w 5913439"/>
              <a:gd name="connsiteY152" fmla="*/ 789329 h 6857999"/>
              <a:gd name="connsiteX153" fmla="*/ 5215174 w 5913439"/>
              <a:gd name="connsiteY153" fmla="*/ 793819 h 6857999"/>
              <a:gd name="connsiteX154" fmla="*/ 5224604 w 5913439"/>
              <a:gd name="connsiteY154" fmla="*/ 799207 h 6857999"/>
              <a:gd name="connsiteX155" fmla="*/ 5234483 w 5913439"/>
              <a:gd name="connsiteY155" fmla="*/ 805045 h 6857999"/>
              <a:gd name="connsiteX156" fmla="*/ 5243913 w 5913439"/>
              <a:gd name="connsiteY156" fmla="*/ 810883 h 6857999"/>
              <a:gd name="connsiteX157" fmla="*/ 5253343 w 5913439"/>
              <a:gd name="connsiteY157" fmla="*/ 817618 h 6857999"/>
              <a:gd name="connsiteX158" fmla="*/ 5263222 w 5913439"/>
              <a:gd name="connsiteY158" fmla="*/ 823456 h 6857999"/>
              <a:gd name="connsiteX159" fmla="*/ 5273101 w 5913439"/>
              <a:gd name="connsiteY159" fmla="*/ 828844 h 6857999"/>
              <a:gd name="connsiteX160" fmla="*/ 5283429 w 5913439"/>
              <a:gd name="connsiteY160" fmla="*/ 833784 h 6857999"/>
              <a:gd name="connsiteX161" fmla="*/ 5293757 w 5913439"/>
              <a:gd name="connsiteY161" fmla="*/ 837376 h 6857999"/>
              <a:gd name="connsiteX162" fmla="*/ 5299146 w 5913439"/>
              <a:gd name="connsiteY162" fmla="*/ 839173 h 6857999"/>
              <a:gd name="connsiteX163" fmla="*/ 5304983 w 5913439"/>
              <a:gd name="connsiteY163" fmla="*/ 840520 h 6857999"/>
              <a:gd name="connsiteX164" fmla="*/ 5310821 w 5913439"/>
              <a:gd name="connsiteY164" fmla="*/ 841418 h 6857999"/>
              <a:gd name="connsiteX165" fmla="*/ 5316209 w 5913439"/>
              <a:gd name="connsiteY165" fmla="*/ 842316 h 6857999"/>
              <a:gd name="connsiteX166" fmla="*/ 5322496 w 5913439"/>
              <a:gd name="connsiteY166" fmla="*/ 842316 h 6857999"/>
              <a:gd name="connsiteX167" fmla="*/ 5328334 w 5913439"/>
              <a:gd name="connsiteY167" fmla="*/ 842316 h 6857999"/>
              <a:gd name="connsiteX168" fmla="*/ 5333722 w 5913439"/>
              <a:gd name="connsiteY168" fmla="*/ 842316 h 6857999"/>
              <a:gd name="connsiteX169" fmla="*/ 5338213 w 5913439"/>
              <a:gd name="connsiteY169" fmla="*/ 843214 h 6857999"/>
              <a:gd name="connsiteX170" fmla="*/ 5342254 w 5913439"/>
              <a:gd name="connsiteY170" fmla="*/ 845010 h 6857999"/>
              <a:gd name="connsiteX171" fmla="*/ 5344948 w 5913439"/>
              <a:gd name="connsiteY171" fmla="*/ 847255 h 6857999"/>
              <a:gd name="connsiteX172" fmla="*/ 5347193 w 5913439"/>
              <a:gd name="connsiteY172" fmla="*/ 850399 h 6857999"/>
              <a:gd name="connsiteX173" fmla="*/ 5348092 w 5913439"/>
              <a:gd name="connsiteY173" fmla="*/ 853991 h 6857999"/>
              <a:gd name="connsiteX174" fmla="*/ 5348990 w 5913439"/>
              <a:gd name="connsiteY174" fmla="*/ 857583 h 6857999"/>
              <a:gd name="connsiteX175" fmla="*/ 5349439 w 5913439"/>
              <a:gd name="connsiteY175" fmla="*/ 862074 h 6857999"/>
              <a:gd name="connsiteX176" fmla="*/ 5348990 w 5913439"/>
              <a:gd name="connsiteY176" fmla="*/ 866564 h 6857999"/>
              <a:gd name="connsiteX177" fmla="*/ 5348990 w 5913439"/>
              <a:gd name="connsiteY177" fmla="*/ 871055 h 6857999"/>
              <a:gd name="connsiteX178" fmla="*/ 5347642 w 5913439"/>
              <a:gd name="connsiteY178" fmla="*/ 880485 h 6857999"/>
              <a:gd name="connsiteX179" fmla="*/ 5346295 w 5913439"/>
              <a:gd name="connsiteY179" fmla="*/ 890364 h 6857999"/>
              <a:gd name="connsiteX180" fmla="*/ 5345397 w 5913439"/>
              <a:gd name="connsiteY180" fmla="*/ 898895 h 6857999"/>
              <a:gd name="connsiteX181" fmla="*/ 5344948 w 5913439"/>
              <a:gd name="connsiteY181" fmla="*/ 955924 h 6857999"/>
              <a:gd name="connsiteX182" fmla="*/ 5344499 w 5913439"/>
              <a:gd name="connsiteY182" fmla="*/ 1013402 h 6857999"/>
              <a:gd name="connsiteX183" fmla="*/ 5344050 w 5913439"/>
              <a:gd name="connsiteY183" fmla="*/ 1128358 h 6857999"/>
              <a:gd name="connsiteX184" fmla="*/ 5356623 w 5913439"/>
              <a:gd name="connsiteY184" fmla="*/ 1125663 h 6857999"/>
              <a:gd name="connsiteX185" fmla="*/ 5362012 w 5913439"/>
              <a:gd name="connsiteY185" fmla="*/ 1125214 h 6857999"/>
              <a:gd name="connsiteX186" fmla="*/ 5366951 w 5913439"/>
              <a:gd name="connsiteY186" fmla="*/ 1124765 h 6857999"/>
              <a:gd name="connsiteX187" fmla="*/ 5370993 w 5913439"/>
              <a:gd name="connsiteY187" fmla="*/ 1124765 h 6857999"/>
              <a:gd name="connsiteX188" fmla="*/ 5375034 w 5913439"/>
              <a:gd name="connsiteY188" fmla="*/ 1124765 h 6857999"/>
              <a:gd name="connsiteX189" fmla="*/ 5378627 w 5913439"/>
              <a:gd name="connsiteY189" fmla="*/ 1125663 h 6857999"/>
              <a:gd name="connsiteX190" fmla="*/ 5381770 w 5913439"/>
              <a:gd name="connsiteY190" fmla="*/ 1126561 h 6857999"/>
              <a:gd name="connsiteX191" fmla="*/ 5384015 w 5913439"/>
              <a:gd name="connsiteY191" fmla="*/ 1127459 h 6857999"/>
              <a:gd name="connsiteX192" fmla="*/ 5386260 w 5913439"/>
              <a:gd name="connsiteY192" fmla="*/ 1129256 h 6857999"/>
              <a:gd name="connsiteX193" fmla="*/ 5388057 w 5913439"/>
              <a:gd name="connsiteY193" fmla="*/ 1130603 h 6857999"/>
              <a:gd name="connsiteX194" fmla="*/ 5389404 w 5913439"/>
              <a:gd name="connsiteY194" fmla="*/ 1132399 h 6857999"/>
              <a:gd name="connsiteX195" fmla="*/ 5390302 w 5913439"/>
              <a:gd name="connsiteY195" fmla="*/ 1134644 h 6857999"/>
              <a:gd name="connsiteX196" fmla="*/ 5391200 w 5913439"/>
              <a:gd name="connsiteY196" fmla="*/ 1136889 h 6857999"/>
              <a:gd name="connsiteX197" fmla="*/ 5391649 w 5913439"/>
              <a:gd name="connsiteY197" fmla="*/ 1139135 h 6857999"/>
              <a:gd name="connsiteX198" fmla="*/ 5392098 w 5913439"/>
              <a:gd name="connsiteY198" fmla="*/ 1141829 h 6857999"/>
              <a:gd name="connsiteX199" fmla="*/ 5392098 w 5913439"/>
              <a:gd name="connsiteY199" fmla="*/ 1147666 h 6857999"/>
              <a:gd name="connsiteX200" fmla="*/ 5391200 w 5913439"/>
              <a:gd name="connsiteY200" fmla="*/ 1153953 h 6857999"/>
              <a:gd name="connsiteX201" fmla="*/ 5389853 w 5913439"/>
              <a:gd name="connsiteY201" fmla="*/ 1160240 h 6857999"/>
              <a:gd name="connsiteX202" fmla="*/ 5388506 w 5913439"/>
              <a:gd name="connsiteY202" fmla="*/ 1166526 h 6857999"/>
              <a:gd name="connsiteX203" fmla="*/ 5385811 w 5913439"/>
              <a:gd name="connsiteY203" fmla="*/ 1179549 h 6857999"/>
              <a:gd name="connsiteX204" fmla="*/ 5384913 w 5913439"/>
              <a:gd name="connsiteY204" fmla="*/ 1185835 h 6857999"/>
              <a:gd name="connsiteX205" fmla="*/ 5384464 w 5913439"/>
              <a:gd name="connsiteY205" fmla="*/ 1191673 h 6857999"/>
              <a:gd name="connsiteX206" fmla="*/ 5385362 w 5913439"/>
              <a:gd name="connsiteY206" fmla="*/ 1207390 h 6857999"/>
              <a:gd name="connsiteX207" fmla="*/ 5387158 w 5913439"/>
              <a:gd name="connsiteY207" fmla="*/ 1223555 h 6857999"/>
              <a:gd name="connsiteX208" fmla="*/ 5389853 w 5913439"/>
              <a:gd name="connsiteY208" fmla="*/ 1239721 h 6857999"/>
              <a:gd name="connsiteX209" fmla="*/ 5392996 w 5913439"/>
              <a:gd name="connsiteY209" fmla="*/ 1255437 h 6857999"/>
              <a:gd name="connsiteX210" fmla="*/ 5398834 w 5913439"/>
              <a:gd name="connsiteY210" fmla="*/ 1287768 h 6857999"/>
              <a:gd name="connsiteX211" fmla="*/ 5401079 w 5913439"/>
              <a:gd name="connsiteY211" fmla="*/ 1303934 h 6857999"/>
              <a:gd name="connsiteX212" fmla="*/ 5402875 w 5913439"/>
              <a:gd name="connsiteY212" fmla="*/ 1320100 h 6857999"/>
              <a:gd name="connsiteX213" fmla="*/ 5403324 w 5913439"/>
              <a:gd name="connsiteY213" fmla="*/ 1327733 h 6857999"/>
              <a:gd name="connsiteX214" fmla="*/ 5403773 w 5913439"/>
              <a:gd name="connsiteY214" fmla="*/ 1336265 h 6857999"/>
              <a:gd name="connsiteX215" fmla="*/ 5403773 w 5913439"/>
              <a:gd name="connsiteY215" fmla="*/ 1343899 h 6857999"/>
              <a:gd name="connsiteX216" fmla="*/ 5403324 w 5913439"/>
              <a:gd name="connsiteY216" fmla="*/ 1351533 h 6857999"/>
              <a:gd name="connsiteX217" fmla="*/ 5402426 w 5913439"/>
              <a:gd name="connsiteY217" fmla="*/ 1359616 h 6857999"/>
              <a:gd name="connsiteX218" fmla="*/ 5401528 w 5913439"/>
              <a:gd name="connsiteY218" fmla="*/ 1367699 h 6857999"/>
              <a:gd name="connsiteX219" fmla="*/ 5399732 w 5913439"/>
              <a:gd name="connsiteY219" fmla="*/ 1375332 h 6857999"/>
              <a:gd name="connsiteX220" fmla="*/ 5397936 w 5913439"/>
              <a:gd name="connsiteY220" fmla="*/ 1382966 h 6857999"/>
              <a:gd name="connsiteX221" fmla="*/ 5395241 w 5913439"/>
              <a:gd name="connsiteY221" fmla="*/ 1390600 h 6857999"/>
              <a:gd name="connsiteX222" fmla="*/ 5392547 w 5913439"/>
              <a:gd name="connsiteY222" fmla="*/ 1398234 h 6857999"/>
              <a:gd name="connsiteX223" fmla="*/ 5388955 w 5913439"/>
              <a:gd name="connsiteY223" fmla="*/ 1405867 h 6857999"/>
              <a:gd name="connsiteX224" fmla="*/ 5384913 w 5913439"/>
              <a:gd name="connsiteY224" fmla="*/ 1413501 h 6857999"/>
              <a:gd name="connsiteX225" fmla="*/ 5379974 w 5913439"/>
              <a:gd name="connsiteY225" fmla="*/ 1421135 h 6857999"/>
              <a:gd name="connsiteX226" fmla="*/ 5374136 w 5913439"/>
              <a:gd name="connsiteY226" fmla="*/ 1428320 h 6857999"/>
              <a:gd name="connsiteX227" fmla="*/ 5368299 w 5913439"/>
              <a:gd name="connsiteY227" fmla="*/ 1435504 h 6857999"/>
              <a:gd name="connsiteX228" fmla="*/ 5361563 w 5913439"/>
              <a:gd name="connsiteY228" fmla="*/ 1443138 h 6857999"/>
              <a:gd name="connsiteX229" fmla="*/ 5335518 w 5913439"/>
              <a:gd name="connsiteY229" fmla="*/ 1475469 h 6857999"/>
              <a:gd name="connsiteX230" fmla="*/ 5339560 w 5913439"/>
              <a:gd name="connsiteY230" fmla="*/ 1484450 h 6857999"/>
              <a:gd name="connsiteX231" fmla="*/ 5342703 w 5913439"/>
              <a:gd name="connsiteY231" fmla="*/ 1493431 h 6857999"/>
              <a:gd name="connsiteX232" fmla="*/ 5344948 w 5913439"/>
              <a:gd name="connsiteY232" fmla="*/ 1501514 h 6857999"/>
              <a:gd name="connsiteX233" fmla="*/ 5346744 w 5913439"/>
              <a:gd name="connsiteY233" fmla="*/ 1510046 h 6857999"/>
              <a:gd name="connsiteX234" fmla="*/ 5347642 w 5913439"/>
              <a:gd name="connsiteY234" fmla="*/ 1518578 h 6857999"/>
              <a:gd name="connsiteX235" fmla="*/ 5348541 w 5913439"/>
              <a:gd name="connsiteY235" fmla="*/ 1526211 h 6857999"/>
              <a:gd name="connsiteX236" fmla="*/ 5348541 w 5913439"/>
              <a:gd name="connsiteY236" fmla="*/ 1533845 h 6857999"/>
              <a:gd name="connsiteX237" fmla="*/ 5348092 w 5913439"/>
              <a:gd name="connsiteY237" fmla="*/ 1541479 h 6857999"/>
              <a:gd name="connsiteX238" fmla="*/ 5347193 w 5913439"/>
              <a:gd name="connsiteY238" fmla="*/ 1548664 h 6857999"/>
              <a:gd name="connsiteX239" fmla="*/ 5345846 w 5913439"/>
              <a:gd name="connsiteY239" fmla="*/ 1556298 h 6857999"/>
              <a:gd name="connsiteX240" fmla="*/ 5344050 w 5913439"/>
              <a:gd name="connsiteY240" fmla="*/ 1563033 h 6857999"/>
              <a:gd name="connsiteX241" fmla="*/ 5341356 w 5913439"/>
              <a:gd name="connsiteY241" fmla="*/ 1569769 h 6857999"/>
              <a:gd name="connsiteX242" fmla="*/ 5337763 w 5913439"/>
              <a:gd name="connsiteY242" fmla="*/ 1576055 h 6857999"/>
              <a:gd name="connsiteX243" fmla="*/ 5334171 w 5913439"/>
              <a:gd name="connsiteY243" fmla="*/ 1581893 h 6857999"/>
              <a:gd name="connsiteX244" fmla="*/ 5330579 w 5913439"/>
              <a:gd name="connsiteY244" fmla="*/ 1588180 h 6857999"/>
              <a:gd name="connsiteX245" fmla="*/ 5326088 w 5913439"/>
              <a:gd name="connsiteY245" fmla="*/ 1594017 h 6857999"/>
              <a:gd name="connsiteX246" fmla="*/ 5321149 w 5913439"/>
              <a:gd name="connsiteY246" fmla="*/ 1598957 h 6857999"/>
              <a:gd name="connsiteX247" fmla="*/ 5315760 w 5913439"/>
              <a:gd name="connsiteY247" fmla="*/ 1603896 h 6857999"/>
              <a:gd name="connsiteX248" fmla="*/ 5309923 w 5913439"/>
              <a:gd name="connsiteY248" fmla="*/ 1608836 h 6857999"/>
              <a:gd name="connsiteX249" fmla="*/ 5303187 w 5913439"/>
              <a:gd name="connsiteY249" fmla="*/ 1612877 h 6857999"/>
              <a:gd name="connsiteX250" fmla="*/ 5296002 w 5913439"/>
              <a:gd name="connsiteY250" fmla="*/ 1616919 h 6857999"/>
              <a:gd name="connsiteX251" fmla="*/ 5288818 w 5913439"/>
              <a:gd name="connsiteY251" fmla="*/ 1620960 h 6857999"/>
              <a:gd name="connsiteX252" fmla="*/ 5281184 w 5913439"/>
              <a:gd name="connsiteY252" fmla="*/ 1624552 h 6857999"/>
              <a:gd name="connsiteX253" fmla="*/ 5273101 w 5913439"/>
              <a:gd name="connsiteY253" fmla="*/ 1627696 h 6857999"/>
              <a:gd name="connsiteX254" fmla="*/ 5264120 w 5913439"/>
              <a:gd name="connsiteY254" fmla="*/ 1630390 h 6857999"/>
              <a:gd name="connsiteX255" fmla="*/ 5255139 w 5913439"/>
              <a:gd name="connsiteY255" fmla="*/ 1632635 h 6857999"/>
              <a:gd name="connsiteX256" fmla="*/ 5246158 w 5913439"/>
              <a:gd name="connsiteY256" fmla="*/ 1634880 h 6857999"/>
              <a:gd name="connsiteX257" fmla="*/ 5236279 w 5913439"/>
              <a:gd name="connsiteY257" fmla="*/ 1636676 h 6857999"/>
              <a:gd name="connsiteX258" fmla="*/ 5225951 w 5913439"/>
              <a:gd name="connsiteY258" fmla="*/ 1637575 h 6857999"/>
              <a:gd name="connsiteX259" fmla="*/ 5215174 w 5913439"/>
              <a:gd name="connsiteY259" fmla="*/ 1638473 h 6857999"/>
              <a:gd name="connsiteX260" fmla="*/ 5204397 w 5913439"/>
              <a:gd name="connsiteY260" fmla="*/ 1638922 h 6857999"/>
              <a:gd name="connsiteX261" fmla="*/ 5193171 w 5913439"/>
              <a:gd name="connsiteY261" fmla="*/ 1638922 h 6857999"/>
              <a:gd name="connsiteX262" fmla="*/ 5183292 w 5913439"/>
              <a:gd name="connsiteY262" fmla="*/ 1641616 h 6857999"/>
              <a:gd name="connsiteX263" fmla="*/ 5173862 w 5913439"/>
              <a:gd name="connsiteY263" fmla="*/ 1644310 h 6857999"/>
              <a:gd name="connsiteX264" fmla="*/ 5163983 w 5913439"/>
              <a:gd name="connsiteY264" fmla="*/ 1646106 h 6857999"/>
              <a:gd name="connsiteX265" fmla="*/ 5154553 w 5913439"/>
              <a:gd name="connsiteY265" fmla="*/ 1647454 h 6857999"/>
              <a:gd name="connsiteX266" fmla="*/ 5144225 w 5913439"/>
              <a:gd name="connsiteY266" fmla="*/ 1647903 h 6857999"/>
              <a:gd name="connsiteX267" fmla="*/ 5134795 w 5913439"/>
              <a:gd name="connsiteY267" fmla="*/ 1647454 h 6857999"/>
              <a:gd name="connsiteX268" fmla="*/ 5129856 w 5913439"/>
              <a:gd name="connsiteY268" fmla="*/ 1647005 h 6857999"/>
              <a:gd name="connsiteX269" fmla="*/ 5124916 w 5913439"/>
              <a:gd name="connsiteY269" fmla="*/ 1646106 h 6857999"/>
              <a:gd name="connsiteX270" fmla="*/ 5119977 w 5913439"/>
              <a:gd name="connsiteY270" fmla="*/ 1644759 h 6857999"/>
              <a:gd name="connsiteX271" fmla="*/ 5114588 w 5913439"/>
              <a:gd name="connsiteY271" fmla="*/ 1643412 h 6857999"/>
              <a:gd name="connsiteX272" fmla="*/ 5104709 w 5913439"/>
              <a:gd name="connsiteY272" fmla="*/ 1647005 h 6857999"/>
              <a:gd name="connsiteX273" fmla="*/ 5094830 w 5913439"/>
              <a:gd name="connsiteY273" fmla="*/ 1650148 h 6857999"/>
              <a:gd name="connsiteX274" fmla="*/ 5084502 w 5913439"/>
              <a:gd name="connsiteY274" fmla="*/ 1651944 h 6857999"/>
              <a:gd name="connsiteX275" fmla="*/ 5079563 w 5913439"/>
              <a:gd name="connsiteY275" fmla="*/ 1652842 h 6857999"/>
              <a:gd name="connsiteX276" fmla="*/ 5074174 w 5913439"/>
              <a:gd name="connsiteY276" fmla="*/ 1653291 h 6857999"/>
              <a:gd name="connsiteX277" fmla="*/ 5069235 w 5913439"/>
              <a:gd name="connsiteY277" fmla="*/ 1653740 h 6857999"/>
              <a:gd name="connsiteX278" fmla="*/ 5063846 w 5913439"/>
              <a:gd name="connsiteY278" fmla="*/ 1653291 h 6857999"/>
              <a:gd name="connsiteX279" fmla="*/ 5058907 w 5913439"/>
              <a:gd name="connsiteY279" fmla="*/ 1652842 h 6857999"/>
              <a:gd name="connsiteX280" fmla="*/ 5053967 w 5913439"/>
              <a:gd name="connsiteY280" fmla="*/ 1652393 h 6857999"/>
              <a:gd name="connsiteX281" fmla="*/ 5049028 w 5913439"/>
              <a:gd name="connsiteY281" fmla="*/ 1651046 h 6857999"/>
              <a:gd name="connsiteX282" fmla="*/ 5043639 w 5913439"/>
              <a:gd name="connsiteY282" fmla="*/ 1649250 h 6857999"/>
              <a:gd name="connsiteX283" fmla="*/ 5038250 w 5913439"/>
              <a:gd name="connsiteY283" fmla="*/ 1647005 h 6857999"/>
              <a:gd name="connsiteX284" fmla="*/ 5033311 w 5913439"/>
              <a:gd name="connsiteY284" fmla="*/ 1644310 h 6857999"/>
              <a:gd name="connsiteX285" fmla="*/ 4911171 w 5913439"/>
              <a:gd name="connsiteY285" fmla="*/ 1665416 h 6857999"/>
              <a:gd name="connsiteX286" fmla="*/ 4911171 w 5913439"/>
              <a:gd name="connsiteY286" fmla="*/ 1675294 h 6857999"/>
              <a:gd name="connsiteX287" fmla="*/ 4910273 w 5913439"/>
              <a:gd name="connsiteY287" fmla="*/ 1685623 h 6857999"/>
              <a:gd name="connsiteX288" fmla="*/ 5237626 w 5913439"/>
              <a:gd name="connsiteY288" fmla="*/ 1766900 h 6857999"/>
              <a:gd name="connsiteX289" fmla="*/ 5264120 w 5913439"/>
              <a:gd name="connsiteY289" fmla="*/ 1774533 h 6857999"/>
              <a:gd name="connsiteX290" fmla="*/ 5291512 w 5913439"/>
              <a:gd name="connsiteY290" fmla="*/ 1781269 h 6857999"/>
              <a:gd name="connsiteX291" fmla="*/ 5345846 w 5913439"/>
              <a:gd name="connsiteY291" fmla="*/ 1794291 h 6857999"/>
              <a:gd name="connsiteX292" fmla="*/ 5399732 w 5913439"/>
              <a:gd name="connsiteY292" fmla="*/ 1806865 h 6857999"/>
              <a:gd name="connsiteX293" fmla="*/ 5454066 w 5913439"/>
              <a:gd name="connsiteY293" fmla="*/ 1820785 h 6857999"/>
              <a:gd name="connsiteX294" fmla="*/ 5480560 w 5913439"/>
              <a:gd name="connsiteY294" fmla="*/ 1827521 h 6857999"/>
              <a:gd name="connsiteX295" fmla="*/ 5507503 w 5913439"/>
              <a:gd name="connsiteY295" fmla="*/ 1835155 h 6857999"/>
              <a:gd name="connsiteX296" fmla="*/ 5534445 w 5913439"/>
              <a:gd name="connsiteY296" fmla="*/ 1843237 h 6857999"/>
              <a:gd name="connsiteX297" fmla="*/ 5560490 w 5913439"/>
              <a:gd name="connsiteY297" fmla="*/ 1852218 h 6857999"/>
              <a:gd name="connsiteX298" fmla="*/ 5586983 w 5913439"/>
              <a:gd name="connsiteY298" fmla="*/ 1861199 h 6857999"/>
              <a:gd name="connsiteX299" fmla="*/ 5613028 w 5913439"/>
              <a:gd name="connsiteY299" fmla="*/ 1871527 h 6857999"/>
              <a:gd name="connsiteX300" fmla="*/ 5639072 w 5913439"/>
              <a:gd name="connsiteY300" fmla="*/ 1882753 h 6857999"/>
              <a:gd name="connsiteX301" fmla="*/ 5664219 w 5913439"/>
              <a:gd name="connsiteY301" fmla="*/ 1894429 h 6857999"/>
              <a:gd name="connsiteX302" fmla="*/ 5676792 w 5913439"/>
              <a:gd name="connsiteY302" fmla="*/ 1897123 h 6857999"/>
              <a:gd name="connsiteX303" fmla="*/ 5688467 w 5913439"/>
              <a:gd name="connsiteY303" fmla="*/ 1900266 h 6857999"/>
              <a:gd name="connsiteX304" fmla="*/ 5699245 w 5913439"/>
              <a:gd name="connsiteY304" fmla="*/ 1903858 h 6857999"/>
              <a:gd name="connsiteX305" fmla="*/ 5710022 w 5913439"/>
              <a:gd name="connsiteY305" fmla="*/ 1907900 h 6857999"/>
              <a:gd name="connsiteX306" fmla="*/ 5719002 w 5913439"/>
              <a:gd name="connsiteY306" fmla="*/ 1912390 h 6857999"/>
              <a:gd name="connsiteX307" fmla="*/ 5727534 w 5913439"/>
              <a:gd name="connsiteY307" fmla="*/ 1917330 h 6857999"/>
              <a:gd name="connsiteX308" fmla="*/ 5731127 w 5913439"/>
              <a:gd name="connsiteY308" fmla="*/ 1920922 h 6857999"/>
              <a:gd name="connsiteX309" fmla="*/ 5734719 w 5913439"/>
              <a:gd name="connsiteY309" fmla="*/ 1924066 h 6857999"/>
              <a:gd name="connsiteX310" fmla="*/ 5738311 w 5913439"/>
              <a:gd name="connsiteY310" fmla="*/ 1927209 h 6857999"/>
              <a:gd name="connsiteX311" fmla="*/ 5741455 w 5913439"/>
              <a:gd name="connsiteY311" fmla="*/ 1930352 h 6857999"/>
              <a:gd name="connsiteX312" fmla="*/ 5744149 w 5913439"/>
              <a:gd name="connsiteY312" fmla="*/ 1933944 h 6857999"/>
              <a:gd name="connsiteX313" fmla="*/ 5746843 w 5913439"/>
              <a:gd name="connsiteY313" fmla="*/ 1937986 h 6857999"/>
              <a:gd name="connsiteX314" fmla="*/ 5749089 w 5913439"/>
              <a:gd name="connsiteY314" fmla="*/ 1941578 h 6857999"/>
              <a:gd name="connsiteX315" fmla="*/ 5751334 w 5913439"/>
              <a:gd name="connsiteY315" fmla="*/ 1946069 h 6857999"/>
              <a:gd name="connsiteX316" fmla="*/ 5752681 w 5913439"/>
              <a:gd name="connsiteY316" fmla="*/ 1950559 h 6857999"/>
              <a:gd name="connsiteX317" fmla="*/ 5754028 w 5913439"/>
              <a:gd name="connsiteY317" fmla="*/ 1955498 h 6857999"/>
              <a:gd name="connsiteX318" fmla="*/ 5755375 w 5913439"/>
              <a:gd name="connsiteY318" fmla="*/ 1960438 h 6857999"/>
              <a:gd name="connsiteX319" fmla="*/ 5755824 w 5913439"/>
              <a:gd name="connsiteY319" fmla="*/ 1965377 h 6857999"/>
              <a:gd name="connsiteX320" fmla="*/ 5756273 w 5913439"/>
              <a:gd name="connsiteY320" fmla="*/ 1970766 h 6857999"/>
              <a:gd name="connsiteX321" fmla="*/ 5756273 w 5913439"/>
              <a:gd name="connsiteY321" fmla="*/ 1976604 h 6857999"/>
              <a:gd name="connsiteX322" fmla="*/ 5755824 w 5913439"/>
              <a:gd name="connsiteY322" fmla="*/ 1982441 h 6857999"/>
              <a:gd name="connsiteX323" fmla="*/ 5755375 w 5913439"/>
              <a:gd name="connsiteY323" fmla="*/ 1988728 h 6857999"/>
              <a:gd name="connsiteX324" fmla="*/ 5754028 w 5913439"/>
              <a:gd name="connsiteY324" fmla="*/ 1995463 h 6857999"/>
              <a:gd name="connsiteX325" fmla="*/ 5752681 w 5913439"/>
              <a:gd name="connsiteY325" fmla="*/ 2002199 h 6857999"/>
              <a:gd name="connsiteX326" fmla="*/ 5750885 w 5913439"/>
              <a:gd name="connsiteY326" fmla="*/ 2009384 h 6857999"/>
              <a:gd name="connsiteX327" fmla="*/ 5748639 w 5913439"/>
              <a:gd name="connsiteY327" fmla="*/ 2016569 h 6857999"/>
              <a:gd name="connsiteX328" fmla="*/ 5747292 w 5913439"/>
              <a:gd name="connsiteY328" fmla="*/ 2022406 h 6857999"/>
              <a:gd name="connsiteX329" fmla="*/ 5745496 w 5913439"/>
              <a:gd name="connsiteY329" fmla="*/ 2027795 h 6857999"/>
              <a:gd name="connsiteX330" fmla="*/ 5744598 w 5913439"/>
              <a:gd name="connsiteY330" fmla="*/ 2034081 h 6857999"/>
              <a:gd name="connsiteX331" fmla="*/ 5744149 w 5913439"/>
              <a:gd name="connsiteY331" fmla="*/ 2039919 h 6857999"/>
              <a:gd name="connsiteX332" fmla="*/ 5743700 w 5913439"/>
              <a:gd name="connsiteY332" fmla="*/ 2052043 h 6857999"/>
              <a:gd name="connsiteX333" fmla="*/ 5743700 w 5913439"/>
              <a:gd name="connsiteY333" fmla="*/ 2064168 h 6857999"/>
              <a:gd name="connsiteX334" fmla="*/ 5745496 w 5913439"/>
              <a:gd name="connsiteY334" fmla="*/ 2089314 h 6857999"/>
              <a:gd name="connsiteX335" fmla="*/ 5745945 w 5913439"/>
              <a:gd name="connsiteY335" fmla="*/ 2102336 h 6857999"/>
              <a:gd name="connsiteX336" fmla="*/ 5746843 w 5913439"/>
              <a:gd name="connsiteY336" fmla="*/ 2114012 h 6857999"/>
              <a:gd name="connsiteX337" fmla="*/ 5749538 w 5913439"/>
              <a:gd name="connsiteY337" fmla="*/ 2128830 h 6857999"/>
              <a:gd name="connsiteX338" fmla="*/ 5751334 w 5913439"/>
              <a:gd name="connsiteY338" fmla="*/ 2143649 h 6857999"/>
              <a:gd name="connsiteX339" fmla="*/ 5751783 w 5913439"/>
              <a:gd name="connsiteY339" fmla="*/ 2157569 h 6857999"/>
              <a:gd name="connsiteX340" fmla="*/ 5751334 w 5913439"/>
              <a:gd name="connsiteY340" fmla="*/ 2171040 h 6857999"/>
              <a:gd name="connsiteX341" fmla="*/ 5749987 w 5913439"/>
              <a:gd name="connsiteY341" fmla="*/ 2184961 h 6857999"/>
              <a:gd name="connsiteX342" fmla="*/ 5747741 w 5913439"/>
              <a:gd name="connsiteY342" fmla="*/ 2197534 h 6857999"/>
              <a:gd name="connsiteX343" fmla="*/ 5743700 w 5913439"/>
              <a:gd name="connsiteY343" fmla="*/ 2209658 h 6857999"/>
              <a:gd name="connsiteX344" fmla="*/ 5739210 w 5913439"/>
              <a:gd name="connsiteY344" fmla="*/ 2222231 h 6857999"/>
              <a:gd name="connsiteX345" fmla="*/ 5733821 w 5913439"/>
              <a:gd name="connsiteY345" fmla="*/ 2233458 h 6857999"/>
              <a:gd name="connsiteX346" fmla="*/ 5727534 w 5913439"/>
              <a:gd name="connsiteY346" fmla="*/ 2244683 h 6857999"/>
              <a:gd name="connsiteX347" fmla="*/ 5720350 w 5913439"/>
              <a:gd name="connsiteY347" fmla="*/ 2255461 h 6857999"/>
              <a:gd name="connsiteX348" fmla="*/ 5712267 w 5913439"/>
              <a:gd name="connsiteY348" fmla="*/ 2265789 h 6857999"/>
              <a:gd name="connsiteX349" fmla="*/ 5702388 w 5913439"/>
              <a:gd name="connsiteY349" fmla="*/ 2275668 h 6857999"/>
              <a:gd name="connsiteX350" fmla="*/ 5692509 w 5913439"/>
              <a:gd name="connsiteY350" fmla="*/ 2285098 h 6857999"/>
              <a:gd name="connsiteX351" fmla="*/ 5681283 w 5913439"/>
              <a:gd name="connsiteY351" fmla="*/ 2294977 h 6857999"/>
              <a:gd name="connsiteX352" fmla="*/ 5668709 w 5913439"/>
              <a:gd name="connsiteY352" fmla="*/ 2303509 h 6857999"/>
              <a:gd name="connsiteX353" fmla="*/ 5677690 w 5913439"/>
              <a:gd name="connsiteY353" fmla="*/ 2309795 h 6857999"/>
              <a:gd name="connsiteX354" fmla="*/ 5686671 w 5913439"/>
              <a:gd name="connsiteY354" fmla="*/ 2316980 h 6857999"/>
              <a:gd name="connsiteX355" fmla="*/ 5695203 w 5913439"/>
              <a:gd name="connsiteY355" fmla="*/ 2325063 h 6857999"/>
              <a:gd name="connsiteX356" fmla="*/ 5698795 w 5913439"/>
              <a:gd name="connsiteY356" fmla="*/ 2328655 h 6857999"/>
              <a:gd name="connsiteX357" fmla="*/ 5701939 w 5913439"/>
              <a:gd name="connsiteY357" fmla="*/ 2332696 h 6857999"/>
              <a:gd name="connsiteX358" fmla="*/ 5705082 w 5913439"/>
              <a:gd name="connsiteY358" fmla="*/ 2336738 h 6857999"/>
              <a:gd name="connsiteX359" fmla="*/ 5706878 w 5913439"/>
              <a:gd name="connsiteY359" fmla="*/ 2340779 h 6857999"/>
              <a:gd name="connsiteX360" fmla="*/ 5708225 w 5913439"/>
              <a:gd name="connsiteY360" fmla="*/ 2344821 h 6857999"/>
              <a:gd name="connsiteX361" fmla="*/ 5708225 w 5913439"/>
              <a:gd name="connsiteY361" fmla="*/ 2348862 h 6857999"/>
              <a:gd name="connsiteX362" fmla="*/ 5708225 w 5913439"/>
              <a:gd name="connsiteY362" fmla="*/ 2351107 h 6857999"/>
              <a:gd name="connsiteX363" fmla="*/ 5707776 w 5913439"/>
              <a:gd name="connsiteY363" fmla="*/ 2352903 h 6857999"/>
              <a:gd name="connsiteX364" fmla="*/ 5706878 w 5913439"/>
              <a:gd name="connsiteY364" fmla="*/ 2354700 h 6857999"/>
              <a:gd name="connsiteX365" fmla="*/ 5705531 w 5913439"/>
              <a:gd name="connsiteY365" fmla="*/ 2356945 h 6857999"/>
              <a:gd name="connsiteX366" fmla="*/ 5704184 w 5913439"/>
              <a:gd name="connsiteY366" fmla="*/ 2359190 h 6857999"/>
              <a:gd name="connsiteX367" fmla="*/ 5702388 w 5913439"/>
              <a:gd name="connsiteY367" fmla="*/ 2360986 h 6857999"/>
              <a:gd name="connsiteX368" fmla="*/ 5697897 w 5913439"/>
              <a:gd name="connsiteY368" fmla="*/ 2364579 h 6857999"/>
              <a:gd name="connsiteX369" fmla="*/ 5693407 w 5913439"/>
              <a:gd name="connsiteY369" fmla="*/ 2368171 h 6857999"/>
              <a:gd name="connsiteX370" fmla="*/ 5688467 w 5913439"/>
              <a:gd name="connsiteY370" fmla="*/ 2371763 h 6857999"/>
              <a:gd name="connsiteX371" fmla="*/ 5679487 w 5913439"/>
              <a:gd name="connsiteY371" fmla="*/ 2379846 h 6857999"/>
              <a:gd name="connsiteX372" fmla="*/ 5670506 w 5913439"/>
              <a:gd name="connsiteY372" fmla="*/ 2388827 h 6857999"/>
              <a:gd name="connsiteX373" fmla="*/ 5661974 w 5913439"/>
              <a:gd name="connsiteY373" fmla="*/ 2398706 h 6857999"/>
              <a:gd name="connsiteX374" fmla="*/ 5644461 w 5913439"/>
              <a:gd name="connsiteY374" fmla="*/ 2417566 h 6857999"/>
              <a:gd name="connsiteX375" fmla="*/ 5635031 w 5913439"/>
              <a:gd name="connsiteY375" fmla="*/ 2426996 h 6857999"/>
              <a:gd name="connsiteX376" fmla="*/ 5626050 w 5913439"/>
              <a:gd name="connsiteY376" fmla="*/ 2435528 h 6857999"/>
              <a:gd name="connsiteX377" fmla="*/ 5621111 w 5913439"/>
              <a:gd name="connsiteY377" fmla="*/ 2439569 h 6857999"/>
              <a:gd name="connsiteX378" fmla="*/ 5616171 w 5913439"/>
              <a:gd name="connsiteY378" fmla="*/ 2443161 h 6857999"/>
              <a:gd name="connsiteX379" fmla="*/ 5611232 w 5913439"/>
              <a:gd name="connsiteY379" fmla="*/ 2446305 h 6857999"/>
              <a:gd name="connsiteX380" fmla="*/ 5605843 w 5913439"/>
              <a:gd name="connsiteY380" fmla="*/ 2448999 h 6857999"/>
              <a:gd name="connsiteX381" fmla="*/ 5600455 w 5913439"/>
              <a:gd name="connsiteY381" fmla="*/ 2451693 h 6857999"/>
              <a:gd name="connsiteX382" fmla="*/ 5594617 w 5913439"/>
              <a:gd name="connsiteY382" fmla="*/ 2453489 h 6857999"/>
              <a:gd name="connsiteX383" fmla="*/ 5588779 w 5913439"/>
              <a:gd name="connsiteY383" fmla="*/ 2455286 h 6857999"/>
              <a:gd name="connsiteX384" fmla="*/ 5582942 w 5913439"/>
              <a:gd name="connsiteY384" fmla="*/ 2456633 h 6857999"/>
              <a:gd name="connsiteX385" fmla="*/ 5576655 w 5913439"/>
              <a:gd name="connsiteY385" fmla="*/ 2457082 h 6857999"/>
              <a:gd name="connsiteX386" fmla="*/ 5570369 w 5913439"/>
              <a:gd name="connsiteY386" fmla="*/ 2457082 h 6857999"/>
              <a:gd name="connsiteX387" fmla="*/ 5563633 w 5913439"/>
              <a:gd name="connsiteY387" fmla="*/ 2456633 h 6857999"/>
              <a:gd name="connsiteX388" fmla="*/ 5555999 w 5913439"/>
              <a:gd name="connsiteY388" fmla="*/ 2455286 h 6857999"/>
              <a:gd name="connsiteX389" fmla="*/ 5548815 w 5913439"/>
              <a:gd name="connsiteY389" fmla="*/ 2453489 h 6857999"/>
              <a:gd name="connsiteX390" fmla="*/ 5541181 w 5913439"/>
              <a:gd name="connsiteY390" fmla="*/ 2450795 h 6857999"/>
              <a:gd name="connsiteX391" fmla="*/ 5533547 w 5913439"/>
              <a:gd name="connsiteY391" fmla="*/ 2447652 h 6857999"/>
              <a:gd name="connsiteX392" fmla="*/ 5525464 w 5913439"/>
              <a:gd name="connsiteY392" fmla="*/ 2443611 h 6857999"/>
              <a:gd name="connsiteX393" fmla="*/ 5517382 w 5913439"/>
              <a:gd name="connsiteY393" fmla="*/ 2447203 h 6857999"/>
              <a:gd name="connsiteX394" fmla="*/ 5510197 w 5913439"/>
              <a:gd name="connsiteY394" fmla="*/ 2450346 h 6857999"/>
              <a:gd name="connsiteX395" fmla="*/ 5503012 w 5913439"/>
              <a:gd name="connsiteY395" fmla="*/ 2453489 h 6857999"/>
              <a:gd name="connsiteX396" fmla="*/ 5495827 w 5913439"/>
              <a:gd name="connsiteY396" fmla="*/ 2456184 h 6857999"/>
              <a:gd name="connsiteX397" fmla="*/ 5480111 w 5913439"/>
              <a:gd name="connsiteY397" fmla="*/ 2460674 h 6857999"/>
              <a:gd name="connsiteX398" fmla="*/ 5465292 w 5913439"/>
              <a:gd name="connsiteY398" fmla="*/ 2464716 h 6857999"/>
              <a:gd name="connsiteX399" fmla="*/ 5449576 w 5913439"/>
              <a:gd name="connsiteY399" fmla="*/ 2467410 h 6857999"/>
              <a:gd name="connsiteX400" fmla="*/ 5434308 w 5913439"/>
              <a:gd name="connsiteY400" fmla="*/ 2470553 h 6857999"/>
              <a:gd name="connsiteX401" fmla="*/ 5419041 w 5913439"/>
              <a:gd name="connsiteY401" fmla="*/ 2471901 h 6857999"/>
              <a:gd name="connsiteX402" fmla="*/ 5403324 w 5913439"/>
              <a:gd name="connsiteY402" fmla="*/ 2473248 h 6857999"/>
              <a:gd name="connsiteX403" fmla="*/ 5371891 w 5913439"/>
              <a:gd name="connsiteY403" fmla="*/ 2475044 h 6857999"/>
              <a:gd name="connsiteX404" fmla="*/ 5341356 w 5913439"/>
              <a:gd name="connsiteY404" fmla="*/ 2476840 h 6857999"/>
              <a:gd name="connsiteX405" fmla="*/ 5325190 w 5913439"/>
              <a:gd name="connsiteY405" fmla="*/ 2477738 h 6857999"/>
              <a:gd name="connsiteX406" fmla="*/ 5309923 w 5913439"/>
              <a:gd name="connsiteY406" fmla="*/ 2478636 h 6857999"/>
              <a:gd name="connsiteX407" fmla="*/ 5294206 w 5913439"/>
              <a:gd name="connsiteY407" fmla="*/ 2479983 h 6857999"/>
              <a:gd name="connsiteX408" fmla="*/ 5278939 w 5913439"/>
              <a:gd name="connsiteY408" fmla="*/ 2482228 h 6857999"/>
              <a:gd name="connsiteX409" fmla="*/ 5275346 w 5913439"/>
              <a:gd name="connsiteY409" fmla="*/ 2506477 h 6857999"/>
              <a:gd name="connsiteX410" fmla="*/ 5278939 w 5913439"/>
              <a:gd name="connsiteY410" fmla="*/ 2523540 h 6857999"/>
              <a:gd name="connsiteX411" fmla="*/ 5282531 w 5913439"/>
              <a:gd name="connsiteY411" fmla="*/ 2540604 h 6857999"/>
              <a:gd name="connsiteX412" fmla="*/ 5285225 w 5913439"/>
              <a:gd name="connsiteY412" fmla="*/ 2558117 h 6857999"/>
              <a:gd name="connsiteX413" fmla="*/ 5287021 w 5913439"/>
              <a:gd name="connsiteY413" fmla="*/ 2575181 h 6857999"/>
              <a:gd name="connsiteX414" fmla="*/ 5287919 w 5913439"/>
              <a:gd name="connsiteY414" fmla="*/ 2584162 h 6857999"/>
              <a:gd name="connsiteX415" fmla="*/ 5287919 w 5913439"/>
              <a:gd name="connsiteY415" fmla="*/ 2592693 h 6857999"/>
              <a:gd name="connsiteX416" fmla="*/ 5287919 w 5913439"/>
              <a:gd name="connsiteY416" fmla="*/ 2601225 h 6857999"/>
              <a:gd name="connsiteX417" fmla="*/ 5287021 w 5913439"/>
              <a:gd name="connsiteY417" fmla="*/ 2609757 h 6857999"/>
              <a:gd name="connsiteX418" fmla="*/ 5286123 w 5913439"/>
              <a:gd name="connsiteY418" fmla="*/ 2618738 h 6857999"/>
              <a:gd name="connsiteX419" fmla="*/ 5284776 w 5913439"/>
              <a:gd name="connsiteY419" fmla="*/ 2627270 h 6857999"/>
              <a:gd name="connsiteX420" fmla="*/ 5282531 w 5913439"/>
              <a:gd name="connsiteY420" fmla="*/ 2635802 h 6857999"/>
              <a:gd name="connsiteX421" fmla="*/ 5279837 w 5913439"/>
              <a:gd name="connsiteY421" fmla="*/ 2644783 h 6857999"/>
              <a:gd name="connsiteX422" fmla="*/ 5282531 w 5913439"/>
              <a:gd name="connsiteY422" fmla="*/ 2649722 h 6857999"/>
              <a:gd name="connsiteX423" fmla="*/ 5284776 w 5913439"/>
              <a:gd name="connsiteY423" fmla="*/ 2655560 h 6857999"/>
              <a:gd name="connsiteX424" fmla="*/ 5286123 w 5913439"/>
              <a:gd name="connsiteY424" fmla="*/ 2660499 h 6857999"/>
              <a:gd name="connsiteX425" fmla="*/ 5287470 w 5913439"/>
              <a:gd name="connsiteY425" fmla="*/ 2665439 h 6857999"/>
              <a:gd name="connsiteX426" fmla="*/ 5287919 w 5913439"/>
              <a:gd name="connsiteY426" fmla="*/ 2670827 h 6857999"/>
              <a:gd name="connsiteX427" fmla="*/ 5288369 w 5913439"/>
              <a:gd name="connsiteY427" fmla="*/ 2675767 h 6857999"/>
              <a:gd name="connsiteX428" fmla="*/ 5288369 w 5913439"/>
              <a:gd name="connsiteY428" fmla="*/ 2680706 h 6857999"/>
              <a:gd name="connsiteX429" fmla="*/ 5287919 w 5913439"/>
              <a:gd name="connsiteY429" fmla="*/ 2686095 h 6857999"/>
              <a:gd name="connsiteX430" fmla="*/ 5286123 w 5913439"/>
              <a:gd name="connsiteY430" fmla="*/ 2696423 h 6857999"/>
              <a:gd name="connsiteX431" fmla="*/ 5283878 w 5913439"/>
              <a:gd name="connsiteY431" fmla="*/ 2706751 h 6857999"/>
              <a:gd name="connsiteX432" fmla="*/ 5278490 w 5913439"/>
              <a:gd name="connsiteY432" fmla="*/ 2727407 h 6857999"/>
              <a:gd name="connsiteX433" fmla="*/ 5276244 w 5913439"/>
              <a:gd name="connsiteY433" fmla="*/ 2747165 h 6857999"/>
              <a:gd name="connsiteX434" fmla="*/ 5273101 w 5913439"/>
              <a:gd name="connsiteY434" fmla="*/ 2766923 h 6857999"/>
              <a:gd name="connsiteX435" fmla="*/ 5270856 w 5913439"/>
              <a:gd name="connsiteY435" fmla="*/ 2776802 h 6857999"/>
              <a:gd name="connsiteX436" fmla="*/ 5268611 w 5913439"/>
              <a:gd name="connsiteY436" fmla="*/ 2786232 h 6857999"/>
              <a:gd name="connsiteX437" fmla="*/ 5265916 w 5913439"/>
              <a:gd name="connsiteY437" fmla="*/ 2795213 h 6857999"/>
              <a:gd name="connsiteX438" fmla="*/ 5262324 w 5913439"/>
              <a:gd name="connsiteY438" fmla="*/ 2805092 h 6857999"/>
              <a:gd name="connsiteX439" fmla="*/ 5259181 w 5913439"/>
              <a:gd name="connsiteY439" fmla="*/ 2813624 h 6857999"/>
              <a:gd name="connsiteX440" fmla="*/ 5255139 w 5913439"/>
              <a:gd name="connsiteY440" fmla="*/ 2822604 h 6857999"/>
              <a:gd name="connsiteX441" fmla="*/ 5250200 w 5913439"/>
              <a:gd name="connsiteY441" fmla="*/ 2830688 h 6857999"/>
              <a:gd name="connsiteX442" fmla="*/ 5244811 w 5913439"/>
              <a:gd name="connsiteY442" fmla="*/ 2839668 h 6857999"/>
              <a:gd name="connsiteX443" fmla="*/ 5238974 w 5913439"/>
              <a:gd name="connsiteY443" fmla="*/ 2847302 h 6857999"/>
              <a:gd name="connsiteX444" fmla="*/ 5232238 w 5913439"/>
              <a:gd name="connsiteY444" fmla="*/ 2854936 h 6857999"/>
              <a:gd name="connsiteX445" fmla="*/ 5224155 w 5913439"/>
              <a:gd name="connsiteY445" fmla="*/ 2861671 h 6857999"/>
              <a:gd name="connsiteX446" fmla="*/ 5216072 w 5913439"/>
              <a:gd name="connsiteY446" fmla="*/ 2868407 h 6857999"/>
              <a:gd name="connsiteX447" fmla="*/ 5216521 w 5913439"/>
              <a:gd name="connsiteY447" fmla="*/ 2869754 h 6857999"/>
              <a:gd name="connsiteX448" fmla="*/ 5216970 w 5913439"/>
              <a:gd name="connsiteY448" fmla="*/ 2871102 h 6857999"/>
              <a:gd name="connsiteX449" fmla="*/ 5216970 w 5913439"/>
              <a:gd name="connsiteY449" fmla="*/ 2872448 h 6857999"/>
              <a:gd name="connsiteX450" fmla="*/ 5216970 w 5913439"/>
              <a:gd name="connsiteY450" fmla="*/ 2874245 h 6857999"/>
              <a:gd name="connsiteX451" fmla="*/ 5215623 w 5913439"/>
              <a:gd name="connsiteY451" fmla="*/ 2876490 h 6857999"/>
              <a:gd name="connsiteX452" fmla="*/ 5213827 w 5913439"/>
              <a:gd name="connsiteY452" fmla="*/ 2879184 h 6857999"/>
              <a:gd name="connsiteX453" fmla="*/ 5211582 w 5913439"/>
              <a:gd name="connsiteY453" fmla="*/ 2881430 h 6857999"/>
              <a:gd name="connsiteX454" fmla="*/ 5208888 w 5913439"/>
              <a:gd name="connsiteY454" fmla="*/ 2883675 h 6857999"/>
              <a:gd name="connsiteX455" fmla="*/ 5203499 w 5913439"/>
              <a:gd name="connsiteY455" fmla="*/ 2888165 h 6857999"/>
              <a:gd name="connsiteX456" fmla="*/ 5200805 w 5913439"/>
              <a:gd name="connsiteY456" fmla="*/ 2890410 h 6857999"/>
              <a:gd name="connsiteX457" fmla="*/ 5199009 w 5913439"/>
              <a:gd name="connsiteY457" fmla="*/ 2893105 h 6857999"/>
              <a:gd name="connsiteX458" fmla="*/ 5198110 w 5913439"/>
              <a:gd name="connsiteY458" fmla="*/ 2895350 h 6857999"/>
              <a:gd name="connsiteX459" fmla="*/ 5198110 w 5913439"/>
              <a:gd name="connsiteY459" fmla="*/ 2896697 h 6857999"/>
              <a:gd name="connsiteX460" fmla="*/ 5198110 w 5913439"/>
              <a:gd name="connsiteY460" fmla="*/ 2897595 h 6857999"/>
              <a:gd name="connsiteX461" fmla="*/ 5198560 w 5913439"/>
              <a:gd name="connsiteY461" fmla="*/ 2898942 h 6857999"/>
              <a:gd name="connsiteX462" fmla="*/ 5199009 w 5913439"/>
              <a:gd name="connsiteY462" fmla="*/ 2900289 h 6857999"/>
              <a:gd name="connsiteX463" fmla="*/ 5201703 w 5913439"/>
              <a:gd name="connsiteY463" fmla="*/ 2902984 h 6857999"/>
              <a:gd name="connsiteX464" fmla="*/ 5205744 w 5913439"/>
              <a:gd name="connsiteY464" fmla="*/ 2905678 h 6857999"/>
              <a:gd name="connsiteX465" fmla="*/ 5212031 w 5913439"/>
              <a:gd name="connsiteY465" fmla="*/ 2908372 h 6857999"/>
              <a:gd name="connsiteX466" fmla="*/ 5216970 w 5913439"/>
              <a:gd name="connsiteY466" fmla="*/ 2911515 h 6857999"/>
              <a:gd name="connsiteX467" fmla="*/ 5221461 w 5913439"/>
              <a:gd name="connsiteY467" fmla="*/ 2914210 h 6857999"/>
              <a:gd name="connsiteX468" fmla="*/ 5225502 w 5913439"/>
              <a:gd name="connsiteY468" fmla="*/ 2917802 h 6857999"/>
              <a:gd name="connsiteX469" fmla="*/ 5229544 w 5913439"/>
              <a:gd name="connsiteY469" fmla="*/ 2921394 h 6857999"/>
              <a:gd name="connsiteX470" fmla="*/ 5232687 w 5913439"/>
              <a:gd name="connsiteY470" fmla="*/ 2924987 h 6857999"/>
              <a:gd name="connsiteX471" fmla="*/ 5235381 w 5913439"/>
              <a:gd name="connsiteY471" fmla="*/ 2929028 h 6857999"/>
              <a:gd name="connsiteX472" fmla="*/ 5237177 w 5913439"/>
              <a:gd name="connsiteY472" fmla="*/ 2933070 h 6857999"/>
              <a:gd name="connsiteX473" fmla="*/ 5238525 w 5913439"/>
              <a:gd name="connsiteY473" fmla="*/ 2937111 h 6857999"/>
              <a:gd name="connsiteX474" fmla="*/ 5239423 w 5913439"/>
              <a:gd name="connsiteY474" fmla="*/ 2940704 h 6857999"/>
              <a:gd name="connsiteX475" fmla="*/ 5239423 w 5913439"/>
              <a:gd name="connsiteY475" fmla="*/ 2944745 h 6857999"/>
              <a:gd name="connsiteX476" fmla="*/ 5238974 w 5913439"/>
              <a:gd name="connsiteY476" fmla="*/ 2948337 h 6857999"/>
              <a:gd name="connsiteX477" fmla="*/ 5238075 w 5913439"/>
              <a:gd name="connsiteY477" fmla="*/ 2951481 h 6857999"/>
              <a:gd name="connsiteX478" fmla="*/ 5236728 w 5913439"/>
              <a:gd name="connsiteY478" fmla="*/ 2954175 h 6857999"/>
              <a:gd name="connsiteX479" fmla="*/ 5234483 w 5913439"/>
              <a:gd name="connsiteY479" fmla="*/ 2956420 h 6857999"/>
              <a:gd name="connsiteX480" fmla="*/ 5231340 w 5913439"/>
              <a:gd name="connsiteY480" fmla="*/ 2957767 h 6857999"/>
              <a:gd name="connsiteX481" fmla="*/ 5227747 w 5913439"/>
              <a:gd name="connsiteY481" fmla="*/ 2958665 h 6857999"/>
              <a:gd name="connsiteX482" fmla="*/ 5222359 w 5913439"/>
              <a:gd name="connsiteY482" fmla="*/ 2959563 h 6857999"/>
              <a:gd name="connsiteX483" fmla="*/ 5217419 w 5913439"/>
              <a:gd name="connsiteY483" fmla="*/ 2960461 h 6857999"/>
              <a:gd name="connsiteX484" fmla="*/ 5212480 w 5913439"/>
              <a:gd name="connsiteY484" fmla="*/ 2962258 h 6857999"/>
              <a:gd name="connsiteX485" fmla="*/ 5207540 w 5913439"/>
              <a:gd name="connsiteY485" fmla="*/ 2963605 h 6857999"/>
              <a:gd name="connsiteX486" fmla="*/ 5199009 w 5913439"/>
              <a:gd name="connsiteY486" fmla="*/ 2967646 h 6857999"/>
              <a:gd name="connsiteX487" fmla="*/ 5190028 w 5913439"/>
              <a:gd name="connsiteY487" fmla="*/ 2972586 h 6857999"/>
              <a:gd name="connsiteX488" fmla="*/ 5181945 w 5913439"/>
              <a:gd name="connsiteY488" fmla="*/ 2977974 h 6857999"/>
              <a:gd name="connsiteX489" fmla="*/ 5174311 w 5913439"/>
              <a:gd name="connsiteY489" fmla="*/ 2984710 h 6857999"/>
              <a:gd name="connsiteX490" fmla="*/ 5159493 w 5913439"/>
              <a:gd name="connsiteY490" fmla="*/ 2997283 h 6857999"/>
              <a:gd name="connsiteX491" fmla="*/ 5151859 w 5913439"/>
              <a:gd name="connsiteY491" fmla="*/ 3003121 h 6857999"/>
              <a:gd name="connsiteX492" fmla="*/ 5144225 w 5913439"/>
              <a:gd name="connsiteY492" fmla="*/ 3009407 h 6857999"/>
              <a:gd name="connsiteX493" fmla="*/ 5136591 w 5913439"/>
              <a:gd name="connsiteY493" fmla="*/ 3014796 h 6857999"/>
              <a:gd name="connsiteX494" fmla="*/ 5128509 w 5913439"/>
              <a:gd name="connsiteY494" fmla="*/ 3019735 h 6857999"/>
              <a:gd name="connsiteX495" fmla="*/ 5119977 w 5913439"/>
              <a:gd name="connsiteY495" fmla="*/ 3024226 h 6857999"/>
              <a:gd name="connsiteX496" fmla="*/ 5115486 w 5913439"/>
              <a:gd name="connsiteY496" fmla="*/ 3026022 h 6857999"/>
              <a:gd name="connsiteX497" fmla="*/ 5110996 w 5913439"/>
              <a:gd name="connsiteY497" fmla="*/ 3027369 h 6857999"/>
              <a:gd name="connsiteX498" fmla="*/ 5106056 w 5913439"/>
              <a:gd name="connsiteY498" fmla="*/ 3028267 h 6857999"/>
              <a:gd name="connsiteX499" fmla="*/ 5101566 w 5913439"/>
              <a:gd name="connsiteY499" fmla="*/ 3029165 h 6857999"/>
              <a:gd name="connsiteX500" fmla="*/ 5096177 w 5913439"/>
              <a:gd name="connsiteY500" fmla="*/ 3029614 h 6857999"/>
              <a:gd name="connsiteX501" fmla="*/ 5091238 w 5913439"/>
              <a:gd name="connsiteY501" fmla="*/ 3030064 h 6857999"/>
              <a:gd name="connsiteX502" fmla="*/ 5053967 w 5913439"/>
              <a:gd name="connsiteY502" fmla="*/ 3033656 h 6857999"/>
              <a:gd name="connsiteX503" fmla="*/ 4972690 w 5913439"/>
              <a:gd name="connsiteY503" fmla="*/ 3035901 h 6857999"/>
              <a:gd name="connsiteX504" fmla="*/ 4869859 w 5913439"/>
              <a:gd name="connsiteY504" fmla="*/ 3054312 h 6857999"/>
              <a:gd name="connsiteX505" fmla="*/ 4868511 w 5913439"/>
              <a:gd name="connsiteY505" fmla="*/ 3071376 h 6857999"/>
              <a:gd name="connsiteX506" fmla="*/ 4867613 w 5913439"/>
              <a:gd name="connsiteY506" fmla="*/ 3088439 h 6857999"/>
              <a:gd name="connsiteX507" fmla="*/ 4867164 w 5913439"/>
              <a:gd name="connsiteY507" fmla="*/ 3106401 h 6857999"/>
              <a:gd name="connsiteX508" fmla="*/ 4867613 w 5913439"/>
              <a:gd name="connsiteY508" fmla="*/ 3123465 h 6857999"/>
              <a:gd name="connsiteX509" fmla="*/ 4868062 w 5913439"/>
              <a:gd name="connsiteY509" fmla="*/ 3158490 h 6857999"/>
              <a:gd name="connsiteX510" fmla="*/ 4867613 w 5913439"/>
              <a:gd name="connsiteY510" fmla="*/ 3176452 h 6857999"/>
              <a:gd name="connsiteX511" fmla="*/ 4867164 w 5913439"/>
              <a:gd name="connsiteY511" fmla="*/ 3193516 h 6857999"/>
              <a:gd name="connsiteX512" fmla="*/ 4865368 w 5913439"/>
              <a:gd name="connsiteY512" fmla="*/ 3210579 h 6857999"/>
              <a:gd name="connsiteX513" fmla="*/ 4864021 w 5913439"/>
              <a:gd name="connsiteY513" fmla="*/ 3219111 h 6857999"/>
              <a:gd name="connsiteX514" fmla="*/ 4862225 w 5913439"/>
              <a:gd name="connsiteY514" fmla="*/ 3227194 h 6857999"/>
              <a:gd name="connsiteX515" fmla="*/ 4860429 w 5913439"/>
              <a:gd name="connsiteY515" fmla="*/ 3235277 h 6857999"/>
              <a:gd name="connsiteX516" fmla="*/ 4858183 w 5913439"/>
              <a:gd name="connsiteY516" fmla="*/ 3243809 h 6857999"/>
              <a:gd name="connsiteX517" fmla="*/ 4855040 w 5913439"/>
              <a:gd name="connsiteY517" fmla="*/ 3251892 h 6857999"/>
              <a:gd name="connsiteX518" fmla="*/ 4851897 w 5913439"/>
              <a:gd name="connsiteY518" fmla="*/ 3259975 h 6857999"/>
              <a:gd name="connsiteX519" fmla="*/ 4848304 w 5913439"/>
              <a:gd name="connsiteY519" fmla="*/ 3267608 h 6857999"/>
              <a:gd name="connsiteX520" fmla="*/ 4844263 w 5913439"/>
              <a:gd name="connsiteY520" fmla="*/ 3275242 h 6857999"/>
              <a:gd name="connsiteX521" fmla="*/ 4839773 w 5913439"/>
              <a:gd name="connsiteY521" fmla="*/ 3283325 h 6857999"/>
              <a:gd name="connsiteX522" fmla="*/ 4834384 w 5913439"/>
              <a:gd name="connsiteY522" fmla="*/ 3290510 h 6857999"/>
              <a:gd name="connsiteX523" fmla="*/ 4828546 w 5913439"/>
              <a:gd name="connsiteY523" fmla="*/ 3297694 h 6857999"/>
              <a:gd name="connsiteX524" fmla="*/ 4822260 w 5913439"/>
              <a:gd name="connsiteY524" fmla="*/ 3304879 h 6857999"/>
              <a:gd name="connsiteX525" fmla="*/ 4814626 w 5913439"/>
              <a:gd name="connsiteY525" fmla="*/ 3312064 h 6857999"/>
              <a:gd name="connsiteX526" fmla="*/ 4806992 w 5913439"/>
              <a:gd name="connsiteY526" fmla="*/ 3319249 h 6857999"/>
              <a:gd name="connsiteX527" fmla="*/ 4809237 w 5913439"/>
              <a:gd name="connsiteY527" fmla="*/ 3329128 h 6857999"/>
              <a:gd name="connsiteX528" fmla="*/ 4811034 w 5913439"/>
              <a:gd name="connsiteY528" fmla="*/ 3338108 h 6857999"/>
              <a:gd name="connsiteX529" fmla="*/ 4812381 w 5913439"/>
              <a:gd name="connsiteY529" fmla="*/ 3347089 h 6857999"/>
              <a:gd name="connsiteX530" fmla="*/ 4812830 w 5913439"/>
              <a:gd name="connsiteY530" fmla="*/ 3355621 h 6857999"/>
              <a:gd name="connsiteX531" fmla="*/ 4812830 w 5913439"/>
              <a:gd name="connsiteY531" fmla="*/ 3363704 h 6857999"/>
              <a:gd name="connsiteX532" fmla="*/ 4811932 w 5913439"/>
              <a:gd name="connsiteY532" fmla="*/ 3371338 h 6857999"/>
              <a:gd name="connsiteX533" fmla="*/ 4811034 w 5913439"/>
              <a:gd name="connsiteY533" fmla="*/ 3378073 h 6857999"/>
              <a:gd name="connsiteX534" fmla="*/ 4809237 w 5913439"/>
              <a:gd name="connsiteY534" fmla="*/ 3384809 h 6857999"/>
              <a:gd name="connsiteX535" fmla="*/ 4806992 w 5913439"/>
              <a:gd name="connsiteY535" fmla="*/ 3391545 h 6857999"/>
              <a:gd name="connsiteX536" fmla="*/ 4804298 w 5913439"/>
              <a:gd name="connsiteY536" fmla="*/ 3397382 h 6857999"/>
              <a:gd name="connsiteX537" fmla="*/ 4801155 w 5913439"/>
              <a:gd name="connsiteY537" fmla="*/ 3403220 h 6857999"/>
              <a:gd name="connsiteX538" fmla="*/ 4798011 w 5913439"/>
              <a:gd name="connsiteY538" fmla="*/ 3408159 h 6857999"/>
              <a:gd name="connsiteX539" fmla="*/ 4793970 w 5913439"/>
              <a:gd name="connsiteY539" fmla="*/ 3413099 h 6857999"/>
              <a:gd name="connsiteX540" fmla="*/ 4789929 w 5913439"/>
              <a:gd name="connsiteY540" fmla="*/ 3418038 h 6857999"/>
              <a:gd name="connsiteX541" fmla="*/ 4785438 w 5913439"/>
              <a:gd name="connsiteY541" fmla="*/ 3422529 h 6857999"/>
              <a:gd name="connsiteX542" fmla="*/ 4780050 w 5913439"/>
              <a:gd name="connsiteY542" fmla="*/ 3427019 h 6857999"/>
              <a:gd name="connsiteX543" fmla="*/ 4775110 w 5913439"/>
              <a:gd name="connsiteY543" fmla="*/ 3431061 h 6857999"/>
              <a:gd name="connsiteX544" fmla="*/ 4769722 w 5913439"/>
              <a:gd name="connsiteY544" fmla="*/ 3435102 h 6857999"/>
              <a:gd name="connsiteX545" fmla="*/ 4758495 w 5913439"/>
              <a:gd name="connsiteY545" fmla="*/ 3441838 h 6857999"/>
              <a:gd name="connsiteX546" fmla="*/ 4746371 w 5913439"/>
              <a:gd name="connsiteY546" fmla="*/ 3448573 h 6857999"/>
              <a:gd name="connsiteX547" fmla="*/ 4733349 w 5913439"/>
              <a:gd name="connsiteY547" fmla="*/ 3454860 h 6857999"/>
              <a:gd name="connsiteX548" fmla="*/ 4707304 w 5913439"/>
              <a:gd name="connsiteY548" fmla="*/ 3466984 h 6857999"/>
              <a:gd name="connsiteX549" fmla="*/ 4694282 w 5913439"/>
              <a:gd name="connsiteY549" fmla="*/ 3472822 h 6857999"/>
              <a:gd name="connsiteX550" fmla="*/ 4682158 w 5913439"/>
              <a:gd name="connsiteY550" fmla="*/ 3479108 h 6857999"/>
              <a:gd name="connsiteX551" fmla="*/ 4547444 w 5913439"/>
              <a:gd name="connsiteY551" fmla="*/ 3506500 h 6857999"/>
              <a:gd name="connsiteX552" fmla="*/ 4563610 w 5913439"/>
              <a:gd name="connsiteY552" fmla="*/ 3544669 h 6857999"/>
              <a:gd name="connsiteX553" fmla="*/ 4572591 w 5913439"/>
              <a:gd name="connsiteY553" fmla="*/ 3546914 h 6857999"/>
              <a:gd name="connsiteX554" fmla="*/ 4582021 w 5913439"/>
              <a:gd name="connsiteY554" fmla="*/ 3548261 h 6857999"/>
              <a:gd name="connsiteX555" fmla="*/ 4601779 w 5913439"/>
              <a:gd name="connsiteY555" fmla="*/ 3547812 h 6857999"/>
              <a:gd name="connsiteX556" fmla="*/ 4620639 w 5913439"/>
              <a:gd name="connsiteY556" fmla="*/ 3548710 h 6857999"/>
              <a:gd name="connsiteX557" fmla="*/ 4639947 w 5913439"/>
              <a:gd name="connsiteY557" fmla="*/ 3550058 h 6857999"/>
              <a:gd name="connsiteX558" fmla="*/ 4658359 w 5913439"/>
              <a:gd name="connsiteY558" fmla="*/ 3552303 h 6857999"/>
              <a:gd name="connsiteX559" fmla="*/ 4677218 w 5913439"/>
              <a:gd name="connsiteY559" fmla="*/ 3554997 h 6857999"/>
              <a:gd name="connsiteX560" fmla="*/ 4695180 w 5913439"/>
              <a:gd name="connsiteY560" fmla="*/ 3558589 h 6857999"/>
              <a:gd name="connsiteX561" fmla="*/ 4713591 w 5913439"/>
              <a:gd name="connsiteY561" fmla="*/ 3563080 h 6857999"/>
              <a:gd name="connsiteX562" fmla="*/ 4731553 w 5913439"/>
              <a:gd name="connsiteY562" fmla="*/ 3568019 h 6857999"/>
              <a:gd name="connsiteX563" fmla="*/ 4749514 w 5913439"/>
              <a:gd name="connsiteY563" fmla="*/ 3573857 h 6857999"/>
              <a:gd name="connsiteX564" fmla="*/ 4767027 w 5913439"/>
              <a:gd name="connsiteY564" fmla="*/ 3579695 h 6857999"/>
              <a:gd name="connsiteX565" fmla="*/ 4784540 w 5913439"/>
              <a:gd name="connsiteY565" fmla="*/ 3586430 h 6857999"/>
              <a:gd name="connsiteX566" fmla="*/ 4802053 w 5913439"/>
              <a:gd name="connsiteY566" fmla="*/ 3593166 h 6857999"/>
              <a:gd name="connsiteX567" fmla="*/ 4819116 w 5913439"/>
              <a:gd name="connsiteY567" fmla="*/ 3600800 h 6857999"/>
              <a:gd name="connsiteX568" fmla="*/ 4836629 w 5913439"/>
              <a:gd name="connsiteY568" fmla="*/ 3608882 h 6857999"/>
              <a:gd name="connsiteX569" fmla="*/ 4853244 w 5913439"/>
              <a:gd name="connsiteY569" fmla="*/ 3616965 h 6857999"/>
              <a:gd name="connsiteX570" fmla="*/ 4870757 w 5913439"/>
              <a:gd name="connsiteY570" fmla="*/ 3625497 h 6857999"/>
              <a:gd name="connsiteX571" fmla="*/ 4871206 w 5913439"/>
              <a:gd name="connsiteY571" fmla="*/ 3625497 h 6857999"/>
              <a:gd name="connsiteX572" fmla="*/ 4885575 w 5913439"/>
              <a:gd name="connsiteY572" fmla="*/ 3629089 h 6857999"/>
              <a:gd name="connsiteX573" fmla="*/ 4899046 w 5913439"/>
              <a:gd name="connsiteY573" fmla="*/ 3633131 h 6857999"/>
              <a:gd name="connsiteX574" fmla="*/ 4911171 w 5913439"/>
              <a:gd name="connsiteY574" fmla="*/ 3638070 h 6857999"/>
              <a:gd name="connsiteX575" fmla="*/ 4917008 w 5913439"/>
              <a:gd name="connsiteY575" fmla="*/ 3640765 h 6857999"/>
              <a:gd name="connsiteX576" fmla="*/ 4922397 w 5913439"/>
              <a:gd name="connsiteY576" fmla="*/ 3643459 h 6857999"/>
              <a:gd name="connsiteX577" fmla="*/ 4927785 w 5913439"/>
              <a:gd name="connsiteY577" fmla="*/ 3647051 h 6857999"/>
              <a:gd name="connsiteX578" fmla="*/ 4932725 w 5913439"/>
              <a:gd name="connsiteY578" fmla="*/ 3650195 h 6857999"/>
              <a:gd name="connsiteX579" fmla="*/ 4937664 w 5913439"/>
              <a:gd name="connsiteY579" fmla="*/ 3653338 h 6857999"/>
              <a:gd name="connsiteX580" fmla="*/ 4942155 w 5913439"/>
              <a:gd name="connsiteY580" fmla="*/ 3656930 h 6857999"/>
              <a:gd name="connsiteX581" fmla="*/ 4946196 w 5913439"/>
              <a:gd name="connsiteY581" fmla="*/ 3660972 h 6857999"/>
              <a:gd name="connsiteX582" fmla="*/ 4949789 w 5913439"/>
              <a:gd name="connsiteY582" fmla="*/ 3665013 h 6857999"/>
              <a:gd name="connsiteX583" fmla="*/ 4953381 w 5913439"/>
              <a:gd name="connsiteY583" fmla="*/ 3669054 h 6857999"/>
              <a:gd name="connsiteX584" fmla="*/ 4956973 w 5913439"/>
              <a:gd name="connsiteY584" fmla="*/ 3673545 h 6857999"/>
              <a:gd name="connsiteX585" fmla="*/ 4960117 w 5913439"/>
              <a:gd name="connsiteY585" fmla="*/ 3678035 h 6857999"/>
              <a:gd name="connsiteX586" fmla="*/ 4962811 w 5913439"/>
              <a:gd name="connsiteY586" fmla="*/ 3682975 h 6857999"/>
              <a:gd name="connsiteX587" fmla="*/ 4965505 w 5913439"/>
              <a:gd name="connsiteY587" fmla="*/ 3687914 h 6857999"/>
              <a:gd name="connsiteX588" fmla="*/ 4968199 w 5913439"/>
              <a:gd name="connsiteY588" fmla="*/ 3693303 h 6857999"/>
              <a:gd name="connsiteX589" fmla="*/ 4969996 w 5913439"/>
              <a:gd name="connsiteY589" fmla="*/ 3698691 h 6857999"/>
              <a:gd name="connsiteX590" fmla="*/ 4971792 w 5913439"/>
              <a:gd name="connsiteY590" fmla="*/ 3704080 h 6857999"/>
              <a:gd name="connsiteX591" fmla="*/ 4973588 w 5913439"/>
              <a:gd name="connsiteY591" fmla="*/ 3709918 h 6857999"/>
              <a:gd name="connsiteX592" fmla="*/ 4974935 w 5913439"/>
              <a:gd name="connsiteY592" fmla="*/ 3715755 h 6857999"/>
              <a:gd name="connsiteX593" fmla="*/ 4975833 w 5913439"/>
              <a:gd name="connsiteY593" fmla="*/ 3722491 h 6857999"/>
              <a:gd name="connsiteX594" fmla="*/ 4976731 w 5913439"/>
              <a:gd name="connsiteY594" fmla="*/ 3728777 h 6857999"/>
              <a:gd name="connsiteX595" fmla="*/ 4977180 w 5913439"/>
              <a:gd name="connsiteY595" fmla="*/ 3742249 h 6857999"/>
              <a:gd name="connsiteX596" fmla="*/ 4977180 w 5913439"/>
              <a:gd name="connsiteY596" fmla="*/ 3757067 h 6857999"/>
              <a:gd name="connsiteX597" fmla="*/ 4975833 w 5913439"/>
              <a:gd name="connsiteY597" fmla="*/ 3771886 h 6857999"/>
              <a:gd name="connsiteX598" fmla="*/ 4974935 w 5913439"/>
              <a:gd name="connsiteY598" fmla="*/ 3784908 h 6857999"/>
              <a:gd name="connsiteX599" fmla="*/ 4974037 w 5913439"/>
              <a:gd name="connsiteY599" fmla="*/ 3797930 h 6857999"/>
              <a:gd name="connsiteX600" fmla="*/ 4974037 w 5913439"/>
              <a:gd name="connsiteY600" fmla="*/ 3810504 h 6857999"/>
              <a:gd name="connsiteX601" fmla="*/ 4974486 w 5913439"/>
              <a:gd name="connsiteY601" fmla="*/ 3823526 h 6857999"/>
              <a:gd name="connsiteX602" fmla="*/ 4975384 w 5913439"/>
              <a:gd name="connsiteY602" fmla="*/ 3849571 h 6857999"/>
              <a:gd name="connsiteX603" fmla="*/ 4975833 w 5913439"/>
              <a:gd name="connsiteY603" fmla="*/ 3876064 h 6857999"/>
              <a:gd name="connsiteX604" fmla="*/ 4975833 w 5913439"/>
              <a:gd name="connsiteY604" fmla="*/ 3888638 h 6857999"/>
              <a:gd name="connsiteX605" fmla="*/ 4975384 w 5913439"/>
              <a:gd name="connsiteY605" fmla="*/ 3901660 h 6857999"/>
              <a:gd name="connsiteX606" fmla="*/ 4974037 w 5913439"/>
              <a:gd name="connsiteY606" fmla="*/ 3914682 h 6857999"/>
              <a:gd name="connsiteX607" fmla="*/ 4972241 w 5913439"/>
              <a:gd name="connsiteY607" fmla="*/ 3927255 h 6857999"/>
              <a:gd name="connsiteX608" fmla="*/ 4969547 w 5913439"/>
              <a:gd name="connsiteY608" fmla="*/ 3940278 h 6857999"/>
              <a:gd name="connsiteX609" fmla="*/ 4965056 w 5913439"/>
              <a:gd name="connsiteY609" fmla="*/ 3952851 h 6857999"/>
              <a:gd name="connsiteX610" fmla="*/ 4962811 w 5913439"/>
              <a:gd name="connsiteY610" fmla="*/ 3959138 h 6857999"/>
              <a:gd name="connsiteX611" fmla="*/ 4960566 w 5913439"/>
              <a:gd name="connsiteY611" fmla="*/ 3965424 h 6857999"/>
              <a:gd name="connsiteX612" fmla="*/ 4957422 w 5913439"/>
              <a:gd name="connsiteY612" fmla="*/ 3971262 h 6857999"/>
              <a:gd name="connsiteX613" fmla="*/ 4954279 w 5913439"/>
              <a:gd name="connsiteY613" fmla="*/ 3977997 h 6857999"/>
              <a:gd name="connsiteX614" fmla="*/ 4951585 w 5913439"/>
              <a:gd name="connsiteY614" fmla="*/ 3984733 h 6857999"/>
              <a:gd name="connsiteX615" fmla="*/ 4948441 w 5913439"/>
              <a:gd name="connsiteY615" fmla="*/ 3991918 h 6857999"/>
              <a:gd name="connsiteX616" fmla="*/ 4945298 w 5913439"/>
              <a:gd name="connsiteY616" fmla="*/ 3998205 h 6857999"/>
              <a:gd name="connsiteX617" fmla="*/ 4941706 w 5913439"/>
              <a:gd name="connsiteY617" fmla="*/ 4004940 h 6857999"/>
              <a:gd name="connsiteX618" fmla="*/ 4934072 w 5913439"/>
              <a:gd name="connsiteY618" fmla="*/ 4017513 h 6857999"/>
              <a:gd name="connsiteX619" fmla="*/ 4925540 w 5913439"/>
              <a:gd name="connsiteY619" fmla="*/ 4029638 h 6857999"/>
              <a:gd name="connsiteX620" fmla="*/ 4916559 w 5913439"/>
              <a:gd name="connsiteY620" fmla="*/ 4040864 h 6857999"/>
              <a:gd name="connsiteX621" fmla="*/ 4907129 w 5913439"/>
              <a:gd name="connsiteY621" fmla="*/ 4052090 h 6857999"/>
              <a:gd name="connsiteX622" fmla="*/ 4897250 w 5913439"/>
              <a:gd name="connsiteY622" fmla="*/ 4062867 h 6857999"/>
              <a:gd name="connsiteX623" fmla="*/ 4886922 w 5913439"/>
              <a:gd name="connsiteY623" fmla="*/ 4073195 h 6857999"/>
              <a:gd name="connsiteX624" fmla="*/ 4866266 w 5913439"/>
              <a:gd name="connsiteY624" fmla="*/ 4093851 h 6857999"/>
              <a:gd name="connsiteX625" fmla="*/ 4845161 w 5913439"/>
              <a:gd name="connsiteY625" fmla="*/ 4114058 h 6857999"/>
              <a:gd name="connsiteX626" fmla="*/ 4834833 w 5913439"/>
              <a:gd name="connsiteY626" fmla="*/ 4125284 h 6857999"/>
              <a:gd name="connsiteX627" fmla="*/ 4825403 w 5913439"/>
              <a:gd name="connsiteY627" fmla="*/ 4136061 h 6857999"/>
              <a:gd name="connsiteX628" fmla="*/ 4815524 w 5913439"/>
              <a:gd name="connsiteY628" fmla="*/ 4147287 h 6857999"/>
              <a:gd name="connsiteX629" fmla="*/ 4806992 w 5913439"/>
              <a:gd name="connsiteY629" fmla="*/ 4159412 h 6857999"/>
              <a:gd name="connsiteX630" fmla="*/ 4799808 w 5913439"/>
              <a:gd name="connsiteY630" fmla="*/ 4168842 h 6857999"/>
              <a:gd name="connsiteX631" fmla="*/ 4791725 w 5913439"/>
              <a:gd name="connsiteY631" fmla="*/ 4177823 h 6857999"/>
              <a:gd name="connsiteX632" fmla="*/ 4783642 w 5913439"/>
              <a:gd name="connsiteY632" fmla="*/ 4185456 h 6857999"/>
              <a:gd name="connsiteX633" fmla="*/ 4774212 w 5913439"/>
              <a:gd name="connsiteY633" fmla="*/ 4192192 h 6857999"/>
              <a:gd name="connsiteX634" fmla="*/ 4764782 w 5913439"/>
              <a:gd name="connsiteY634" fmla="*/ 4198479 h 6857999"/>
              <a:gd name="connsiteX635" fmla="*/ 4755352 w 5913439"/>
              <a:gd name="connsiteY635" fmla="*/ 4203867 h 6857999"/>
              <a:gd name="connsiteX636" fmla="*/ 4745024 w 5913439"/>
              <a:gd name="connsiteY636" fmla="*/ 4207909 h 6857999"/>
              <a:gd name="connsiteX637" fmla="*/ 4734696 w 5913439"/>
              <a:gd name="connsiteY637" fmla="*/ 4211501 h 6857999"/>
              <a:gd name="connsiteX638" fmla="*/ 4724368 w 5913439"/>
              <a:gd name="connsiteY638" fmla="*/ 4214195 h 6857999"/>
              <a:gd name="connsiteX639" fmla="*/ 4713142 w 5913439"/>
              <a:gd name="connsiteY639" fmla="*/ 4215991 h 6857999"/>
              <a:gd name="connsiteX640" fmla="*/ 4701916 w 5913439"/>
              <a:gd name="connsiteY640" fmla="*/ 4217338 h 6857999"/>
              <a:gd name="connsiteX641" fmla="*/ 4690690 w 5913439"/>
              <a:gd name="connsiteY641" fmla="*/ 4217788 h 6857999"/>
              <a:gd name="connsiteX642" fmla="*/ 4679014 w 5913439"/>
              <a:gd name="connsiteY642" fmla="*/ 4217788 h 6857999"/>
              <a:gd name="connsiteX643" fmla="*/ 4666890 w 5913439"/>
              <a:gd name="connsiteY643" fmla="*/ 4217338 h 6857999"/>
              <a:gd name="connsiteX644" fmla="*/ 4655216 w 5913439"/>
              <a:gd name="connsiteY644" fmla="*/ 4216440 h 6857999"/>
              <a:gd name="connsiteX645" fmla="*/ 4643091 w 5913439"/>
              <a:gd name="connsiteY645" fmla="*/ 4214644 h 6857999"/>
              <a:gd name="connsiteX646" fmla="*/ 4583817 w 5913439"/>
              <a:gd name="connsiteY646" fmla="*/ 4216889 h 6857999"/>
              <a:gd name="connsiteX647" fmla="*/ 4563610 w 5913439"/>
              <a:gd name="connsiteY647" fmla="*/ 4217338 h 6857999"/>
              <a:gd name="connsiteX648" fmla="*/ 4531728 w 5913439"/>
              <a:gd name="connsiteY648" fmla="*/ 4220931 h 6857999"/>
              <a:gd name="connsiteX649" fmla="*/ 4500294 w 5913439"/>
              <a:gd name="connsiteY649" fmla="*/ 4224074 h 6857999"/>
              <a:gd name="connsiteX650" fmla="*/ 4468412 w 5913439"/>
              <a:gd name="connsiteY650" fmla="*/ 4226768 h 6857999"/>
              <a:gd name="connsiteX651" fmla="*/ 4436979 w 5913439"/>
              <a:gd name="connsiteY651" fmla="*/ 4228565 h 6857999"/>
              <a:gd name="connsiteX652" fmla="*/ 4405097 w 5913439"/>
              <a:gd name="connsiteY652" fmla="*/ 4230361 h 6857999"/>
              <a:gd name="connsiteX653" fmla="*/ 4373664 w 5913439"/>
              <a:gd name="connsiteY653" fmla="*/ 4231708 h 6857999"/>
              <a:gd name="connsiteX654" fmla="*/ 4310797 w 5913439"/>
              <a:gd name="connsiteY654" fmla="*/ 4233953 h 6857999"/>
              <a:gd name="connsiteX655" fmla="*/ 4306757 w 5913439"/>
              <a:gd name="connsiteY655" fmla="*/ 4233953 h 6857999"/>
              <a:gd name="connsiteX656" fmla="*/ 4303164 w 5913439"/>
              <a:gd name="connsiteY656" fmla="*/ 4233953 h 6857999"/>
              <a:gd name="connsiteX657" fmla="*/ 4245686 w 5913439"/>
              <a:gd name="connsiteY657" fmla="*/ 4234851 h 6857999"/>
              <a:gd name="connsiteX658" fmla="*/ 4187759 w 5913439"/>
              <a:gd name="connsiteY658" fmla="*/ 4235300 h 6857999"/>
              <a:gd name="connsiteX659" fmla="*/ 4130730 w 5913439"/>
              <a:gd name="connsiteY659" fmla="*/ 4235749 h 6857999"/>
              <a:gd name="connsiteX660" fmla="*/ 4072804 w 5913439"/>
              <a:gd name="connsiteY660" fmla="*/ 4236647 h 6857999"/>
              <a:gd name="connsiteX661" fmla="*/ 3663724 w 5913439"/>
              <a:gd name="connsiteY661" fmla="*/ 4242485 h 6857999"/>
              <a:gd name="connsiteX662" fmla="*/ 3622860 w 5913439"/>
              <a:gd name="connsiteY662" fmla="*/ 4242485 h 6857999"/>
              <a:gd name="connsiteX663" fmla="*/ 3420341 w 5913439"/>
              <a:gd name="connsiteY663" fmla="*/ 4257303 h 6857999"/>
              <a:gd name="connsiteX664" fmla="*/ 3414055 w 5913439"/>
              <a:gd name="connsiteY664" fmla="*/ 4259549 h 6857999"/>
              <a:gd name="connsiteX665" fmla="*/ 3407319 w 5913439"/>
              <a:gd name="connsiteY665" fmla="*/ 4261345 h 6857999"/>
              <a:gd name="connsiteX666" fmla="*/ 3401032 w 5913439"/>
              <a:gd name="connsiteY666" fmla="*/ 4262692 h 6857999"/>
              <a:gd name="connsiteX667" fmla="*/ 3394746 w 5913439"/>
              <a:gd name="connsiteY667" fmla="*/ 4263590 h 6857999"/>
              <a:gd name="connsiteX668" fmla="*/ 3388459 w 5913439"/>
              <a:gd name="connsiteY668" fmla="*/ 4264488 h 6857999"/>
              <a:gd name="connsiteX669" fmla="*/ 3382172 w 5913439"/>
              <a:gd name="connsiteY669" fmla="*/ 4264937 h 6857999"/>
              <a:gd name="connsiteX670" fmla="*/ 3369150 w 5913439"/>
              <a:gd name="connsiteY670" fmla="*/ 4264937 h 6857999"/>
              <a:gd name="connsiteX671" fmla="*/ 3356577 w 5913439"/>
              <a:gd name="connsiteY671" fmla="*/ 4264488 h 6857999"/>
              <a:gd name="connsiteX672" fmla="*/ 3343554 w 5913439"/>
              <a:gd name="connsiteY672" fmla="*/ 4263590 h 6857999"/>
              <a:gd name="connsiteX673" fmla="*/ 3317959 w 5913439"/>
              <a:gd name="connsiteY673" fmla="*/ 4260447 h 6857999"/>
              <a:gd name="connsiteX674" fmla="*/ 3326042 w 5913439"/>
              <a:gd name="connsiteY674" fmla="*/ 4265835 h 6857999"/>
              <a:gd name="connsiteX675" fmla="*/ 3334574 w 5913439"/>
              <a:gd name="connsiteY675" fmla="*/ 4271224 h 6857999"/>
              <a:gd name="connsiteX676" fmla="*/ 3343554 w 5913439"/>
              <a:gd name="connsiteY676" fmla="*/ 4275714 h 6857999"/>
              <a:gd name="connsiteX677" fmla="*/ 3352086 w 5913439"/>
              <a:gd name="connsiteY677" fmla="*/ 4279307 h 6857999"/>
              <a:gd name="connsiteX678" fmla="*/ 3361067 w 5913439"/>
              <a:gd name="connsiteY678" fmla="*/ 4282899 h 6857999"/>
              <a:gd name="connsiteX679" fmla="*/ 3369599 w 5913439"/>
              <a:gd name="connsiteY679" fmla="*/ 4286042 h 6857999"/>
              <a:gd name="connsiteX680" fmla="*/ 3379029 w 5913439"/>
              <a:gd name="connsiteY680" fmla="*/ 4289186 h 6857999"/>
              <a:gd name="connsiteX681" fmla="*/ 3388010 w 5913439"/>
              <a:gd name="connsiteY681" fmla="*/ 4291431 h 6857999"/>
              <a:gd name="connsiteX682" fmla="*/ 3396991 w 5913439"/>
              <a:gd name="connsiteY682" fmla="*/ 4293676 h 6857999"/>
              <a:gd name="connsiteX683" fmla="*/ 3405972 w 5913439"/>
              <a:gd name="connsiteY683" fmla="*/ 4295472 h 6857999"/>
              <a:gd name="connsiteX684" fmla="*/ 3424383 w 5913439"/>
              <a:gd name="connsiteY684" fmla="*/ 4298167 h 6857999"/>
              <a:gd name="connsiteX685" fmla="*/ 3442793 w 5913439"/>
              <a:gd name="connsiteY685" fmla="*/ 4299963 h 6857999"/>
              <a:gd name="connsiteX686" fmla="*/ 3461653 w 5913439"/>
              <a:gd name="connsiteY686" fmla="*/ 4301310 h 6857999"/>
              <a:gd name="connsiteX687" fmla="*/ 3480513 w 5913439"/>
              <a:gd name="connsiteY687" fmla="*/ 4302208 h 6857999"/>
              <a:gd name="connsiteX688" fmla="*/ 3499373 w 5913439"/>
              <a:gd name="connsiteY688" fmla="*/ 4302657 h 6857999"/>
              <a:gd name="connsiteX689" fmla="*/ 3537093 w 5913439"/>
              <a:gd name="connsiteY689" fmla="*/ 4303555 h 6857999"/>
              <a:gd name="connsiteX690" fmla="*/ 3555953 w 5913439"/>
              <a:gd name="connsiteY690" fmla="*/ 4304004 h 6857999"/>
              <a:gd name="connsiteX691" fmla="*/ 3574813 w 5913439"/>
              <a:gd name="connsiteY691" fmla="*/ 4305351 h 6857999"/>
              <a:gd name="connsiteX692" fmla="*/ 3593223 w 5913439"/>
              <a:gd name="connsiteY692" fmla="*/ 4308046 h 6857999"/>
              <a:gd name="connsiteX693" fmla="*/ 3611634 w 5913439"/>
              <a:gd name="connsiteY693" fmla="*/ 4310740 h 6857999"/>
              <a:gd name="connsiteX694" fmla="*/ 3644415 w 5913439"/>
              <a:gd name="connsiteY694" fmla="*/ 4316577 h 6857999"/>
              <a:gd name="connsiteX695" fmla="*/ 3676746 w 5913439"/>
              <a:gd name="connsiteY695" fmla="*/ 4321068 h 6857999"/>
              <a:gd name="connsiteX696" fmla="*/ 3709526 w 5913439"/>
              <a:gd name="connsiteY696" fmla="*/ 4325558 h 6857999"/>
              <a:gd name="connsiteX697" fmla="*/ 3741857 w 5913439"/>
              <a:gd name="connsiteY697" fmla="*/ 4329600 h 6857999"/>
              <a:gd name="connsiteX698" fmla="*/ 3774638 w 5913439"/>
              <a:gd name="connsiteY698" fmla="*/ 4332743 h 6857999"/>
              <a:gd name="connsiteX699" fmla="*/ 3807418 w 5913439"/>
              <a:gd name="connsiteY699" fmla="*/ 4336335 h 6857999"/>
              <a:gd name="connsiteX700" fmla="*/ 3873428 w 5913439"/>
              <a:gd name="connsiteY700" fmla="*/ 4343071 h 6857999"/>
              <a:gd name="connsiteX701" fmla="*/ 3906208 w 5913439"/>
              <a:gd name="connsiteY701" fmla="*/ 4346214 h 6857999"/>
              <a:gd name="connsiteX702" fmla="*/ 3938988 w 5913439"/>
              <a:gd name="connsiteY702" fmla="*/ 4349807 h 6857999"/>
              <a:gd name="connsiteX703" fmla="*/ 3971768 w 5913439"/>
              <a:gd name="connsiteY703" fmla="*/ 4353399 h 6857999"/>
              <a:gd name="connsiteX704" fmla="*/ 4004549 w 5913439"/>
              <a:gd name="connsiteY704" fmla="*/ 4357890 h 6857999"/>
              <a:gd name="connsiteX705" fmla="*/ 4036880 w 5913439"/>
              <a:gd name="connsiteY705" fmla="*/ 4362829 h 6857999"/>
              <a:gd name="connsiteX706" fmla="*/ 4069211 w 5913439"/>
              <a:gd name="connsiteY706" fmla="*/ 4368667 h 6857999"/>
              <a:gd name="connsiteX707" fmla="*/ 4101992 w 5913439"/>
              <a:gd name="connsiteY707" fmla="*/ 4374953 h 6857999"/>
              <a:gd name="connsiteX708" fmla="*/ 4134323 w 5913439"/>
              <a:gd name="connsiteY708" fmla="*/ 4383036 h 6857999"/>
              <a:gd name="connsiteX709" fmla="*/ 5009961 w 5913439"/>
              <a:gd name="connsiteY709" fmla="*/ 4510565 h 6857999"/>
              <a:gd name="connsiteX710" fmla="*/ 5028371 w 5913439"/>
              <a:gd name="connsiteY710" fmla="*/ 4513259 h 6857999"/>
              <a:gd name="connsiteX711" fmla="*/ 5047231 w 5913439"/>
              <a:gd name="connsiteY711" fmla="*/ 4516402 h 6857999"/>
              <a:gd name="connsiteX712" fmla="*/ 5065642 w 5913439"/>
              <a:gd name="connsiteY712" fmla="*/ 4520444 h 6857999"/>
              <a:gd name="connsiteX713" fmla="*/ 5084053 w 5913439"/>
              <a:gd name="connsiteY713" fmla="*/ 4525383 h 6857999"/>
              <a:gd name="connsiteX714" fmla="*/ 5101566 w 5913439"/>
              <a:gd name="connsiteY714" fmla="*/ 4531221 h 6857999"/>
              <a:gd name="connsiteX715" fmla="*/ 5119528 w 5913439"/>
              <a:gd name="connsiteY715" fmla="*/ 4536610 h 6857999"/>
              <a:gd name="connsiteX716" fmla="*/ 5137040 w 5913439"/>
              <a:gd name="connsiteY716" fmla="*/ 4542896 h 6857999"/>
              <a:gd name="connsiteX717" fmla="*/ 5155002 w 5913439"/>
              <a:gd name="connsiteY717" fmla="*/ 4549183 h 6857999"/>
              <a:gd name="connsiteX718" fmla="*/ 5190028 w 5913439"/>
              <a:gd name="connsiteY718" fmla="*/ 4562205 h 6857999"/>
              <a:gd name="connsiteX719" fmla="*/ 5225053 w 5913439"/>
              <a:gd name="connsiteY719" fmla="*/ 4575676 h 6857999"/>
              <a:gd name="connsiteX720" fmla="*/ 5243015 w 5913439"/>
              <a:gd name="connsiteY720" fmla="*/ 4581514 h 6857999"/>
              <a:gd name="connsiteX721" fmla="*/ 5260528 w 5913439"/>
              <a:gd name="connsiteY721" fmla="*/ 4587352 h 6857999"/>
              <a:gd name="connsiteX722" fmla="*/ 5278939 w 5913439"/>
              <a:gd name="connsiteY722" fmla="*/ 4592740 h 6857999"/>
              <a:gd name="connsiteX723" fmla="*/ 5296900 w 5913439"/>
              <a:gd name="connsiteY723" fmla="*/ 4597680 h 6857999"/>
              <a:gd name="connsiteX724" fmla="*/ 5304534 w 5913439"/>
              <a:gd name="connsiteY724" fmla="*/ 4600374 h 6857999"/>
              <a:gd name="connsiteX725" fmla="*/ 5311719 w 5913439"/>
              <a:gd name="connsiteY725" fmla="*/ 4603068 h 6857999"/>
              <a:gd name="connsiteX726" fmla="*/ 5318455 w 5913439"/>
              <a:gd name="connsiteY726" fmla="*/ 4607110 h 6857999"/>
              <a:gd name="connsiteX727" fmla="*/ 5321598 w 5913439"/>
              <a:gd name="connsiteY727" fmla="*/ 4609355 h 6857999"/>
              <a:gd name="connsiteX728" fmla="*/ 5324292 w 5913439"/>
              <a:gd name="connsiteY728" fmla="*/ 4611600 h 6857999"/>
              <a:gd name="connsiteX729" fmla="*/ 5326986 w 5913439"/>
              <a:gd name="connsiteY729" fmla="*/ 4614294 h 6857999"/>
              <a:gd name="connsiteX730" fmla="*/ 5329232 w 5913439"/>
              <a:gd name="connsiteY730" fmla="*/ 4616989 h 6857999"/>
              <a:gd name="connsiteX731" fmla="*/ 5331028 w 5913439"/>
              <a:gd name="connsiteY731" fmla="*/ 4620132 h 6857999"/>
              <a:gd name="connsiteX732" fmla="*/ 5332824 w 5913439"/>
              <a:gd name="connsiteY732" fmla="*/ 4623275 h 6857999"/>
              <a:gd name="connsiteX733" fmla="*/ 5334171 w 5913439"/>
              <a:gd name="connsiteY733" fmla="*/ 4626868 h 6857999"/>
              <a:gd name="connsiteX734" fmla="*/ 5335069 w 5913439"/>
              <a:gd name="connsiteY734" fmla="*/ 4630460 h 6857999"/>
              <a:gd name="connsiteX735" fmla="*/ 5335518 w 5913439"/>
              <a:gd name="connsiteY735" fmla="*/ 4634501 h 6857999"/>
              <a:gd name="connsiteX736" fmla="*/ 5335518 w 5913439"/>
              <a:gd name="connsiteY736" fmla="*/ 4639441 h 6857999"/>
              <a:gd name="connsiteX737" fmla="*/ 5335069 w 5913439"/>
              <a:gd name="connsiteY737" fmla="*/ 4659648 h 6857999"/>
              <a:gd name="connsiteX738" fmla="*/ 5335069 w 5913439"/>
              <a:gd name="connsiteY738" fmla="*/ 4680304 h 6857999"/>
              <a:gd name="connsiteX739" fmla="*/ 5335518 w 5913439"/>
              <a:gd name="connsiteY739" fmla="*/ 4700960 h 6857999"/>
              <a:gd name="connsiteX740" fmla="*/ 5336416 w 5913439"/>
              <a:gd name="connsiteY740" fmla="*/ 4722065 h 6857999"/>
              <a:gd name="connsiteX741" fmla="*/ 5337314 w 5913439"/>
              <a:gd name="connsiteY741" fmla="*/ 4742721 h 6857999"/>
              <a:gd name="connsiteX742" fmla="*/ 5338213 w 5913439"/>
              <a:gd name="connsiteY742" fmla="*/ 4763826 h 6857999"/>
              <a:gd name="connsiteX743" fmla="*/ 5338213 w 5913439"/>
              <a:gd name="connsiteY743" fmla="*/ 4784482 h 6857999"/>
              <a:gd name="connsiteX744" fmla="*/ 5337763 w 5913439"/>
              <a:gd name="connsiteY744" fmla="*/ 4805138 h 6857999"/>
              <a:gd name="connsiteX745" fmla="*/ 5336416 w 5913439"/>
              <a:gd name="connsiteY745" fmla="*/ 4825795 h 6857999"/>
              <a:gd name="connsiteX746" fmla="*/ 5335518 w 5913439"/>
              <a:gd name="connsiteY746" fmla="*/ 4835674 h 6857999"/>
              <a:gd name="connsiteX747" fmla="*/ 5334171 w 5913439"/>
              <a:gd name="connsiteY747" fmla="*/ 4845553 h 6857999"/>
              <a:gd name="connsiteX748" fmla="*/ 5332375 w 5913439"/>
              <a:gd name="connsiteY748" fmla="*/ 4855432 h 6857999"/>
              <a:gd name="connsiteX749" fmla="*/ 5330130 w 5913439"/>
              <a:gd name="connsiteY749" fmla="*/ 4865760 h 6857999"/>
              <a:gd name="connsiteX750" fmla="*/ 5327885 w 5913439"/>
              <a:gd name="connsiteY750" fmla="*/ 4875639 h 6857999"/>
              <a:gd name="connsiteX751" fmla="*/ 5324741 w 5913439"/>
              <a:gd name="connsiteY751" fmla="*/ 4885518 h 6857999"/>
              <a:gd name="connsiteX752" fmla="*/ 5321598 w 5913439"/>
              <a:gd name="connsiteY752" fmla="*/ 4895397 h 6857999"/>
              <a:gd name="connsiteX753" fmla="*/ 5317556 w 5913439"/>
              <a:gd name="connsiteY753" fmla="*/ 4905276 h 6857999"/>
              <a:gd name="connsiteX754" fmla="*/ 5313515 w 5913439"/>
              <a:gd name="connsiteY754" fmla="*/ 4914705 h 6857999"/>
              <a:gd name="connsiteX755" fmla="*/ 5308576 w 5913439"/>
              <a:gd name="connsiteY755" fmla="*/ 4924135 h 6857999"/>
              <a:gd name="connsiteX756" fmla="*/ 5303187 w 5913439"/>
              <a:gd name="connsiteY756" fmla="*/ 4934014 h 6857999"/>
              <a:gd name="connsiteX757" fmla="*/ 5296900 w 5913439"/>
              <a:gd name="connsiteY757" fmla="*/ 4942995 h 6857999"/>
              <a:gd name="connsiteX758" fmla="*/ 5290165 w 5913439"/>
              <a:gd name="connsiteY758" fmla="*/ 4951976 h 6857999"/>
              <a:gd name="connsiteX759" fmla="*/ 5282980 w 5913439"/>
              <a:gd name="connsiteY759" fmla="*/ 4960957 h 6857999"/>
              <a:gd name="connsiteX760" fmla="*/ 5266814 w 5913439"/>
              <a:gd name="connsiteY760" fmla="*/ 4978021 h 6857999"/>
              <a:gd name="connsiteX761" fmla="*/ 5260079 w 5913439"/>
              <a:gd name="connsiteY761" fmla="*/ 4985206 h 6857999"/>
              <a:gd name="connsiteX762" fmla="*/ 5257833 w 5913439"/>
              <a:gd name="connsiteY762" fmla="*/ 4988349 h 6857999"/>
              <a:gd name="connsiteX763" fmla="*/ 5269509 w 5913439"/>
              <a:gd name="connsiteY763" fmla="*/ 5000473 h 6857999"/>
              <a:gd name="connsiteX764" fmla="*/ 5273999 w 5913439"/>
              <a:gd name="connsiteY764" fmla="*/ 5006311 h 6857999"/>
              <a:gd name="connsiteX765" fmla="*/ 5277591 w 5913439"/>
              <a:gd name="connsiteY765" fmla="*/ 5011699 h 6857999"/>
              <a:gd name="connsiteX766" fmla="*/ 5281184 w 5913439"/>
              <a:gd name="connsiteY766" fmla="*/ 5016190 h 6857999"/>
              <a:gd name="connsiteX767" fmla="*/ 5283429 w 5913439"/>
              <a:gd name="connsiteY767" fmla="*/ 5020680 h 6857999"/>
              <a:gd name="connsiteX768" fmla="*/ 5285674 w 5913439"/>
              <a:gd name="connsiteY768" fmla="*/ 5024721 h 6857999"/>
              <a:gd name="connsiteX769" fmla="*/ 5287021 w 5913439"/>
              <a:gd name="connsiteY769" fmla="*/ 5028763 h 6857999"/>
              <a:gd name="connsiteX770" fmla="*/ 5287919 w 5913439"/>
              <a:gd name="connsiteY770" fmla="*/ 5031906 h 6857999"/>
              <a:gd name="connsiteX771" fmla="*/ 5288369 w 5913439"/>
              <a:gd name="connsiteY771" fmla="*/ 5035050 h 6857999"/>
              <a:gd name="connsiteX772" fmla="*/ 5288369 w 5913439"/>
              <a:gd name="connsiteY772" fmla="*/ 5038193 h 6857999"/>
              <a:gd name="connsiteX773" fmla="*/ 5287919 w 5913439"/>
              <a:gd name="connsiteY773" fmla="*/ 5040438 h 6857999"/>
              <a:gd name="connsiteX774" fmla="*/ 5286572 w 5913439"/>
              <a:gd name="connsiteY774" fmla="*/ 5043132 h 6857999"/>
              <a:gd name="connsiteX775" fmla="*/ 5285225 w 5913439"/>
              <a:gd name="connsiteY775" fmla="*/ 5045378 h 6857999"/>
              <a:gd name="connsiteX776" fmla="*/ 5283429 w 5913439"/>
              <a:gd name="connsiteY776" fmla="*/ 5047174 h 6857999"/>
              <a:gd name="connsiteX777" fmla="*/ 5281184 w 5913439"/>
              <a:gd name="connsiteY777" fmla="*/ 5048970 h 6857999"/>
              <a:gd name="connsiteX778" fmla="*/ 5278939 w 5913439"/>
              <a:gd name="connsiteY778" fmla="*/ 5050317 h 6857999"/>
              <a:gd name="connsiteX779" fmla="*/ 5275795 w 5913439"/>
              <a:gd name="connsiteY779" fmla="*/ 5051664 h 6857999"/>
              <a:gd name="connsiteX780" fmla="*/ 5269509 w 5913439"/>
              <a:gd name="connsiteY780" fmla="*/ 5053460 h 6857999"/>
              <a:gd name="connsiteX781" fmla="*/ 5261875 w 5913439"/>
              <a:gd name="connsiteY781" fmla="*/ 5055257 h 6857999"/>
              <a:gd name="connsiteX782" fmla="*/ 5253792 w 5913439"/>
              <a:gd name="connsiteY782" fmla="*/ 5056155 h 6857999"/>
              <a:gd name="connsiteX783" fmla="*/ 5235830 w 5913439"/>
              <a:gd name="connsiteY783" fmla="*/ 5057502 h 6857999"/>
              <a:gd name="connsiteX784" fmla="*/ 5217419 w 5913439"/>
              <a:gd name="connsiteY784" fmla="*/ 5058400 h 6857999"/>
              <a:gd name="connsiteX785" fmla="*/ 5203948 w 5913439"/>
              <a:gd name="connsiteY785" fmla="*/ 5076362 h 6857999"/>
              <a:gd name="connsiteX786" fmla="*/ 5197212 w 5913439"/>
              <a:gd name="connsiteY786" fmla="*/ 5085343 h 6857999"/>
              <a:gd name="connsiteX787" fmla="*/ 5190028 w 5913439"/>
              <a:gd name="connsiteY787" fmla="*/ 5093874 h 6857999"/>
              <a:gd name="connsiteX788" fmla="*/ 5182843 w 5913439"/>
              <a:gd name="connsiteY788" fmla="*/ 5102406 h 6857999"/>
              <a:gd name="connsiteX789" fmla="*/ 5175209 w 5913439"/>
              <a:gd name="connsiteY789" fmla="*/ 5110040 h 6857999"/>
              <a:gd name="connsiteX790" fmla="*/ 5167575 w 5913439"/>
              <a:gd name="connsiteY790" fmla="*/ 5117674 h 6857999"/>
              <a:gd name="connsiteX791" fmla="*/ 5159493 w 5913439"/>
              <a:gd name="connsiteY791" fmla="*/ 5123960 h 6857999"/>
              <a:gd name="connsiteX792" fmla="*/ 5150512 w 5913439"/>
              <a:gd name="connsiteY792" fmla="*/ 5129349 h 6857999"/>
              <a:gd name="connsiteX793" fmla="*/ 5146021 w 5913439"/>
              <a:gd name="connsiteY793" fmla="*/ 5132043 h 6857999"/>
              <a:gd name="connsiteX794" fmla="*/ 5141531 w 5913439"/>
              <a:gd name="connsiteY794" fmla="*/ 5134288 h 6857999"/>
              <a:gd name="connsiteX795" fmla="*/ 5137040 w 5913439"/>
              <a:gd name="connsiteY795" fmla="*/ 5136085 h 6857999"/>
              <a:gd name="connsiteX796" fmla="*/ 5132101 w 5913439"/>
              <a:gd name="connsiteY796" fmla="*/ 5137881 h 6857999"/>
              <a:gd name="connsiteX797" fmla="*/ 5127161 w 5913439"/>
              <a:gd name="connsiteY797" fmla="*/ 5139228 h 6857999"/>
              <a:gd name="connsiteX798" fmla="*/ 5121773 w 5913439"/>
              <a:gd name="connsiteY798" fmla="*/ 5140575 h 6857999"/>
              <a:gd name="connsiteX799" fmla="*/ 5116384 w 5913439"/>
              <a:gd name="connsiteY799" fmla="*/ 5141024 h 6857999"/>
              <a:gd name="connsiteX800" fmla="*/ 5110547 w 5913439"/>
              <a:gd name="connsiteY800" fmla="*/ 5141473 h 6857999"/>
              <a:gd name="connsiteX801" fmla="*/ 5104709 w 5913439"/>
              <a:gd name="connsiteY801" fmla="*/ 5141922 h 6857999"/>
              <a:gd name="connsiteX802" fmla="*/ 5098872 w 5913439"/>
              <a:gd name="connsiteY802" fmla="*/ 5141473 h 6857999"/>
              <a:gd name="connsiteX803" fmla="*/ 5093034 w 5913439"/>
              <a:gd name="connsiteY803" fmla="*/ 5141024 h 6857999"/>
              <a:gd name="connsiteX804" fmla="*/ 5086747 w 5913439"/>
              <a:gd name="connsiteY804" fmla="*/ 5140126 h 6857999"/>
              <a:gd name="connsiteX805" fmla="*/ 5080012 w 5913439"/>
              <a:gd name="connsiteY805" fmla="*/ 5138779 h 6857999"/>
              <a:gd name="connsiteX806" fmla="*/ 5072827 w 5913439"/>
              <a:gd name="connsiteY806" fmla="*/ 5136983 h 6857999"/>
              <a:gd name="connsiteX807" fmla="*/ 4999633 w 5913439"/>
              <a:gd name="connsiteY807" fmla="*/ 5142820 h 6857999"/>
              <a:gd name="connsiteX808" fmla="*/ 4942604 w 5913439"/>
              <a:gd name="connsiteY808" fmla="*/ 5149556 h 6857999"/>
              <a:gd name="connsiteX809" fmla="*/ 4913865 w 5913439"/>
              <a:gd name="connsiteY809" fmla="*/ 5153148 h 6857999"/>
              <a:gd name="connsiteX810" fmla="*/ 4885126 w 5913439"/>
              <a:gd name="connsiteY810" fmla="*/ 5155843 h 6857999"/>
              <a:gd name="connsiteX811" fmla="*/ 4856836 w 5913439"/>
              <a:gd name="connsiteY811" fmla="*/ 5158537 h 6857999"/>
              <a:gd name="connsiteX812" fmla="*/ 4828097 w 5913439"/>
              <a:gd name="connsiteY812" fmla="*/ 5160333 h 6857999"/>
              <a:gd name="connsiteX813" fmla="*/ 4799358 w 5913439"/>
              <a:gd name="connsiteY813" fmla="*/ 5162129 h 6857999"/>
              <a:gd name="connsiteX814" fmla="*/ 4770620 w 5913439"/>
              <a:gd name="connsiteY814" fmla="*/ 5163476 h 6857999"/>
              <a:gd name="connsiteX815" fmla="*/ 4741881 w 5913439"/>
              <a:gd name="connsiteY815" fmla="*/ 5163925 h 6857999"/>
              <a:gd name="connsiteX816" fmla="*/ 4713591 w 5913439"/>
              <a:gd name="connsiteY816" fmla="*/ 5164374 h 6857999"/>
              <a:gd name="connsiteX817" fmla="*/ 4684852 w 5913439"/>
              <a:gd name="connsiteY817" fmla="*/ 5163925 h 6857999"/>
              <a:gd name="connsiteX818" fmla="*/ 4656113 w 5913439"/>
              <a:gd name="connsiteY818" fmla="*/ 5162578 h 6857999"/>
              <a:gd name="connsiteX819" fmla="*/ 4627375 w 5913439"/>
              <a:gd name="connsiteY819" fmla="*/ 5160782 h 6857999"/>
              <a:gd name="connsiteX820" fmla="*/ 4599085 w 5913439"/>
              <a:gd name="connsiteY820" fmla="*/ 5158088 h 6857999"/>
              <a:gd name="connsiteX821" fmla="*/ 4570346 w 5913439"/>
              <a:gd name="connsiteY821" fmla="*/ 5154496 h 6857999"/>
              <a:gd name="connsiteX822" fmla="*/ 4541607 w 5913439"/>
              <a:gd name="connsiteY822" fmla="*/ 5149556 h 6857999"/>
              <a:gd name="connsiteX823" fmla="*/ 4538015 w 5913439"/>
              <a:gd name="connsiteY823" fmla="*/ 5149107 h 6857999"/>
              <a:gd name="connsiteX824" fmla="*/ 4534871 w 5913439"/>
              <a:gd name="connsiteY824" fmla="*/ 5149107 h 6857999"/>
              <a:gd name="connsiteX825" fmla="*/ 4531279 w 5913439"/>
              <a:gd name="connsiteY825" fmla="*/ 5149107 h 6857999"/>
              <a:gd name="connsiteX826" fmla="*/ 4528135 w 5913439"/>
              <a:gd name="connsiteY826" fmla="*/ 5149556 h 6857999"/>
              <a:gd name="connsiteX827" fmla="*/ 4521400 w 5913439"/>
              <a:gd name="connsiteY827" fmla="*/ 5151801 h 6857999"/>
              <a:gd name="connsiteX828" fmla="*/ 4515113 w 5913439"/>
              <a:gd name="connsiteY828" fmla="*/ 5154046 h 6857999"/>
              <a:gd name="connsiteX829" fmla="*/ 4509275 w 5913439"/>
              <a:gd name="connsiteY829" fmla="*/ 5156741 h 6857999"/>
              <a:gd name="connsiteX830" fmla="*/ 4503438 w 5913439"/>
              <a:gd name="connsiteY830" fmla="*/ 5159884 h 6857999"/>
              <a:gd name="connsiteX831" fmla="*/ 4491763 w 5913439"/>
              <a:gd name="connsiteY831" fmla="*/ 5166171 h 6857999"/>
              <a:gd name="connsiteX832" fmla="*/ 4485925 w 5913439"/>
              <a:gd name="connsiteY832" fmla="*/ 5168865 h 6857999"/>
              <a:gd name="connsiteX833" fmla="*/ 4479639 w 5913439"/>
              <a:gd name="connsiteY833" fmla="*/ 5171110 h 6857999"/>
              <a:gd name="connsiteX834" fmla="*/ 4473801 w 5913439"/>
              <a:gd name="connsiteY834" fmla="*/ 5172906 h 6857999"/>
              <a:gd name="connsiteX835" fmla="*/ 4467964 w 5913439"/>
              <a:gd name="connsiteY835" fmla="*/ 5173355 h 6857999"/>
              <a:gd name="connsiteX836" fmla="*/ 4464820 w 5913439"/>
              <a:gd name="connsiteY836" fmla="*/ 5173355 h 6857999"/>
              <a:gd name="connsiteX837" fmla="*/ 4461677 w 5913439"/>
              <a:gd name="connsiteY837" fmla="*/ 5172906 h 6857999"/>
              <a:gd name="connsiteX838" fmla="*/ 4458533 w 5913439"/>
              <a:gd name="connsiteY838" fmla="*/ 5172008 h 6857999"/>
              <a:gd name="connsiteX839" fmla="*/ 4455390 w 5913439"/>
              <a:gd name="connsiteY839" fmla="*/ 5171110 h 6857999"/>
              <a:gd name="connsiteX840" fmla="*/ 4452247 w 5913439"/>
              <a:gd name="connsiteY840" fmla="*/ 5169763 h 6857999"/>
              <a:gd name="connsiteX841" fmla="*/ 4449103 w 5913439"/>
              <a:gd name="connsiteY841" fmla="*/ 5167967 h 6857999"/>
              <a:gd name="connsiteX842" fmla="*/ 4445062 w 5913439"/>
              <a:gd name="connsiteY842" fmla="*/ 5165273 h 6857999"/>
              <a:gd name="connsiteX843" fmla="*/ 4441919 w 5913439"/>
              <a:gd name="connsiteY843" fmla="*/ 5162578 h 6857999"/>
              <a:gd name="connsiteX844" fmla="*/ 4438327 w 5913439"/>
              <a:gd name="connsiteY844" fmla="*/ 5164374 h 6857999"/>
              <a:gd name="connsiteX845" fmla="*/ 4434734 w 5913439"/>
              <a:gd name="connsiteY845" fmla="*/ 5165722 h 6857999"/>
              <a:gd name="connsiteX846" fmla="*/ 4431142 w 5913439"/>
              <a:gd name="connsiteY846" fmla="*/ 5166620 h 6857999"/>
              <a:gd name="connsiteX847" fmla="*/ 4427550 w 5913439"/>
              <a:gd name="connsiteY847" fmla="*/ 5167069 h 6857999"/>
              <a:gd name="connsiteX848" fmla="*/ 4420814 w 5913439"/>
              <a:gd name="connsiteY848" fmla="*/ 5167518 h 6857999"/>
              <a:gd name="connsiteX849" fmla="*/ 4414078 w 5913439"/>
              <a:gd name="connsiteY849" fmla="*/ 5167069 h 6857999"/>
              <a:gd name="connsiteX850" fmla="*/ 4395218 w 5913439"/>
              <a:gd name="connsiteY850" fmla="*/ 5169763 h 6857999"/>
              <a:gd name="connsiteX851" fmla="*/ 4376808 w 5913439"/>
              <a:gd name="connsiteY851" fmla="*/ 5171559 h 6857999"/>
              <a:gd name="connsiteX852" fmla="*/ 4357947 w 5913439"/>
              <a:gd name="connsiteY852" fmla="*/ 5173355 h 6857999"/>
              <a:gd name="connsiteX853" fmla="*/ 4339087 w 5913439"/>
              <a:gd name="connsiteY853" fmla="*/ 5174253 h 6857999"/>
              <a:gd name="connsiteX854" fmla="*/ 4320228 w 5913439"/>
              <a:gd name="connsiteY854" fmla="*/ 5175152 h 6857999"/>
              <a:gd name="connsiteX855" fmla="*/ 4301817 w 5913439"/>
              <a:gd name="connsiteY855" fmla="*/ 5175601 h 6857999"/>
              <a:gd name="connsiteX856" fmla="*/ 4264097 w 5913439"/>
              <a:gd name="connsiteY856" fmla="*/ 5175601 h 6857999"/>
              <a:gd name="connsiteX857" fmla="*/ 4188657 w 5913439"/>
              <a:gd name="connsiteY857" fmla="*/ 5175152 h 6857999"/>
              <a:gd name="connsiteX858" fmla="*/ 4150937 w 5913439"/>
              <a:gd name="connsiteY858" fmla="*/ 5175601 h 6857999"/>
              <a:gd name="connsiteX859" fmla="*/ 4132527 w 5913439"/>
              <a:gd name="connsiteY859" fmla="*/ 5176050 h 6857999"/>
              <a:gd name="connsiteX860" fmla="*/ 4113667 w 5913439"/>
              <a:gd name="connsiteY860" fmla="*/ 5176499 h 6857999"/>
              <a:gd name="connsiteX861" fmla="*/ 4093011 w 5913439"/>
              <a:gd name="connsiteY861" fmla="*/ 5176499 h 6857999"/>
              <a:gd name="connsiteX862" fmla="*/ 4000956 w 5913439"/>
              <a:gd name="connsiteY862" fmla="*/ 5177846 h 6857999"/>
              <a:gd name="connsiteX863" fmla="*/ 3955154 w 5913439"/>
              <a:gd name="connsiteY863" fmla="*/ 5179193 h 6857999"/>
              <a:gd name="connsiteX864" fmla="*/ 3932702 w 5913439"/>
              <a:gd name="connsiteY864" fmla="*/ 5180091 h 6857999"/>
              <a:gd name="connsiteX865" fmla="*/ 3909800 w 5913439"/>
              <a:gd name="connsiteY865" fmla="*/ 5180989 h 6857999"/>
              <a:gd name="connsiteX866" fmla="*/ 3901717 w 5913439"/>
              <a:gd name="connsiteY866" fmla="*/ 5181438 h 6857999"/>
              <a:gd name="connsiteX867" fmla="*/ 3894084 w 5913439"/>
              <a:gd name="connsiteY867" fmla="*/ 5181438 h 6857999"/>
              <a:gd name="connsiteX868" fmla="*/ 3886001 w 5913439"/>
              <a:gd name="connsiteY868" fmla="*/ 5180989 h 6857999"/>
              <a:gd name="connsiteX869" fmla="*/ 3879265 w 5913439"/>
              <a:gd name="connsiteY869" fmla="*/ 5180091 h 6857999"/>
              <a:gd name="connsiteX870" fmla="*/ 3872979 w 5913439"/>
              <a:gd name="connsiteY870" fmla="*/ 5178744 h 6857999"/>
              <a:gd name="connsiteX871" fmla="*/ 3867141 w 5913439"/>
              <a:gd name="connsiteY871" fmla="*/ 5176948 h 6857999"/>
              <a:gd name="connsiteX872" fmla="*/ 3861752 w 5913439"/>
              <a:gd name="connsiteY872" fmla="*/ 5174253 h 6857999"/>
              <a:gd name="connsiteX873" fmla="*/ 3857262 w 5913439"/>
              <a:gd name="connsiteY873" fmla="*/ 5171559 h 6857999"/>
              <a:gd name="connsiteX874" fmla="*/ 3852322 w 5913439"/>
              <a:gd name="connsiteY874" fmla="*/ 5167518 h 6857999"/>
              <a:gd name="connsiteX875" fmla="*/ 3848730 w 5913439"/>
              <a:gd name="connsiteY875" fmla="*/ 5163476 h 6857999"/>
              <a:gd name="connsiteX876" fmla="*/ 3845587 w 5913439"/>
              <a:gd name="connsiteY876" fmla="*/ 5158537 h 6857999"/>
              <a:gd name="connsiteX877" fmla="*/ 3843342 w 5913439"/>
              <a:gd name="connsiteY877" fmla="*/ 5152699 h 6857999"/>
              <a:gd name="connsiteX878" fmla="*/ 3841545 w 5913439"/>
              <a:gd name="connsiteY878" fmla="*/ 5145964 h 6857999"/>
              <a:gd name="connsiteX879" fmla="*/ 3840198 w 5913439"/>
              <a:gd name="connsiteY879" fmla="*/ 5138330 h 6857999"/>
              <a:gd name="connsiteX880" fmla="*/ 3839749 w 5913439"/>
              <a:gd name="connsiteY880" fmla="*/ 5130247 h 6857999"/>
              <a:gd name="connsiteX881" fmla="*/ 3840198 w 5913439"/>
              <a:gd name="connsiteY881" fmla="*/ 5121266 h 6857999"/>
              <a:gd name="connsiteX882" fmla="*/ 3828972 w 5913439"/>
              <a:gd name="connsiteY882" fmla="*/ 5139228 h 6857999"/>
              <a:gd name="connsiteX883" fmla="*/ 3828523 w 5913439"/>
              <a:gd name="connsiteY883" fmla="*/ 5145515 h 6857999"/>
              <a:gd name="connsiteX884" fmla="*/ 3828074 w 5913439"/>
              <a:gd name="connsiteY884" fmla="*/ 5151352 h 6857999"/>
              <a:gd name="connsiteX885" fmla="*/ 3827176 w 5913439"/>
              <a:gd name="connsiteY885" fmla="*/ 5156292 h 6857999"/>
              <a:gd name="connsiteX886" fmla="*/ 3826278 w 5913439"/>
              <a:gd name="connsiteY886" fmla="*/ 5160782 h 6857999"/>
              <a:gd name="connsiteX887" fmla="*/ 3824931 w 5913439"/>
              <a:gd name="connsiteY887" fmla="*/ 5164824 h 6857999"/>
              <a:gd name="connsiteX888" fmla="*/ 3823584 w 5913439"/>
              <a:gd name="connsiteY888" fmla="*/ 5168416 h 6857999"/>
              <a:gd name="connsiteX889" fmla="*/ 3821787 w 5913439"/>
              <a:gd name="connsiteY889" fmla="*/ 5171110 h 6857999"/>
              <a:gd name="connsiteX890" fmla="*/ 3819542 w 5913439"/>
              <a:gd name="connsiteY890" fmla="*/ 5173804 h 6857999"/>
              <a:gd name="connsiteX891" fmla="*/ 3817297 w 5913439"/>
              <a:gd name="connsiteY891" fmla="*/ 5175601 h 6857999"/>
              <a:gd name="connsiteX892" fmla="*/ 3814603 w 5913439"/>
              <a:gd name="connsiteY892" fmla="*/ 5177397 h 6857999"/>
              <a:gd name="connsiteX893" fmla="*/ 3812357 w 5913439"/>
              <a:gd name="connsiteY893" fmla="*/ 5178744 h 6857999"/>
              <a:gd name="connsiteX894" fmla="*/ 3809663 w 5913439"/>
              <a:gd name="connsiteY894" fmla="*/ 5180091 h 6857999"/>
              <a:gd name="connsiteX895" fmla="*/ 3806969 w 5913439"/>
              <a:gd name="connsiteY895" fmla="*/ 5180540 h 6857999"/>
              <a:gd name="connsiteX896" fmla="*/ 3803826 w 5913439"/>
              <a:gd name="connsiteY896" fmla="*/ 5180989 h 6857999"/>
              <a:gd name="connsiteX897" fmla="*/ 3797988 w 5913439"/>
              <a:gd name="connsiteY897" fmla="*/ 5181438 h 6857999"/>
              <a:gd name="connsiteX898" fmla="*/ 3791252 w 5913439"/>
              <a:gd name="connsiteY898" fmla="*/ 5180989 h 6857999"/>
              <a:gd name="connsiteX899" fmla="*/ 3784966 w 5913439"/>
              <a:gd name="connsiteY899" fmla="*/ 5180091 h 6857999"/>
              <a:gd name="connsiteX900" fmla="*/ 3770596 w 5913439"/>
              <a:gd name="connsiteY900" fmla="*/ 5177846 h 6857999"/>
              <a:gd name="connsiteX901" fmla="*/ 3764310 w 5913439"/>
              <a:gd name="connsiteY901" fmla="*/ 5176948 h 6857999"/>
              <a:gd name="connsiteX902" fmla="*/ 3757574 w 5913439"/>
              <a:gd name="connsiteY902" fmla="*/ 5176499 h 6857999"/>
              <a:gd name="connsiteX903" fmla="*/ 3751736 w 5913439"/>
              <a:gd name="connsiteY903" fmla="*/ 5176948 h 6857999"/>
              <a:gd name="connsiteX904" fmla="*/ 3748593 w 5913439"/>
              <a:gd name="connsiteY904" fmla="*/ 5177397 h 6857999"/>
              <a:gd name="connsiteX905" fmla="*/ 3745899 w 5913439"/>
              <a:gd name="connsiteY905" fmla="*/ 5177846 h 6857999"/>
              <a:gd name="connsiteX906" fmla="*/ 3705036 w 5913439"/>
              <a:gd name="connsiteY906" fmla="*/ 5181438 h 6857999"/>
              <a:gd name="connsiteX907" fmla="*/ 3711322 w 5913439"/>
              <a:gd name="connsiteY907" fmla="*/ 5186827 h 6857999"/>
              <a:gd name="connsiteX908" fmla="*/ 3717160 w 5913439"/>
              <a:gd name="connsiteY908" fmla="*/ 5192664 h 6857999"/>
              <a:gd name="connsiteX909" fmla="*/ 3723447 w 5913439"/>
              <a:gd name="connsiteY909" fmla="*/ 5197155 h 6857999"/>
              <a:gd name="connsiteX910" fmla="*/ 3729733 w 5913439"/>
              <a:gd name="connsiteY910" fmla="*/ 5201196 h 6857999"/>
              <a:gd name="connsiteX911" fmla="*/ 3736020 w 5913439"/>
              <a:gd name="connsiteY911" fmla="*/ 5205238 h 6857999"/>
              <a:gd name="connsiteX912" fmla="*/ 3742755 w 5913439"/>
              <a:gd name="connsiteY912" fmla="*/ 5208830 h 6857999"/>
              <a:gd name="connsiteX913" fmla="*/ 3749940 w 5913439"/>
              <a:gd name="connsiteY913" fmla="*/ 5211973 h 6857999"/>
              <a:gd name="connsiteX914" fmla="*/ 3756676 w 5913439"/>
              <a:gd name="connsiteY914" fmla="*/ 5214668 h 6857999"/>
              <a:gd name="connsiteX915" fmla="*/ 3763412 w 5913439"/>
              <a:gd name="connsiteY915" fmla="*/ 5217362 h 6857999"/>
              <a:gd name="connsiteX916" fmla="*/ 3770596 w 5913439"/>
              <a:gd name="connsiteY916" fmla="*/ 5219607 h 6857999"/>
              <a:gd name="connsiteX917" fmla="*/ 3784966 w 5913439"/>
              <a:gd name="connsiteY917" fmla="*/ 5223648 h 6857999"/>
              <a:gd name="connsiteX918" fmla="*/ 3799784 w 5913439"/>
              <a:gd name="connsiteY918" fmla="*/ 5227241 h 6857999"/>
              <a:gd name="connsiteX919" fmla="*/ 3814154 w 5913439"/>
              <a:gd name="connsiteY919" fmla="*/ 5230384 h 6857999"/>
              <a:gd name="connsiteX920" fmla="*/ 3844240 w 5913439"/>
              <a:gd name="connsiteY920" fmla="*/ 5235324 h 6857999"/>
              <a:gd name="connsiteX921" fmla="*/ 3859058 w 5913439"/>
              <a:gd name="connsiteY921" fmla="*/ 5238018 h 6857999"/>
              <a:gd name="connsiteX922" fmla="*/ 3873877 w 5913439"/>
              <a:gd name="connsiteY922" fmla="*/ 5241161 h 6857999"/>
              <a:gd name="connsiteX923" fmla="*/ 3888246 w 5913439"/>
              <a:gd name="connsiteY923" fmla="*/ 5244754 h 6857999"/>
              <a:gd name="connsiteX924" fmla="*/ 3902616 w 5913439"/>
              <a:gd name="connsiteY924" fmla="*/ 5249244 h 6857999"/>
              <a:gd name="connsiteX925" fmla="*/ 3909351 w 5913439"/>
              <a:gd name="connsiteY925" fmla="*/ 5251938 h 6857999"/>
              <a:gd name="connsiteX926" fmla="*/ 3916087 w 5913439"/>
              <a:gd name="connsiteY926" fmla="*/ 5255082 h 6857999"/>
              <a:gd name="connsiteX927" fmla="*/ 3922823 w 5913439"/>
              <a:gd name="connsiteY927" fmla="*/ 5258225 h 6857999"/>
              <a:gd name="connsiteX928" fmla="*/ 3930007 w 5913439"/>
              <a:gd name="connsiteY928" fmla="*/ 5262266 h 6857999"/>
              <a:gd name="connsiteX929" fmla="*/ 3938539 w 5913439"/>
              <a:gd name="connsiteY929" fmla="*/ 5263613 h 6857999"/>
              <a:gd name="connsiteX930" fmla="*/ 3947071 w 5913439"/>
              <a:gd name="connsiteY930" fmla="*/ 5265410 h 6857999"/>
              <a:gd name="connsiteX931" fmla="*/ 3955603 w 5913439"/>
              <a:gd name="connsiteY931" fmla="*/ 5267655 h 6857999"/>
              <a:gd name="connsiteX932" fmla="*/ 3963686 w 5913439"/>
              <a:gd name="connsiteY932" fmla="*/ 5270349 h 6857999"/>
              <a:gd name="connsiteX933" fmla="*/ 3972218 w 5913439"/>
              <a:gd name="connsiteY933" fmla="*/ 5273043 h 6857999"/>
              <a:gd name="connsiteX934" fmla="*/ 3979851 w 5913439"/>
              <a:gd name="connsiteY934" fmla="*/ 5276187 h 6857999"/>
              <a:gd name="connsiteX935" fmla="*/ 3987485 w 5913439"/>
              <a:gd name="connsiteY935" fmla="*/ 5279779 h 6857999"/>
              <a:gd name="connsiteX936" fmla="*/ 3995119 w 5913439"/>
              <a:gd name="connsiteY936" fmla="*/ 5283371 h 6857999"/>
              <a:gd name="connsiteX937" fmla="*/ 4002753 w 5913439"/>
              <a:gd name="connsiteY937" fmla="*/ 5287413 h 6857999"/>
              <a:gd name="connsiteX938" fmla="*/ 4010386 w 5913439"/>
              <a:gd name="connsiteY938" fmla="*/ 5291454 h 6857999"/>
              <a:gd name="connsiteX939" fmla="*/ 4024756 w 5913439"/>
              <a:gd name="connsiteY939" fmla="*/ 5301333 h 6857999"/>
              <a:gd name="connsiteX940" fmla="*/ 4038676 w 5913439"/>
              <a:gd name="connsiteY940" fmla="*/ 5311212 h 6857999"/>
              <a:gd name="connsiteX941" fmla="*/ 4052597 w 5913439"/>
              <a:gd name="connsiteY941" fmla="*/ 5321989 h 6857999"/>
              <a:gd name="connsiteX942" fmla="*/ 4055740 w 5913439"/>
              <a:gd name="connsiteY942" fmla="*/ 5327827 h 6857999"/>
              <a:gd name="connsiteX943" fmla="*/ 4058434 w 5913439"/>
              <a:gd name="connsiteY943" fmla="*/ 5333215 h 6857999"/>
              <a:gd name="connsiteX944" fmla="*/ 4060679 w 5913439"/>
              <a:gd name="connsiteY944" fmla="*/ 5339502 h 6857999"/>
              <a:gd name="connsiteX945" fmla="*/ 4062476 w 5913439"/>
              <a:gd name="connsiteY945" fmla="*/ 5345340 h 6857999"/>
              <a:gd name="connsiteX946" fmla="*/ 4063823 w 5913439"/>
              <a:gd name="connsiteY946" fmla="*/ 5351177 h 6857999"/>
              <a:gd name="connsiteX947" fmla="*/ 4065170 w 5913439"/>
              <a:gd name="connsiteY947" fmla="*/ 5356566 h 6857999"/>
              <a:gd name="connsiteX948" fmla="*/ 4066068 w 5913439"/>
              <a:gd name="connsiteY948" fmla="*/ 5362403 h 6857999"/>
              <a:gd name="connsiteX949" fmla="*/ 4066517 w 5913439"/>
              <a:gd name="connsiteY949" fmla="*/ 5368241 h 6857999"/>
              <a:gd name="connsiteX950" fmla="*/ 4066966 w 5913439"/>
              <a:gd name="connsiteY950" fmla="*/ 5379916 h 6857999"/>
              <a:gd name="connsiteX951" fmla="*/ 4066517 w 5913439"/>
              <a:gd name="connsiteY951" fmla="*/ 5391142 h 6857999"/>
              <a:gd name="connsiteX952" fmla="*/ 4065170 w 5913439"/>
              <a:gd name="connsiteY952" fmla="*/ 5402368 h 6857999"/>
              <a:gd name="connsiteX953" fmla="*/ 4063823 w 5913439"/>
              <a:gd name="connsiteY953" fmla="*/ 5414044 h 6857999"/>
              <a:gd name="connsiteX954" fmla="*/ 4061577 w 5913439"/>
              <a:gd name="connsiteY954" fmla="*/ 5425270 h 6857999"/>
              <a:gd name="connsiteX955" fmla="*/ 4058883 w 5913439"/>
              <a:gd name="connsiteY955" fmla="*/ 5436945 h 6857999"/>
              <a:gd name="connsiteX956" fmla="*/ 4053944 w 5913439"/>
              <a:gd name="connsiteY956" fmla="*/ 5459846 h 6857999"/>
              <a:gd name="connsiteX957" fmla="*/ 4051698 w 5913439"/>
              <a:gd name="connsiteY957" fmla="*/ 5471072 h 6857999"/>
              <a:gd name="connsiteX958" fmla="*/ 4049902 w 5913439"/>
              <a:gd name="connsiteY958" fmla="*/ 5482747 h 6857999"/>
              <a:gd name="connsiteX959" fmla="*/ 4048555 w 5913439"/>
              <a:gd name="connsiteY959" fmla="*/ 5493974 h 6857999"/>
              <a:gd name="connsiteX960" fmla="*/ 4048106 w 5913439"/>
              <a:gd name="connsiteY960" fmla="*/ 5505649 h 6857999"/>
              <a:gd name="connsiteX961" fmla="*/ 4049453 w 5913439"/>
              <a:gd name="connsiteY961" fmla="*/ 5517324 h 6857999"/>
              <a:gd name="connsiteX962" fmla="*/ 4050351 w 5913439"/>
              <a:gd name="connsiteY962" fmla="*/ 5529448 h 6857999"/>
              <a:gd name="connsiteX963" fmla="*/ 4050351 w 5913439"/>
              <a:gd name="connsiteY963" fmla="*/ 5541572 h 6857999"/>
              <a:gd name="connsiteX964" fmla="*/ 4049902 w 5913439"/>
              <a:gd name="connsiteY964" fmla="*/ 5553697 h 6857999"/>
              <a:gd name="connsiteX965" fmla="*/ 4048555 w 5913439"/>
              <a:gd name="connsiteY965" fmla="*/ 5566719 h 6857999"/>
              <a:gd name="connsiteX966" fmla="*/ 4046759 w 5913439"/>
              <a:gd name="connsiteY966" fmla="*/ 5579292 h 6857999"/>
              <a:gd name="connsiteX967" fmla="*/ 4044514 w 5913439"/>
              <a:gd name="connsiteY967" fmla="*/ 5591416 h 6857999"/>
              <a:gd name="connsiteX968" fmla="*/ 4041370 w 5913439"/>
              <a:gd name="connsiteY968" fmla="*/ 5604439 h 6857999"/>
              <a:gd name="connsiteX969" fmla="*/ 4037329 w 5913439"/>
              <a:gd name="connsiteY969" fmla="*/ 5617012 h 6857999"/>
              <a:gd name="connsiteX970" fmla="*/ 4033288 w 5913439"/>
              <a:gd name="connsiteY970" fmla="*/ 5630034 h 6857999"/>
              <a:gd name="connsiteX971" fmla="*/ 4028797 w 5913439"/>
              <a:gd name="connsiteY971" fmla="*/ 5642158 h 6857999"/>
              <a:gd name="connsiteX972" fmla="*/ 4023858 w 5913439"/>
              <a:gd name="connsiteY972" fmla="*/ 5654283 h 6857999"/>
              <a:gd name="connsiteX973" fmla="*/ 4018469 w 5913439"/>
              <a:gd name="connsiteY973" fmla="*/ 5666856 h 6857999"/>
              <a:gd name="connsiteX974" fmla="*/ 4012632 w 5913439"/>
              <a:gd name="connsiteY974" fmla="*/ 5678980 h 6857999"/>
              <a:gd name="connsiteX975" fmla="*/ 4006345 w 5913439"/>
              <a:gd name="connsiteY975" fmla="*/ 5690655 h 6857999"/>
              <a:gd name="connsiteX976" fmla="*/ 3998711 w 5913439"/>
              <a:gd name="connsiteY976" fmla="*/ 5701881 h 6857999"/>
              <a:gd name="connsiteX977" fmla="*/ 3991526 w 5913439"/>
              <a:gd name="connsiteY977" fmla="*/ 5713557 h 6857999"/>
              <a:gd name="connsiteX978" fmla="*/ 3984342 w 5913439"/>
              <a:gd name="connsiteY978" fmla="*/ 5724783 h 6857999"/>
              <a:gd name="connsiteX979" fmla="*/ 3976259 w 5913439"/>
              <a:gd name="connsiteY979" fmla="*/ 5735560 h 6857999"/>
              <a:gd name="connsiteX980" fmla="*/ 3968176 w 5913439"/>
              <a:gd name="connsiteY980" fmla="*/ 5745888 h 6857999"/>
              <a:gd name="connsiteX981" fmla="*/ 3959195 w 5913439"/>
              <a:gd name="connsiteY981" fmla="*/ 5756216 h 6857999"/>
              <a:gd name="connsiteX982" fmla="*/ 3950214 w 5913439"/>
              <a:gd name="connsiteY982" fmla="*/ 5765646 h 6857999"/>
              <a:gd name="connsiteX983" fmla="*/ 3941233 w 5913439"/>
              <a:gd name="connsiteY983" fmla="*/ 5774627 h 6857999"/>
              <a:gd name="connsiteX984" fmla="*/ 3931803 w 5913439"/>
              <a:gd name="connsiteY984" fmla="*/ 5783608 h 6857999"/>
              <a:gd name="connsiteX985" fmla="*/ 3921475 w 5913439"/>
              <a:gd name="connsiteY985" fmla="*/ 5791690 h 6857999"/>
              <a:gd name="connsiteX986" fmla="*/ 3911596 w 5913439"/>
              <a:gd name="connsiteY986" fmla="*/ 5799324 h 6857999"/>
              <a:gd name="connsiteX987" fmla="*/ 3901717 w 5913439"/>
              <a:gd name="connsiteY987" fmla="*/ 5806509 h 6857999"/>
              <a:gd name="connsiteX988" fmla="*/ 3890940 w 5913439"/>
              <a:gd name="connsiteY988" fmla="*/ 5813245 h 6857999"/>
              <a:gd name="connsiteX989" fmla="*/ 3880612 w 5913439"/>
              <a:gd name="connsiteY989" fmla="*/ 5819082 h 6857999"/>
              <a:gd name="connsiteX990" fmla="*/ 3869835 w 5913439"/>
              <a:gd name="connsiteY990" fmla="*/ 5824022 h 6857999"/>
              <a:gd name="connsiteX991" fmla="*/ 3859058 w 5913439"/>
              <a:gd name="connsiteY991" fmla="*/ 5828512 h 6857999"/>
              <a:gd name="connsiteX992" fmla="*/ 3847832 w 5913439"/>
              <a:gd name="connsiteY992" fmla="*/ 5832554 h 6857999"/>
              <a:gd name="connsiteX993" fmla="*/ 3844240 w 5913439"/>
              <a:gd name="connsiteY993" fmla="*/ 5835248 h 6857999"/>
              <a:gd name="connsiteX994" fmla="*/ 3840198 w 5913439"/>
              <a:gd name="connsiteY994" fmla="*/ 5837044 h 6857999"/>
              <a:gd name="connsiteX995" fmla="*/ 3836157 w 5913439"/>
              <a:gd name="connsiteY995" fmla="*/ 5837493 h 6857999"/>
              <a:gd name="connsiteX996" fmla="*/ 3831666 w 5913439"/>
              <a:gd name="connsiteY996" fmla="*/ 5837044 h 6857999"/>
              <a:gd name="connsiteX997" fmla="*/ 3825829 w 5913439"/>
              <a:gd name="connsiteY997" fmla="*/ 5841085 h 6857999"/>
              <a:gd name="connsiteX998" fmla="*/ 3819093 w 5913439"/>
              <a:gd name="connsiteY998" fmla="*/ 5844678 h 6857999"/>
              <a:gd name="connsiteX999" fmla="*/ 3812357 w 5913439"/>
              <a:gd name="connsiteY999" fmla="*/ 5847372 h 6857999"/>
              <a:gd name="connsiteX1000" fmla="*/ 3805173 w 5913439"/>
              <a:gd name="connsiteY1000" fmla="*/ 5849617 h 6857999"/>
              <a:gd name="connsiteX1001" fmla="*/ 3797988 w 5913439"/>
              <a:gd name="connsiteY1001" fmla="*/ 5851413 h 6857999"/>
              <a:gd name="connsiteX1002" fmla="*/ 3790803 w 5913439"/>
              <a:gd name="connsiteY1002" fmla="*/ 5852312 h 6857999"/>
              <a:gd name="connsiteX1003" fmla="*/ 3774638 w 5913439"/>
              <a:gd name="connsiteY1003" fmla="*/ 5854108 h 6857999"/>
              <a:gd name="connsiteX1004" fmla="*/ 3758472 w 5913439"/>
              <a:gd name="connsiteY1004" fmla="*/ 5855904 h 6857999"/>
              <a:gd name="connsiteX1005" fmla="*/ 3749491 w 5913439"/>
              <a:gd name="connsiteY1005" fmla="*/ 5856802 h 6857999"/>
              <a:gd name="connsiteX1006" fmla="*/ 3740061 w 5913439"/>
              <a:gd name="connsiteY1006" fmla="*/ 5858149 h 6857999"/>
              <a:gd name="connsiteX1007" fmla="*/ 3731080 w 5913439"/>
              <a:gd name="connsiteY1007" fmla="*/ 5859945 h 6857999"/>
              <a:gd name="connsiteX1008" fmla="*/ 3721650 w 5913439"/>
              <a:gd name="connsiteY1008" fmla="*/ 5862190 h 6857999"/>
              <a:gd name="connsiteX1009" fmla="*/ 3712220 w 5913439"/>
              <a:gd name="connsiteY1009" fmla="*/ 5865334 h 6857999"/>
              <a:gd name="connsiteX1010" fmla="*/ 3701443 w 5913439"/>
              <a:gd name="connsiteY1010" fmla="*/ 5868926 h 6857999"/>
              <a:gd name="connsiteX1011" fmla="*/ 3724794 w 5913439"/>
              <a:gd name="connsiteY1011" fmla="*/ 5874315 h 6857999"/>
              <a:gd name="connsiteX1012" fmla="*/ 3747695 w 5913439"/>
              <a:gd name="connsiteY1012" fmla="*/ 5879254 h 6857999"/>
              <a:gd name="connsiteX1013" fmla="*/ 3792150 w 5913439"/>
              <a:gd name="connsiteY1013" fmla="*/ 5889133 h 6857999"/>
              <a:gd name="connsiteX1014" fmla="*/ 3835259 w 5913439"/>
              <a:gd name="connsiteY1014" fmla="*/ 5898114 h 6857999"/>
              <a:gd name="connsiteX1015" fmla="*/ 3877020 w 5913439"/>
              <a:gd name="connsiteY1015" fmla="*/ 5906646 h 6857999"/>
              <a:gd name="connsiteX1016" fmla="*/ 3897676 w 5913439"/>
              <a:gd name="connsiteY1016" fmla="*/ 5911136 h 6857999"/>
              <a:gd name="connsiteX1017" fmla="*/ 3917883 w 5913439"/>
              <a:gd name="connsiteY1017" fmla="*/ 5916076 h 6857999"/>
              <a:gd name="connsiteX1018" fmla="*/ 3938090 w 5913439"/>
              <a:gd name="connsiteY1018" fmla="*/ 5921464 h 6857999"/>
              <a:gd name="connsiteX1019" fmla="*/ 3957848 w 5913439"/>
              <a:gd name="connsiteY1019" fmla="*/ 5927302 h 6857999"/>
              <a:gd name="connsiteX1020" fmla="*/ 3977157 w 5913439"/>
              <a:gd name="connsiteY1020" fmla="*/ 5933140 h 6857999"/>
              <a:gd name="connsiteX1021" fmla="*/ 3996466 w 5913439"/>
              <a:gd name="connsiteY1021" fmla="*/ 5939426 h 6857999"/>
              <a:gd name="connsiteX1022" fmla="*/ 4015775 w 5913439"/>
              <a:gd name="connsiteY1022" fmla="*/ 5946611 h 6857999"/>
              <a:gd name="connsiteX1023" fmla="*/ 4034186 w 5913439"/>
              <a:gd name="connsiteY1023" fmla="*/ 5954245 h 6857999"/>
              <a:gd name="connsiteX1024" fmla="*/ 4442368 w 5913439"/>
              <a:gd name="connsiteY1024" fmla="*/ 6056627 h 6857999"/>
              <a:gd name="connsiteX1025" fmla="*/ 4442368 w 5913439"/>
              <a:gd name="connsiteY1025" fmla="*/ 6056178 h 6857999"/>
              <a:gd name="connsiteX1026" fmla="*/ 4457187 w 5913439"/>
              <a:gd name="connsiteY1026" fmla="*/ 6057974 h 6857999"/>
              <a:gd name="connsiteX1027" fmla="*/ 4472005 w 5913439"/>
              <a:gd name="connsiteY1027" fmla="*/ 6059770 h 6857999"/>
              <a:gd name="connsiteX1028" fmla="*/ 4501193 w 5913439"/>
              <a:gd name="connsiteY1028" fmla="*/ 6064710 h 6857999"/>
              <a:gd name="connsiteX1029" fmla="*/ 4530381 w 5913439"/>
              <a:gd name="connsiteY1029" fmla="*/ 6070547 h 6857999"/>
              <a:gd name="connsiteX1030" fmla="*/ 4558671 w 5913439"/>
              <a:gd name="connsiteY1030" fmla="*/ 6077283 h 6857999"/>
              <a:gd name="connsiteX1031" fmla="*/ 4586961 w 5913439"/>
              <a:gd name="connsiteY1031" fmla="*/ 6084468 h 6857999"/>
              <a:gd name="connsiteX1032" fmla="*/ 4615251 w 5913439"/>
              <a:gd name="connsiteY1032" fmla="*/ 6092551 h 6857999"/>
              <a:gd name="connsiteX1033" fmla="*/ 4643091 w 5913439"/>
              <a:gd name="connsiteY1033" fmla="*/ 6101532 h 6857999"/>
              <a:gd name="connsiteX1034" fmla="*/ 4670483 w 5913439"/>
              <a:gd name="connsiteY1034" fmla="*/ 6111410 h 6857999"/>
              <a:gd name="connsiteX1035" fmla="*/ 4697874 w 5913439"/>
              <a:gd name="connsiteY1035" fmla="*/ 6121289 h 6857999"/>
              <a:gd name="connsiteX1036" fmla="*/ 4725266 w 5913439"/>
              <a:gd name="connsiteY1036" fmla="*/ 6131618 h 6857999"/>
              <a:gd name="connsiteX1037" fmla="*/ 4752658 w 5913439"/>
              <a:gd name="connsiteY1037" fmla="*/ 6142844 h 6857999"/>
              <a:gd name="connsiteX1038" fmla="*/ 4779601 w 5913439"/>
              <a:gd name="connsiteY1038" fmla="*/ 6154070 h 6857999"/>
              <a:gd name="connsiteX1039" fmla="*/ 4833935 w 5913439"/>
              <a:gd name="connsiteY1039" fmla="*/ 6177420 h 6857999"/>
              <a:gd name="connsiteX1040" fmla="*/ 4887371 w 5913439"/>
              <a:gd name="connsiteY1040" fmla="*/ 6201669 h 6857999"/>
              <a:gd name="connsiteX1041" fmla="*/ 4892311 w 5913439"/>
              <a:gd name="connsiteY1041" fmla="*/ 6203914 h 6857999"/>
              <a:gd name="connsiteX1042" fmla="*/ 4897250 w 5913439"/>
              <a:gd name="connsiteY1042" fmla="*/ 6206608 h 6857999"/>
              <a:gd name="connsiteX1043" fmla="*/ 4900394 w 5913439"/>
              <a:gd name="connsiteY1043" fmla="*/ 6209302 h 6857999"/>
              <a:gd name="connsiteX1044" fmla="*/ 4903088 w 5913439"/>
              <a:gd name="connsiteY1044" fmla="*/ 6211548 h 6857999"/>
              <a:gd name="connsiteX1045" fmla="*/ 4905333 w 5913439"/>
              <a:gd name="connsiteY1045" fmla="*/ 6214242 h 6857999"/>
              <a:gd name="connsiteX1046" fmla="*/ 4906680 w 5913439"/>
              <a:gd name="connsiteY1046" fmla="*/ 6217834 h 6857999"/>
              <a:gd name="connsiteX1047" fmla="*/ 4907578 w 5913439"/>
              <a:gd name="connsiteY1047" fmla="*/ 6220528 h 6857999"/>
              <a:gd name="connsiteX1048" fmla="*/ 4908027 w 5913439"/>
              <a:gd name="connsiteY1048" fmla="*/ 6223223 h 6857999"/>
              <a:gd name="connsiteX1049" fmla="*/ 4908476 w 5913439"/>
              <a:gd name="connsiteY1049" fmla="*/ 6225917 h 6857999"/>
              <a:gd name="connsiteX1050" fmla="*/ 4908476 w 5913439"/>
              <a:gd name="connsiteY1050" fmla="*/ 6229060 h 6857999"/>
              <a:gd name="connsiteX1051" fmla="*/ 4907578 w 5913439"/>
              <a:gd name="connsiteY1051" fmla="*/ 6234898 h 6857999"/>
              <a:gd name="connsiteX1052" fmla="*/ 4906680 w 5913439"/>
              <a:gd name="connsiteY1052" fmla="*/ 6241634 h 6857999"/>
              <a:gd name="connsiteX1053" fmla="*/ 4906231 w 5913439"/>
              <a:gd name="connsiteY1053" fmla="*/ 6247920 h 6857999"/>
              <a:gd name="connsiteX1054" fmla="*/ 4906680 w 5913439"/>
              <a:gd name="connsiteY1054" fmla="*/ 6277557 h 6857999"/>
              <a:gd name="connsiteX1055" fmla="*/ 4907578 w 5913439"/>
              <a:gd name="connsiteY1055" fmla="*/ 6306745 h 6857999"/>
              <a:gd name="connsiteX1056" fmla="*/ 4909375 w 5913439"/>
              <a:gd name="connsiteY1056" fmla="*/ 6365121 h 6857999"/>
              <a:gd name="connsiteX1057" fmla="*/ 4911620 w 5913439"/>
              <a:gd name="connsiteY1057" fmla="*/ 6391166 h 6857999"/>
              <a:gd name="connsiteX1058" fmla="*/ 4912967 w 5913439"/>
              <a:gd name="connsiteY1058" fmla="*/ 6404637 h 6857999"/>
              <a:gd name="connsiteX1059" fmla="*/ 4914314 w 5913439"/>
              <a:gd name="connsiteY1059" fmla="*/ 6417659 h 6857999"/>
              <a:gd name="connsiteX1060" fmla="*/ 4914763 w 5913439"/>
              <a:gd name="connsiteY1060" fmla="*/ 6430682 h 6857999"/>
              <a:gd name="connsiteX1061" fmla="*/ 4914763 w 5913439"/>
              <a:gd name="connsiteY1061" fmla="*/ 6443704 h 6857999"/>
              <a:gd name="connsiteX1062" fmla="*/ 4914314 w 5913439"/>
              <a:gd name="connsiteY1062" fmla="*/ 6455828 h 6857999"/>
              <a:gd name="connsiteX1063" fmla="*/ 4912518 w 5913439"/>
              <a:gd name="connsiteY1063" fmla="*/ 6467952 h 6857999"/>
              <a:gd name="connsiteX1064" fmla="*/ 4911620 w 5913439"/>
              <a:gd name="connsiteY1064" fmla="*/ 6474239 h 6857999"/>
              <a:gd name="connsiteX1065" fmla="*/ 4909824 w 5913439"/>
              <a:gd name="connsiteY1065" fmla="*/ 6480076 h 6857999"/>
              <a:gd name="connsiteX1066" fmla="*/ 4908027 w 5913439"/>
              <a:gd name="connsiteY1066" fmla="*/ 6485914 h 6857999"/>
              <a:gd name="connsiteX1067" fmla="*/ 4906231 w 5913439"/>
              <a:gd name="connsiteY1067" fmla="*/ 6491303 h 6857999"/>
              <a:gd name="connsiteX1068" fmla="*/ 4903537 w 5913439"/>
              <a:gd name="connsiteY1068" fmla="*/ 6497140 h 6857999"/>
              <a:gd name="connsiteX1069" fmla="*/ 4900843 w 5913439"/>
              <a:gd name="connsiteY1069" fmla="*/ 6502529 h 6857999"/>
              <a:gd name="connsiteX1070" fmla="*/ 4897699 w 5913439"/>
              <a:gd name="connsiteY1070" fmla="*/ 6507468 h 6857999"/>
              <a:gd name="connsiteX1071" fmla="*/ 4894107 w 5913439"/>
              <a:gd name="connsiteY1071" fmla="*/ 6512857 h 6857999"/>
              <a:gd name="connsiteX1072" fmla="*/ 4889617 w 5913439"/>
              <a:gd name="connsiteY1072" fmla="*/ 6517796 h 6857999"/>
              <a:gd name="connsiteX1073" fmla="*/ 4885126 w 5913439"/>
              <a:gd name="connsiteY1073" fmla="*/ 6522736 h 6857999"/>
              <a:gd name="connsiteX1074" fmla="*/ 4880187 w 5913439"/>
              <a:gd name="connsiteY1074" fmla="*/ 6527226 h 6857999"/>
              <a:gd name="connsiteX1075" fmla="*/ 4874798 w 5913439"/>
              <a:gd name="connsiteY1075" fmla="*/ 6531717 h 6857999"/>
              <a:gd name="connsiteX1076" fmla="*/ 4868960 w 5913439"/>
              <a:gd name="connsiteY1076" fmla="*/ 6536207 h 6857999"/>
              <a:gd name="connsiteX1077" fmla="*/ 4862225 w 5913439"/>
              <a:gd name="connsiteY1077" fmla="*/ 6540249 h 6857999"/>
              <a:gd name="connsiteX1078" fmla="*/ 4854591 w 5913439"/>
              <a:gd name="connsiteY1078" fmla="*/ 6544290 h 6857999"/>
              <a:gd name="connsiteX1079" fmla="*/ 4847406 w 5913439"/>
              <a:gd name="connsiteY1079" fmla="*/ 6548331 h 6857999"/>
              <a:gd name="connsiteX1080" fmla="*/ 4847406 w 5913439"/>
              <a:gd name="connsiteY1080" fmla="*/ 6551924 h 6857999"/>
              <a:gd name="connsiteX1081" fmla="*/ 4848304 w 5913439"/>
              <a:gd name="connsiteY1081" fmla="*/ 6555965 h 6857999"/>
              <a:gd name="connsiteX1082" fmla="*/ 4849202 w 5913439"/>
              <a:gd name="connsiteY1082" fmla="*/ 6559557 h 6857999"/>
              <a:gd name="connsiteX1083" fmla="*/ 4850550 w 5913439"/>
              <a:gd name="connsiteY1083" fmla="*/ 6563599 h 6857999"/>
              <a:gd name="connsiteX1084" fmla="*/ 4853693 w 5913439"/>
              <a:gd name="connsiteY1084" fmla="*/ 6570784 h 6857999"/>
              <a:gd name="connsiteX1085" fmla="*/ 4857734 w 5913439"/>
              <a:gd name="connsiteY1085" fmla="*/ 6577968 h 6857999"/>
              <a:gd name="connsiteX1086" fmla="*/ 4862225 w 5913439"/>
              <a:gd name="connsiteY1086" fmla="*/ 6585602 h 6857999"/>
              <a:gd name="connsiteX1087" fmla="*/ 4866715 w 5913439"/>
              <a:gd name="connsiteY1087" fmla="*/ 6592338 h 6857999"/>
              <a:gd name="connsiteX1088" fmla="*/ 4871206 w 5913439"/>
              <a:gd name="connsiteY1088" fmla="*/ 6599522 h 6857999"/>
              <a:gd name="connsiteX1089" fmla="*/ 4875247 w 5913439"/>
              <a:gd name="connsiteY1089" fmla="*/ 6606707 h 6857999"/>
              <a:gd name="connsiteX1090" fmla="*/ 4878839 w 5913439"/>
              <a:gd name="connsiteY1090" fmla="*/ 6613892 h 6857999"/>
              <a:gd name="connsiteX1091" fmla="*/ 4881983 w 5913439"/>
              <a:gd name="connsiteY1091" fmla="*/ 6621526 h 6857999"/>
              <a:gd name="connsiteX1092" fmla="*/ 4882881 w 5913439"/>
              <a:gd name="connsiteY1092" fmla="*/ 6625567 h 6857999"/>
              <a:gd name="connsiteX1093" fmla="*/ 4883779 w 5913439"/>
              <a:gd name="connsiteY1093" fmla="*/ 6629159 h 6857999"/>
              <a:gd name="connsiteX1094" fmla="*/ 4884228 w 5913439"/>
              <a:gd name="connsiteY1094" fmla="*/ 6633201 h 6857999"/>
              <a:gd name="connsiteX1095" fmla="*/ 4884677 w 5913439"/>
              <a:gd name="connsiteY1095" fmla="*/ 6636793 h 6857999"/>
              <a:gd name="connsiteX1096" fmla="*/ 4884228 w 5913439"/>
              <a:gd name="connsiteY1096" fmla="*/ 6640835 h 6857999"/>
              <a:gd name="connsiteX1097" fmla="*/ 4883779 w 5913439"/>
              <a:gd name="connsiteY1097" fmla="*/ 6644876 h 6857999"/>
              <a:gd name="connsiteX1098" fmla="*/ 4882881 w 5913439"/>
              <a:gd name="connsiteY1098" fmla="*/ 6648917 h 6857999"/>
              <a:gd name="connsiteX1099" fmla="*/ 4881534 w 5913439"/>
              <a:gd name="connsiteY1099" fmla="*/ 6653408 h 6857999"/>
              <a:gd name="connsiteX1100" fmla="*/ 4879738 w 5913439"/>
              <a:gd name="connsiteY1100" fmla="*/ 6657898 h 6857999"/>
              <a:gd name="connsiteX1101" fmla="*/ 4877043 w 5913439"/>
              <a:gd name="connsiteY1101" fmla="*/ 6662389 h 6857999"/>
              <a:gd name="connsiteX1102" fmla="*/ 4874349 w 5913439"/>
              <a:gd name="connsiteY1102" fmla="*/ 6666879 h 6857999"/>
              <a:gd name="connsiteX1103" fmla="*/ 4870757 w 5913439"/>
              <a:gd name="connsiteY1103" fmla="*/ 6671370 h 6857999"/>
              <a:gd name="connsiteX1104" fmla="*/ 4875247 w 5913439"/>
              <a:gd name="connsiteY1104" fmla="*/ 6677656 h 6857999"/>
              <a:gd name="connsiteX1105" fmla="*/ 4879738 w 5913439"/>
              <a:gd name="connsiteY1105" fmla="*/ 6684392 h 6857999"/>
              <a:gd name="connsiteX1106" fmla="*/ 4881983 w 5913439"/>
              <a:gd name="connsiteY1106" fmla="*/ 6687535 h 6857999"/>
              <a:gd name="connsiteX1107" fmla="*/ 4884677 w 5913439"/>
              <a:gd name="connsiteY1107" fmla="*/ 6690230 h 6857999"/>
              <a:gd name="connsiteX1108" fmla="*/ 4887371 w 5913439"/>
              <a:gd name="connsiteY1108" fmla="*/ 6692475 h 6857999"/>
              <a:gd name="connsiteX1109" fmla="*/ 4890066 w 5913439"/>
              <a:gd name="connsiteY1109" fmla="*/ 6693822 h 6857999"/>
              <a:gd name="connsiteX1110" fmla="*/ 4920152 w 5913439"/>
              <a:gd name="connsiteY1110" fmla="*/ 6706395 h 6857999"/>
              <a:gd name="connsiteX1111" fmla="*/ 4946196 w 5913439"/>
              <a:gd name="connsiteY1111" fmla="*/ 6717621 h 6857999"/>
              <a:gd name="connsiteX1112" fmla="*/ 4969098 w 5913439"/>
              <a:gd name="connsiteY1112" fmla="*/ 6727500 h 6857999"/>
              <a:gd name="connsiteX1113" fmla="*/ 4987957 w 5913439"/>
              <a:gd name="connsiteY1113" fmla="*/ 6737379 h 6857999"/>
              <a:gd name="connsiteX1114" fmla="*/ 4996489 w 5913439"/>
              <a:gd name="connsiteY1114" fmla="*/ 6741870 h 6857999"/>
              <a:gd name="connsiteX1115" fmla="*/ 5004123 w 5913439"/>
              <a:gd name="connsiteY1115" fmla="*/ 6746360 h 6857999"/>
              <a:gd name="connsiteX1116" fmla="*/ 5011757 w 5913439"/>
              <a:gd name="connsiteY1116" fmla="*/ 6750851 h 6857999"/>
              <a:gd name="connsiteX1117" fmla="*/ 5018043 w 5913439"/>
              <a:gd name="connsiteY1117" fmla="*/ 6755790 h 6857999"/>
              <a:gd name="connsiteX1118" fmla="*/ 5023881 w 5913439"/>
              <a:gd name="connsiteY1118" fmla="*/ 6760730 h 6857999"/>
              <a:gd name="connsiteX1119" fmla="*/ 5028821 w 5913439"/>
              <a:gd name="connsiteY1119" fmla="*/ 6765669 h 6857999"/>
              <a:gd name="connsiteX1120" fmla="*/ 5033311 w 5913439"/>
              <a:gd name="connsiteY1120" fmla="*/ 6771507 h 6857999"/>
              <a:gd name="connsiteX1121" fmla="*/ 5037352 w 5913439"/>
              <a:gd name="connsiteY1121" fmla="*/ 6776895 h 6857999"/>
              <a:gd name="connsiteX1122" fmla="*/ 5040945 w 5913439"/>
              <a:gd name="connsiteY1122" fmla="*/ 6782733 h 6857999"/>
              <a:gd name="connsiteX1123" fmla="*/ 5044537 w 5913439"/>
              <a:gd name="connsiteY1123" fmla="*/ 6788570 h 6857999"/>
              <a:gd name="connsiteX1124" fmla="*/ 5047231 w 5913439"/>
              <a:gd name="connsiteY1124" fmla="*/ 6795306 h 6857999"/>
              <a:gd name="connsiteX1125" fmla="*/ 5049028 w 5913439"/>
              <a:gd name="connsiteY1125" fmla="*/ 6802042 h 6857999"/>
              <a:gd name="connsiteX1126" fmla="*/ 5050824 w 5913439"/>
              <a:gd name="connsiteY1126" fmla="*/ 6810125 h 6857999"/>
              <a:gd name="connsiteX1127" fmla="*/ 5052171 w 5913439"/>
              <a:gd name="connsiteY1127" fmla="*/ 6818207 h 6857999"/>
              <a:gd name="connsiteX1128" fmla="*/ 5053518 w 5913439"/>
              <a:gd name="connsiteY1128" fmla="*/ 6826739 h 6857999"/>
              <a:gd name="connsiteX1129" fmla="*/ 5053967 w 5913439"/>
              <a:gd name="connsiteY1129" fmla="*/ 6835720 h 6857999"/>
              <a:gd name="connsiteX1130" fmla="*/ 5054416 w 5913439"/>
              <a:gd name="connsiteY1130" fmla="*/ 6846048 h 6857999"/>
              <a:gd name="connsiteX1131" fmla="*/ 5054865 w 5913439"/>
              <a:gd name="connsiteY1131" fmla="*/ 6856376 h 6857999"/>
              <a:gd name="connsiteX1132" fmla="*/ 5054835 w 5913439"/>
              <a:gd name="connsiteY1132" fmla="*/ 6857999 h 6857999"/>
              <a:gd name="connsiteX1133" fmla="*/ 0 w 5913439"/>
              <a:gd name="connsiteY1133" fmla="*/ 6857999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Lst>
            <a:rect l="l" t="t" r="r" b="b"/>
            <a:pathLst>
              <a:path w="5913439" h="6857999">
                <a:moveTo>
                  <a:pt x="0" y="0"/>
                </a:moveTo>
                <a:lnTo>
                  <a:pt x="5786218" y="0"/>
                </a:lnTo>
                <a:lnTo>
                  <a:pt x="5788155" y="805"/>
                </a:lnTo>
                <a:lnTo>
                  <a:pt x="5805219" y="8439"/>
                </a:lnTo>
                <a:lnTo>
                  <a:pt x="5822732" y="14726"/>
                </a:lnTo>
                <a:lnTo>
                  <a:pt x="5840245" y="20563"/>
                </a:lnTo>
                <a:lnTo>
                  <a:pt x="5848777" y="23258"/>
                </a:lnTo>
                <a:lnTo>
                  <a:pt x="5858206" y="25503"/>
                </a:lnTo>
                <a:lnTo>
                  <a:pt x="5866738" y="27299"/>
                </a:lnTo>
                <a:lnTo>
                  <a:pt x="5875719" y="28646"/>
                </a:lnTo>
                <a:lnTo>
                  <a:pt x="5885149" y="29993"/>
                </a:lnTo>
                <a:lnTo>
                  <a:pt x="5894130" y="30891"/>
                </a:lnTo>
                <a:lnTo>
                  <a:pt x="5896375" y="30891"/>
                </a:lnTo>
                <a:lnTo>
                  <a:pt x="5898621" y="31790"/>
                </a:lnTo>
                <a:lnTo>
                  <a:pt x="5900417" y="33137"/>
                </a:lnTo>
                <a:lnTo>
                  <a:pt x="5902662" y="34484"/>
                </a:lnTo>
                <a:lnTo>
                  <a:pt x="5906254" y="38076"/>
                </a:lnTo>
                <a:lnTo>
                  <a:pt x="5908949" y="42117"/>
                </a:lnTo>
                <a:lnTo>
                  <a:pt x="5910296" y="45261"/>
                </a:lnTo>
                <a:lnTo>
                  <a:pt x="5911643" y="49751"/>
                </a:lnTo>
                <a:lnTo>
                  <a:pt x="5912541" y="55589"/>
                </a:lnTo>
                <a:lnTo>
                  <a:pt x="5912990" y="61876"/>
                </a:lnTo>
                <a:lnTo>
                  <a:pt x="5913439" y="78490"/>
                </a:lnTo>
                <a:lnTo>
                  <a:pt x="5912990" y="98697"/>
                </a:lnTo>
                <a:lnTo>
                  <a:pt x="5912092" y="121598"/>
                </a:lnTo>
                <a:lnTo>
                  <a:pt x="5910296" y="146296"/>
                </a:lnTo>
                <a:lnTo>
                  <a:pt x="5907601" y="172790"/>
                </a:lnTo>
                <a:lnTo>
                  <a:pt x="5904907" y="199732"/>
                </a:lnTo>
                <a:lnTo>
                  <a:pt x="5901315" y="226226"/>
                </a:lnTo>
                <a:lnTo>
                  <a:pt x="5897273" y="252271"/>
                </a:lnTo>
                <a:lnTo>
                  <a:pt x="5892783" y="277417"/>
                </a:lnTo>
                <a:lnTo>
                  <a:pt x="5888742" y="299420"/>
                </a:lnTo>
                <a:lnTo>
                  <a:pt x="5884251" y="319178"/>
                </a:lnTo>
                <a:lnTo>
                  <a:pt x="5882006" y="327261"/>
                </a:lnTo>
                <a:lnTo>
                  <a:pt x="5879761" y="334895"/>
                </a:lnTo>
                <a:lnTo>
                  <a:pt x="5877515" y="341631"/>
                </a:lnTo>
                <a:lnTo>
                  <a:pt x="5875270" y="346570"/>
                </a:lnTo>
                <a:lnTo>
                  <a:pt x="5873025" y="350611"/>
                </a:lnTo>
                <a:lnTo>
                  <a:pt x="5871229" y="353306"/>
                </a:lnTo>
                <a:lnTo>
                  <a:pt x="5866289" y="356898"/>
                </a:lnTo>
                <a:lnTo>
                  <a:pt x="5861350" y="359592"/>
                </a:lnTo>
                <a:lnTo>
                  <a:pt x="5855512" y="362736"/>
                </a:lnTo>
                <a:lnTo>
                  <a:pt x="5849675" y="364981"/>
                </a:lnTo>
                <a:lnTo>
                  <a:pt x="5838448" y="369471"/>
                </a:lnTo>
                <a:lnTo>
                  <a:pt x="5826773" y="374411"/>
                </a:lnTo>
                <a:lnTo>
                  <a:pt x="5821834" y="378452"/>
                </a:lnTo>
                <a:lnTo>
                  <a:pt x="5816894" y="382045"/>
                </a:lnTo>
                <a:lnTo>
                  <a:pt x="5813751" y="385637"/>
                </a:lnTo>
                <a:lnTo>
                  <a:pt x="5810608" y="388780"/>
                </a:lnTo>
                <a:lnTo>
                  <a:pt x="5808812" y="391924"/>
                </a:lnTo>
                <a:lnTo>
                  <a:pt x="5807015" y="395067"/>
                </a:lnTo>
                <a:lnTo>
                  <a:pt x="5806117" y="397761"/>
                </a:lnTo>
                <a:lnTo>
                  <a:pt x="5805668" y="400905"/>
                </a:lnTo>
                <a:lnTo>
                  <a:pt x="5806117" y="403599"/>
                </a:lnTo>
                <a:lnTo>
                  <a:pt x="5806566" y="405844"/>
                </a:lnTo>
                <a:lnTo>
                  <a:pt x="5807464" y="408538"/>
                </a:lnTo>
                <a:lnTo>
                  <a:pt x="5808812" y="410784"/>
                </a:lnTo>
                <a:lnTo>
                  <a:pt x="5812404" y="416172"/>
                </a:lnTo>
                <a:lnTo>
                  <a:pt x="5816894" y="420662"/>
                </a:lnTo>
                <a:lnTo>
                  <a:pt x="5827671" y="430092"/>
                </a:lnTo>
                <a:lnTo>
                  <a:pt x="5832611" y="435032"/>
                </a:lnTo>
                <a:lnTo>
                  <a:pt x="5837101" y="439971"/>
                </a:lnTo>
                <a:lnTo>
                  <a:pt x="5838898" y="442666"/>
                </a:lnTo>
                <a:lnTo>
                  <a:pt x="5840694" y="445360"/>
                </a:lnTo>
                <a:lnTo>
                  <a:pt x="5842041" y="448054"/>
                </a:lnTo>
                <a:lnTo>
                  <a:pt x="5842939" y="451647"/>
                </a:lnTo>
                <a:lnTo>
                  <a:pt x="5843388" y="454790"/>
                </a:lnTo>
                <a:lnTo>
                  <a:pt x="5843388" y="457933"/>
                </a:lnTo>
                <a:lnTo>
                  <a:pt x="5842939" y="461526"/>
                </a:lnTo>
                <a:lnTo>
                  <a:pt x="5842041" y="465118"/>
                </a:lnTo>
                <a:lnTo>
                  <a:pt x="5834856" y="461526"/>
                </a:lnTo>
                <a:lnTo>
                  <a:pt x="5827671" y="459280"/>
                </a:lnTo>
                <a:lnTo>
                  <a:pt x="5821385" y="457933"/>
                </a:lnTo>
                <a:lnTo>
                  <a:pt x="5815098" y="457484"/>
                </a:lnTo>
                <a:lnTo>
                  <a:pt x="5809710" y="457933"/>
                </a:lnTo>
                <a:lnTo>
                  <a:pt x="5804321" y="459280"/>
                </a:lnTo>
                <a:lnTo>
                  <a:pt x="5799831" y="461076"/>
                </a:lnTo>
                <a:lnTo>
                  <a:pt x="5795340" y="463771"/>
                </a:lnTo>
                <a:lnTo>
                  <a:pt x="5790850" y="466914"/>
                </a:lnTo>
                <a:lnTo>
                  <a:pt x="5786808" y="470506"/>
                </a:lnTo>
                <a:lnTo>
                  <a:pt x="5782767" y="474548"/>
                </a:lnTo>
                <a:lnTo>
                  <a:pt x="5779175" y="479038"/>
                </a:lnTo>
                <a:lnTo>
                  <a:pt x="5772439" y="488917"/>
                </a:lnTo>
                <a:lnTo>
                  <a:pt x="5765703" y="499245"/>
                </a:lnTo>
                <a:lnTo>
                  <a:pt x="5758968" y="510023"/>
                </a:lnTo>
                <a:lnTo>
                  <a:pt x="5752232" y="519902"/>
                </a:lnTo>
                <a:lnTo>
                  <a:pt x="5748639" y="524841"/>
                </a:lnTo>
                <a:lnTo>
                  <a:pt x="5744149" y="529331"/>
                </a:lnTo>
                <a:lnTo>
                  <a:pt x="5740108" y="533373"/>
                </a:lnTo>
                <a:lnTo>
                  <a:pt x="5736066" y="536965"/>
                </a:lnTo>
                <a:lnTo>
                  <a:pt x="5731127" y="539659"/>
                </a:lnTo>
                <a:lnTo>
                  <a:pt x="5726187" y="542354"/>
                </a:lnTo>
                <a:lnTo>
                  <a:pt x="5721248" y="544150"/>
                </a:lnTo>
                <a:lnTo>
                  <a:pt x="5715410" y="545048"/>
                </a:lnTo>
                <a:lnTo>
                  <a:pt x="5709124" y="545497"/>
                </a:lnTo>
                <a:lnTo>
                  <a:pt x="5702388" y="545048"/>
                </a:lnTo>
                <a:lnTo>
                  <a:pt x="5695203" y="543701"/>
                </a:lnTo>
                <a:lnTo>
                  <a:pt x="5688018" y="541007"/>
                </a:lnTo>
                <a:lnTo>
                  <a:pt x="5659729" y="546844"/>
                </a:lnTo>
                <a:lnTo>
                  <a:pt x="5631888" y="551335"/>
                </a:lnTo>
                <a:lnTo>
                  <a:pt x="5604496" y="555825"/>
                </a:lnTo>
                <a:lnTo>
                  <a:pt x="5576206" y="559417"/>
                </a:lnTo>
                <a:lnTo>
                  <a:pt x="5548366" y="562112"/>
                </a:lnTo>
                <a:lnTo>
                  <a:pt x="5534445" y="563010"/>
                </a:lnTo>
                <a:lnTo>
                  <a:pt x="5520076" y="563459"/>
                </a:lnTo>
                <a:lnTo>
                  <a:pt x="5506155" y="563908"/>
                </a:lnTo>
                <a:lnTo>
                  <a:pt x="5491786" y="563908"/>
                </a:lnTo>
                <a:lnTo>
                  <a:pt x="5477417" y="563459"/>
                </a:lnTo>
                <a:lnTo>
                  <a:pt x="5463496" y="563010"/>
                </a:lnTo>
                <a:lnTo>
                  <a:pt x="5434308" y="566602"/>
                </a:lnTo>
                <a:lnTo>
                  <a:pt x="5405120" y="569746"/>
                </a:lnTo>
                <a:lnTo>
                  <a:pt x="5376381" y="572440"/>
                </a:lnTo>
                <a:lnTo>
                  <a:pt x="5347193" y="574236"/>
                </a:lnTo>
                <a:lnTo>
                  <a:pt x="5318006" y="576032"/>
                </a:lnTo>
                <a:lnTo>
                  <a:pt x="5288818" y="577379"/>
                </a:lnTo>
                <a:lnTo>
                  <a:pt x="5259630" y="577828"/>
                </a:lnTo>
                <a:lnTo>
                  <a:pt x="5230891" y="578726"/>
                </a:lnTo>
                <a:lnTo>
                  <a:pt x="5172515" y="579624"/>
                </a:lnTo>
                <a:lnTo>
                  <a:pt x="5113690" y="580074"/>
                </a:lnTo>
                <a:lnTo>
                  <a:pt x="5055763" y="580972"/>
                </a:lnTo>
                <a:lnTo>
                  <a:pt x="5026575" y="581870"/>
                </a:lnTo>
                <a:lnTo>
                  <a:pt x="4996938" y="583217"/>
                </a:lnTo>
                <a:lnTo>
                  <a:pt x="4399709" y="602077"/>
                </a:lnTo>
                <a:lnTo>
                  <a:pt x="4399260" y="622284"/>
                </a:lnTo>
                <a:lnTo>
                  <a:pt x="4438775" y="631265"/>
                </a:lnTo>
                <a:lnTo>
                  <a:pt x="4478740" y="640246"/>
                </a:lnTo>
                <a:lnTo>
                  <a:pt x="4518257" y="648328"/>
                </a:lnTo>
                <a:lnTo>
                  <a:pt x="4558221" y="656411"/>
                </a:lnTo>
                <a:lnTo>
                  <a:pt x="4717632" y="688293"/>
                </a:lnTo>
                <a:lnTo>
                  <a:pt x="4757597" y="696376"/>
                </a:lnTo>
                <a:lnTo>
                  <a:pt x="4797113" y="704459"/>
                </a:lnTo>
                <a:lnTo>
                  <a:pt x="4837078" y="713889"/>
                </a:lnTo>
                <a:lnTo>
                  <a:pt x="4876594" y="722870"/>
                </a:lnTo>
                <a:lnTo>
                  <a:pt x="4915661" y="732300"/>
                </a:lnTo>
                <a:lnTo>
                  <a:pt x="4955177" y="743077"/>
                </a:lnTo>
                <a:lnTo>
                  <a:pt x="4994244" y="754303"/>
                </a:lnTo>
                <a:lnTo>
                  <a:pt x="5033311" y="765978"/>
                </a:lnTo>
                <a:lnTo>
                  <a:pt x="5049926" y="764631"/>
                </a:lnTo>
                <a:lnTo>
                  <a:pt x="5065642" y="764182"/>
                </a:lnTo>
                <a:lnTo>
                  <a:pt x="5082257" y="764631"/>
                </a:lnTo>
                <a:lnTo>
                  <a:pt x="5097973" y="766427"/>
                </a:lnTo>
                <a:lnTo>
                  <a:pt x="5113690" y="768672"/>
                </a:lnTo>
                <a:lnTo>
                  <a:pt x="5129856" y="771816"/>
                </a:lnTo>
                <a:lnTo>
                  <a:pt x="5145572" y="776306"/>
                </a:lnTo>
                <a:lnTo>
                  <a:pt x="5161289" y="782593"/>
                </a:lnTo>
                <a:lnTo>
                  <a:pt x="5167126" y="782144"/>
                </a:lnTo>
                <a:lnTo>
                  <a:pt x="5172964" y="782144"/>
                </a:lnTo>
                <a:lnTo>
                  <a:pt x="5178353" y="782593"/>
                </a:lnTo>
                <a:lnTo>
                  <a:pt x="5184190" y="783042"/>
                </a:lnTo>
                <a:lnTo>
                  <a:pt x="5189579" y="784389"/>
                </a:lnTo>
                <a:lnTo>
                  <a:pt x="5194967" y="785736"/>
                </a:lnTo>
                <a:lnTo>
                  <a:pt x="5200356" y="787532"/>
                </a:lnTo>
                <a:lnTo>
                  <a:pt x="5205295" y="789329"/>
                </a:lnTo>
                <a:lnTo>
                  <a:pt x="5215174" y="793819"/>
                </a:lnTo>
                <a:lnTo>
                  <a:pt x="5224604" y="799207"/>
                </a:lnTo>
                <a:lnTo>
                  <a:pt x="5234483" y="805045"/>
                </a:lnTo>
                <a:lnTo>
                  <a:pt x="5243913" y="810883"/>
                </a:lnTo>
                <a:lnTo>
                  <a:pt x="5253343" y="817618"/>
                </a:lnTo>
                <a:lnTo>
                  <a:pt x="5263222" y="823456"/>
                </a:lnTo>
                <a:lnTo>
                  <a:pt x="5273101" y="828844"/>
                </a:lnTo>
                <a:lnTo>
                  <a:pt x="5283429" y="833784"/>
                </a:lnTo>
                <a:lnTo>
                  <a:pt x="5293757" y="837376"/>
                </a:lnTo>
                <a:lnTo>
                  <a:pt x="5299146" y="839173"/>
                </a:lnTo>
                <a:lnTo>
                  <a:pt x="5304983" y="840520"/>
                </a:lnTo>
                <a:lnTo>
                  <a:pt x="5310821" y="841418"/>
                </a:lnTo>
                <a:lnTo>
                  <a:pt x="5316209" y="842316"/>
                </a:lnTo>
                <a:lnTo>
                  <a:pt x="5322496" y="842316"/>
                </a:lnTo>
                <a:lnTo>
                  <a:pt x="5328334" y="842316"/>
                </a:lnTo>
                <a:lnTo>
                  <a:pt x="5333722" y="842316"/>
                </a:lnTo>
                <a:lnTo>
                  <a:pt x="5338213" y="843214"/>
                </a:lnTo>
                <a:lnTo>
                  <a:pt x="5342254" y="845010"/>
                </a:lnTo>
                <a:lnTo>
                  <a:pt x="5344948" y="847255"/>
                </a:lnTo>
                <a:lnTo>
                  <a:pt x="5347193" y="850399"/>
                </a:lnTo>
                <a:lnTo>
                  <a:pt x="5348092" y="853991"/>
                </a:lnTo>
                <a:lnTo>
                  <a:pt x="5348990" y="857583"/>
                </a:lnTo>
                <a:lnTo>
                  <a:pt x="5349439" y="862074"/>
                </a:lnTo>
                <a:lnTo>
                  <a:pt x="5348990" y="866564"/>
                </a:lnTo>
                <a:lnTo>
                  <a:pt x="5348990" y="871055"/>
                </a:lnTo>
                <a:lnTo>
                  <a:pt x="5347642" y="880485"/>
                </a:lnTo>
                <a:lnTo>
                  <a:pt x="5346295" y="890364"/>
                </a:lnTo>
                <a:lnTo>
                  <a:pt x="5345397" y="898895"/>
                </a:lnTo>
                <a:lnTo>
                  <a:pt x="5344948" y="955924"/>
                </a:lnTo>
                <a:lnTo>
                  <a:pt x="5344499" y="1013402"/>
                </a:lnTo>
                <a:lnTo>
                  <a:pt x="5344050" y="1128358"/>
                </a:lnTo>
                <a:lnTo>
                  <a:pt x="5356623" y="1125663"/>
                </a:lnTo>
                <a:lnTo>
                  <a:pt x="5362012" y="1125214"/>
                </a:lnTo>
                <a:lnTo>
                  <a:pt x="5366951" y="1124765"/>
                </a:lnTo>
                <a:lnTo>
                  <a:pt x="5370993" y="1124765"/>
                </a:lnTo>
                <a:lnTo>
                  <a:pt x="5375034" y="1124765"/>
                </a:lnTo>
                <a:lnTo>
                  <a:pt x="5378627" y="1125663"/>
                </a:lnTo>
                <a:lnTo>
                  <a:pt x="5381770" y="1126561"/>
                </a:lnTo>
                <a:lnTo>
                  <a:pt x="5384015" y="1127459"/>
                </a:lnTo>
                <a:lnTo>
                  <a:pt x="5386260" y="1129256"/>
                </a:lnTo>
                <a:lnTo>
                  <a:pt x="5388057" y="1130603"/>
                </a:lnTo>
                <a:lnTo>
                  <a:pt x="5389404" y="1132399"/>
                </a:lnTo>
                <a:lnTo>
                  <a:pt x="5390302" y="1134644"/>
                </a:lnTo>
                <a:lnTo>
                  <a:pt x="5391200" y="1136889"/>
                </a:lnTo>
                <a:lnTo>
                  <a:pt x="5391649" y="1139135"/>
                </a:lnTo>
                <a:lnTo>
                  <a:pt x="5392098" y="1141829"/>
                </a:lnTo>
                <a:lnTo>
                  <a:pt x="5392098" y="1147666"/>
                </a:lnTo>
                <a:lnTo>
                  <a:pt x="5391200" y="1153953"/>
                </a:lnTo>
                <a:lnTo>
                  <a:pt x="5389853" y="1160240"/>
                </a:lnTo>
                <a:lnTo>
                  <a:pt x="5388506" y="1166526"/>
                </a:lnTo>
                <a:lnTo>
                  <a:pt x="5385811" y="1179549"/>
                </a:lnTo>
                <a:lnTo>
                  <a:pt x="5384913" y="1185835"/>
                </a:lnTo>
                <a:lnTo>
                  <a:pt x="5384464" y="1191673"/>
                </a:lnTo>
                <a:lnTo>
                  <a:pt x="5385362" y="1207390"/>
                </a:lnTo>
                <a:lnTo>
                  <a:pt x="5387158" y="1223555"/>
                </a:lnTo>
                <a:lnTo>
                  <a:pt x="5389853" y="1239721"/>
                </a:lnTo>
                <a:lnTo>
                  <a:pt x="5392996" y="1255437"/>
                </a:lnTo>
                <a:lnTo>
                  <a:pt x="5398834" y="1287768"/>
                </a:lnTo>
                <a:lnTo>
                  <a:pt x="5401079" y="1303934"/>
                </a:lnTo>
                <a:lnTo>
                  <a:pt x="5402875" y="1320100"/>
                </a:lnTo>
                <a:lnTo>
                  <a:pt x="5403324" y="1327733"/>
                </a:lnTo>
                <a:lnTo>
                  <a:pt x="5403773" y="1336265"/>
                </a:lnTo>
                <a:lnTo>
                  <a:pt x="5403773" y="1343899"/>
                </a:lnTo>
                <a:lnTo>
                  <a:pt x="5403324" y="1351533"/>
                </a:lnTo>
                <a:lnTo>
                  <a:pt x="5402426" y="1359616"/>
                </a:lnTo>
                <a:lnTo>
                  <a:pt x="5401528" y="1367699"/>
                </a:lnTo>
                <a:lnTo>
                  <a:pt x="5399732" y="1375332"/>
                </a:lnTo>
                <a:lnTo>
                  <a:pt x="5397936" y="1382966"/>
                </a:lnTo>
                <a:lnTo>
                  <a:pt x="5395241" y="1390600"/>
                </a:lnTo>
                <a:lnTo>
                  <a:pt x="5392547" y="1398234"/>
                </a:lnTo>
                <a:lnTo>
                  <a:pt x="5388955" y="1405867"/>
                </a:lnTo>
                <a:lnTo>
                  <a:pt x="5384913" y="1413501"/>
                </a:lnTo>
                <a:lnTo>
                  <a:pt x="5379974" y="1421135"/>
                </a:lnTo>
                <a:lnTo>
                  <a:pt x="5374136" y="1428320"/>
                </a:lnTo>
                <a:lnTo>
                  <a:pt x="5368299" y="1435504"/>
                </a:lnTo>
                <a:lnTo>
                  <a:pt x="5361563" y="1443138"/>
                </a:lnTo>
                <a:lnTo>
                  <a:pt x="5335518" y="1475469"/>
                </a:lnTo>
                <a:lnTo>
                  <a:pt x="5339560" y="1484450"/>
                </a:lnTo>
                <a:lnTo>
                  <a:pt x="5342703" y="1493431"/>
                </a:lnTo>
                <a:lnTo>
                  <a:pt x="5344948" y="1501514"/>
                </a:lnTo>
                <a:lnTo>
                  <a:pt x="5346744" y="1510046"/>
                </a:lnTo>
                <a:lnTo>
                  <a:pt x="5347642" y="1518578"/>
                </a:lnTo>
                <a:lnTo>
                  <a:pt x="5348541" y="1526211"/>
                </a:lnTo>
                <a:lnTo>
                  <a:pt x="5348541" y="1533845"/>
                </a:lnTo>
                <a:lnTo>
                  <a:pt x="5348092" y="1541479"/>
                </a:lnTo>
                <a:lnTo>
                  <a:pt x="5347193" y="1548664"/>
                </a:lnTo>
                <a:lnTo>
                  <a:pt x="5345846" y="1556298"/>
                </a:lnTo>
                <a:lnTo>
                  <a:pt x="5344050" y="1563033"/>
                </a:lnTo>
                <a:lnTo>
                  <a:pt x="5341356" y="1569769"/>
                </a:lnTo>
                <a:lnTo>
                  <a:pt x="5337763" y="1576055"/>
                </a:lnTo>
                <a:lnTo>
                  <a:pt x="5334171" y="1581893"/>
                </a:lnTo>
                <a:lnTo>
                  <a:pt x="5330579" y="1588180"/>
                </a:lnTo>
                <a:lnTo>
                  <a:pt x="5326088" y="1594017"/>
                </a:lnTo>
                <a:lnTo>
                  <a:pt x="5321149" y="1598957"/>
                </a:lnTo>
                <a:lnTo>
                  <a:pt x="5315760" y="1603896"/>
                </a:lnTo>
                <a:lnTo>
                  <a:pt x="5309923" y="1608836"/>
                </a:lnTo>
                <a:lnTo>
                  <a:pt x="5303187" y="1612877"/>
                </a:lnTo>
                <a:lnTo>
                  <a:pt x="5296002" y="1616919"/>
                </a:lnTo>
                <a:lnTo>
                  <a:pt x="5288818" y="1620960"/>
                </a:lnTo>
                <a:lnTo>
                  <a:pt x="5281184" y="1624552"/>
                </a:lnTo>
                <a:lnTo>
                  <a:pt x="5273101" y="1627696"/>
                </a:lnTo>
                <a:lnTo>
                  <a:pt x="5264120" y="1630390"/>
                </a:lnTo>
                <a:lnTo>
                  <a:pt x="5255139" y="1632635"/>
                </a:lnTo>
                <a:lnTo>
                  <a:pt x="5246158" y="1634880"/>
                </a:lnTo>
                <a:lnTo>
                  <a:pt x="5236279" y="1636676"/>
                </a:lnTo>
                <a:lnTo>
                  <a:pt x="5225951" y="1637575"/>
                </a:lnTo>
                <a:lnTo>
                  <a:pt x="5215174" y="1638473"/>
                </a:lnTo>
                <a:lnTo>
                  <a:pt x="5204397" y="1638922"/>
                </a:lnTo>
                <a:lnTo>
                  <a:pt x="5193171" y="1638922"/>
                </a:lnTo>
                <a:lnTo>
                  <a:pt x="5183292" y="1641616"/>
                </a:lnTo>
                <a:lnTo>
                  <a:pt x="5173862" y="1644310"/>
                </a:lnTo>
                <a:lnTo>
                  <a:pt x="5163983" y="1646106"/>
                </a:lnTo>
                <a:lnTo>
                  <a:pt x="5154553" y="1647454"/>
                </a:lnTo>
                <a:lnTo>
                  <a:pt x="5144225" y="1647903"/>
                </a:lnTo>
                <a:lnTo>
                  <a:pt x="5134795" y="1647454"/>
                </a:lnTo>
                <a:lnTo>
                  <a:pt x="5129856" y="1647005"/>
                </a:lnTo>
                <a:lnTo>
                  <a:pt x="5124916" y="1646106"/>
                </a:lnTo>
                <a:lnTo>
                  <a:pt x="5119977" y="1644759"/>
                </a:lnTo>
                <a:lnTo>
                  <a:pt x="5114588" y="1643412"/>
                </a:lnTo>
                <a:lnTo>
                  <a:pt x="5104709" y="1647005"/>
                </a:lnTo>
                <a:lnTo>
                  <a:pt x="5094830" y="1650148"/>
                </a:lnTo>
                <a:lnTo>
                  <a:pt x="5084502" y="1651944"/>
                </a:lnTo>
                <a:lnTo>
                  <a:pt x="5079563" y="1652842"/>
                </a:lnTo>
                <a:lnTo>
                  <a:pt x="5074174" y="1653291"/>
                </a:lnTo>
                <a:lnTo>
                  <a:pt x="5069235" y="1653740"/>
                </a:lnTo>
                <a:lnTo>
                  <a:pt x="5063846" y="1653291"/>
                </a:lnTo>
                <a:lnTo>
                  <a:pt x="5058907" y="1652842"/>
                </a:lnTo>
                <a:lnTo>
                  <a:pt x="5053967" y="1652393"/>
                </a:lnTo>
                <a:lnTo>
                  <a:pt x="5049028" y="1651046"/>
                </a:lnTo>
                <a:lnTo>
                  <a:pt x="5043639" y="1649250"/>
                </a:lnTo>
                <a:lnTo>
                  <a:pt x="5038250" y="1647005"/>
                </a:lnTo>
                <a:lnTo>
                  <a:pt x="5033311" y="1644310"/>
                </a:lnTo>
                <a:lnTo>
                  <a:pt x="4911171" y="1665416"/>
                </a:lnTo>
                <a:lnTo>
                  <a:pt x="4911171" y="1675294"/>
                </a:lnTo>
                <a:lnTo>
                  <a:pt x="4910273" y="1685623"/>
                </a:lnTo>
                <a:lnTo>
                  <a:pt x="5237626" y="1766900"/>
                </a:lnTo>
                <a:lnTo>
                  <a:pt x="5264120" y="1774533"/>
                </a:lnTo>
                <a:lnTo>
                  <a:pt x="5291512" y="1781269"/>
                </a:lnTo>
                <a:lnTo>
                  <a:pt x="5345846" y="1794291"/>
                </a:lnTo>
                <a:lnTo>
                  <a:pt x="5399732" y="1806865"/>
                </a:lnTo>
                <a:lnTo>
                  <a:pt x="5454066" y="1820785"/>
                </a:lnTo>
                <a:lnTo>
                  <a:pt x="5480560" y="1827521"/>
                </a:lnTo>
                <a:lnTo>
                  <a:pt x="5507503" y="1835155"/>
                </a:lnTo>
                <a:lnTo>
                  <a:pt x="5534445" y="1843237"/>
                </a:lnTo>
                <a:lnTo>
                  <a:pt x="5560490" y="1852218"/>
                </a:lnTo>
                <a:lnTo>
                  <a:pt x="5586983" y="1861199"/>
                </a:lnTo>
                <a:lnTo>
                  <a:pt x="5613028" y="1871527"/>
                </a:lnTo>
                <a:lnTo>
                  <a:pt x="5639072" y="1882753"/>
                </a:lnTo>
                <a:lnTo>
                  <a:pt x="5664219" y="1894429"/>
                </a:lnTo>
                <a:lnTo>
                  <a:pt x="5676792" y="1897123"/>
                </a:lnTo>
                <a:lnTo>
                  <a:pt x="5688467" y="1900266"/>
                </a:lnTo>
                <a:lnTo>
                  <a:pt x="5699245" y="1903858"/>
                </a:lnTo>
                <a:lnTo>
                  <a:pt x="5710022" y="1907900"/>
                </a:lnTo>
                <a:lnTo>
                  <a:pt x="5719002" y="1912390"/>
                </a:lnTo>
                <a:lnTo>
                  <a:pt x="5727534" y="1917330"/>
                </a:lnTo>
                <a:lnTo>
                  <a:pt x="5731127" y="1920922"/>
                </a:lnTo>
                <a:lnTo>
                  <a:pt x="5734719" y="1924066"/>
                </a:lnTo>
                <a:lnTo>
                  <a:pt x="5738311" y="1927209"/>
                </a:lnTo>
                <a:lnTo>
                  <a:pt x="5741455" y="1930352"/>
                </a:lnTo>
                <a:lnTo>
                  <a:pt x="5744149" y="1933944"/>
                </a:lnTo>
                <a:lnTo>
                  <a:pt x="5746843" y="1937986"/>
                </a:lnTo>
                <a:lnTo>
                  <a:pt x="5749089" y="1941578"/>
                </a:lnTo>
                <a:lnTo>
                  <a:pt x="5751334" y="1946069"/>
                </a:lnTo>
                <a:lnTo>
                  <a:pt x="5752681" y="1950559"/>
                </a:lnTo>
                <a:lnTo>
                  <a:pt x="5754028" y="1955498"/>
                </a:lnTo>
                <a:lnTo>
                  <a:pt x="5755375" y="1960438"/>
                </a:lnTo>
                <a:lnTo>
                  <a:pt x="5755824" y="1965377"/>
                </a:lnTo>
                <a:lnTo>
                  <a:pt x="5756273" y="1970766"/>
                </a:lnTo>
                <a:lnTo>
                  <a:pt x="5756273" y="1976604"/>
                </a:lnTo>
                <a:lnTo>
                  <a:pt x="5755824" y="1982441"/>
                </a:lnTo>
                <a:lnTo>
                  <a:pt x="5755375" y="1988728"/>
                </a:lnTo>
                <a:lnTo>
                  <a:pt x="5754028" y="1995463"/>
                </a:lnTo>
                <a:lnTo>
                  <a:pt x="5752681" y="2002199"/>
                </a:lnTo>
                <a:lnTo>
                  <a:pt x="5750885" y="2009384"/>
                </a:lnTo>
                <a:lnTo>
                  <a:pt x="5748639" y="2016569"/>
                </a:lnTo>
                <a:lnTo>
                  <a:pt x="5747292" y="2022406"/>
                </a:lnTo>
                <a:lnTo>
                  <a:pt x="5745496" y="2027795"/>
                </a:lnTo>
                <a:lnTo>
                  <a:pt x="5744598" y="2034081"/>
                </a:lnTo>
                <a:lnTo>
                  <a:pt x="5744149" y="2039919"/>
                </a:lnTo>
                <a:lnTo>
                  <a:pt x="5743700" y="2052043"/>
                </a:lnTo>
                <a:lnTo>
                  <a:pt x="5743700" y="2064168"/>
                </a:lnTo>
                <a:lnTo>
                  <a:pt x="5745496" y="2089314"/>
                </a:lnTo>
                <a:lnTo>
                  <a:pt x="5745945" y="2102336"/>
                </a:lnTo>
                <a:lnTo>
                  <a:pt x="5746843" y="2114012"/>
                </a:lnTo>
                <a:lnTo>
                  <a:pt x="5749538" y="2128830"/>
                </a:lnTo>
                <a:lnTo>
                  <a:pt x="5751334" y="2143649"/>
                </a:lnTo>
                <a:lnTo>
                  <a:pt x="5751783" y="2157569"/>
                </a:lnTo>
                <a:lnTo>
                  <a:pt x="5751334" y="2171040"/>
                </a:lnTo>
                <a:lnTo>
                  <a:pt x="5749987" y="2184961"/>
                </a:lnTo>
                <a:lnTo>
                  <a:pt x="5747741" y="2197534"/>
                </a:lnTo>
                <a:lnTo>
                  <a:pt x="5743700" y="2209658"/>
                </a:lnTo>
                <a:lnTo>
                  <a:pt x="5739210" y="2222231"/>
                </a:lnTo>
                <a:lnTo>
                  <a:pt x="5733821" y="2233458"/>
                </a:lnTo>
                <a:lnTo>
                  <a:pt x="5727534" y="2244683"/>
                </a:lnTo>
                <a:lnTo>
                  <a:pt x="5720350" y="2255461"/>
                </a:lnTo>
                <a:lnTo>
                  <a:pt x="5712267" y="2265789"/>
                </a:lnTo>
                <a:lnTo>
                  <a:pt x="5702388" y="2275668"/>
                </a:lnTo>
                <a:lnTo>
                  <a:pt x="5692509" y="2285098"/>
                </a:lnTo>
                <a:lnTo>
                  <a:pt x="5681283" y="2294977"/>
                </a:lnTo>
                <a:lnTo>
                  <a:pt x="5668709" y="2303509"/>
                </a:lnTo>
                <a:lnTo>
                  <a:pt x="5677690" y="2309795"/>
                </a:lnTo>
                <a:lnTo>
                  <a:pt x="5686671" y="2316980"/>
                </a:lnTo>
                <a:lnTo>
                  <a:pt x="5695203" y="2325063"/>
                </a:lnTo>
                <a:lnTo>
                  <a:pt x="5698795" y="2328655"/>
                </a:lnTo>
                <a:lnTo>
                  <a:pt x="5701939" y="2332696"/>
                </a:lnTo>
                <a:lnTo>
                  <a:pt x="5705082" y="2336738"/>
                </a:lnTo>
                <a:lnTo>
                  <a:pt x="5706878" y="2340779"/>
                </a:lnTo>
                <a:lnTo>
                  <a:pt x="5708225" y="2344821"/>
                </a:lnTo>
                <a:lnTo>
                  <a:pt x="5708225" y="2348862"/>
                </a:lnTo>
                <a:lnTo>
                  <a:pt x="5708225" y="2351107"/>
                </a:lnTo>
                <a:lnTo>
                  <a:pt x="5707776" y="2352903"/>
                </a:lnTo>
                <a:lnTo>
                  <a:pt x="5706878" y="2354700"/>
                </a:lnTo>
                <a:lnTo>
                  <a:pt x="5705531" y="2356945"/>
                </a:lnTo>
                <a:lnTo>
                  <a:pt x="5704184" y="2359190"/>
                </a:lnTo>
                <a:lnTo>
                  <a:pt x="5702388" y="2360986"/>
                </a:lnTo>
                <a:lnTo>
                  <a:pt x="5697897" y="2364579"/>
                </a:lnTo>
                <a:lnTo>
                  <a:pt x="5693407" y="2368171"/>
                </a:lnTo>
                <a:lnTo>
                  <a:pt x="5688467" y="2371763"/>
                </a:lnTo>
                <a:lnTo>
                  <a:pt x="5679487" y="2379846"/>
                </a:lnTo>
                <a:lnTo>
                  <a:pt x="5670506" y="2388827"/>
                </a:lnTo>
                <a:lnTo>
                  <a:pt x="5661974" y="2398706"/>
                </a:lnTo>
                <a:lnTo>
                  <a:pt x="5644461" y="2417566"/>
                </a:lnTo>
                <a:lnTo>
                  <a:pt x="5635031" y="2426996"/>
                </a:lnTo>
                <a:lnTo>
                  <a:pt x="5626050" y="2435528"/>
                </a:lnTo>
                <a:lnTo>
                  <a:pt x="5621111" y="2439569"/>
                </a:lnTo>
                <a:lnTo>
                  <a:pt x="5616171" y="2443161"/>
                </a:lnTo>
                <a:lnTo>
                  <a:pt x="5611232" y="2446305"/>
                </a:lnTo>
                <a:lnTo>
                  <a:pt x="5605843" y="2448999"/>
                </a:lnTo>
                <a:lnTo>
                  <a:pt x="5600455" y="2451693"/>
                </a:lnTo>
                <a:lnTo>
                  <a:pt x="5594617" y="2453489"/>
                </a:lnTo>
                <a:lnTo>
                  <a:pt x="5588779" y="2455286"/>
                </a:lnTo>
                <a:lnTo>
                  <a:pt x="5582942" y="2456633"/>
                </a:lnTo>
                <a:lnTo>
                  <a:pt x="5576655" y="2457082"/>
                </a:lnTo>
                <a:lnTo>
                  <a:pt x="5570369" y="2457082"/>
                </a:lnTo>
                <a:lnTo>
                  <a:pt x="5563633" y="2456633"/>
                </a:lnTo>
                <a:lnTo>
                  <a:pt x="5555999" y="2455286"/>
                </a:lnTo>
                <a:lnTo>
                  <a:pt x="5548815" y="2453489"/>
                </a:lnTo>
                <a:lnTo>
                  <a:pt x="5541181" y="2450795"/>
                </a:lnTo>
                <a:lnTo>
                  <a:pt x="5533547" y="2447652"/>
                </a:lnTo>
                <a:lnTo>
                  <a:pt x="5525464" y="2443611"/>
                </a:lnTo>
                <a:lnTo>
                  <a:pt x="5517382" y="2447203"/>
                </a:lnTo>
                <a:lnTo>
                  <a:pt x="5510197" y="2450346"/>
                </a:lnTo>
                <a:lnTo>
                  <a:pt x="5503012" y="2453489"/>
                </a:lnTo>
                <a:lnTo>
                  <a:pt x="5495827" y="2456184"/>
                </a:lnTo>
                <a:lnTo>
                  <a:pt x="5480111" y="2460674"/>
                </a:lnTo>
                <a:lnTo>
                  <a:pt x="5465292" y="2464716"/>
                </a:lnTo>
                <a:lnTo>
                  <a:pt x="5449576" y="2467410"/>
                </a:lnTo>
                <a:lnTo>
                  <a:pt x="5434308" y="2470553"/>
                </a:lnTo>
                <a:lnTo>
                  <a:pt x="5419041" y="2471901"/>
                </a:lnTo>
                <a:lnTo>
                  <a:pt x="5403324" y="2473248"/>
                </a:lnTo>
                <a:lnTo>
                  <a:pt x="5371891" y="2475044"/>
                </a:lnTo>
                <a:lnTo>
                  <a:pt x="5341356" y="2476840"/>
                </a:lnTo>
                <a:lnTo>
                  <a:pt x="5325190" y="2477738"/>
                </a:lnTo>
                <a:lnTo>
                  <a:pt x="5309923" y="2478636"/>
                </a:lnTo>
                <a:lnTo>
                  <a:pt x="5294206" y="2479983"/>
                </a:lnTo>
                <a:lnTo>
                  <a:pt x="5278939" y="2482228"/>
                </a:lnTo>
                <a:lnTo>
                  <a:pt x="5275346" y="2506477"/>
                </a:lnTo>
                <a:lnTo>
                  <a:pt x="5278939" y="2523540"/>
                </a:lnTo>
                <a:lnTo>
                  <a:pt x="5282531" y="2540604"/>
                </a:lnTo>
                <a:lnTo>
                  <a:pt x="5285225" y="2558117"/>
                </a:lnTo>
                <a:lnTo>
                  <a:pt x="5287021" y="2575181"/>
                </a:lnTo>
                <a:lnTo>
                  <a:pt x="5287919" y="2584162"/>
                </a:lnTo>
                <a:lnTo>
                  <a:pt x="5287919" y="2592693"/>
                </a:lnTo>
                <a:lnTo>
                  <a:pt x="5287919" y="2601225"/>
                </a:lnTo>
                <a:lnTo>
                  <a:pt x="5287021" y="2609757"/>
                </a:lnTo>
                <a:lnTo>
                  <a:pt x="5286123" y="2618738"/>
                </a:lnTo>
                <a:lnTo>
                  <a:pt x="5284776" y="2627270"/>
                </a:lnTo>
                <a:lnTo>
                  <a:pt x="5282531" y="2635802"/>
                </a:lnTo>
                <a:lnTo>
                  <a:pt x="5279837" y="2644783"/>
                </a:lnTo>
                <a:lnTo>
                  <a:pt x="5282531" y="2649722"/>
                </a:lnTo>
                <a:lnTo>
                  <a:pt x="5284776" y="2655560"/>
                </a:lnTo>
                <a:lnTo>
                  <a:pt x="5286123" y="2660499"/>
                </a:lnTo>
                <a:lnTo>
                  <a:pt x="5287470" y="2665439"/>
                </a:lnTo>
                <a:lnTo>
                  <a:pt x="5287919" y="2670827"/>
                </a:lnTo>
                <a:lnTo>
                  <a:pt x="5288369" y="2675767"/>
                </a:lnTo>
                <a:lnTo>
                  <a:pt x="5288369" y="2680706"/>
                </a:lnTo>
                <a:lnTo>
                  <a:pt x="5287919" y="2686095"/>
                </a:lnTo>
                <a:lnTo>
                  <a:pt x="5286123" y="2696423"/>
                </a:lnTo>
                <a:lnTo>
                  <a:pt x="5283878" y="2706751"/>
                </a:lnTo>
                <a:lnTo>
                  <a:pt x="5278490" y="2727407"/>
                </a:lnTo>
                <a:lnTo>
                  <a:pt x="5276244" y="2747165"/>
                </a:lnTo>
                <a:lnTo>
                  <a:pt x="5273101" y="2766923"/>
                </a:lnTo>
                <a:lnTo>
                  <a:pt x="5270856" y="2776802"/>
                </a:lnTo>
                <a:lnTo>
                  <a:pt x="5268611" y="2786232"/>
                </a:lnTo>
                <a:lnTo>
                  <a:pt x="5265916" y="2795213"/>
                </a:lnTo>
                <a:lnTo>
                  <a:pt x="5262324" y="2805092"/>
                </a:lnTo>
                <a:lnTo>
                  <a:pt x="5259181" y="2813624"/>
                </a:lnTo>
                <a:lnTo>
                  <a:pt x="5255139" y="2822604"/>
                </a:lnTo>
                <a:lnTo>
                  <a:pt x="5250200" y="2830688"/>
                </a:lnTo>
                <a:lnTo>
                  <a:pt x="5244811" y="2839668"/>
                </a:lnTo>
                <a:lnTo>
                  <a:pt x="5238974" y="2847302"/>
                </a:lnTo>
                <a:lnTo>
                  <a:pt x="5232238" y="2854936"/>
                </a:lnTo>
                <a:lnTo>
                  <a:pt x="5224155" y="2861671"/>
                </a:lnTo>
                <a:lnTo>
                  <a:pt x="5216072" y="2868407"/>
                </a:lnTo>
                <a:lnTo>
                  <a:pt x="5216521" y="2869754"/>
                </a:lnTo>
                <a:lnTo>
                  <a:pt x="5216970" y="2871102"/>
                </a:lnTo>
                <a:lnTo>
                  <a:pt x="5216970" y="2872448"/>
                </a:lnTo>
                <a:lnTo>
                  <a:pt x="5216970" y="2874245"/>
                </a:lnTo>
                <a:lnTo>
                  <a:pt x="5215623" y="2876490"/>
                </a:lnTo>
                <a:lnTo>
                  <a:pt x="5213827" y="2879184"/>
                </a:lnTo>
                <a:lnTo>
                  <a:pt x="5211582" y="2881430"/>
                </a:lnTo>
                <a:lnTo>
                  <a:pt x="5208888" y="2883675"/>
                </a:lnTo>
                <a:lnTo>
                  <a:pt x="5203499" y="2888165"/>
                </a:lnTo>
                <a:lnTo>
                  <a:pt x="5200805" y="2890410"/>
                </a:lnTo>
                <a:lnTo>
                  <a:pt x="5199009" y="2893105"/>
                </a:lnTo>
                <a:lnTo>
                  <a:pt x="5198110" y="2895350"/>
                </a:lnTo>
                <a:lnTo>
                  <a:pt x="5198110" y="2896697"/>
                </a:lnTo>
                <a:lnTo>
                  <a:pt x="5198110" y="2897595"/>
                </a:lnTo>
                <a:lnTo>
                  <a:pt x="5198560" y="2898942"/>
                </a:lnTo>
                <a:lnTo>
                  <a:pt x="5199009" y="2900289"/>
                </a:lnTo>
                <a:lnTo>
                  <a:pt x="5201703" y="2902984"/>
                </a:lnTo>
                <a:lnTo>
                  <a:pt x="5205744" y="2905678"/>
                </a:lnTo>
                <a:lnTo>
                  <a:pt x="5212031" y="2908372"/>
                </a:lnTo>
                <a:lnTo>
                  <a:pt x="5216970" y="2911515"/>
                </a:lnTo>
                <a:lnTo>
                  <a:pt x="5221461" y="2914210"/>
                </a:lnTo>
                <a:lnTo>
                  <a:pt x="5225502" y="2917802"/>
                </a:lnTo>
                <a:lnTo>
                  <a:pt x="5229544" y="2921394"/>
                </a:lnTo>
                <a:lnTo>
                  <a:pt x="5232687" y="2924987"/>
                </a:lnTo>
                <a:lnTo>
                  <a:pt x="5235381" y="2929028"/>
                </a:lnTo>
                <a:lnTo>
                  <a:pt x="5237177" y="2933070"/>
                </a:lnTo>
                <a:lnTo>
                  <a:pt x="5238525" y="2937111"/>
                </a:lnTo>
                <a:lnTo>
                  <a:pt x="5239423" y="2940704"/>
                </a:lnTo>
                <a:lnTo>
                  <a:pt x="5239423" y="2944745"/>
                </a:lnTo>
                <a:lnTo>
                  <a:pt x="5238974" y="2948337"/>
                </a:lnTo>
                <a:lnTo>
                  <a:pt x="5238075" y="2951481"/>
                </a:lnTo>
                <a:lnTo>
                  <a:pt x="5236728" y="2954175"/>
                </a:lnTo>
                <a:lnTo>
                  <a:pt x="5234483" y="2956420"/>
                </a:lnTo>
                <a:lnTo>
                  <a:pt x="5231340" y="2957767"/>
                </a:lnTo>
                <a:lnTo>
                  <a:pt x="5227747" y="2958665"/>
                </a:lnTo>
                <a:lnTo>
                  <a:pt x="5222359" y="2959563"/>
                </a:lnTo>
                <a:lnTo>
                  <a:pt x="5217419" y="2960461"/>
                </a:lnTo>
                <a:lnTo>
                  <a:pt x="5212480" y="2962258"/>
                </a:lnTo>
                <a:lnTo>
                  <a:pt x="5207540" y="2963605"/>
                </a:lnTo>
                <a:lnTo>
                  <a:pt x="5199009" y="2967646"/>
                </a:lnTo>
                <a:lnTo>
                  <a:pt x="5190028" y="2972586"/>
                </a:lnTo>
                <a:lnTo>
                  <a:pt x="5181945" y="2977974"/>
                </a:lnTo>
                <a:lnTo>
                  <a:pt x="5174311" y="2984710"/>
                </a:lnTo>
                <a:lnTo>
                  <a:pt x="5159493" y="2997283"/>
                </a:lnTo>
                <a:lnTo>
                  <a:pt x="5151859" y="3003121"/>
                </a:lnTo>
                <a:lnTo>
                  <a:pt x="5144225" y="3009407"/>
                </a:lnTo>
                <a:lnTo>
                  <a:pt x="5136591" y="3014796"/>
                </a:lnTo>
                <a:lnTo>
                  <a:pt x="5128509" y="3019735"/>
                </a:lnTo>
                <a:lnTo>
                  <a:pt x="5119977" y="3024226"/>
                </a:lnTo>
                <a:lnTo>
                  <a:pt x="5115486" y="3026022"/>
                </a:lnTo>
                <a:lnTo>
                  <a:pt x="5110996" y="3027369"/>
                </a:lnTo>
                <a:lnTo>
                  <a:pt x="5106056" y="3028267"/>
                </a:lnTo>
                <a:lnTo>
                  <a:pt x="5101566" y="3029165"/>
                </a:lnTo>
                <a:lnTo>
                  <a:pt x="5096177" y="3029614"/>
                </a:lnTo>
                <a:lnTo>
                  <a:pt x="5091238" y="3030064"/>
                </a:lnTo>
                <a:lnTo>
                  <a:pt x="5053967" y="3033656"/>
                </a:lnTo>
                <a:lnTo>
                  <a:pt x="4972690" y="3035901"/>
                </a:lnTo>
                <a:lnTo>
                  <a:pt x="4869859" y="3054312"/>
                </a:lnTo>
                <a:lnTo>
                  <a:pt x="4868511" y="3071376"/>
                </a:lnTo>
                <a:lnTo>
                  <a:pt x="4867613" y="3088439"/>
                </a:lnTo>
                <a:lnTo>
                  <a:pt x="4867164" y="3106401"/>
                </a:lnTo>
                <a:lnTo>
                  <a:pt x="4867613" y="3123465"/>
                </a:lnTo>
                <a:lnTo>
                  <a:pt x="4868062" y="3158490"/>
                </a:lnTo>
                <a:lnTo>
                  <a:pt x="4867613" y="3176452"/>
                </a:lnTo>
                <a:lnTo>
                  <a:pt x="4867164" y="3193516"/>
                </a:lnTo>
                <a:lnTo>
                  <a:pt x="4865368" y="3210579"/>
                </a:lnTo>
                <a:lnTo>
                  <a:pt x="4864021" y="3219111"/>
                </a:lnTo>
                <a:lnTo>
                  <a:pt x="4862225" y="3227194"/>
                </a:lnTo>
                <a:lnTo>
                  <a:pt x="4860429" y="3235277"/>
                </a:lnTo>
                <a:lnTo>
                  <a:pt x="4858183" y="3243809"/>
                </a:lnTo>
                <a:lnTo>
                  <a:pt x="4855040" y="3251892"/>
                </a:lnTo>
                <a:lnTo>
                  <a:pt x="4851897" y="3259975"/>
                </a:lnTo>
                <a:lnTo>
                  <a:pt x="4848304" y="3267608"/>
                </a:lnTo>
                <a:lnTo>
                  <a:pt x="4844263" y="3275242"/>
                </a:lnTo>
                <a:lnTo>
                  <a:pt x="4839773" y="3283325"/>
                </a:lnTo>
                <a:lnTo>
                  <a:pt x="4834384" y="3290510"/>
                </a:lnTo>
                <a:lnTo>
                  <a:pt x="4828546" y="3297694"/>
                </a:lnTo>
                <a:lnTo>
                  <a:pt x="4822260" y="3304879"/>
                </a:lnTo>
                <a:lnTo>
                  <a:pt x="4814626" y="3312064"/>
                </a:lnTo>
                <a:lnTo>
                  <a:pt x="4806992" y="3319249"/>
                </a:lnTo>
                <a:lnTo>
                  <a:pt x="4809237" y="3329128"/>
                </a:lnTo>
                <a:lnTo>
                  <a:pt x="4811034" y="3338108"/>
                </a:lnTo>
                <a:lnTo>
                  <a:pt x="4812381" y="3347089"/>
                </a:lnTo>
                <a:lnTo>
                  <a:pt x="4812830" y="3355621"/>
                </a:lnTo>
                <a:lnTo>
                  <a:pt x="4812830" y="3363704"/>
                </a:lnTo>
                <a:lnTo>
                  <a:pt x="4811932" y="3371338"/>
                </a:lnTo>
                <a:lnTo>
                  <a:pt x="4811034" y="3378073"/>
                </a:lnTo>
                <a:lnTo>
                  <a:pt x="4809237" y="3384809"/>
                </a:lnTo>
                <a:lnTo>
                  <a:pt x="4806992" y="3391545"/>
                </a:lnTo>
                <a:lnTo>
                  <a:pt x="4804298" y="3397382"/>
                </a:lnTo>
                <a:lnTo>
                  <a:pt x="4801155" y="3403220"/>
                </a:lnTo>
                <a:lnTo>
                  <a:pt x="4798011" y="3408159"/>
                </a:lnTo>
                <a:lnTo>
                  <a:pt x="4793970" y="3413099"/>
                </a:lnTo>
                <a:lnTo>
                  <a:pt x="4789929" y="3418038"/>
                </a:lnTo>
                <a:lnTo>
                  <a:pt x="4785438" y="3422529"/>
                </a:lnTo>
                <a:lnTo>
                  <a:pt x="4780050" y="3427019"/>
                </a:lnTo>
                <a:lnTo>
                  <a:pt x="4775110" y="3431061"/>
                </a:lnTo>
                <a:lnTo>
                  <a:pt x="4769722" y="3435102"/>
                </a:lnTo>
                <a:lnTo>
                  <a:pt x="4758495" y="3441838"/>
                </a:lnTo>
                <a:lnTo>
                  <a:pt x="4746371" y="3448573"/>
                </a:lnTo>
                <a:lnTo>
                  <a:pt x="4733349" y="3454860"/>
                </a:lnTo>
                <a:lnTo>
                  <a:pt x="4707304" y="3466984"/>
                </a:lnTo>
                <a:lnTo>
                  <a:pt x="4694282" y="3472822"/>
                </a:lnTo>
                <a:lnTo>
                  <a:pt x="4682158" y="3479108"/>
                </a:lnTo>
                <a:lnTo>
                  <a:pt x="4547444" y="3506500"/>
                </a:lnTo>
                <a:lnTo>
                  <a:pt x="4563610" y="3544669"/>
                </a:lnTo>
                <a:lnTo>
                  <a:pt x="4572591" y="3546914"/>
                </a:lnTo>
                <a:lnTo>
                  <a:pt x="4582021" y="3548261"/>
                </a:lnTo>
                <a:lnTo>
                  <a:pt x="4601779" y="3547812"/>
                </a:lnTo>
                <a:lnTo>
                  <a:pt x="4620639" y="3548710"/>
                </a:lnTo>
                <a:lnTo>
                  <a:pt x="4639947" y="3550058"/>
                </a:lnTo>
                <a:lnTo>
                  <a:pt x="4658359" y="3552303"/>
                </a:lnTo>
                <a:lnTo>
                  <a:pt x="4677218" y="3554997"/>
                </a:lnTo>
                <a:lnTo>
                  <a:pt x="4695180" y="3558589"/>
                </a:lnTo>
                <a:lnTo>
                  <a:pt x="4713591" y="3563080"/>
                </a:lnTo>
                <a:lnTo>
                  <a:pt x="4731553" y="3568019"/>
                </a:lnTo>
                <a:lnTo>
                  <a:pt x="4749514" y="3573857"/>
                </a:lnTo>
                <a:lnTo>
                  <a:pt x="4767027" y="3579695"/>
                </a:lnTo>
                <a:lnTo>
                  <a:pt x="4784540" y="3586430"/>
                </a:lnTo>
                <a:lnTo>
                  <a:pt x="4802053" y="3593166"/>
                </a:lnTo>
                <a:lnTo>
                  <a:pt x="4819116" y="3600800"/>
                </a:lnTo>
                <a:lnTo>
                  <a:pt x="4836629" y="3608882"/>
                </a:lnTo>
                <a:lnTo>
                  <a:pt x="4853244" y="3616965"/>
                </a:lnTo>
                <a:lnTo>
                  <a:pt x="4870757" y="3625497"/>
                </a:lnTo>
                <a:lnTo>
                  <a:pt x="4871206" y="3625497"/>
                </a:lnTo>
                <a:lnTo>
                  <a:pt x="4885575" y="3629089"/>
                </a:lnTo>
                <a:lnTo>
                  <a:pt x="4899046" y="3633131"/>
                </a:lnTo>
                <a:lnTo>
                  <a:pt x="4911171" y="3638070"/>
                </a:lnTo>
                <a:lnTo>
                  <a:pt x="4917008" y="3640765"/>
                </a:lnTo>
                <a:lnTo>
                  <a:pt x="4922397" y="3643459"/>
                </a:lnTo>
                <a:lnTo>
                  <a:pt x="4927785" y="3647051"/>
                </a:lnTo>
                <a:lnTo>
                  <a:pt x="4932725" y="3650195"/>
                </a:lnTo>
                <a:lnTo>
                  <a:pt x="4937664" y="3653338"/>
                </a:lnTo>
                <a:lnTo>
                  <a:pt x="4942155" y="3656930"/>
                </a:lnTo>
                <a:lnTo>
                  <a:pt x="4946196" y="3660972"/>
                </a:lnTo>
                <a:lnTo>
                  <a:pt x="4949789" y="3665013"/>
                </a:lnTo>
                <a:lnTo>
                  <a:pt x="4953381" y="3669054"/>
                </a:lnTo>
                <a:lnTo>
                  <a:pt x="4956973" y="3673545"/>
                </a:lnTo>
                <a:lnTo>
                  <a:pt x="4960117" y="3678035"/>
                </a:lnTo>
                <a:lnTo>
                  <a:pt x="4962811" y="3682975"/>
                </a:lnTo>
                <a:lnTo>
                  <a:pt x="4965505" y="3687914"/>
                </a:lnTo>
                <a:lnTo>
                  <a:pt x="4968199" y="3693303"/>
                </a:lnTo>
                <a:lnTo>
                  <a:pt x="4969996" y="3698691"/>
                </a:lnTo>
                <a:lnTo>
                  <a:pt x="4971792" y="3704080"/>
                </a:lnTo>
                <a:lnTo>
                  <a:pt x="4973588" y="3709918"/>
                </a:lnTo>
                <a:lnTo>
                  <a:pt x="4974935" y="3715755"/>
                </a:lnTo>
                <a:lnTo>
                  <a:pt x="4975833" y="3722491"/>
                </a:lnTo>
                <a:lnTo>
                  <a:pt x="4976731" y="3728777"/>
                </a:lnTo>
                <a:lnTo>
                  <a:pt x="4977180" y="3742249"/>
                </a:lnTo>
                <a:lnTo>
                  <a:pt x="4977180" y="3757067"/>
                </a:lnTo>
                <a:lnTo>
                  <a:pt x="4975833" y="3771886"/>
                </a:lnTo>
                <a:lnTo>
                  <a:pt x="4974935" y="3784908"/>
                </a:lnTo>
                <a:lnTo>
                  <a:pt x="4974037" y="3797930"/>
                </a:lnTo>
                <a:lnTo>
                  <a:pt x="4974037" y="3810504"/>
                </a:lnTo>
                <a:lnTo>
                  <a:pt x="4974486" y="3823526"/>
                </a:lnTo>
                <a:lnTo>
                  <a:pt x="4975384" y="3849571"/>
                </a:lnTo>
                <a:lnTo>
                  <a:pt x="4975833" y="3876064"/>
                </a:lnTo>
                <a:lnTo>
                  <a:pt x="4975833" y="3888638"/>
                </a:lnTo>
                <a:lnTo>
                  <a:pt x="4975384" y="3901660"/>
                </a:lnTo>
                <a:lnTo>
                  <a:pt x="4974037" y="3914682"/>
                </a:lnTo>
                <a:lnTo>
                  <a:pt x="4972241" y="3927255"/>
                </a:lnTo>
                <a:lnTo>
                  <a:pt x="4969547" y="3940278"/>
                </a:lnTo>
                <a:lnTo>
                  <a:pt x="4965056" y="3952851"/>
                </a:lnTo>
                <a:lnTo>
                  <a:pt x="4962811" y="3959138"/>
                </a:lnTo>
                <a:lnTo>
                  <a:pt x="4960566" y="3965424"/>
                </a:lnTo>
                <a:lnTo>
                  <a:pt x="4957422" y="3971262"/>
                </a:lnTo>
                <a:lnTo>
                  <a:pt x="4954279" y="3977997"/>
                </a:lnTo>
                <a:lnTo>
                  <a:pt x="4951585" y="3984733"/>
                </a:lnTo>
                <a:lnTo>
                  <a:pt x="4948441" y="3991918"/>
                </a:lnTo>
                <a:lnTo>
                  <a:pt x="4945298" y="3998205"/>
                </a:lnTo>
                <a:lnTo>
                  <a:pt x="4941706" y="4004940"/>
                </a:lnTo>
                <a:lnTo>
                  <a:pt x="4934072" y="4017513"/>
                </a:lnTo>
                <a:lnTo>
                  <a:pt x="4925540" y="4029638"/>
                </a:lnTo>
                <a:lnTo>
                  <a:pt x="4916559" y="4040864"/>
                </a:lnTo>
                <a:lnTo>
                  <a:pt x="4907129" y="4052090"/>
                </a:lnTo>
                <a:lnTo>
                  <a:pt x="4897250" y="4062867"/>
                </a:lnTo>
                <a:lnTo>
                  <a:pt x="4886922" y="4073195"/>
                </a:lnTo>
                <a:lnTo>
                  <a:pt x="4866266" y="4093851"/>
                </a:lnTo>
                <a:lnTo>
                  <a:pt x="4845161" y="4114058"/>
                </a:lnTo>
                <a:lnTo>
                  <a:pt x="4834833" y="4125284"/>
                </a:lnTo>
                <a:lnTo>
                  <a:pt x="4825403" y="4136061"/>
                </a:lnTo>
                <a:lnTo>
                  <a:pt x="4815524" y="4147287"/>
                </a:lnTo>
                <a:lnTo>
                  <a:pt x="4806992" y="4159412"/>
                </a:lnTo>
                <a:lnTo>
                  <a:pt x="4799808" y="4168842"/>
                </a:lnTo>
                <a:lnTo>
                  <a:pt x="4791725" y="4177823"/>
                </a:lnTo>
                <a:lnTo>
                  <a:pt x="4783642" y="4185456"/>
                </a:lnTo>
                <a:lnTo>
                  <a:pt x="4774212" y="4192192"/>
                </a:lnTo>
                <a:lnTo>
                  <a:pt x="4764782" y="4198479"/>
                </a:lnTo>
                <a:lnTo>
                  <a:pt x="4755352" y="4203867"/>
                </a:lnTo>
                <a:lnTo>
                  <a:pt x="4745024" y="4207909"/>
                </a:lnTo>
                <a:lnTo>
                  <a:pt x="4734696" y="4211501"/>
                </a:lnTo>
                <a:lnTo>
                  <a:pt x="4724368" y="4214195"/>
                </a:lnTo>
                <a:lnTo>
                  <a:pt x="4713142" y="4215991"/>
                </a:lnTo>
                <a:lnTo>
                  <a:pt x="4701916" y="4217338"/>
                </a:lnTo>
                <a:lnTo>
                  <a:pt x="4690690" y="4217788"/>
                </a:lnTo>
                <a:lnTo>
                  <a:pt x="4679014" y="4217788"/>
                </a:lnTo>
                <a:lnTo>
                  <a:pt x="4666890" y="4217338"/>
                </a:lnTo>
                <a:lnTo>
                  <a:pt x="4655216" y="4216440"/>
                </a:lnTo>
                <a:lnTo>
                  <a:pt x="4643091" y="4214644"/>
                </a:lnTo>
                <a:lnTo>
                  <a:pt x="4583817" y="4216889"/>
                </a:lnTo>
                <a:lnTo>
                  <a:pt x="4563610" y="4217338"/>
                </a:lnTo>
                <a:lnTo>
                  <a:pt x="4531728" y="4220931"/>
                </a:lnTo>
                <a:lnTo>
                  <a:pt x="4500294" y="4224074"/>
                </a:lnTo>
                <a:lnTo>
                  <a:pt x="4468412" y="4226768"/>
                </a:lnTo>
                <a:lnTo>
                  <a:pt x="4436979" y="4228565"/>
                </a:lnTo>
                <a:lnTo>
                  <a:pt x="4405097" y="4230361"/>
                </a:lnTo>
                <a:lnTo>
                  <a:pt x="4373664" y="4231708"/>
                </a:lnTo>
                <a:lnTo>
                  <a:pt x="4310797" y="4233953"/>
                </a:lnTo>
                <a:lnTo>
                  <a:pt x="4306757" y="4233953"/>
                </a:lnTo>
                <a:lnTo>
                  <a:pt x="4303164" y="4233953"/>
                </a:lnTo>
                <a:lnTo>
                  <a:pt x="4245686" y="4234851"/>
                </a:lnTo>
                <a:lnTo>
                  <a:pt x="4187759" y="4235300"/>
                </a:lnTo>
                <a:lnTo>
                  <a:pt x="4130730" y="4235749"/>
                </a:lnTo>
                <a:lnTo>
                  <a:pt x="4072804" y="4236647"/>
                </a:lnTo>
                <a:lnTo>
                  <a:pt x="3663724" y="4242485"/>
                </a:lnTo>
                <a:lnTo>
                  <a:pt x="3622860" y="4242485"/>
                </a:lnTo>
                <a:lnTo>
                  <a:pt x="3420341" y="4257303"/>
                </a:lnTo>
                <a:lnTo>
                  <a:pt x="3414055" y="4259549"/>
                </a:lnTo>
                <a:lnTo>
                  <a:pt x="3407319" y="4261345"/>
                </a:lnTo>
                <a:lnTo>
                  <a:pt x="3401032" y="4262692"/>
                </a:lnTo>
                <a:lnTo>
                  <a:pt x="3394746" y="4263590"/>
                </a:lnTo>
                <a:lnTo>
                  <a:pt x="3388459" y="4264488"/>
                </a:lnTo>
                <a:lnTo>
                  <a:pt x="3382172" y="4264937"/>
                </a:lnTo>
                <a:lnTo>
                  <a:pt x="3369150" y="4264937"/>
                </a:lnTo>
                <a:lnTo>
                  <a:pt x="3356577" y="4264488"/>
                </a:lnTo>
                <a:lnTo>
                  <a:pt x="3343554" y="4263590"/>
                </a:lnTo>
                <a:lnTo>
                  <a:pt x="3317959" y="4260447"/>
                </a:lnTo>
                <a:lnTo>
                  <a:pt x="3326042" y="4265835"/>
                </a:lnTo>
                <a:lnTo>
                  <a:pt x="3334574" y="4271224"/>
                </a:lnTo>
                <a:lnTo>
                  <a:pt x="3343554" y="4275714"/>
                </a:lnTo>
                <a:lnTo>
                  <a:pt x="3352086" y="4279307"/>
                </a:lnTo>
                <a:lnTo>
                  <a:pt x="3361067" y="4282899"/>
                </a:lnTo>
                <a:lnTo>
                  <a:pt x="3369599" y="4286042"/>
                </a:lnTo>
                <a:lnTo>
                  <a:pt x="3379029" y="4289186"/>
                </a:lnTo>
                <a:lnTo>
                  <a:pt x="3388010" y="4291431"/>
                </a:lnTo>
                <a:lnTo>
                  <a:pt x="3396991" y="4293676"/>
                </a:lnTo>
                <a:lnTo>
                  <a:pt x="3405972" y="4295472"/>
                </a:lnTo>
                <a:lnTo>
                  <a:pt x="3424383" y="4298167"/>
                </a:lnTo>
                <a:lnTo>
                  <a:pt x="3442793" y="4299963"/>
                </a:lnTo>
                <a:lnTo>
                  <a:pt x="3461653" y="4301310"/>
                </a:lnTo>
                <a:lnTo>
                  <a:pt x="3480513" y="4302208"/>
                </a:lnTo>
                <a:lnTo>
                  <a:pt x="3499373" y="4302657"/>
                </a:lnTo>
                <a:lnTo>
                  <a:pt x="3537093" y="4303555"/>
                </a:lnTo>
                <a:lnTo>
                  <a:pt x="3555953" y="4304004"/>
                </a:lnTo>
                <a:lnTo>
                  <a:pt x="3574813" y="4305351"/>
                </a:lnTo>
                <a:lnTo>
                  <a:pt x="3593223" y="4308046"/>
                </a:lnTo>
                <a:lnTo>
                  <a:pt x="3611634" y="4310740"/>
                </a:lnTo>
                <a:lnTo>
                  <a:pt x="3644415" y="4316577"/>
                </a:lnTo>
                <a:lnTo>
                  <a:pt x="3676746" y="4321068"/>
                </a:lnTo>
                <a:lnTo>
                  <a:pt x="3709526" y="4325558"/>
                </a:lnTo>
                <a:lnTo>
                  <a:pt x="3741857" y="4329600"/>
                </a:lnTo>
                <a:lnTo>
                  <a:pt x="3774638" y="4332743"/>
                </a:lnTo>
                <a:lnTo>
                  <a:pt x="3807418" y="4336335"/>
                </a:lnTo>
                <a:lnTo>
                  <a:pt x="3873428" y="4343071"/>
                </a:lnTo>
                <a:lnTo>
                  <a:pt x="3906208" y="4346214"/>
                </a:lnTo>
                <a:lnTo>
                  <a:pt x="3938988" y="4349807"/>
                </a:lnTo>
                <a:lnTo>
                  <a:pt x="3971768" y="4353399"/>
                </a:lnTo>
                <a:lnTo>
                  <a:pt x="4004549" y="4357890"/>
                </a:lnTo>
                <a:lnTo>
                  <a:pt x="4036880" y="4362829"/>
                </a:lnTo>
                <a:lnTo>
                  <a:pt x="4069211" y="4368667"/>
                </a:lnTo>
                <a:lnTo>
                  <a:pt x="4101992" y="4374953"/>
                </a:lnTo>
                <a:lnTo>
                  <a:pt x="4134323" y="4383036"/>
                </a:lnTo>
                <a:lnTo>
                  <a:pt x="5009961" y="4510565"/>
                </a:lnTo>
                <a:lnTo>
                  <a:pt x="5028371" y="4513259"/>
                </a:lnTo>
                <a:lnTo>
                  <a:pt x="5047231" y="4516402"/>
                </a:lnTo>
                <a:lnTo>
                  <a:pt x="5065642" y="4520444"/>
                </a:lnTo>
                <a:lnTo>
                  <a:pt x="5084053" y="4525383"/>
                </a:lnTo>
                <a:lnTo>
                  <a:pt x="5101566" y="4531221"/>
                </a:lnTo>
                <a:lnTo>
                  <a:pt x="5119528" y="4536610"/>
                </a:lnTo>
                <a:lnTo>
                  <a:pt x="5137040" y="4542896"/>
                </a:lnTo>
                <a:lnTo>
                  <a:pt x="5155002" y="4549183"/>
                </a:lnTo>
                <a:lnTo>
                  <a:pt x="5190028" y="4562205"/>
                </a:lnTo>
                <a:lnTo>
                  <a:pt x="5225053" y="4575676"/>
                </a:lnTo>
                <a:lnTo>
                  <a:pt x="5243015" y="4581514"/>
                </a:lnTo>
                <a:lnTo>
                  <a:pt x="5260528" y="4587352"/>
                </a:lnTo>
                <a:lnTo>
                  <a:pt x="5278939" y="4592740"/>
                </a:lnTo>
                <a:lnTo>
                  <a:pt x="5296900" y="4597680"/>
                </a:lnTo>
                <a:lnTo>
                  <a:pt x="5304534" y="4600374"/>
                </a:lnTo>
                <a:lnTo>
                  <a:pt x="5311719" y="4603068"/>
                </a:lnTo>
                <a:lnTo>
                  <a:pt x="5318455" y="4607110"/>
                </a:lnTo>
                <a:lnTo>
                  <a:pt x="5321598" y="4609355"/>
                </a:lnTo>
                <a:lnTo>
                  <a:pt x="5324292" y="4611600"/>
                </a:lnTo>
                <a:lnTo>
                  <a:pt x="5326986" y="4614294"/>
                </a:lnTo>
                <a:lnTo>
                  <a:pt x="5329232" y="4616989"/>
                </a:lnTo>
                <a:lnTo>
                  <a:pt x="5331028" y="4620132"/>
                </a:lnTo>
                <a:lnTo>
                  <a:pt x="5332824" y="4623275"/>
                </a:lnTo>
                <a:lnTo>
                  <a:pt x="5334171" y="4626868"/>
                </a:lnTo>
                <a:lnTo>
                  <a:pt x="5335069" y="4630460"/>
                </a:lnTo>
                <a:lnTo>
                  <a:pt x="5335518" y="4634501"/>
                </a:lnTo>
                <a:lnTo>
                  <a:pt x="5335518" y="4639441"/>
                </a:lnTo>
                <a:lnTo>
                  <a:pt x="5335069" y="4659648"/>
                </a:lnTo>
                <a:lnTo>
                  <a:pt x="5335069" y="4680304"/>
                </a:lnTo>
                <a:lnTo>
                  <a:pt x="5335518" y="4700960"/>
                </a:lnTo>
                <a:lnTo>
                  <a:pt x="5336416" y="4722065"/>
                </a:lnTo>
                <a:lnTo>
                  <a:pt x="5337314" y="4742721"/>
                </a:lnTo>
                <a:lnTo>
                  <a:pt x="5338213" y="4763826"/>
                </a:lnTo>
                <a:lnTo>
                  <a:pt x="5338213" y="4784482"/>
                </a:lnTo>
                <a:lnTo>
                  <a:pt x="5337763" y="4805138"/>
                </a:lnTo>
                <a:lnTo>
                  <a:pt x="5336416" y="4825795"/>
                </a:lnTo>
                <a:lnTo>
                  <a:pt x="5335518" y="4835674"/>
                </a:lnTo>
                <a:lnTo>
                  <a:pt x="5334171" y="4845553"/>
                </a:lnTo>
                <a:lnTo>
                  <a:pt x="5332375" y="4855432"/>
                </a:lnTo>
                <a:lnTo>
                  <a:pt x="5330130" y="4865760"/>
                </a:lnTo>
                <a:lnTo>
                  <a:pt x="5327885" y="4875639"/>
                </a:lnTo>
                <a:lnTo>
                  <a:pt x="5324741" y="4885518"/>
                </a:lnTo>
                <a:lnTo>
                  <a:pt x="5321598" y="4895397"/>
                </a:lnTo>
                <a:lnTo>
                  <a:pt x="5317556" y="4905276"/>
                </a:lnTo>
                <a:lnTo>
                  <a:pt x="5313515" y="4914705"/>
                </a:lnTo>
                <a:lnTo>
                  <a:pt x="5308576" y="4924135"/>
                </a:lnTo>
                <a:lnTo>
                  <a:pt x="5303187" y="4934014"/>
                </a:lnTo>
                <a:lnTo>
                  <a:pt x="5296900" y="4942995"/>
                </a:lnTo>
                <a:lnTo>
                  <a:pt x="5290165" y="4951976"/>
                </a:lnTo>
                <a:lnTo>
                  <a:pt x="5282980" y="4960957"/>
                </a:lnTo>
                <a:lnTo>
                  <a:pt x="5266814" y="4978021"/>
                </a:lnTo>
                <a:lnTo>
                  <a:pt x="5260079" y="4985206"/>
                </a:lnTo>
                <a:lnTo>
                  <a:pt x="5257833" y="4988349"/>
                </a:lnTo>
                <a:lnTo>
                  <a:pt x="5269509" y="5000473"/>
                </a:lnTo>
                <a:lnTo>
                  <a:pt x="5273999" y="5006311"/>
                </a:lnTo>
                <a:lnTo>
                  <a:pt x="5277591" y="5011699"/>
                </a:lnTo>
                <a:lnTo>
                  <a:pt x="5281184" y="5016190"/>
                </a:lnTo>
                <a:lnTo>
                  <a:pt x="5283429" y="5020680"/>
                </a:lnTo>
                <a:lnTo>
                  <a:pt x="5285674" y="5024721"/>
                </a:lnTo>
                <a:lnTo>
                  <a:pt x="5287021" y="5028763"/>
                </a:lnTo>
                <a:lnTo>
                  <a:pt x="5287919" y="5031906"/>
                </a:lnTo>
                <a:lnTo>
                  <a:pt x="5288369" y="5035050"/>
                </a:lnTo>
                <a:lnTo>
                  <a:pt x="5288369" y="5038193"/>
                </a:lnTo>
                <a:lnTo>
                  <a:pt x="5287919" y="5040438"/>
                </a:lnTo>
                <a:lnTo>
                  <a:pt x="5286572" y="5043132"/>
                </a:lnTo>
                <a:lnTo>
                  <a:pt x="5285225" y="5045378"/>
                </a:lnTo>
                <a:lnTo>
                  <a:pt x="5283429" y="5047174"/>
                </a:lnTo>
                <a:lnTo>
                  <a:pt x="5281184" y="5048970"/>
                </a:lnTo>
                <a:lnTo>
                  <a:pt x="5278939" y="5050317"/>
                </a:lnTo>
                <a:lnTo>
                  <a:pt x="5275795" y="5051664"/>
                </a:lnTo>
                <a:lnTo>
                  <a:pt x="5269509" y="5053460"/>
                </a:lnTo>
                <a:lnTo>
                  <a:pt x="5261875" y="5055257"/>
                </a:lnTo>
                <a:lnTo>
                  <a:pt x="5253792" y="5056155"/>
                </a:lnTo>
                <a:lnTo>
                  <a:pt x="5235830" y="5057502"/>
                </a:lnTo>
                <a:lnTo>
                  <a:pt x="5217419" y="5058400"/>
                </a:lnTo>
                <a:lnTo>
                  <a:pt x="5203948" y="5076362"/>
                </a:lnTo>
                <a:lnTo>
                  <a:pt x="5197212" y="5085343"/>
                </a:lnTo>
                <a:lnTo>
                  <a:pt x="5190028" y="5093874"/>
                </a:lnTo>
                <a:lnTo>
                  <a:pt x="5182843" y="5102406"/>
                </a:lnTo>
                <a:lnTo>
                  <a:pt x="5175209" y="5110040"/>
                </a:lnTo>
                <a:lnTo>
                  <a:pt x="5167575" y="5117674"/>
                </a:lnTo>
                <a:lnTo>
                  <a:pt x="5159493" y="5123960"/>
                </a:lnTo>
                <a:lnTo>
                  <a:pt x="5150512" y="5129349"/>
                </a:lnTo>
                <a:lnTo>
                  <a:pt x="5146021" y="5132043"/>
                </a:lnTo>
                <a:lnTo>
                  <a:pt x="5141531" y="5134288"/>
                </a:lnTo>
                <a:lnTo>
                  <a:pt x="5137040" y="5136085"/>
                </a:lnTo>
                <a:lnTo>
                  <a:pt x="5132101" y="5137881"/>
                </a:lnTo>
                <a:lnTo>
                  <a:pt x="5127161" y="5139228"/>
                </a:lnTo>
                <a:lnTo>
                  <a:pt x="5121773" y="5140575"/>
                </a:lnTo>
                <a:lnTo>
                  <a:pt x="5116384" y="5141024"/>
                </a:lnTo>
                <a:lnTo>
                  <a:pt x="5110547" y="5141473"/>
                </a:lnTo>
                <a:lnTo>
                  <a:pt x="5104709" y="5141922"/>
                </a:lnTo>
                <a:lnTo>
                  <a:pt x="5098872" y="5141473"/>
                </a:lnTo>
                <a:lnTo>
                  <a:pt x="5093034" y="5141024"/>
                </a:lnTo>
                <a:lnTo>
                  <a:pt x="5086747" y="5140126"/>
                </a:lnTo>
                <a:lnTo>
                  <a:pt x="5080012" y="5138779"/>
                </a:lnTo>
                <a:lnTo>
                  <a:pt x="5072827" y="5136983"/>
                </a:lnTo>
                <a:lnTo>
                  <a:pt x="4999633" y="5142820"/>
                </a:lnTo>
                <a:lnTo>
                  <a:pt x="4942604" y="5149556"/>
                </a:lnTo>
                <a:lnTo>
                  <a:pt x="4913865" y="5153148"/>
                </a:lnTo>
                <a:lnTo>
                  <a:pt x="4885126" y="5155843"/>
                </a:lnTo>
                <a:lnTo>
                  <a:pt x="4856836" y="5158537"/>
                </a:lnTo>
                <a:lnTo>
                  <a:pt x="4828097" y="5160333"/>
                </a:lnTo>
                <a:lnTo>
                  <a:pt x="4799358" y="5162129"/>
                </a:lnTo>
                <a:lnTo>
                  <a:pt x="4770620" y="5163476"/>
                </a:lnTo>
                <a:lnTo>
                  <a:pt x="4741881" y="5163925"/>
                </a:lnTo>
                <a:lnTo>
                  <a:pt x="4713591" y="5164374"/>
                </a:lnTo>
                <a:lnTo>
                  <a:pt x="4684852" y="5163925"/>
                </a:lnTo>
                <a:lnTo>
                  <a:pt x="4656113" y="5162578"/>
                </a:lnTo>
                <a:lnTo>
                  <a:pt x="4627375" y="5160782"/>
                </a:lnTo>
                <a:lnTo>
                  <a:pt x="4599085" y="5158088"/>
                </a:lnTo>
                <a:lnTo>
                  <a:pt x="4570346" y="5154496"/>
                </a:lnTo>
                <a:lnTo>
                  <a:pt x="4541607" y="5149556"/>
                </a:lnTo>
                <a:lnTo>
                  <a:pt x="4538015" y="5149107"/>
                </a:lnTo>
                <a:lnTo>
                  <a:pt x="4534871" y="5149107"/>
                </a:lnTo>
                <a:lnTo>
                  <a:pt x="4531279" y="5149107"/>
                </a:lnTo>
                <a:lnTo>
                  <a:pt x="4528135" y="5149556"/>
                </a:lnTo>
                <a:lnTo>
                  <a:pt x="4521400" y="5151801"/>
                </a:lnTo>
                <a:lnTo>
                  <a:pt x="4515113" y="5154046"/>
                </a:lnTo>
                <a:lnTo>
                  <a:pt x="4509275" y="5156741"/>
                </a:lnTo>
                <a:lnTo>
                  <a:pt x="4503438" y="5159884"/>
                </a:lnTo>
                <a:lnTo>
                  <a:pt x="4491763" y="5166171"/>
                </a:lnTo>
                <a:lnTo>
                  <a:pt x="4485925" y="5168865"/>
                </a:lnTo>
                <a:lnTo>
                  <a:pt x="4479639" y="5171110"/>
                </a:lnTo>
                <a:lnTo>
                  <a:pt x="4473801" y="5172906"/>
                </a:lnTo>
                <a:lnTo>
                  <a:pt x="4467964" y="5173355"/>
                </a:lnTo>
                <a:lnTo>
                  <a:pt x="4464820" y="5173355"/>
                </a:lnTo>
                <a:lnTo>
                  <a:pt x="4461677" y="5172906"/>
                </a:lnTo>
                <a:lnTo>
                  <a:pt x="4458533" y="5172008"/>
                </a:lnTo>
                <a:lnTo>
                  <a:pt x="4455390" y="5171110"/>
                </a:lnTo>
                <a:lnTo>
                  <a:pt x="4452247" y="5169763"/>
                </a:lnTo>
                <a:lnTo>
                  <a:pt x="4449103" y="5167967"/>
                </a:lnTo>
                <a:lnTo>
                  <a:pt x="4445062" y="5165273"/>
                </a:lnTo>
                <a:lnTo>
                  <a:pt x="4441919" y="5162578"/>
                </a:lnTo>
                <a:lnTo>
                  <a:pt x="4438327" y="5164374"/>
                </a:lnTo>
                <a:lnTo>
                  <a:pt x="4434734" y="5165722"/>
                </a:lnTo>
                <a:lnTo>
                  <a:pt x="4431142" y="5166620"/>
                </a:lnTo>
                <a:lnTo>
                  <a:pt x="4427550" y="5167069"/>
                </a:lnTo>
                <a:lnTo>
                  <a:pt x="4420814" y="5167518"/>
                </a:lnTo>
                <a:lnTo>
                  <a:pt x="4414078" y="5167069"/>
                </a:lnTo>
                <a:lnTo>
                  <a:pt x="4395218" y="5169763"/>
                </a:lnTo>
                <a:lnTo>
                  <a:pt x="4376808" y="5171559"/>
                </a:lnTo>
                <a:lnTo>
                  <a:pt x="4357947" y="5173355"/>
                </a:lnTo>
                <a:lnTo>
                  <a:pt x="4339087" y="5174253"/>
                </a:lnTo>
                <a:lnTo>
                  <a:pt x="4320228" y="5175152"/>
                </a:lnTo>
                <a:lnTo>
                  <a:pt x="4301817" y="5175601"/>
                </a:lnTo>
                <a:lnTo>
                  <a:pt x="4264097" y="5175601"/>
                </a:lnTo>
                <a:lnTo>
                  <a:pt x="4188657" y="5175152"/>
                </a:lnTo>
                <a:lnTo>
                  <a:pt x="4150937" y="5175601"/>
                </a:lnTo>
                <a:lnTo>
                  <a:pt x="4132527" y="5176050"/>
                </a:lnTo>
                <a:lnTo>
                  <a:pt x="4113667" y="5176499"/>
                </a:lnTo>
                <a:lnTo>
                  <a:pt x="4093011" y="5176499"/>
                </a:lnTo>
                <a:lnTo>
                  <a:pt x="4000956" y="5177846"/>
                </a:lnTo>
                <a:lnTo>
                  <a:pt x="3955154" y="5179193"/>
                </a:lnTo>
                <a:lnTo>
                  <a:pt x="3932702" y="5180091"/>
                </a:lnTo>
                <a:lnTo>
                  <a:pt x="3909800" y="5180989"/>
                </a:lnTo>
                <a:lnTo>
                  <a:pt x="3901717" y="5181438"/>
                </a:lnTo>
                <a:lnTo>
                  <a:pt x="3894084" y="5181438"/>
                </a:lnTo>
                <a:lnTo>
                  <a:pt x="3886001" y="5180989"/>
                </a:lnTo>
                <a:lnTo>
                  <a:pt x="3879265" y="5180091"/>
                </a:lnTo>
                <a:lnTo>
                  <a:pt x="3872979" y="5178744"/>
                </a:lnTo>
                <a:lnTo>
                  <a:pt x="3867141" y="5176948"/>
                </a:lnTo>
                <a:lnTo>
                  <a:pt x="3861752" y="5174253"/>
                </a:lnTo>
                <a:lnTo>
                  <a:pt x="3857262" y="5171559"/>
                </a:lnTo>
                <a:lnTo>
                  <a:pt x="3852322" y="5167518"/>
                </a:lnTo>
                <a:lnTo>
                  <a:pt x="3848730" y="5163476"/>
                </a:lnTo>
                <a:lnTo>
                  <a:pt x="3845587" y="5158537"/>
                </a:lnTo>
                <a:lnTo>
                  <a:pt x="3843342" y="5152699"/>
                </a:lnTo>
                <a:lnTo>
                  <a:pt x="3841545" y="5145964"/>
                </a:lnTo>
                <a:lnTo>
                  <a:pt x="3840198" y="5138330"/>
                </a:lnTo>
                <a:lnTo>
                  <a:pt x="3839749" y="5130247"/>
                </a:lnTo>
                <a:lnTo>
                  <a:pt x="3840198" y="5121266"/>
                </a:lnTo>
                <a:lnTo>
                  <a:pt x="3828972" y="5139228"/>
                </a:lnTo>
                <a:lnTo>
                  <a:pt x="3828523" y="5145515"/>
                </a:lnTo>
                <a:lnTo>
                  <a:pt x="3828074" y="5151352"/>
                </a:lnTo>
                <a:lnTo>
                  <a:pt x="3827176" y="5156292"/>
                </a:lnTo>
                <a:lnTo>
                  <a:pt x="3826278" y="5160782"/>
                </a:lnTo>
                <a:lnTo>
                  <a:pt x="3824931" y="5164824"/>
                </a:lnTo>
                <a:lnTo>
                  <a:pt x="3823584" y="5168416"/>
                </a:lnTo>
                <a:lnTo>
                  <a:pt x="3821787" y="5171110"/>
                </a:lnTo>
                <a:lnTo>
                  <a:pt x="3819542" y="5173804"/>
                </a:lnTo>
                <a:lnTo>
                  <a:pt x="3817297" y="5175601"/>
                </a:lnTo>
                <a:lnTo>
                  <a:pt x="3814603" y="5177397"/>
                </a:lnTo>
                <a:lnTo>
                  <a:pt x="3812357" y="5178744"/>
                </a:lnTo>
                <a:lnTo>
                  <a:pt x="3809663" y="5180091"/>
                </a:lnTo>
                <a:lnTo>
                  <a:pt x="3806969" y="5180540"/>
                </a:lnTo>
                <a:lnTo>
                  <a:pt x="3803826" y="5180989"/>
                </a:lnTo>
                <a:lnTo>
                  <a:pt x="3797988" y="5181438"/>
                </a:lnTo>
                <a:lnTo>
                  <a:pt x="3791252" y="5180989"/>
                </a:lnTo>
                <a:lnTo>
                  <a:pt x="3784966" y="5180091"/>
                </a:lnTo>
                <a:lnTo>
                  <a:pt x="3770596" y="5177846"/>
                </a:lnTo>
                <a:lnTo>
                  <a:pt x="3764310" y="5176948"/>
                </a:lnTo>
                <a:lnTo>
                  <a:pt x="3757574" y="5176499"/>
                </a:lnTo>
                <a:lnTo>
                  <a:pt x="3751736" y="5176948"/>
                </a:lnTo>
                <a:lnTo>
                  <a:pt x="3748593" y="5177397"/>
                </a:lnTo>
                <a:lnTo>
                  <a:pt x="3745899" y="5177846"/>
                </a:lnTo>
                <a:lnTo>
                  <a:pt x="3705036" y="5181438"/>
                </a:lnTo>
                <a:lnTo>
                  <a:pt x="3711322" y="5186827"/>
                </a:lnTo>
                <a:lnTo>
                  <a:pt x="3717160" y="5192664"/>
                </a:lnTo>
                <a:lnTo>
                  <a:pt x="3723447" y="5197155"/>
                </a:lnTo>
                <a:lnTo>
                  <a:pt x="3729733" y="5201196"/>
                </a:lnTo>
                <a:lnTo>
                  <a:pt x="3736020" y="5205238"/>
                </a:lnTo>
                <a:lnTo>
                  <a:pt x="3742755" y="5208830"/>
                </a:lnTo>
                <a:lnTo>
                  <a:pt x="3749940" y="5211973"/>
                </a:lnTo>
                <a:lnTo>
                  <a:pt x="3756676" y="5214668"/>
                </a:lnTo>
                <a:lnTo>
                  <a:pt x="3763412" y="5217362"/>
                </a:lnTo>
                <a:lnTo>
                  <a:pt x="3770596" y="5219607"/>
                </a:lnTo>
                <a:lnTo>
                  <a:pt x="3784966" y="5223648"/>
                </a:lnTo>
                <a:lnTo>
                  <a:pt x="3799784" y="5227241"/>
                </a:lnTo>
                <a:lnTo>
                  <a:pt x="3814154" y="5230384"/>
                </a:lnTo>
                <a:lnTo>
                  <a:pt x="3844240" y="5235324"/>
                </a:lnTo>
                <a:lnTo>
                  <a:pt x="3859058" y="5238018"/>
                </a:lnTo>
                <a:lnTo>
                  <a:pt x="3873877" y="5241161"/>
                </a:lnTo>
                <a:lnTo>
                  <a:pt x="3888246" y="5244754"/>
                </a:lnTo>
                <a:lnTo>
                  <a:pt x="3902616" y="5249244"/>
                </a:lnTo>
                <a:lnTo>
                  <a:pt x="3909351" y="5251938"/>
                </a:lnTo>
                <a:lnTo>
                  <a:pt x="3916087" y="5255082"/>
                </a:lnTo>
                <a:lnTo>
                  <a:pt x="3922823" y="5258225"/>
                </a:lnTo>
                <a:lnTo>
                  <a:pt x="3930007" y="5262266"/>
                </a:lnTo>
                <a:lnTo>
                  <a:pt x="3938539" y="5263613"/>
                </a:lnTo>
                <a:lnTo>
                  <a:pt x="3947071" y="5265410"/>
                </a:lnTo>
                <a:lnTo>
                  <a:pt x="3955603" y="5267655"/>
                </a:lnTo>
                <a:lnTo>
                  <a:pt x="3963686" y="5270349"/>
                </a:lnTo>
                <a:lnTo>
                  <a:pt x="3972218" y="5273043"/>
                </a:lnTo>
                <a:lnTo>
                  <a:pt x="3979851" y="5276187"/>
                </a:lnTo>
                <a:lnTo>
                  <a:pt x="3987485" y="5279779"/>
                </a:lnTo>
                <a:lnTo>
                  <a:pt x="3995119" y="5283371"/>
                </a:lnTo>
                <a:lnTo>
                  <a:pt x="4002753" y="5287413"/>
                </a:lnTo>
                <a:lnTo>
                  <a:pt x="4010386" y="5291454"/>
                </a:lnTo>
                <a:lnTo>
                  <a:pt x="4024756" y="5301333"/>
                </a:lnTo>
                <a:lnTo>
                  <a:pt x="4038676" y="5311212"/>
                </a:lnTo>
                <a:lnTo>
                  <a:pt x="4052597" y="5321989"/>
                </a:lnTo>
                <a:lnTo>
                  <a:pt x="4055740" y="5327827"/>
                </a:lnTo>
                <a:lnTo>
                  <a:pt x="4058434" y="5333215"/>
                </a:lnTo>
                <a:lnTo>
                  <a:pt x="4060679" y="5339502"/>
                </a:lnTo>
                <a:lnTo>
                  <a:pt x="4062476" y="5345340"/>
                </a:lnTo>
                <a:lnTo>
                  <a:pt x="4063823" y="5351177"/>
                </a:lnTo>
                <a:lnTo>
                  <a:pt x="4065170" y="5356566"/>
                </a:lnTo>
                <a:lnTo>
                  <a:pt x="4066068" y="5362403"/>
                </a:lnTo>
                <a:lnTo>
                  <a:pt x="4066517" y="5368241"/>
                </a:lnTo>
                <a:lnTo>
                  <a:pt x="4066966" y="5379916"/>
                </a:lnTo>
                <a:lnTo>
                  <a:pt x="4066517" y="5391142"/>
                </a:lnTo>
                <a:lnTo>
                  <a:pt x="4065170" y="5402368"/>
                </a:lnTo>
                <a:lnTo>
                  <a:pt x="4063823" y="5414044"/>
                </a:lnTo>
                <a:lnTo>
                  <a:pt x="4061577" y="5425270"/>
                </a:lnTo>
                <a:lnTo>
                  <a:pt x="4058883" y="5436945"/>
                </a:lnTo>
                <a:lnTo>
                  <a:pt x="4053944" y="5459846"/>
                </a:lnTo>
                <a:lnTo>
                  <a:pt x="4051698" y="5471072"/>
                </a:lnTo>
                <a:lnTo>
                  <a:pt x="4049902" y="5482747"/>
                </a:lnTo>
                <a:lnTo>
                  <a:pt x="4048555" y="5493974"/>
                </a:lnTo>
                <a:lnTo>
                  <a:pt x="4048106" y="5505649"/>
                </a:lnTo>
                <a:lnTo>
                  <a:pt x="4049453" y="5517324"/>
                </a:lnTo>
                <a:lnTo>
                  <a:pt x="4050351" y="5529448"/>
                </a:lnTo>
                <a:lnTo>
                  <a:pt x="4050351" y="5541572"/>
                </a:lnTo>
                <a:lnTo>
                  <a:pt x="4049902" y="5553697"/>
                </a:lnTo>
                <a:lnTo>
                  <a:pt x="4048555" y="5566719"/>
                </a:lnTo>
                <a:lnTo>
                  <a:pt x="4046759" y="5579292"/>
                </a:lnTo>
                <a:lnTo>
                  <a:pt x="4044514" y="5591416"/>
                </a:lnTo>
                <a:lnTo>
                  <a:pt x="4041370" y="5604439"/>
                </a:lnTo>
                <a:lnTo>
                  <a:pt x="4037329" y="5617012"/>
                </a:lnTo>
                <a:lnTo>
                  <a:pt x="4033288" y="5630034"/>
                </a:lnTo>
                <a:lnTo>
                  <a:pt x="4028797" y="5642158"/>
                </a:lnTo>
                <a:lnTo>
                  <a:pt x="4023858" y="5654283"/>
                </a:lnTo>
                <a:lnTo>
                  <a:pt x="4018469" y="5666856"/>
                </a:lnTo>
                <a:lnTo>
                  <a:pt x="4012632" y="5678980"/>
                </a:lnTo>
                <a:lnTo>
                  <a:pt x="4006345" y="5690655"/>
                </a:lnTo>
                <a:lnTo>
                  <a:pt x="3998711" y="5701881"/>
                </a:lnTo>
                <a:lnTo>
                  <a:pt x="3991526" y="5713557"/>
                </a:lnTo>
                <a:lnTo>
                  <a:pt x="3984342" y="5724783"/>
                </a:lnTo>
                <a:lnTo>
                  <a:pt x="3976259" y="5735560"/>
                </a:lnTo>
                <a:lnTo>
                  <a:pt x="3968176" y="5745888"/>
                </a:lnTo>
                <a:lnTo>
                  <a:pt x="3959195" y="5756216"/>
                </a:lnTo>
                <a:lnTo>
                  <a:pt x="3950214" y="5765646"/>
                </a:lnTo>
                <a:lnTo>
                  <a:pt x="3941233" y="5774627"/>
                </a:lnTo>
                <a:lnTo>
                  <a:pt x="3931803" y="5783608"/>
                </a:lnTo>
                <a:lnTo>
                  <a:pt x="3921475" y="5791690"/>
                </a:lnTo>
                <a:lnTo>
                  <a:pt x="3911596" y="5799324"/>
                </a:lnTo>
                <a:lnTo>
                  <a:pt x="3901717" y="5806509"/>
                </a:lnTo>
                <a:lnTo>
                  <a:pt x="3890940" y="5813245"/>
                </a:lnTo>
                <a:lnTo>
                  <a:pt x="3880612" y="5819082"/>
                </a:lnTo>
                <a:lnTo>
                  <a:pt x="3869835" y="5824022"/>
                </a:lnTo>
                <a:lnTo>
                  <a:pt x="3859058" y="5828512"/>
                </a:lnTo>
                <a:lnTo>
                  <a:pt x="3847832" y="5832554"/>
                </a:lnTo>
                <a:lnTo>
                  <a:pt x="3844240" y="5835248"/>
                </a:lnTo>
                <a:lnTo>
                  <a:pt x="3840198" y="5837044"/>
                </a:lnTo>
                <a:lnTo>
                  <a:pt x="3836157" y="5837493"/>
                </a:lnTo>
                <a:lnTo>
                  <a:pt x="3831666" y="5837044"/>
                </a:lnTo>
                <a:lnTo>
                  <a:pt x="3825829" y="5841085"/>
                </a:lnTo>
                <a:lnTo>
                  <a:pt x="3819093" y="5844678"/>
                </a:lnTo>
                <a:lnTo>
                  <a:pt x="3812357" y="5847372"/>
                </a:lnTo>
                <a:lnTo>
                  <a:pt x="3805173" y="5849617"/>
                </a:lnTo>
                <a:lnTo>
                  <a:pt x="3797988" y="5851413"/>
                </a:lnTo>
                <a:lnTo>
                  <a:pt x="3790803" y="5852312"/>
                </a:lnTo>
                <a:lnTo>
                  <a:pt x="3774638" y="5854108"/>
                </a:lnTo>
                <a:lnTo>
                  <a:pt x="3758472" y="5855904"/>
                </a:lnTo>
                <a:lnTo>
                  <a:pt x="3749491" y="5856802"/>
                </a:lnTo>
                <a:lnTo>
                  <a:pt x="3740061" y="5858149"/>
                </a:lnTo>
                <a:lnTo>
                  <a:pt x="3731080" y="5859945"/>
                </a:lnTo>
                <a:lnTo>
                  <a:pt x="3721650" y="5862190"/>
                </a:lnTo>
                <a:lnTo>
                  <a:pt x="3712220" y="5865334"/>
                </a:lnTo>
                <a:lnTo>
                  <a:pt x="3701443" y="5868926"/>
                </a:lnTo>
                <a:lnTo>
                  <a:pt x="3724794" y="5874315"/>
                </a:lnTo>
                <a:lnTo>
                  <a:pt x="3747695" y="5879254"/>
                </a:lnTo>
                <a:lnTo>
                  <a:pt x="3792150" y="5889133"/>
                </a:lnTo>
                <a:lnTo>
                  <a:pt x="3835259" y="5898114"/>
                </a:lnTo>
                <a:lnTo>
                  <a:pt x="3877020" y="5906646"/>
                </a:lnTo>
                <a:lnTo>
                  <a:pt x="3897676" y="5911136"/>
                </a:lnTo>
                <a:lnTo>
                  <a:pt x="3917883" y="5916076"/>
                </a:lnTo>
                <a:lnTo>
                  <a:pt x="3938090" y="5921464"/>
                </a:lnTo>
                <a:lnTo>
                  <a:pt x="3957848" y="5927302"/>
                </a:lnTo>
                <a:lnTo>
                  <a:pt x="3977157" y="5933140"/>
                </a:lnTo>
                <a:lnTo>
                  <a:pt x="3996466" y="5939426"/>
                </a:lnTo>
                <a:lnTo>
                  <a:pt x="4015775" y="5946611"/>
                </a:lnTo>
                <a:lnTo>
                  <a:pt x="4034186" y="5954245"/>
                </a:lnTo>
                <a:lnTo>
                  <a:pt x="4442368" y="6056627"/>
                </a:lnTo>
                <a:lnTo>
                  <a:pt x="4442368" y="6056178"/>
                </a:lnTo>
                <a:lnTo>
                  <a:pt x="4457187" y="6057974"/>
                </a:lnTo>
                <a:lnTo>
                  <a:pt x="4472005" y="6059770"/>
                </a:lnTo>
                <a:lnTo>
                  <a:pt x="4501193" y="6064710"/>
                </a:lnTo>
                <a:lnTo>
                  <a:pt x="4530381" y="6070547"/>
                </a:lnTo>
                <a:lnTo>
                  <a:pt x="4558671" y="6077283"/>
                </a:lnTo>
                <a:lnTo>
                  <a:pt x="4586961" y="6084468"/>
                </a:lnTo>
                <a:lnTo>
                  <a:pt x="4615251" y="6092551"/>
                </a:lnTo>
                <a:lnTo>
                  <a:pt x="4643091" y="6101532"/>
                </a:lnTo>
                <a:lnTo>
                  <a:pt x="4670483" y="6111410"/>
                </a:lnTo>
                <a:lnTo>
                  <a:pt x="4697874" y="6121289"/>
                </a:lnTo>
                <a:lnTo>
                  <a:pt x="4725266" y="6131618"/>
                </a:lnTo>
                <a:lnTo>
                  <a:pt x="4752658" y="6142844"/>
                </a:lnTo>
                <a:lnTo>
                  <a:pt x="4779601" y="6154070"/>
                </a:lnTo>
                <a:lnTo>
                  <a:pt x="4833935" y="6177420"/>
                </a:lnTo>
                <a:lnTo>
                  <a:pt x="4887371" y="6201669"/>
                </a:lnTo>
                <a:lnTo>
                  <a:pt x="4892311" y="6203914"/>
                </a:lnTo>
                <a:lnTo>
                  <a:pt x="4897250" y="6206608"/>
                </a:lnTo>
                <a:lnTo>
                  <a:pt x="4900394" y="6209302"/>
                </a:lnTo>
                <a:lnTo>
                  <a:pt x="4903088" y="6211548"/>
                </a:lnTo>
                <a:lnTo>
                  <a:pt x="4905333" y="6214242"/>
                </a:lnTo>
                <a:lnTo>
                  <a:pt x="4906680" y="6217834"/>
                </a:lnTo>
                <a:lnTo>
                  <a:pt x="4907578" y="6220528"/>
                </a:lnTo>
                <a:lnTo>
                  <a:pt x="4908027" y="6223223"/>
                </a:lnTo>
                <a:lnTo>
                  <a:pt x="4908476" y="6225917"/>
                </a:lnTo>
                <a:lnTo>
                  <a:pt x="4908476" y="6229060"/>
                </a:lnTo>
                <a:lnTo>
                  <a:pt x="4907578" y="6234898"/>
                </a:lnTo>
                <a:lnTo>
                  <a:pt x="4906680" y="6241634"/>
                </a:lnTo>
                <a:lnTo>
                  <a:pt x="4906231" y="6247920"/>
                </a:lnTo>
                <a:lnTo>
                  <a:pt x="4906680" y="6277557"/>
                </a:lnTo>
                <a:lnTo>
                  <a:pt x="4907578" y="6306745"/>
                </a:lnTo>
                <a:lnTo>
                  <a:pt x="4909375" y="6365121"/>
                </a:lnTo>
                <a:lnTo>
                  <a:pt x="4911620" y="6391166"/>
                </a:lnTo>
                <a:lnTo>
                  <a:pt x="4912967" y="6404637"/>
                </a:lnTo>
                <a:lnTo>
                  <a:pt x="4914314" y="6417659"/>
                </a:lnTo>
                <a:lnTo>
                  <a:pt x="4914763" y="6430682"/>
                </a:lnTo>
                <a:lnTo>
                  <a:pt x="4914763" y="6443704"/>
                </a:lnTo>
                <a:lnTo>
                  <a:pt x="4914314" y="6455828"/>
                </a:lnTo>
                <a:lnTo>
                  <a:pt x="4912518" y="6467952"/>
                </a:lnTo>
                <a:lnTo>
                  <a:pt x="4911620" y="6474239"/>
                </a:lnTo>
                <a:lnTo>
                  <a:pt x="4909824" y="6480076"/>
                </a:lnTo>
                <a:lnTo>
                  <a:pt x="4908027" y="6485914"/>
                </a:lnTo>
                <a:lnTo>
                  <a:pt x="4906231" y="6491303"/>
                </a:lnTo>
                <a:lnTo>
                  <a:pt x="4903537" y="6497140"/>
                </a:lnTo>
                <a:lnTo>
                  <a:pt x="4900843" y="6502529"/>
                </a:lnTo>
                <a:lnTo>
                  <a:pt x="4897699" y="6507468"/>
                </a:lnTo>
                <a:lnTo>
                  <a:pt x="4894107" y="6512857"/>
                </a:lnTo>
                <a:lnTo>
                  <a:pt x="4889617" y="6517796"/>
                </a:lnTo>
                <a:lnTo>
                  <a:pt x="4885126" y="6522736"/>
                </a:lnTo>
                <a:lnTo>
                  <a:pt x="4880187" y="6527226"/>
                </a:lnTo>
                <a:lnTo>
                  <a:pt x="4874798" y="6531717"/>
                </a:lnTo>
                <a:lnTo>
                  <a:pt x="4868960" y="6536207"/>
                </a:lnTo>
                <a:lnTo>
                  <a:pt x="4862225" y="6540249"/>
                </a:lnTo>
                <a:lnTo>
                  <a:pt x="4854591" y="6544290"/>
                </a:lnTo>
                <a:lnTo>
                  <a:pt x="4847406" y="6548331"/>
                </a:lnTo>
                <a:lnTo>
                  <a:pt x="4847406" y="6551924"/>
                </a:lnTo>
                <a:lnTo>
                  <a:pt x="4848304" y="6555965"/>
                </a:lnTo>
                <a:lnTo>
                  <a:pt x="4849202" y="6559557"/>
                </a:lnTo>
                <a:lnTo>
                  <a:pt x="4850550" y="6563599"/>
                </a:lnTo>
                <a:lnTo>
                  <a:pt x="4853693" y="6570784"/>
                </a:lnTo>
                <a:lnTo>
                  <a:pt x="4857734" y="6577968"/>
                </a:lnTo>
                <a:lnTo>
                  <a:pt x="4862225" y="6585602"/>
                </a:lnTo>
                <a:lnTo>
                  <a:pt x="4866715" y="6592338"/>
                </a:lnTo>
                <a:lnTo>
                  <a:pt x="4871206" y="6599522"/>
                </a:lnTo>
                <a:lnTo>
                  <a:pt x="4875247" y="6606707"/>
                </a:lnTo>
                <a:lnTo>
                  <a:pt x="4878839" y="6613892"/>
                </a:lnTo>
                <a:lnTo>
                  <a:pt x="4881983" y="6621526"/>
                </a:lnTo>
                <a:lnTo>
                  <a:pt x="4882881" y="6625567"/>
                </a:lnTo>
                <a:lnTo>
                  <a:pt x="4883779" y="6629159"/>
                </a:lnTo>
                <a:lnTo>
                  <a:pt x="4884228" y="6633201"/>
                </a:lnTo>
                <a:lnTo>
                  <a:pt x="4884677" y="6636793"/>
                </a:lnTo>
                <a:lnTo>
                  <a:pt x="4884228" y="6640835"/>
                </a:lnTo>
                <a:lnTo>
                  <a:pt x="4883779" y="6644876"/>
                </a:lnTo>
                <a:lnTo>
                  <a:pt x="4882881" y="6648917"/>
                </a:lnTo>
                <a:lnTo>
                  <a:pt x="4881534" y="6653408"/>
                </a:lnTo>
                <a:lnTo>
                  <a:pt x="4879738" y="6657898"/>
                </a:lnTo>
                <a:lnTo>
                  <a:pt x="4877043" y="6662389"/>
                </a:lnTo>
                <a:lnTo>
                  <a:pt x="4874349" y="6666879"/>
                </a:lnTo>
                <a:lnTo>
                  <a:pt x="4870757" y="6671370"/>
                </a:lnTo>
                <a:lnTo>
                  <a:pt x="4875247" y="6677656"/>
                </a:lnTo>
                <a:lnTo>
                  <a:pt x="4879738" y="6684392"/>
                </a:lnTo>
                <a:lnTo>
                  <a:pt x="4881983" y="6687535"/>
                </a:lnTo>
                <a:lnTo>
                  <a:pt x="4884677" y="6690230"/>
                </a:lnTo>
                <a:lnTo>
                  <a:pt x="4887371" y="6692475"/>
                </a:lnTo>
                <a:lnTo>
                  <a:pt x="4890066" y="6693822"/>
                </a:lnTo>
                <a:lnTo>
                  <a:pt x="4920152" y="6706395"/>
                </a:lnTo>
                <a:lnTo>
                  <a:pt x="4946196" y="6717621"/>
                </a:lnTo>
                <a:lnTo>
                  <a:pt x="4969098" y="6727500"/>
                </a:lnTo>
                <a:lnTo>
                  <a:pt x="4987957" y="6737379"/>
                </a:lnTo>
                <a:lnTo>
                  <a:pt x="4996489" y="6741870"/>
                </a:lnTo>
                <a:lnTo>
                  <a:pt x="5004123" y="6746360"/>
                </a:lnTo>
                <a:lnTo>
                  <a:pt x="5011757" y="6750851"/>
                </a:lnTo>
                <a:lnTo>
                  <a:pt x="5018043" y="6755790"/>
                </a:lnTo>
                <a:lnTo>
                  <a:pt x="5023881" y="6760730"/>
                </a:lnTo>
                <a:lnTo>
                  <a:pt x="5028821" y="6765669"/>
                </a:lnTo>
                <a:lnTo>
                  <a:pt x="5033311" y="6771507"/>
                </a:lnTo>
                <a:lnTo>
                  <a:pt x="5037352" y="6776895"/>
                </a:lnTo>
                <a:lnTo>
                  <a:pt x="5040945" y="6782733"/>
                </a:lnTo>
                <a:lnTo>
                  <a:pt x="5044537" y="6788570"/>
                </a:lnTo>
                <a:lnTo>
                  <a:pt x="5047231" y="6795306"/>
                </a:lnTo>
                <a:lnTo>
                  <a:pt x="5049028" y="6802042"/>
                </a:lnTo>
                <a:lnTo>
                  <a:pt x="5050824" y="6810125"/>
                </a:lnTo>
                <a:lnTo>
                  <a:pt x="5052171" y="6818207"/>
                </a:lnTo>
                <a:lnTo>
                  <a:pt x="5053518" y="6826739"/>
                </a:lnTo>
                <a:lnTo>
                  <a:pt x="5053967" y="6835720"/>
                </a:lnTo>
                <a:lnTo>
                  <a:pt x="5054416" y="6846048"/>
                </a:lnTo>
                <a:lnTo>
                  <a:pt x="5054865" y="6856376"/>
                </a:lnTo>
                <a:lnTo>
                  <a:pt x="5054835" y="6857999"/>
                </a:lnTo>
                <a:lnTo>
                  <a:pt x="0" y="6857999"/>
                </a:lnTo>
                <a:close/>
              </a:path>
            </a:pathLst>
          </a:custGeom>
          <a:solidFill>
            <a:schemeClr val="accent4"/>
          </a:solidFill>
          <a:effectLst/>
        </p:spPr>
        <p:txBody>
          <a:bodyPr wrap="square" anchor="ctr">
            <a:noAutofit/>
          </a:bodyPr>
          <a:lstStyle>
            <a:lvl1pPr marL="0" indent="0" algn="ctr">
              <a:buNone/>
              <a:defRPr/>
            </a:lvl1pPr>
          </a:lstStyle>
          <a:p>
            <a:r>
              <a:rPr lang="en-US" dirty="0"/>
              <a:t>Insert image</a:t>
            </a:r>
          </a:p>
        </p:txBody>
      </p:sp>
      <p:cxnSp>
        <p:nvCxnSpPr>
          <p:cNvPr id="11" name="Straight Connector 10">
            <a:extLst>
              <a:ext uri="{FF2B5EF4-FFF2-40B4-BE49-F238E27FC236}">
                <a16:creationId xmlns:a16="http://schemas.microsoft.com/office/drawing/2014/main" id="{A888B3E0-8DCD-456C-9A81-A06047A540F1}"/>
              </a:ext>
            </a:extLst>
          </p:cNvPr>
          <p:cNvCxnSpPr>
            <a:cxnSpLocks/>
          </p:cNvCxnSpPr>
          <p:nvPr userDrawn="1"/>
        </p:nvCxnSpPr>
        <p:spPr>
          <a:xfrm>
            <a:off x="6644481" y="3735998"/>
            <a:ext cx="4709319" cy="0"/>
          </a:xfrm>
          <a:prstGeom prst="line">
            <a:avLst/>
          </a:prstGeom>
          <a:ln w="38100">
            <a:solidFill>
              <a:schemeClr val="accent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08308550"/>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A761EBF2-59A8-493E-A70E-4E3F04E4BEF1}"/>
              </a:ext>
            </a:extLst>
          </p:cNvPr>
          <p:cNvSpPr/>
          <p:nvPr userDrawn="1"/>
        </p:nvSpPr>
        <p:spPr>
          <a:xfrm flipV="1">
            <a:off x="0" y="0"/>
            <a:ext cx="12192000" cy="133726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Rectangle 23">
            <a:extLst>
              <a:ext uri="{FF2B5EF4-FFF2-40B4-BE49-F238E27FC236}">
                <a16:creationId xmlns:a16="http://schemas.microsoft.com/office/drawing/2014/main" id="{76CF1B85-0355-48E9-B306-F864651DACFE}"/>
              </a:ext>
            </a:extLst>
          </p:cNvPr>
          <p:cNvSpPr/>
          <p:nvPr userDrawn="1"/>
        </p:nvSpPr>
        <p:spPr>
          <a:xfrm flipV="1">
            <a:off x="0" y="1494264"/>
            <a:ext cx="12192000" cy="536373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Title Placeholder 1">
            <a:extLst>
              <a:ext uri="{FF2B5EF4-FFF2-40B4-BE49-F238E27FC236}">
                <a16:creationId xmlns:a16="http://schemas.microsoft.com/office/drawing/2014/main" id="{CFF93076-6C09-4956-9FF5-8C18E8E08632}"/>
              </a:ext>
            </a:extLst>
          </p:cNvPr>
          <p:cNvSpPr>
            <a:spLocks noGrp="1"/>
          </p:cNvSpPr>
          <p:nvPr>
            <p:ph type="title" hasCustomPrompt="1"/>
          </p:nvPr>
        </p:nvSpPr>
        <p:spPr>
          <a:xfrm>
            <a:off x="838200" y="428534"/>
            <a:ext cx="10515600" cy="637198"/>
          </a:xfrm>
          <a:prstGeom prst="rect">
            <a:avLst/>
          </a:prstGeom>
        </p:spPr>
        <p:txBody>
          <a:bodyPr vert="horz" lIns="91440" tIns="45720" rIns="91440" bIns="45720" rtlCol="0" anchor="ctr">
            <a:normAutofit/>
          </a:bodyPr>
          <a:lstStyle/>
          <a:p>
            <a:r>
              <a:rPr lang="en-US" dirty="0"/>
              <a:t>CLICK TO EDIT MASTER TITLE STYLE</a:t>
            </a:r>
          </a:p>
        </p:txBody>
      </p:sp>
      <p:sp>
        <p:nvSpPr>
          <p:cNvPr id="3" name="Content Placeholder 2">
            <a:extLst>
              <a:ext uri="{FF2B5EF4-FFF2-40B4-BE49-F238E27FC236}">
                <a16:creationId xmlns:a16="http://schemas.microsoft.com/office/drawing/2014/main" id="{74613A25-0D49-4567-AFF2-7C1B75F6C5DC}"/>
              </a:ext>
            </a:extLst>
          </p:cNvPr>
          <p:cNvSpPr>
            <a:spLocks noGrp="1"/>
          </p:cNvSpPr>
          <p:nvPr>
            <p:ph idx="1"/>
          </p:nvPr>
        </p:nvSpPr>
        <p:spPr>
          <a:xfrm>
            <a:off x="838200" y="1922798"/>
            <a:ext cx="10515600" cy="4254165"/>
          </a:xfrm>
        </p:spPr>
        <p:txBody>
          <a:bodyPr/>
          <a:lstStyle>
            <a:lvl1pPr>
              <a:defRPr sz="1600">
                <a:latin typeface="+mj-lt"/>
              </a:defRPr>
            </a:lvl1pPr>
            <a:lvl2pPr>
              <a:defRPr sz="1400">
                <a:latin typeface="+mj-lt"/>
              </a:defRPr>
            </a:lvl2pPr>
            <a:lvl3pPr>
              <a:defRPr sz="1200">
                <a:latin typeface="+mj-lt"/>
              </a:defRPr>
            </a:lvl3pPr>
            <a:lvl4pPr>
              <a:defRPr sz="1100">
                <a:latin typeface="+mj-lt"/>
              </a:defRPr>
            </a:lvl4pPr>
            <a:lvl5pPr>
              <a:defRPr sz="1100">
                <a:latin typeface="+mj-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a:extLst>
              <a:ext uri="{FF2B5EF4-FFF2-40B4-BE49-F238E27FC236}">
                <a16:creationId xmlns:a16="http://schemas.microsoft.com/office/drawing/2014/main" id="{A7AE94F1-8673-4376-AF63-CEC216A7E725}"/>
              </a:ext>
            </a:extLst>
          </p:cNvPr>
          <p:cNvSpPr>
            <a:spLocks noGrp="1"/>
          </p:cNvSpPr>
          <p:nvPr>
            <p:ph type="ftr" sz="quarter" idx="11"/>
          </p:nvPr>
        </p:nvSpPr>
        <p:spPr/>
        <p:txBody>
          <a:bodyPr/>
          <a:lstStyle/>
          <a:p>
            <a:endParaRPr lang="en-US" dirty="0"/>
          </a:p>
        </p:txBody>
      </p:sp>
      <p:sp>
        <p:nvSpPr>
          <p:cNvPr id="27" name="Shape 61">
            <a:extLst>
              <a:ext uri="{FF2B5EF4-FFF2-40B4-BE49-F238E27FC236}">
                <a16:creationId xmlns:a16="http://schemas.microsoft.com/office/drawing/2014/main" id="{13E82DCB-0215-47C1-B2C7-C6D824B426A3}"/>
              </a:ext>
            </a:extLst>
          </p:cNvPr>
          <p:cNvSpPr/>
          <p:nvPr userDrawn="1"/>
        </p:nvSpPr>
        <p:spPr>
          <a:xfrm>
            <a:off x="9356458" y="6366765"/>
            <a:ext cx="1997342" cy="346249"/>
          </a:xfrm>
          <a:prstGeom prst="rect">
            <a:avLst/>
          </a:prstGeom>
          <a:ln w="3175">
            <a:miter lim="400000"/>
          </a:ln>
          <a:extLst>
            <a:ext uri="{C572A759-6A51-4108-AA02-DFA0A04FC94B}">
              <ma14:wrappingTextBoxFlag xmlns:ma14="http://schemas.microsoft.com/office/mac/drawingml/2011/main" xmlns="" val="1"/>
            </a:ext>
          </a:extLst>
        </p:spPr>
        <p:txBody>
          <a:bodyPr wrap="none" lIns="19050" tIns="19050" rIns="19050" bIns="19050" anchor="ctr">
            <a:spAutoFit/>
          </a:bodyPr>
          <a:lstStyle/>
          <a:p>
            <a:pPr>
              <a:defRPr sz="3000">
                <a:solidFill>
                  <a:srgbClr val="3A3B39"/>
                </a:solidFill>
                <a:latin typeface="Bebas"/>
                <a:ea typeface="Bebas"/>
                <a:cs typeface="Bebas"/>
                <a:sym typeface="Bebas"/>
              </a:defRPr>
            </a:pPr>
            <a:r>
              <a:rPr lang="en-US" sz="2000" b="1" kern="1200" dirty="0">
                <a:solidFill>
                  <a:schemeClr val="accent1"/>
                </a:solidFill>
                <a:latin typeface="+mn-lt"/>
                <a:ea typeface="+mn-ea"/>
                <a:cs typeface="+mn-cs"/>
                <a:sym typeface="Bebas"/>
              </a:rPr>
              <a:t>ALPINE</a:t>
            </a:r>
            <a:r>
              <a:rPr lang="en-US" sz="2000" b="1" kern="1200" dirty="0">
                <a:solidFill>
                  <a:schemeClr val="tx1"/>
                </a:solidFill>
                <a:latin typeface="+mn-lt"/>
                <a:ea typeface="+mn-ea"/>
                <a:cs typeface="+mn-cs"/>
                <a:sym typeface="Bebas"/>
              </a:rPr>
              <a:t> SKI HOUSE</a:t>
            </a:r>
            <a:endParaRPr lang="en-US" sz="2000" b="1" i="0" spc="0" dirty="0">
              <a:solidFill>
                <a:schemeClr val="tx1"/>
              </a:solidFill>
              <a:latin typeface="Gill Sans" panose="020B0502020104020203" pitchFamily="34" charset="-79"/>
              <a:cs typeface="Gill Sans" panose="020B0502020104020203" pitchFamily="34" charset="-79"/>
            </a:endParaRPr>
          </a:p>
        </p:txBody>
      </p:sp>
      <p:sp>
        <p:nvSpPr>
          <p:cNvPr id="2" name="Slide Number Placeholder 1">
            <a:extLst>
              <a:ext uri="{FF2B5EF4-FFF2-40B4-BE49-F238E27FC236}">
                <a16:creationId xmlns:a16="http://schemas.microsoft.com/office/drawing/2014/main" id="{0262D2B8-28B2-8147-9C19-723D63DBC2DF}"/>
              </a:ext>
            </a:extLst>
          </p:cNvPr>
          <p:cNvSpPr>
            <a:spLocks noGrp="1"/>
          </p:cNvSpPr>
          <p:nvPr>
            <p:ph type="sldNum" sz="quarter" idx="12"/>
          </p:nvPr>
        </p:nvSpPr>
        <p:spPr/>
        <p:txBody>
          <a:bodyPr/>
          <a:lstStyle/>
          <a:p>
            <a:fld id="{45C00377-489B-40EC-B059-26BDDD2E89B9}" type="slidenum">
              <a:rPr lang="en-US" smtClean="0"/>
              <a:pPr/>
              <a:t>‹#›</a:t>
            </a:fld>
            <a:endParaRPr lang="en-US" dirty="0"/>
          </a:p>
        </p:txBody>
      </p:sp>
    </p:spTree>
    <p:extLst>
      <p:ext uri="{BB962C8B-B14F-4D97-AF65-F5344CB8AC3E}">
        <p14:creationId xmlns:p14="http://schemas.microsoft.com/office/powerpoint/2010/main" val="353075302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84312" y="1600200"/>
            <a:ext cx="3549121" cy="1371600"/>
          </a:xfrm>
        </p:spPr>
        <p:txBody>
          <a:bodyPr anchor="b">
            <a:normAutofit/>
          </a:bodyPr>
          <a:lstStyle>
            <a:lvl1pPr algn="ctr">
              <a:defRPr sz="2400" b="0"/>
            </a:lvl1pPr>
          </a:lstStyle>
          <a:p>
            <a:r>
              <a:rPr lang="en-US"/>
              <a:t>Click to edit Master title style</a:t>
            </a:r>
            <a:endParaRPr lang="en-US" dirty="0"/>
          </a:p>
        </p:txBody>
      </p:sp>
      <p:sp>
        <p:nvSpPr>
          <p:cNvPr id="3" name="Content Placeholder 2"/>
          <p:cNvSpPr>
            <a:spLocks noGrp="1"/>
          </p:cNvSpPr>
          <p:nvPr>
            <p:ph idx="1"/>
          </p:nvPr>
        </p:nvSpPr>
        <p:spPr>
          <a:xfrm>
            <a:off x="5262033" y="685799"/>
            <a:ext cx="6240990" cy="5105401"/>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484312" y="2971800"/>
            <a:ext cx="3549121" cy="18288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Divider Slide with Image">
    <p:spTree>
      <p:nvGrpSpPr>
        <p:cNvPr id="1" name=""/>
        <p:cNvGrpSpPr/>
        <p:nvPr/>
      </p:nvGrpSpPr>
      <p:grpSpPr>
        <a:xfrm>
          <a:off x="0" y="0"/>
          <a:ext cx="0" cy="0"/>
          <a:chOff x="0" y="0"/>
          <a:chExt cx="0" cy="0"/>
        </a:xfrm>
      </p:grpSpPr>
      <p:sp>
        <p:nvSpPr>
          <p:cNvPr id="17" name="Picture Placeholder 16">
            <a:extLst>
              <a:ext uri="{FF2B5EF4-FFF2-40B4-BE49-F238E27FC236}">
                <a16:creationId xmlns:a16="http://schemas.microsoft.com/office/drawing/2014/main" id="{71F73480-C004-4A28-8842-8F8F97D2E45C}"/>
              </a:ext>
            </a:extLst>
          </p:cNvPr>
          <p:cNvSpPr>
            <a:spLocks noGrp="1"/>
          </p:cNvSpPr>
          <p:nvPr>
            <p:ph type="pic" sz="quarter" idx="13" hasCustomPrompt="1"/>
          </p:nvPr>
        </p:nvSpPr>
        <p:spPr>
          <a:xfrm>
            <a:off x="0" y="681529"/>
            <a:ext cx="12192000" cy="5494941"/>
          </a:xfrm>
          <a:custGeom>
            <a:avLst/>
            <a:gdLst>
              <a:gd name="connsiteX0" fmla="*/ 69136 w 12191368"/>
              <a:gd name="connsiteY0" fmla="*/ 0 h 6738329"/>
              <a:gd name="connsiteX1" fmla="*/ 87098 w 12191368"/>
              <a:gd name="connsiteY1" fmla="*/ 399 h 6738329"/>
              <a:gd name="connsiteX2" fmla="*/ 107454 w 12191368"/>
              <a:gd name="connsiteY2" fmla="*/ 1198 h 6738329"/>
              <a:gd name="connsiteX3" fmla="*/ 129408 w 12191368"/>
              <a:gd name="connsiteY3" fmla="*/ 2794 h 6738329"/>
              <a:gd name="connsiteX4" fmla="*/ 152958 w 12191368"/>
              <a:gd name="connsiteY4" fmla="*/ 5190 h 6738329"/>
              <a:gd name="connsiteX5" fmla="*/ 176907 w 12191368"/>
              <a:gd name="connsiteY5" fmla="*/ 7584 h 6738329"/>
              <a:gd name="connsiteX6" fmla="*/ 200457 w 12191368"/>
              <a:gd name="connsiteY6" fmla="*/ 10777 h 6738329"/>
              <a:gd name="connsiteX7" fmla="*/ 223608 w 12191368"/>
              <a:gd name="connsiteY7" fmla="*/ 14370 h 6738329"/>
              <a:gd name="connsiteX8" fmla="*/ 245960 w 12191368"/>
              <a:gd name="connsiteY8" fmla="*/ 18361 h 6738329"/>
              <a:gd name="connsiteX9" fmla="*/ 265518 w 12191368"/>
              <a:gd name="connsiteY9" fmla="*/ 21953 h 6738329"/>
              <a:gd name="connsiteX10" fmla="*/ 283081 w 12191368"/>
              <a:gd name="connsiteY10" fmla="*/ 25945 h 6738329"/>
              <a:gd name="connsiteX11" fmla="*/ 290266 w 12191368"/>
              <a:gd name="connsiteY11" fmla="*/ 27941 h 6738329"/>
              <a:gd name="connsiteX12" fmla="*/ 297052 w 12191368"/>
              <a:gd name="connsiteY12" fmla="*/ 29936 h 6738329"/>
              <a:gd name="connsiteX13" fmla="*/ 303039 w 12191368"/>
              <a:gd name="connsiteY13" fmla="*/ 31933 h 6738329"/>
              <a:gd name="connsiteX14" fmla="*/ 307429 w 12191368"/>
              <a:gd name="connsiteY14" fmla="*/ 33928 h 6738329"/>
              <a:gd name="connsiteX15" fmla="*/ 311022 w 12191368"/>
              <a:gd name="connsiteY15" fmla="*/ 35924 h 6738329"/>
              <a:gd name="connsiteX16" fmla="*/ 313417 w 12191368"/>
              <a:gd name="connsiteY16" fmla="*/ 37520 h 6738329"/>
              <a:gd name="connsiteX17" fmla="*/ 316610 w 12191368"/>
              <a:gd name="connsiteY17" fmla="*/ 41911 h 6738329"/>
              <a:gd name="connsiteX18" fmla="*/ 319005 w 12191368"/>
              <a:gd name="connsiteY18" fmla="*/ 46302 h 6738329"/>
              <a:gd name="connsiteX19" fmla="*/ 321799 w 12191368"/>
              <a:gd name="connsiteY19" fmla="*/ 51491 h 6738329"/>
              <a:gd name="connsiteX20" fmla="*/ 323795 w 12191368"/>
              <a:gd name="connsiteY20" fmla="*/ 56679 h 6738329"/>
              <a:gd name="connsiteX21" fmla="*/ 327786 w 12191368"/>
              <a:gd name="connsiteY21" fmla="*/ 66659 h 6738329"/>
              <a:gd name="connsiteX22" fmla="*/ 332177 w 12191368"/>
              <a:gd name="connsiteY22" fmla="*/ 77037 h 6738329"/>
              <a:gd name="connsiteX23" fmla="*/ 335769 w 12191368"/>
              <a:gd name="connsiteY23" fmla="*/ 81427 h 6738329"/>
              <a:gd name="connsiteX24" fmla="*/ 338963 w 12191368"/>
              <a:gd name="connsiteY24" fmla="*/ 85818 h 6738329"/>
              <a:gd name="connsiteX25" fmla="*/ 342156 w 12191368"/>
              <a:gd name="connsiteY25" fmla="*/ 88612 h 6738329"/>
              <a:gd name="connsiteX26" fmla="*/ 344950 w 12191368"/>
              <a:gd name="connsiteY26" fmla="*/ 91406 h 6738329"/>
              <a:gd name="connsiteX27" fmla="*/ 347744 w 12191368"/>
              <a:gd name="connsiteY27" fmla="*/ 93002 h 6738329"/>
              <a:gd name="connsiteX28" fmla="*/ 350538 w 12191368"/>
              <a:gd name="connsiteY28" fmla="*/ 94599 h 6738329"/>
              <a:gd name="connsiteX29" fmla="*/ 352933 w 12191368"/>
              <a:gd name="connsiteY29" fmla="*/ 95398 h 6738329"/>
              <a:gd name="connsiteX30" fmla="*/ 355727 w 12191368"/>
              <a:gd name="connsiteY30" fmla="*/ 95797 h 6738329"/>
              <a:gd name="connsiteX31" fmla="*/ 358122 w 12191368"/>
              <a:gd name="connsiteY31" fmla="*/ 95398 h 6738329"/>
              <a:gd name="connsiteX32" fmla="*/ 360118 w 12191368"/>
              <a:gd name="connsiteY32" fmla="*/ 94999 h 6738329"/>
              <a:gd name="connsiteX33" fmla="*/ 362512 w 12191368"/>
              <a:gd name="connsiteY33" fmla="*/ 94200 h 6738329"/>
              <a:gd name="connsiteX34" fmla="*/ 364509 w 12191368"/>
              <a:gd name="connsiteY34" fmla="*/ 93002 h 6738329"/>
              <a:gd name="connsiteX35" fmla="*/ 369298 w 12191368"/>
              <a:gd name="connsiteY35" fmla="*/ 89809 h 6738329"/>
              <a:gd name="connsiteX36" fmla="*/ 373289 w 12191368"/>
              <a:gd name="connsiteY36" fmla="*/ 85818 h 6738329"/>
              <a:gd name="connsiteX37" fmla="*/ 381671 w 12191368"/>
              <a:gd name="connsiteY37" fmla="*/ 76238 h 6738329"/>
              <a:gd name="connsiteX38" fmla="*/ 386062 w 12191368"/>
              <a:gd name="connsiteY38" fmla="*/ 71847 h 6738329"/>
              <a:gd name="connsiteX39" fmla="*/ 390453 w 12191368"/>
              <a:gd name="connsiteY39" fmla="*/ 67856 h 6738329"/>
              <a:gd name="connsiteX40" fmla="*/ 392848 w 12191368"/>
              <a:gd name="connsiteY40" fmla="*/ 66259 h 6738329"/>
              <a:gd name="connsiteX41" fmla="*/ 395243 w 12191368"/>
              <a:gd name="connsiteY41" fmla="*/ 64662 h 6738329"/>
              <a:gd name="connsiteX42" fmla="*/ 397637 w 12191368"/>
              <a:gd name="connsiteY42" fmla="*/ 63465 h 6738329"/>
              <a:gd name="connsiteX43" fmla="*/ 400831 w 12191368"/>
              <a:gd name="connsiteY43" fmla="*/ 62667 h 6738329"/>
              <a:gd name="connsiteX44" fmla="*/ 403625 w 12191368"/>
              <a:gd name="connsiteY44" fmla="*/ 62268 h 6738329"/>
              <a:gd name="connsiteX45" fmla="*/ 406419 w 12191368"/>
              <a:gd name="connsiteY45" fmla="*/ 62268 h 6738329"/>
              <a:gd name="connsiteX46" fmla="*/ 409613 w 12191368"/>
              <a:gd name="connsiteY46" fmla="*/ 62667 h 6738329"/>
              <a:gd name="connsiteX47" fmla="*/ 412805 w 12191368"/>
              <a:gd name="connsiteY47" fmla="*/ 63465 h 6738329"/>
              <a:gd name="connsiteX48" fmla="*/ 409613 w 12191368"/>
              <a:gd name="connsiteY48" fmla="*/ 69852 h 6738329"/>
              <a:gd name="connsiteX49" fmla="*/ 407616 w 12191368"/>
              <a:gd name="connsiteY49" fmla="*/ 76238 h 6738329"/>
              <a:gd name="connsiteX50" fmla="*/ 406419 w 12191368"/>
              <a:gd name="connsiteY50" fmla="*/ 81826 h 6738329"/>
              <a:gd name="connsiteX51" fmla="*/ 406020 w 12191368"/>
              <a:gd name="connsiteY51" fmla="*/ 87415 h 6738329"/>
              <a:gd name="connsiteX52" fmla="*/ 406419 w 12191368"/>
              <a:gd name="connsiteY52" fmla="*/ 92204 h 6738329"/>
              <a:gd name="connsiteX53" fmla="*/ 407616 w 12191368"/>
              <a:gd name="connsiteY53" fmla="*/ 96994 h 6738329"/>
              <a:gd name="connsiteX54" fmla="*/ 409213 w 12191368"/>
              <a:gd name="connsiteY54" fmla="*/ 100985 h 6738329"/>
              <a:gd name="connsiteX55" fmla="*/ 411608 w 12191368"/>
              <a:gd name="connsiteY55" fmla="*/ 104977 h 6738329"/>
              <a:gd name="connsiteX56" fmla="*/ 414402 w 12191368"/>
              <a:gd name="connsiteY56" fmla="*/ 108968 h 6738329"/>
              <a:gd name="connsiteX57" fmla="*/ 417595 w 12191368"/>
              <a:gd name="connsiteY57" fmla="*/ 112561 h 6738329"/>
              <a:gd name="connsiteX58" fmla="*/ 421188 w 12191368"/>
              <a:gd name="connsiteY58" fmla="*/ 116153 h 6738329"/>
              <a:gd name="connsiteX59" fmla="*/ 425179 w 12191368"/>
              <a:gd name="connsiteY59" fmla="*/ 119346 h 6738329"/>
              <a:gd name="connsiteX60" fmla="*/ 433960 w 12191368"/>
              <a:gd name="connsiteY60" fmla="*/ 125334 h 6738329"/>
              <a:gd name="connsiteX61" fmla="*/ 443141 w 12191368"/>
              <a:gd name="connsiteY61" fmla="*/ 131321 h 6738329"/>
              <a:gd name="connsiteX62" fmla="*/ 452721 w 12191368"/>
              <a:gd name="connsiteY62" fmla="*/ 137308 h 6738329"/>
              <a:gd name="connsiteX63" fmla="*/ 461502 w 12191368"/>
              <a:gd name="connsiteY63" fmla="*/ 143295 h 6738329"/>
              <a:gd name="connsiteX64" fmla="*/ 465893 w 12191368"/>
              <a:gd name="connsiteY64" fmla="*/ 146489 h 6738329"/>
              <a:gd name="connsiteX65" fmla="*/ 469884 w 12191368"/>
              <a:gd name="connsiteY65" fmla="*/ 150480 h 6738329"/>
              <a:gd name="connsiteX66" fmla="*/ 473477 w 12191368"/>
              <a:gd name="connsiteY66" fmla="*/ 154072 h 6738329"/>
              <a:gd name="connsiteX67" fmla="*/ 476670 w 12191368"/>
              <a:gd name="connsiteY67" fmla="*/ 157665 h 6738329"/>
              <a:gd name="connsiteX68" fmla="*/ 479064 w 12191368"/>
              <a:gd name="connsiteY68" fmla="*/ 162055 h 6738329"/>
              <a:gd name="connsiteX69" fmla="*/ 481460 w 12191368"/>
              <a:gd name="connsiteY69" fmla="*/ 166447 h 6738329"/>
              <a:gd name="connsiteX70" fmla="*/ 483056 w 12191368"/>
              <a:gd name="connsiteY70" fmla="*/ 170837 h 6738329"/>
              <a:gd name="connsiteX71" fmla="*/ 483854 w 12191368"/>
              <a:gd name="connsiteY71" fmla="*/ 176026 h 6738329"/>
              <a:gd name="connsiteX72" fmla="*/ 484254 w 12191368"/>
              <a:gd name="connsiteY72" fmla="*/ 181614 h 6738329"/>
              <a:gd name="connsiteX73" fmla="*/ 483854 w 12191368"/>
              <a:gd name="connsiteY73" fmla="*/ 187601 h 6738329"/>
              <a:gd name="connsiteX74" fmla="*/ 482657 w 12191368"/>
              <a:gd name="connsiteY74" fmla="*/ 193988 h 6738329"/>
              <a:gd name="connsiteX75" fmla="*/ 480262 w 12191368"/>
              <a:gd name="connsiteY75" fmla="*/ 200375 h 6738329"/>
              <a:gd name="connsiteX76" fmla="*/ 485451 w 12191368"/>
              <a:gd name="connsiteY76" fmla="*/ 225520 h 6738329"/>
              <a:gd name="connsiteX77" fmla="*/ 489443 w 12191368"/>
              <a:gd name="connsiteY77" fmla="*/ 250268 h 6738329"/>
              <a:gd name="connsiteX78" fmla="*/ 493434 w 12191368"/>
              <a:gd name="connsiteY78" fmla="*/ 274616 h 6738329"/>
              <a:gd name="connsiteX79" fmla="*/ 496627 w 12191368"/>
              <a:gd name="connsiteY79" fmla="*/ 299763 h 6738329"/>
              <a:gd name="connsiteX80" fmla="*/ 499022 w 12191368"/>
              <a:gd name="connsiteY80" fmla="*/ 324510 h 6738329"/>
              <a:gd name="connsiteX81" fmla="*/ 499821 w 12191368"/>
              <a:gd name="connsiteY81" fmla="*/ 336884 h 6738329"/>
              <a:gd name="connsiteX82" fmla="*/ 500220 w 12191368"/>
              <a:gd name="connsiteY82" fmla="*/ 349656 h 6738329"/>
              <a:gd name="connsiteX83" fmla="*/ 500619 w 12191368"/>
              <a:gd name="connsiteY83" fmla="*/ 362031 h 6738329"/>
              <a:gd name="connsiteX84" fmla="*/ 500619 w 12191368"/>
              <a:gd name="connsiteY84" fmla="*/ 374803 h 6738329"/>
              <a:gd name="connsiteX85" fmla="*/ 500220 w 12191368"/>
              <a:gd name="connsiteY85" fmla="*/ 387575 h 6738329"/>
              <a:gd name="connsiteX86" fmla="*/ 499821 w 12191368"/>
              <a:gd name="connsiteY86" fmla="*/ 399950 h 6738329"/>
              <a:gd name="connsiteX87" fmla="*/ 503013 w 12191368"/>
              <a:gd name="connsiteY87" fmla="*/ 425895 h 6738329"/>
              <a:gd name="connsiteX88" fmla="*/ 505808 w 12191368"/>
              <a:gd name="connsiteY88" fmla="*/ 451840 h 6738329"/>
              <a:gd name="connsiteX89" fmla="*/ 508203 w 12191368"/>
              <a:gd name="connsiteY89" fmla="*/ 477385 h 6738329"/>
              <a:gd name="connsiteX90" fmla="*/ 509799 w 12191368"/>
              <a:gd name="connsiteY90" fmla="*/ 503330 h 6738329"/>
              <a:gd name="connsiteX91" fmla="*/ 511396 w 12191368"/>
              <a:gd name="connsiteY91" fmla="*/ 529274 h 6738329"/>
              <a:gd name="connsiteX92" fmla="*/ 512593 w 12191368"/>
              <a:gd name="connsiteY92" fmla="*/ 555219 h 6738329"/>
              <a:gd name="connsiteX93" fmla="*/ 512992 w 12191368"/>
              <a:gd name="connsiteY93" fmla="*/ 581164 h 6738329"/>
              <a:gd name="connsiteX94" fmla="*/ 513790 w 12191368"/>
              <a:gd name="connsiteY94" fmla="*/ 606710 h 6738329"/>
              <a:gd name="connsiteX95" fmla="*/ 514589 w 12191368"/>
              <a:gd name="connsiteY95" fmla="*/ 658600 h 6738329"/>
              <a:gd name="connsiteX96" fmla="*/ 514989 w 12191368"/>
              <a:gd name="connsiteY96" fmla="*/ 710888 h 6738329"/>
              <a:gd name="connsiteX97" fmla="*/ 515787 w 12191368"/>
              <a:gd name="connsiteY97" fmla="*/ 762379 h 6738329"/>
              <a:gd name="connsiteX98" fmla="*/ 516585 w 12191368"/>
              <a:gd name="connsiteY98" fmla="*/ 788324 h 6738329"/>
              <a:gd name="connsiteX99" fmla="*/ 517782 w 12191368"/>
              <a:gd name="connsiteY99" fmla="*/ 814668 h 6738329"/>
              <a:gd name="connsiteX100" fmla="*/ 534547 w 12191368"/>
              <a:gd name="connsiteY100" fmla="*/ 1345538 h 6738329"/>
              <a:gd name="connsiteX101" fmla="*/ 552509 w 12191368"/>
              <a:gd name="connsiteY101" fmla="*/ 1345937 h 6738329"/>
              <a:gd name="connsiteX102" fmla="*/ 560492 w 12191368"/>
              <a:gd name="connsiteY102" fmla="*/ 1310813 h 6738329"/>
              <a:gd name="connsiteX103" fmla="*/ 568475 w 12191368"/>
              <a:gd name="connsiteY103" fmla="*/ 1275289 h 6738329"/>
              <a:gd name="connsiteX104" fmla="*/ 575659 w 12191368"/>
              <a:gd name="connsiteY104" fmla="*/ 1240162 h 6738329"/>
              <a:gd name="connsiteX105" fmla="*/ 582844 w 12191368"/>
              <a:gd name="connsiteY105" fmla="*/ 1204639 h 6738329"/>
              <a:gd name="connsiteX106" fmla="*/ 611183 w 12191368"/>
              <a:gd name="connsiteY106" fmla="*/ 1062940 h 6738329"/>
              <a:gd name="connsiteX107" fmla="*/ 618368 w 12191368"/>
              <a:gd name="connsiteY107" fmla="*/ 1027416 h 6738329"/>
              <a:gd name="connsiteX108" fmla="*/ 625553 w 12191368"/>
              <a:gd name="connsiteY108" fmla="*/ 992290 h 6738329"/>
              <a:gd name="connsiteX109" fmla="*/ 633935 w 12191368"/>
              <a:gd name="connsiteY109" fmla="*/ 956766 h 6738329"/>
              <a:gd name="connsiteX110" fmla="*/ 641919 w 12191368"/>
              <a:gd name="connsiteY110" fmla="*/ 921641 h 6738329"/>
              <a:gd name="connsiteX111" fmla="*/ 650301 w 12191368"/>
              <a:gd name="connsiteY111" fmla="*/ 886914 h 6738329"/>
              <a:gd name="connsiteX112" fmla="*/ 659880 w 12191368"/>
              <a:gd name="connsiteY112" fmla="*/ 851789 h 6738329"/>
              <a:gd name="connsiteX113" fmla="*/ 669859 w 12191368"/>
              <a:gd name="connsiteY113" fmla="*/ 817063 h 6738329"/>
              <a:gd name="connsiteX114" fmla="*/ 680237 w 12191368"/>
              <a:gd name="connsiteY114" fmla="*/ 782337 h 6738329"/>
              <a:gd name="connsiteX115" fmla="*/ 679039 w 12191368"/>
              <a:gd name="connsiteY115" fmla="*/ 767568 h 6738329"/>
              <a:gd name="connsiteX116" fmla="*/ 678640 w 12191368"/>
              <a:gd name="connsiteY116" fmla="*/ 753598 h 6738329"/>
              <a:gd name="connsiteX117" fmla="*/ 679039 w 12191368"/>
              <a:gd name="connsiteY117" fmla="*/ 738829 h 6738329"/>
              <a:gd name="connsiteX118" fmla="*/ 680636 w 12191368"/>
              <a:gd name="connsiteY118" fmla="*/ 724859 h 6738329"/>
              <a:gd name="connsiteX119" fmla="*/ 682631 w 12191368"/>
              <a:gd name="connsiteY119" fmla="*/ 710888 h 6738329"/>
              <a:gd name="connsiteX120" fmla="*/ 685426 w 12191368"/>
              <a:gd name="connsiteY120" fmla="*/ 696519 h 6738329"/>
              <a:gd name="connsiteX121" fmla="*/ 689417 w 12191368"/>
              <a:gd name="connsiteY121" fmla="*/ 682549 h 6738329"/>
              <a:gd name="connsiteX122" fmla="*/ 695006 w 12191368"/>
              <a:gd name="connsiteY122" fmla="*/ 668578 h 6738329"/>
              <a:gd name="connsiteX123" fmla="*/ 694606 w 12191368"/>
              <a:gd name="connsiteY123" fmla="*/ 663390 h 6738329"/>
              <a:gd name="connsiteX124" fmla="*/ 694606 w 12191368"/>
              <a:gd name="connsiteY124" fmla="*/ 658200 h 6738329"/>
              <a:gd name="connsiteX125" fmla="*/ 695006 w 12191368"/>
              <a:gd name="connsiteY125" fmla="*/ 653410 h 6738329"/>
              <a:gd name="connsiteX126" fmla="*/ 695405 w 12191368"/>
              <a:gd name="connsiteY126" fmla="*/ 648222 h 6738329"/>
              <a:gd name="connsiteX127" fmla="*/ 696602 w 12191368"/>
              <a:gd name="connsiteY127" fmla="*/ 643432 h 6738329"/>
              <a:gd name="connsiteX128" fmla="*/ 697799 w 12191368"/>
              <a:gd name="connsiteY128" fmla="*/ 638642 h 6738329"/>
              <a:gd name="connsiteX129" fmla="*/ 699396 w 12191368"/>
              <a:gd name="connsiteY129" fmla="*/ 633852 h 6738329"/>
              <a:gd name="connsiteX130" fmla="*/ 700993 w 12191368"/>
              <a:gd name="connsiteY130" fmla="*/ 629462 h 6738329"/>
              <a:gd name="connsiteX131" fmla="*/ 704984 w 12191368"/>
              <a:gd name="connsiteY131" fmla="*/ 620680 h 6738329"/>
              <a:gd name="connsiteX132" fmla="*/ 709774 w 12191368"/>
              <a:gd name="connsiteY132" fmla="*/ 612298 h 6738329"/>
              <a:gd name="connsiteX133" fmla="*/ 714963 w 12191368"/>
              <a:gd name="connsiteY133" fmla="*/ 603517 h 6738329"/>
              <a:gd name="connsiteX134" fmla="*/ 720152 w 12191368"/>
              <a:gd name="connsiteY134" fmla="*/ 595135 h 6738329"/>
              <a:gd name="connsiteX135" fmla="*/ 726139 w 12191368"/>
              <a:gd name="connsiteY135" fmla="*/ 586752 h 6738329"/>
              <a:gd name="connsiteX136" fmla="*/ 731328 w 12191368"/>
              <a:gd name="connsiteY136" fmla="*/ 577971 h 6738329"/>
              <a:gd name="connsiteX137" fmla="*/ 736118 w 12191368"/>
              <a:gd name="connsiteY137" fmla="*/ 569190 h 6738329"/>
              <a:gd name="connsiteX138" fmla="*/ 740509 w 12191368"/>
              <a:gd name="connsiteY138" fmla="*/ 560009 h 6738329"/>
              <a:gd name="connsiteX139" fmla="*/ 743702 w 12191368"/>
              <a:gd name="connsiteY139" fmla="*/ 550829 h 6738329"/>
              <a:gd name="connsiteX140" fmla="*/ 745299 w 12191368"/>
              <a:gd name="connsiteY140" fmla="*/ 546039 h 6738329"/>
              <a:gd name="connsiteX141" fmla="*/ 746496 w 12191368"/>
              <a:gd name="connsiteY141" fmla="*/ 540850 h 6738329"/>
              <a:gd name="connsiteX142" fmla="*/ 747295 w 12191368"/>
              <a:gd name="connsiteY142" fmla="*/ 535661 h 6738329"/>
              <a:gd name="connsiteX143" fmla="*/ 748093 w 12191368"/>
              <a:gd name="connsiteY143" fmla="*/ 530872 h 6738329"/>
              <a:gd name="connsiteX144" fmla="*/ 748093 w 12191368"/>
              <a:gd name="connsiteY144" fmla="*/ 525283 h 6738329"/>
              <a:gd name="connsiteX145" fmla="*/ 748093 w 12191368"/>
              <a:gd name="connsiteY145" fmla="*/ 520094 h 6738329"/>
              <a:gd name="connsiteX146" fmla="*/ 748093 w 12191368"/>
              <a:gd name="connsiteY146" fmla="*/ 515304 h 6738329"/>
              <a:gd name="connsiteX147" fmla="*/ 748891 w 12191368"/>
              <a:gd name="connsiteY147" fmla="*/ 511312 h 6738329"/>
              <a:gd name="connsiteX148" fmla="*/ 750487 w 12191368"/>
              <a:gd name="connsiteY148" fmla="*/ 507720 h 6738329"/>
              <a:gd name="connsiteX149" fmla="*/ 752483 w 12191368"/>
              <a:gd name="connsiteY149" fmla="*/ 505326 h 6738329"/>
              <a:gd name="connsiteX150" fmla="*/ 755278 w 12191368"/>
              <a:gd name="connsiteY150" fmla="*/ 503330 h 6738329"/>
              <a:gd name="connsiteX151" fmla="*/ 758470 w 12191368"/>
              <a:gd name="connsiteY151" fmla="*/ 502531 h 6738329"/>
              <a:gd name="connsiteX152" fmla="*/ 761663 w 12191368"/>
              <a:gd name="connsiteY152" fmla="*/ 501733 h 6738329"/>
              <a:gd name="connsiteX153" fmla="*/ 765655 w 12191368"/>
              <a:gd name="connsiteY153" fmla="*/ 501334 h 6738329"/>
              <a:gd name="connsiteX154" fmla="*/ 769647 w 12191368"/>
              <a:gd name="connsiteY154" fmla="*/ 501733 h 6738329"/>
              <a:gd name="connsiteX155" fmla="*/ 773639 w 12191368"/>
              <a:gd name="connsiteY155" fmla="*/ 501733 h 6738329"/>
              <a:gd name="connsiteX156" fmla="*/ 782021 w 12191368"/>
              <a:gd name="connsiteY156" fmla="*/ 502931 h 6738329"/>
              <a:gd name="connsiteX157" fmla="*/ 790802 w 12191368"/>
              <a:gd name="connsiteY157" fmla="*/ 504128 h 6738329"/>
              <a:gd name="connsiteX158" fmla="*/ 798385 w 12191368"/>
              <a:gd name="connsiteY158" fmla="*/ 504927 h 6738329"/>
              <a:gd name="connsiteX159" fmla="*/ 849078 w 12191368"/>
              <a:gd name="connsiteY159" fmla="*/ 505326 h 6738329"/>
              <a:gd name="connsiteX160" fmla="*/ 900169 w 12191368"/>
              <a:gd name="connsiteY160" fmla="*/ 505725 h 6738329"/>
              <a:gd name="connsiteX161" fmla="*/ 1002352 w 12191368"/>
              <a:gd name="connsiteY161" fmla="*/ 506124 h 6738329"/>
              <a:gd name="connsiteX162" fmla="*/ 999957 w 12191368"/>
              <a:gd name="connsiteY162" fmla="*/ 494948 h 6738329"/>
              <a:gd name="connsiteX163" fmla="*/ 999558 w 12191368"/>
              <a:gd name="connsiteY163" fmla="*/ 490158 h 6738329"/>
              <a:gd name="connsiteX164" fmla="*/ 999159 w 12191368"/>
              <a:gd name="connsiteY164" fmla="*/ 485768 h 6738329"/>
              <a:gd name="connsiteX165" fmla="*/ 999159 w 12191368"/>
              <a:gd name="connsiteY165" fmla="*/ 482175 h 6738329"/>
              <a:gd name="connsiteX166" fmla="*/ 999159 w 12191368"/>
              <a:gd name="connsiteY166" fmla="*/ 478583 h 6738329"/>
              <a:gd name="connsiteX167" fmla="*/ 999957 w 12191368"/>
              <a:gd name="connsiteY167" fmla="*/ 475389 h 6738329"/>
              <a:gd name="connsiteX168" fmla="*/ 1000755 w 12191368"/>
              <a:gd name="connsiteY168" fmla="*/ 472595 h 6738329"/>
              <a:gd name="connsiteX169" fmla="*/ 1001553 w 12191368"/>
              <a:gd name="connsiteY169" fmla="*/ 470600 h 6738329"/>
              <a:gd name="connsiteX170" fmla="*/ 1003151 w 12191368"/>
              <a:gd name="connsiteY170" fmla="*/ 468604 h 6738329"/>
              <a:gd name="connsiteX171" fmla="*/ 1004348 w 12191368"/>
              <a:gd name="connsiteY171" fmla="*/ 467007 h 6738329"/>
              <a:gd name="connsiteX172" fmla="*/ 1005944 w 12191368"/>
              <a:gd name="connsiteY172" fmla="*/ 465809 h 6738329"/>
              <a:gd name="connsiteX173" fmla="*/ 1007940 w 12191368"/>
              <a:gd name="connsiteY173" fmla="*/ 465011 h 6738329"/>
              <a:gd name="connsiteX174" fmla="*/ 1009936 w 12191368"/>
              <a:gd name="connsiteY174" fmla="*/ 464213 h 6738329"/>
              <a:gd name="connsiteX175" fmla="*/ 1011932 w 12191368"/>
              <a:gd name="connsiteY175" fmla="*/ 463814 h 6738329"/>
              <a:gd name="connsiteX176" fmla="*/ 1014327 w 12191368"/>
              <a:gd name="connsiteY176" fmla="*/ 463415 h 6738329"/>
              <a:gd name="connsiteX177" fmla="*/ 1019515 w 12191368"/>
              <a:gd name="connsiteY177" fmla="*/ 463415 h 6738329"/>
              <a:gd name="connsiteX178" fmla="*/ 1025103 w 12191368"/>
              <a:gd name="connsiteY178" fmla="*/ 464213 h 6738329"/>
              <a:gd name="connsiteX179" fmla="*/ 1030692 w 12191368"/>
              <a:gd name="connsiteY179" fmla="*/ 465410 h 6738329"/>
              <a:gd name="connsiteX180" fmla="*/ 1036280 w 12191368"/>
              <a:gd name="connsiteY180" fmla="*/ 466608 h 6738329"/>
              <a:gd name="connsiteX181" fmla="*/ 1047855 w 12191368"/>
              <a:gd name="connsiteY181" fmla="*/ 469003 h 6738329"/>
              <a:gd name="connsiteX182" fmla="*/ 1053443 w 12191368"/>
              <a:gd name="connsiteY182" fmla="*/ 469801 h 6738329"/>
              <a:gd name="connsiteX183" fmla="*/ 1058632 w 12191368"/>
              <a:gd name="connsiteY183" fmla="*/ 470200 h 6738329"/>
              <a:gd name="connsiteX184" fmla="*/ 1072603 w 12191368"/>
              <a:gd name="connsiteY184" fmla="*/ 469402 h 6738329"/>
              <a:gd name="connsiteX185" fmla="*/ 1086972 w 12191368"/>
              <a:gd name="connsiteY185" fmla="*/ 467806 h 6738329"/>
              <a:gd name="connsiteX186" fmla="*/ 1101342 w 12191368"/>
              <a:gd name="connsiteY186" fmla="*/ 465410 h 6738329"/>
              <a:gd name="connsiteX187" fmla="*/ 1115312 w 12191368"/>
              <a:gd name="connsiteY187" fmla="*/ 462616 h 6738329"/>
              <a:gd name="connsiteX188" fmla="*/ 1144050 w 12191368"/>
              <a:gd name="connsiteY188" fmla="*/ 457427 h 6738329"/>
              <a:gd name="connsiteX189" fmla="*/ 1158420 w 12191368"/>
              <a:gd name="connsiteY189" fmla="*/ 455432 h 6738329"/>
              <a:gd name="connsiteX190" fmla="*/ 1172790 w 12191368"/>
              <a:gd name="connsiteY190" fmla="*/ 453835 h 6738329"/>
              <a:gd name="connsiteX191" fmla="*/ 1179575 w 12191368"/>
              <a:gd name="connsiteY191" fmla="*/ 453436 h 6738329"/>
              <a:gd name="connsiteX192" fmla="*/ 1187159 w 12191368"/>
              <a:gd name="connsiteY192" fmla="*/ 453037 h 6738329"/>
              <a:gd name="connsiteX193" fmla="*/ 1193944 w 12191368"/>
              <a:gd name="connsiteY193" fmla="*/ 453037 h 6738329"/>
              <a:gd name="connsiteX194" fmla="*/ 1200730 w 12191368"/>
              <a:gd name="connsiteY194" fmla="*/ 453436 h 6738329"/>
              <a:gd name="connsiteX195" fmla="*/ 1207915 w 12191368"/>
              <a:gd name="connsiteY195" fmla="*/ 454234 h 6738329"/>
              <a:gd name="connsiteX196" fmla="*/ 1215100 w 12191368"/>
              <a:gd name="connsiteY196" fmla="*/ 455032 h 6738329"/>
              <a:gd name="connsiteX197" fmla="*/ 1221885 w 12191368"/>
              <a:gd name="connsiteY197" fmla="*/ 456629 h 6738329"/>
              <a:gd name="connsiteX198" fmla="*/ 1228671 w 12191368"/>
              <a:gd name="connsiteY198" fmla="*/ 458225 h 6738329"/>
              <a:gd name="connsiteX199" fmla="*/ 1235456 w 12191368"/>
              <a:gd name="connsiteY199" fmla="*/ 460621 h 6738329"/>
              <a:gd name="connsiteX200" fmla="*/ 1242242 w 12191368"/>
              <a:gd name="connsiteY200" fmla="*/ 463016 h 6738329"/>
              <a:gd name="connsiteX201" fmla="*/ 1249027 w 12191368"/>
              <a:gd name="connsiteY201" fmla="*/ 466208 h 6738329"/>
              <a:gd name="connsiteX202" fmla="*/ 1255813 w 12191368"/>
              <a:gd name="connsiteY202" fmla="*/ 469801 h 6738329"/>
              <a:gd name="connsiteX203" fmla="*/ 1262599 w 12191368"/>
              <a:gd name="connsiteY203" fmla="*/ 474192 h 6738329"/>
              <a:gd name="connsiteX204" fmla="*/ 1268985 w 12191368"/>
              <a:gd name="connsiteY204" fmla="*/ 479381 h 6738329"/>
              <a:gd name="connsiteX205" fmla="*/ 1275371 w 12191368"/>
              <a:gd name="connsiteY205" fmla="*/ 484569 h 6738329"/>
              <a:gd name="connsiteX206" fmla="*/ 1282157 w 12191368"/>
              <a:gd name="connsiteY206" fmla="*/ 490557 h 6738329"/>
              <a:gd name="connsiteX207" fmla="*/ 1310896 w 12191368"/>
              <a:gd name="connsiteY207" fmla="*/ 513708 h 6738329"/>
              <a:gd name="connsiteX208" fmla="*/ 1318879 w 12191368"/>
              <a:gd name="connsiteY208" fmla="*/ 510115 h 6738329"/>
              <a:gd name="connsiteX209" fmla="*/ 1326862 w 12191368"/>
              <a:gd name="connsiteY209" fmla="*/ 507321 h 6738329"/>
              <a:gd name="connsiteX210" fmla="*/ 1334047 w 12191368"/>
              <a:gd name="connsiteY210" fmla="*/ 505326 h 6738329"/>
              <a:gd name="connsiteX211" fmla="*/ 1341631 w 12191368"/>
              <a:gd name="connsiteY211" fmla="*/ 503729 h 6738329"/>
              <a:gd name="connsiteX212" fmla="*/ 1349215 w 12191368"/>
              <a:gd name="connsiteY212" fmla="*/ 502931 h 6738329"/>
              <a:gd name="connsiteX213" fmla="*/ 1355999 w 12191368"/>
              <a:gd name="connsiteY213" fmla="*/ 502132 h 6738329"/>
              <a:gd name="connsiteX214" fmla="*/ 1362785 w 12191368"/>
              <a:gd name="connsiteY214" fmla="*/ 502132 h 6738329"/>
              <a:gd name="connsiteX215" fmla="*/ 1369571 w 12191368"/>
              <a:gd name="connsiteY215" fmla="*/ 502531 h 6738329"/>
              <a:gd name="connsiteX216" fmla="*/ 1375958 w 12191368"/>
              <a:gd name="connsiteY216" fmla="*/ 503330 h 6738329"/>
              <a:gd name="connsiteX217" fmla="*/ 1382743 w 12191368"/>
              <a:gd name="connsiteY217" fmla="*/ 504528 h 6738329"/>
              <a:gd name="connsiteX218" fmla="*/ 1388730 w 12191368"/>
              <a:gd name="connsiteY218" fmla="*/ 506124 h 6738329"/>
              <a:gd name="connsiteX219" fmla="*/ 1394718 w 12191368"/>
              <a:gd name="connsiteY219" fmla="*/ 508519 h 6738329"/>
              <a:gd name="connsiteX220" fmla="*/ 1400305 w 12191368"/>
              <a:gd name="connsiteY220" fmla="*/ 511712 h 6738329"/>
              <a:gd name="connsiteX221" fmla="*/ 1405495 w 12191368"/>
              <a:gd name="connsiteY221" fmla="*/ 514905 h 6738329"/>
              <a:gd name="connsiteX222" fmla="*/ 1411083 w 12191368"/>
              <a:gd name="connsiteY222" fmla="*/ 518098 h 6738329"/>
              <a:gd name="connsiteX223" fmla="*/ 1416272 w 12191368"/>
              <a:gd name="connsiteY223" fmla="*/ 522090 h 6738329"/>
              <a:gd name="connsiteX224" fmla="*/ 1420663 w 12191368"/>
              <a:gd name="connsiteY224" fmla="*/ 526480 h 6738329"/>
              <a:gd name="connsiteX225" fmla="*/ 1425053 w 12191368"/>
              <a:gd name="connsiteY225" fmla="*/ 531271 h 6738329"/>
              <a:gd name="connsiteX226" fmla="*/ 1429444 w 12191368"/>
              <a:gd name="connsiteY226" fmla="*/ 536459 h 6738329"/>
              <a:gd name="connsiteX227" fmla="*/ 1433036 w 12191368"/>
              <a:gd name="connsiteY227" fmla="*/ 542447 h 6738329"/>
              <a:gd name="connsiteX228" fmla="*/ 1436629 w 12191368"/>
              <a:gd name="connsiteY228" fmla="*/ 548833 h 6738329"/>
              <a:gd name="connsiteX229" fmla="*/ 1440221 w 12191368"/>
              <a:gd name="connsiteY229" fmla="*/ 555219 h 6738329"/>
              <a:gd name="connsiteX230" fmla="*/ 1443414 w 12191368"/>
              <a:gd name="connsiteY230" fmla="*/ 562005 h 6738329"/>
              <a:gd name="connsiteX231" fmla="*/ 1446209 w 12191368"/>
              <a:gd name="connsiteY231" fmla="*/ 569190 h 6738329"/>
              <a:gd name="connsiteX232" fmla="*/ 1448603 w 12191368"/>
              <a:gd name="connsiteY232" fmla="*/ 577173 h 6738329"/>
              <a:gd name="connsiteX233" fmla="*/ 1450599 w 12191368"/>
              <a:gd name="connsiteY233" fmla="*/ 585156 h 6738329"/>
              <a:gd name="connsiteX234" fmla="*/ 1452594 w 12191368"/>
              <a:gd name="connsiteY234" fmla="*/ 593139 h 6738329"/>
              <a:gd name="connsiteX235" fmla="*/ 1454191 w 12191368"/>
              <a:gd name="connsiteY235" fmla="*/ 601920 h 6738329"/>
              <a:gd name="connsiteX236" fmla="*/ 1454990 w 12191368"/>
              <a:gd name="connsiteY236" fmla="*/ 611101 h 6738329"/>
              <a:gd name="connsiteX237" fmla="*/ 1455788 w 12191368"/>
              <a:gd name="connsiteY237" fmla="*/ 620680 h 6738329"/>
              <a:gd name="connsiteX238" fmla="*/ 1456187 w 12191368"/>
              <a:gd name="connsiteY238" fmla="*/ 630260 h 6738329"/>
              <a:gd name="connsiteX239" fmla="*/ 1456187 w 12191368"/>
              <a:gd name="connsiteY239" fmla="*/ 640239 h 6738329"/>
              <a:gd name="connsiteX240" fmla="*/ 1458582 w 12191368"/>
              <a:gd name="connsiteY240" fmla="*/ 649020 h 6738329"/>
              <a:gd name="connsiteX241" fmla="*/ 1460977 w 12191368"/>
              <a:gd name="connsiteY241" fmla="*/ 657402 h 6738329"/>
              <a:gd name="connsiteX242" fmla="*/ 1462573 w 12191368"/>
              <a:gd name="connsiteY242" fmla="*/ 666184 h 6738329"/>
              <a:gd name="connsiteX243" fmla="*/ 1463771 w 12191368"/>
              <a:gd name="connsiteY243" fmla="*/ 674566 h 6738329"/>
              <a:gd name="connsiteX244" fmla="*/ 1464170 w 12191368"/>
              <a:gd name="connsiteY244" fmla="*/ 683746 h 6738329"/>
              <a:gd name="connsiteX245" fmla="*/ 1463771 w 12191368"/>
              <a:gd name="connsiteY245" fmla="*/ 692128 h 6738329"/>
              <a:gd name="connsiteX246" fmla="*/ 1463372 w 12191368"/>
              <a:gd name="connsiteY246" fmla="*/ 696519 h 6738329"/>
              <a:gd name="connsiteX247" fmla="*/ 1462573 w 12191368"/>
              <a:gd name="connsiteY247" fmla="*/ 700910 h 6738329"/>
              <a:gd name="connsiteX248" fmla="*/ 1461376 w 12191368"/>
              <a:gd name="connsiteY248" fmla="*/ 705300 h 6738329"/>
              <a:gd name="connsiteX249" fmla="*/ 1460178 w 12191368"/>
              <a:gd name="connsiteY249" fmla="*/ 710090 h 6738329"/>
              <a:gd name="connsiteX250" fmla="*/ 1463372 w 12191368"/>
              <a:gd name="connsiteY250" fmla="*/ 718872 h 6738329"/>
              <a:gd name="connsiteX251" fmla="*/ 1466166 w 12191368"/>
              <a:gd name="connsiteY251" fmla="*/ 727653 h 6738329"/>
              <a:gd name="connsiteX252" fmla="*/ 1467762 w 12191368"/>
              <a:gd name="connsiteY252" fmla="*/ 736833 h 6738329"/>
              <a:gd name="connsiteX253" fmla="*/ 1468561 w 12191368"/>
              <a:gd name="connsiteY253" fmla="*/ 741224 h 6738329"/>
              <a:gd name="connsiteX254" fmla="*/ 1468960 w 12191368"/>
              <a:gd name="connsiteY254" fmla="*/ 746014 h 6738329"/>
              <a:gd name="connsiteX255" fmla="*/ 1469359 w 12191368"/>
              <a:gd name="connsiteY255" fmla="*/ 750404 h 6738329"/>
              <a:gd name="connsiteX256" fmla="*/ 1468960 w 12191368"/>
              <a:gd name="connsiteY256" fmla="*/ 755194 h 6738329"/>
              <a:gd name="connsiteX257" fmla="*/ 1468561 w 12191368"/>
              <a:gd name="connsiteY257" fmla="*/ 759585 h 6738329"/>
              <a:gd name="connsiteX258" fmla="*/ 1468161 w 12191368"/>
              <a:gd name="connsiteY258" fmla="*/ 763976 h 6738329"/>
              <a:gd name="connsiteX259" fmla="*/ 1466964 w 12191368"/>
              <a:gd name="connsiteY259" fmla="*/ 768366 h 6738329"/>
              <a:gd name="connsiteX260" fmla="*/ 1465368 w 12191368"/>
              <a:gd name="connsiteY260" fmla="*/ 773156 h 6738329"/>
              <a:gd name="connsiteX261" fmla="*/ 1463372 w 12191368"/>
              <a:gd name="connsiteY261" fmla="*/ 777946 h 6738329"/>
              <a:gd name="connsiteX262" fmla="*/ 1460977 w 12191368"/>
              <a:gd name="connsiteY262" fmla="*/ 782337 h 6738329"/>
              <a:gd name="connsiteX263" fmla="*/ 1479737 w 12191368"/>
              <a:gd name="connsiteY263" fmla="*/ 890905 h 6738329"/>
              <a:gd name="connsiteX264" fmla="*/ 1488518 w 12191368"/>
              <a:gd name="connsiteY264" fmla="*/ 890905 h 6738329"/>
              <a:gd name="connsiteX265" fmla="*/ 1497699 w 12191368"/>
              <a:gd name="connsiteY265" fmla="*/ 891704 h 6738329"/>
              <a:gd name="connsiteX266" fmla="*/ 1569945 w 12191368"/>
              <a:gd name="connsiteY266" fmla="*/ 600723 h 6738329"/>
              <a:gd name="connsiteX267" fmla="*/ 1576730 w 12191368"/>
              <a:gd name="connsiteY267" fmla="*/ 577173 h 6738329"/>
              <a:gd name="connsiteX268" fmla="*/ 1582718 w 12191368"/>
              <a:gd name="connsiteY268" fmla="*/ 552824 h 6738329"/>
              <a:gd name="connsiteX269" fmla="*/ 1594293 w 12191368"/>
              <a:gd name="connsiteY269" fmla="*/ 504528 h 6738329"/>
              <a:gd name="connsiteX270" fmla="*/ 1605470 w 12191368"/>
              <a:gd name="connsiteY270" fmla="*/ 456629 h 6738329"/>
              <a:gd name="connsiteX271" fmla="*/ 1617843 w 12191368"/>
              <a:gd name="connsiteY271" fmla="*/ 408332 h 6738329"/>
              <a:gd name="connsiteX272" fmla="*/ 1623831 w 12191368"/>
              <a:gd name="connsiteY272" fmla="*/ 384782 h 6738329"/>
              <a:gd name="connsiteX273" fmla="*/ 1630616 w 12191368"/>
              <a:gd name="connsiteY273" fmla="*/ 360832 h 6738329"/>
              <a:gd name="connsiteX274" fmla="*/ 1637800 w 12191368"/>
              <a:gd name="connsiteY274" fmla="*/ 336884 h 6738329"/>
              <a:gd name="connsiteX275" fmla="*/ 1645784 w 12191368"/>
              <a:gd name="connsiteY275" fmla="*/ 313733 h 6738329"/>
              <a:gd name="connsiteX276" fmla="*/ 1653767 w 12191368"/>
              <a:gd name="connsiteY276" fmla="*/ 290183 h 6738329"/>
              <a:gd name="connsiteX277" fmla="*/ 1662947 w 12191368"/>
              <a:gd name="connsiteY277" fmla="*/ 267032 h 6738329"/>
              <a:gd name="connsiteX278" fmla="*/ 1672926 w 12191368"/>
              <a:gd name="connsiteY278" fmla="*/ 243882 h 6738329"/>
              <a:gd name="connsiteX279" fmla="*/ 1683305 w 12191368"/>
              <a:gd name="connsiteY279" fmla="*/ 221529 h 6738329"/>
              <a:gd name="connsiteX280" fmla="*/ 1685699 w 12191368"/>
              <a:gd name="connsiteY280" fmla="*/ 210353 h 6738329"/>
              <a:gd name="connsiteX281" fmla="*/ 1688493 w 12191368"/>
              <a:gd name="connsiteY281" fmla="*/ 199975 h 6738329"/>
              <a:gd name="connsiteX282" fmla="*/ 1691686 w 12191368"/>
              <a:gd name="connsiteY282" fmla="*/ 190395 h 6738329"/>
              <a:gd name="connsiteX283" fmla="*/ 1695279 w 12191368"/>
              <a:gd name="connsiteY283" fmla="*/ 180815 h 6738329"/>
              <a:gd name="connsiteX284" fmla="*/ 1699270 w 12191368"/>
              <a:gd name="connsiteY284" fmla="*/ 172833 h 6738329"/>
              <a:gd name="connsiteX285" fmla="*/ 1703661 w 12191368"/>
              <a:gd name="connsiteY285" fmla="*/ 165249 h 6738329"/>
              <a:gd name="connsiteX286" fmla="*/ 1706854 w 12191368"/>
              <a:gd name="connsiteY286" fmla="*/ 162055 h 6738329"/>
              <a:gd name="connsiteX287" fmla="*/ 1709649 w 12191368"/>
              <a:gd name="connsiteY287" fmla="*/ 158863 h 6738329"/>
              <a:gd name="connsiteX288" fmla="*/ 1712442 w 12191368"/>
              <a:gd name="connsiteY288" fmla="*/ 155670 h 6738329"/>
              <a:gd name="connsiteX289" fmla="*/ 1715236 w 12191368"/>
              <a:gd name="connsiteY289" fmla="*/ 152875 h 6738329"/>
              <a:gd name="connsiteX290" fmla="*/ 1718429 w 12191368"/>
              <a:gd name="connsiteY290" fmla="*/ 150480 h 6738329"/>
              <a:gd name="connsiteX291" fmla="*/ 1722022 w 12191368"/>
              <a:gd name="connsiteY291" fmla="*/ 148086 h 6738329"/>
              <a:gd name="connsiteX292" fmla="*/ 1725215 w 12191368"/>
              <a:gd name="connsiteY292" fmla="*/ 146089 h 6738329"/>
              <a:gd name="connsiteX293" fmla="*/ 1729207 w 12191368"/>
              <a:gd name="connsiteY293" fmla="*/ 144094 h 6738329"/>
              <a:gd name="connsiteX294" fmla="*/ 1733198 w 12191368"/>
              <a:gd name="connsiteY294" fmla="*/ 142896 h 6738329"/>
              <a:gd name="connsiteX295" fmla="*/ 1737588 w 12191368"/>
              <a:gd name="connsiteY295" fmla="*/ 141699 h 6738329"/>
              <a:gd name="connsiteX296" fmla="*/ 1741979 w 12191368"/>
              <a:gd name="connsiteY296" fmla="*/ 140502 h 6738329"/>
              <a:gd name="connsiteX297" fmla="*/ 1746369 w 12191368"/>
              <a:gd name="connsiteY297" fmla="*/ 140103 h 6738329"/>
              <a:gd name="connsiteX298" fmla="*/ 1751160 w 12191368"/>
              <a:gd name="connsiteY298" fmla="*/ 139703 h 6738329"/>
              <a:gd name="connsiteX299" fmla="*/ 1756349 w 12191368"/>
              <a:gd name="connsiteY299" fmla="*/ 139703 h 6738329"/>
              <a:gd name="connsiteX300" fmla="*/ 1761537 w 12191368"/>
              <a:gd name="connsiteY300" fmla="*/ 140103 h 6738329"/>
              <a:gd name="connsiteX301" fmla="*/ 1767126 w 12191368"/>
              <a:gd name="connsiteY301" fmla="*/ 140502 h 6738329"/>
              <a:gd name="connsiteX302" fmla="*/ 1773113 w 12191368"/>
              <a:gd name="connsiteY302" fmla="*/ 141699 h 6738329"/>
              <a:gd name="connsiteX303" fmla="*/ 1779100 w 12191368"/>
              <a:gd name="connsiteY303" fmla="*/ 142896 h 6738329"/>
              <a:gd name="connsiteX304" fmla="*/ 1785487 w 12191368"/>
              <a:gd name="connsiteY304" fmla="*/ 144493 h 6738329"/>
              <a:gd name="connsiteX305" fmla="*/ 1791874 w 12191368"/>
              <a:gd name="connsiteY305" fmla="*/ 146489 h 6738329"/>
              <a:gd name="connsiteX306" fmla="*/ 1797062 w 12191368"/>
              <a:gd name="connsiteY306" fmla="*/ 147687 h 6738329"/>
              <a:gd name="connsiteX307" fmla="*/ 1801852 w 12191368"/>
              <a:gd name="connsiteY307" fmla="*/ 149283 h 6738329"/>
              <a:gd name="connsiteX308" fmla="*/ 1807440 w 12191368"/>
              <a:gd name="connsiteY308" fmla="*/ 150081 h 6738329"/>
              <a:gd name="connsiteX309" fmla="*/ 1812629 w 12191368"/>
              <a:gd name="connsiteY309" fmla="*/ 150480 h 6738329"/>
              <a:gd name="connsiteX310" fmla="*/ 1823406 w 12191368"/>
              <a:gd name="connsiteY310" fmla="*/ 150879 h 6738329"/>
              <a:gd name="connsiteX311" fmla="*/ 1834184 w 12191368"/>
              <a:gd name="connsiteY311" fmla="*/ 150879 h 6738329"/>
              <a:gd name="connsiteX312" fmla="*/ 1856536 w 12191368"/>
              <a:gd name="connsiteY312" fmla="*/ 149283 h 6738329"/>
              <a:gd name="connsiteX313" fmla="*/ 1868111 w 12191368"/>
              <a:gd name="connsiteY313" fmla="*/ 148884 h 6738329"/>
              <a:gd name="connsiteX314" fmla="*/ 1878489 w 12191368"/>
              <a:gd name="connsiteY314" fmla="*/ 148086 h 6738329"/>
              <a:gd name="connsiteX315" fmla="*/ 1891661 w 12191368"/>
              <a:gd name="connsiteY315" fmla="*/ 145690 h 6738329"/>
              <a:gd name="connsiteX316" fmla="*/ 1904833 w 12191368"/>
              <a:gd name="connsiteY316" fmla="*/ 144094 h 6738329"/>
              <a:gd name="connsiteX317" fmla="*/ 1917207 w 12191368"/>
              <a:gd name="connsiteY317" fmla="*/ 143695 h 6738329"/>
              <a:gd name="connsiteX318" fmla="*/ 1929181 w 12191368"/>
              <a:gd name="connsiteY318" fmla="*/ 144094 h 6738329"/>
              <a:gd name="connsiteX319" fmla="*/ 1941555 w 12191368"/>
              <a:gd name="connsiteY319" fmla="*/ 145291 h 6738329"/>
              <a:gd name="connsiteX320" fmla="*/ 1952731 w 12191368"/>
              <a:gd name="connsiteY320" fmla="*/ 147287 h 6738329"/>
              <a:gd name="connsiteX321" fmla="*/ 1963508 w 12191368"/>
              <a:gd name="connsiteY321" fmla="*/ 150879 h 6738329"/>
              <a:gd name="connsiteX322" fmla="*/ 1974684 w 12191368"/>
              <a:gd name="connsiteY322" fmla="*/ 154871 h 6738329"/>
              <a:gd name="connsiteX323" fmla="*/ 1984664 w 12191368"/>
              <a:gd name="connsiteY323" fmla="*/ 159661 h 6738329"/>
              <a:gd name="connsiteX324" fmla="*/ 1994642 w 12191368"/>
              <a:gd name="connsiteY324" fmla="*/ 165249 h 6738329"/>
              <a:gd name="connsiteX325" fmla="*/ 2004222 w 12191368"/>
              <a:gd name="connsiteY325" fmla="*/ 171635 h 6738329"/>
              <a:gd name="connsiteX326" fmla="*/ 2013402 w 12191368"/>
              <a:gd name="connsiteY326" fmla="*/ 178820 h 6738329"/>
              <a:gd name="connsiteX327" fmla="*/ 2022184 w 12191368"/>
              <a:gd name="connsiteY327" fmla="*/ 187601 h 6738329"/>
              <a:gd name="connsiteX328" fmla="*/ 2030566 w 12191368"/>
              <a:gd name="connsiteY328" fmla="*/ 196383 h 6738329"/>
              <a:gd name="connsiteX329" fmla="*/ 2039347 w 12191368"/>
              <a:gd name="connsiteY329" fmla="*/ 206361 h 6738329"/>
              <a:gd name="connsiteX330" fmla="*/ 2046931 w 12191368"/>
              <a:gd name="connsiteY330" fmla="*/ 217538 h 6738329"/>
              <a:gd name="connsiteX331" fmla="*/ 2052519 w 12191368"/>
              <a:gd name="connsiteY331" fmla="*/ 209555 h 6738329"/>
              <a:gd name="connsiteX332" fmla="*/ 2058905 w 12191368"/>
              <a:gd name="connsiteY332" fmla="*/ 201572 h 6738329"/>
              <a:gd name="connsiteX333" fmla="*/ 2066090 w 12191368"/>
              <a:gd name="connsiteY333" fmla="*/ 193988 h 6738329"/>
              <a:gd name="connsiteX334" fmla="*/ 2069283 w 12191368"/>
              <a:gd name="connsiteY334" fmla="*/ 190795 h 6738329"/>
              <a:gd name="connsiteX335" fmla="*/ 2072875 w 12191368"/>
              <a:gd name="connsiteY335" fmla="*/ 188000 h 6738329"/>
              <a:gd name="connsiteX336" fmla="*/ 2076468 w 12191368"/>
              <a:gd name="connsiteY336" fmla="*/ 185207 h 6738329"/>
              <a:gd name="connsiteX337" fmla="*/ 2080060 w 12191368"/>
              <a:gd name="connsiteY337" fmla="*/ 183610 h 6738329"/>
              <a:gd name="connsiteX338" fmla="*/ 2083653 w 12191368"/>
              <a:gd name="connsiteY338" fmla="*/ 182413 h 6738329"/>
              <a:gd name="connsiteX339" fmla="*/ 2087245 w 12191368"/>
              <a:gd name="connsiteY339" fmla="*/ 182413 h 6738329"/>
              <a:gd name="connsiteX340" fmla="*/ 2089241 w 12191368"/>
              <a:gd name="connsiteY340" fmla="*/ 182413 h 6738329"/>
              <a:gd name="connsiteX341" fmla="*/ 2090837 w 12191368"/>
              <a:gd name="connsiteY341" fmla="*/ 182812 h 6738329"/>
              <a:gd name="connsiteX342" fmla="*/ 2092434 w 12191368"/>
              <a:gd name="connsiteY342" fmla="*/ 183610 h 6738329"/>
              <a:gd name="connsiteX343" fmla="*/ 2094430 w 12191368"/>
              <a:gd name="connsiteY343" fmla="*/ 184807 h 6738329"/>
              <a:gd name="connsiteX344" fmla="*/ 2096426 w 12191368"/>
              <a:gd name="connsiteY344" fmla="*/ 186005 h 6738329"/>
              <a:gd name="connsiteX345" fmla="*/ 2098022 w 12191368"/>
              <a:gd name="connsiteY345" fmla="*/ 187601 h 6738329"/>
              <a:gd name="connsiteX346" fmla="*/ 2101216 w 12191368"/>
              <a:gd name="connsiteY346" fmla="*/ 191593 h 6738329"/>
              <a:gd name="connsiteX347" fmla="*/ 2104409 w 12191368"/>
              <a:gd name="connsiteY347" fmla="*/ 195584 h 6738329"/>
              <a:gd name="connsiteX348" fmla="*/ 2107602 w 12191368"/>
              <a:gd name="connsiteY348" fmla="*/ 199975 h 6738329"/>
              <a:gd name="connsiteX349" fmla="*/ 2114786 w 12191368"/>
              <a:gd name="connsiteY349" fmla="*/ 207958 h 6738329"/>
              <a:gd name="connsiteX350" fmla="*/ 2122770 w 12191368"/>
              <a:gd name="connsiteY350" fmla="*/ 215941 h 6738329"/>
              <a:gd name="connsiteX351" fmla="*/ 2131551 w 12191368"/>
              <a:gd name="connsiteY351" fmla="*/ 223525 h 6738329"/>
              <a:gd name="connsiteX352" fmla="*/ 2148315 w 12191368"/>
              <a:gd name="connsiteY352" fmla="*/ 239092 h 6738329"/>
              <a:gd name="connsiteX353" fmla="*/ 2156698 w 12191368"/>
              <a:gd name="connsiteY353" fmla="*/ 247474 h 6738329"/>
              <a:gd name="connsiteX354" fmla="*/ 2164282 w 12191368"/>
              <a:gd name="connsiteY354" fmla="*/ 255457 h 6738329"/>
              <a:gd name="connsiteX355" fmla="*/ 2167873 w 12191368"/>
              <a:gd name="connsiteY355" fmla="*/ 259847 h 6738329"/>
              <a:gd name="connsiteX356" fmla="*/ 2171066 w 12191368"/>
              <a:gd name="connsiteY356" fmla="*/ 264239 h 6738329"/>
              <a:gd name="connsiteX357" fmla="*/ 2173861 w 12191368"/>
              <a:gd name="connsiteY357" fmla="*/ 268629 h 6738329"/>
              <a:gd name="connsiteX358" fmla="*/ 2176256 w 12191368"/>
              <a:gd name="connsiteY358" fmla="*/ 273419 h 6738329"/>
              <a:gd name="connsiteX359" fmla="*/ 2178650 w 12191368"/>
              <a:gd name="connsiteY359" fmla="*/ 278208 h 6738329"/>
              <a:gd name="connsiteX360" fmla="*/ 2180247 w 12191368"/>
              <a:gd name="connsiteY360" fmla="*/ 283398 h 6738329"/>
              <a:gd name="connsiteX361" fmla="*/ 2181844 w 12191368"/>
              <a:gd name="connsiteY361" fmla="*/ 288587 h 6738329"/>
              <a:gd name="connsiteX362" fmla="*/ 2183042 w 12191368"/>
              <a:gd name="connsiteY362" fmla="*/ 293775 h 6738329"/>
              <a:gd name="connsiteX363" fmla="*/ 2183440 w 12191368"/>
              <a:gd name="connsiteY363" fmla="*/ 299364 h 6738329"/>
              <a:gd name="connsiteX364" fmla="*/ 2183440 w 12191368"/>
              <a:gd name="connsiteY364" fmla="*/ 304951 h 6738329"/>
              <a:gd name="connsiteX365" fmla="*/ 2183042 w 12191368"/>
              <a:gd name="connsiteY365" fmla="*/ 310939 h 6738329"/>
              <a:gd name="connsiteX366" fmla="*/ 2181844 w 12191368"/>
              <a:gd name="connsiteY366" fmla="*/ 317725 h 6738329"/>
              <a:gd name="connsiteX367" fmla="*/ 2180247 w 12191368"/>
              <a:gd name="connsiteY367" fmla="*/ 324111 h 6738329"/>
              <a:gd name="connsiteX368" fmla="*/ 2177852 w 12191368"/>
              <a:gd name="connsiteY368" fmla="*/ 330896 h 6738329"/>
              <a:gd name="connsiteX369" fmla="*/ 2175058 w 12191368"/>
              <a:gd name="connsiteY369" fmla="*/ 337682 h 6738329"/>
              <a:gd name="connsiteX370" fmla="*/ 2171466 w 12191368"/>
              <a:gd name="connsiteY370" fmla="*/ 344867 h 6738329"/>
              <a:gd name="connsiteX371" fmla="*/ 2174659 w 12191368"/>
              <a:gd name="connsiteY371" fmla="*/ 352051 h 6738329"/>
              <a:gd name="connsiteX372" fmla="*/ 2177453 w 12191368"/>
              <a:gd name="connsiteY372" fmla="*/ 358438 h 6738329"/>
              <a:gd name="connsiteX373" fmla="*/ 2180247 w 12191368"/>
              <a:gd name="connsiteY373" fmla="*/ 364824 h 6738329"/>
              <a:gd name="connsiteX374" fmla="*/ 2182642 w 12191368"/>
              <a:gd name="connsiteY374" fmla="*/ 371211 h 6738329"/>
              <a:gd name="connsiteX375" fmla="*/ 2186634 w 12191368"/>
              <a:gd name="connsiteY375" fmla="*/ 385181 h 6738329"/>
              <a:gd name="connsiteX376" fmla="*/ 2190226 w 12191368"/>
              <a:gd name="connsiteY376" fmla="*/ 398353 h 6738329"/>
              <a:gd name="connsiteX377" fmla="*/ 2192621 w 12191368"/>
              <a:gd name="connsiteY377" fmla="*/ 412323 h 6738329"/>
              <a:gd name="connsiteX378" fmla="*/ 2195415 w 12191368"/>
              <a:gd name="connsiteY378" fmla="*/ 425895 h 6738329"/>
              <a:gd name="connsiteX379" fmla="*/ 2196613 w 12191368"/>
              <a:gd name="connsiteY379" fmla="*/ 439465 h 6738329"/>
              <a:gd name="connsiteX380" fmla="*/ 2197810 w 12191368"/>
              <a:gd name="connsiteY380" fmla="*/ 453436 h 6738329"/>
              <a:gd name="connsiteX381" fmla="*/ 2199407 w 12191368"/>
              <a:gd name="connsiteY381" fmla="*/ 481376 h 6738329"/>
              <a:gd name="connsiteX382" fmla="*/ 2201003 w 12191368"/>
              <a:gd name="connsiteY382" fmla="*/ 508519 h 6738329"/>
              <a:gd name="connsiteX383" fmla="*/ 2201801 w 12191368"/>
              <a:gd name="connsiteY383" fmla="*/ 522888 h 6738329"/>
              <a:gd name="connsiteX384" fmla="*/ 2202600 w 12191368"/>
              <a:gd name="connsiteY384" fmla="*/ 536459 h 6738329"/>
              <a:gd name="connsiteX385" fmla="*/ 2203797 w 12191368"/>
              <a:gd name="connsiteY385" fmla="*/ 550430 h 6738329"/>
              <a:gd name="connsiteX386" fmla="*/ 2205793 w 12191368"/>
              <a:gd name="connsiteY386" fmla="*/ 564000 h 6738329"/>
              <a:gd name="connsiteX387" fmla="*/ 2227347 w 12191368"/>
              <a:gd name="connsiteY387" fmla="*/ 567194 h 6738329"/>
              <a:gd name="connsiteX388" fmla="*/ 2242514 w 12191368"/>
              <a:gd name="connsiteY388" fmla="*/ 564000 h 6738329"/>
              <a:gd name="connsiteX389" fmla="*/ 2257682 w 12191368"/>
              <a:gd name="connsiteY389" fmla="*/ 560808 h 6738329"/>
              <a:gd name="connsiteX390" fmla="*/ 2273250 w 12191368"/>
              <a:gd name="connsiteY390" fmla="*/ 558413 h 6738329"/>
              <a:gd name="connsiteX391" fmla="*/ 2288418 w 12191368"/>
              <a:gd name="connsiteY391" fmla="*/ 556816 h 6738329"/>
              <a:gd name="connsiteX392" fmla="*/ 2296401 w 12191368"/>
              <a:gd name="connsiteY392" fmla="*/ 556018 h 6738329"/>
              <a:gd name="connsiteX393" fmla="*/ 2303984 w 12191368"/>
              <a:gd name="connsiteY393" fmla="*/ 556018 h 6738329"/>
              <a:gd name="connsiteX394" fmla="*/ 2311568 w 12191368"/>
              <a:gd name="connsiteY394" fmla="*/ 556018 h 6738329"/>
              <a:gd name="connsiteX395" fmla="*/ 2319152 w 12191368"/>
              <a:gd name="connsiteY395" fmla="*/ 556816 h 6738329"/>
              <a:gd name="connsiteX396" fmla="*/ 2327135 w 12191368"/>
              <a:gd name="connsiteY396" fmla="*/ 557615 h 6738329"/>
              <a:gd name="connsiteX397" fmla="*/ 2334719 w 12191368"/>
              <a:gd name="connsiteY397" fmla="*/ 558812 h 6738329"/>
              <a:gd name="connsiteX398" fmla="*/ 2342303 w 12191368"/>
              <a:gd name="connsiteY398" fmla="*/ 560808 h 6738329"/>
              <a:gd name="connsiteX399" fmla="*/ 2350286 w 12191368"/>
              <a:gd name="connsiteY399" fmla="*/ 563202 h 6738329"/>
              <a:gd name="connsiteX400" fmla="*/ 2354676 w 12191368"/>
              <a:gd name="connsiteY400" fmla="*/ 560808 h 6738329"/>
              <a:gd name="connsiteX401" fmla="*/ 2359866 w 12191368"/>
              <a:gd name="connsiteY401" fmla="*/ 558812 h 6738329"/>
              <a:gd name="connsiteX402" fmla="*/ 2364256 w 12191368"/>
              <a:gd name="connsiteY402" fmla="*/ 557615 h 6738329"/>
              <a:gd name="connsiteX403" fmla="*/ 2368647 w 12191368"/>
              <a:gd name="connsiteY403" fmla="*/ 556417 h 6738329"/>
              <a:gd name="connsiteX404" fmla="*/ 2373436 w 12191368"/>
              <a:gd name="connsiteY404" fmla="*/ 556018 h 6738329"/>
              <a:gd name="connsiteX405" fmla="*/ 2377827 w 12191368"/>
              <a:gd name="connsiteY405" fmla="*/ 555618 h 6738329"/>
              <a:gd name="connsiteX406" fmla="*/ 2382218 w 12191368"/>
              <a:gd name="connsiteY406" fmla="*/ 555618 h 6738329"/>
              <a:gd name="connsiteX407" fmla="*/ 2387008 w 12191368"/>
              <a:gd name="connsiteY407" fmla="*/ 556018 h 6738329"/>
              <a:gd name="connsiteX408" fmla="*/ 2396188 w 12191368"/>
              <a:gd name="connsiteY408" fmla="*/ 557615 h 6738329"/>
              <a:gd name="connsiteX409" fmla="*/ 2405369 w 12191368"/>
              <a:gd name="connsiteY409" fmla="*/ 559610 h 6738329"/>
              <a:gd name="connsiteX410" fmla="*/ 2423729 w 12191368"/>
              <a:gd name="connsiteY410" fmla="*/ 564400 h 6738329"/>
              <a:gd name="connsiteX411" fmla="*/ 2441292 w 12191368"/>
              <a:gd name="connsiteY411" fmla="*/ 566396 h 6738329"/>
              <a:gd name="connsiteX412" fmla="*/ 2458855 w 12191368"/>
              <a:gd name="connsiteY412" fmla="*/ 569190 h 6738329"/>
              <a:gd name="connsiteX413" fmla="*/ 2467636 w 12191368"/>
              <a:gd name="connsiteY413" fmla="*/ 571185 h 6738329"/>
              <a:gd name="connsiteX414" fmla="*/ 2476019 w 12191368"/>
              <a:gd name="connsiteY414" fmla="*/ 573181 h 6738329"/>
              <a:gd name="connsiteX415" fmla="*/ 2484002 w 12191368"/>
              <a:gd name="connsiteY415" fmla="*/ 575576 h 6738329"/>
              <a:gd name="connsiteX416" fmla="*/ 2492783 w 12191368"/>
              <a:gd name="connsiteY416" fmla="*/ 578769 h 6738329"/>
              <a:gd name="connsiteX417" fmla="*/ 2500367 w 12191368"/>
              <a:gd name="connsiteY417" fmla="*/ 581563 h 6738329"/>
              <a:gd name="connsiteX418" fmla="*/ 2508349 w 12191368"/>
              <a:gd name="connsiteY418" fmla="*/ 585156 h 6738329"/>
              <a:gd name="connsiteX419" fmla="*/ 2515535 w 12191368"/>
              <a:gd name="connsiteY419" fmla="*/ 589546 h 6738329"/>
              <a:gd name="connsiteX420" fmla="*/ 2523517 w 12191368"/>
              <a:gd name="connsiteY420" fmla="*/ 594336 h 6738329"/>
              <a:gd name="connsiteX421" fmla="*/ 2530303 w 12191368"/>
              <a:gd name="connsiteY421" fmla="*/ 599525 h 6738329"/>
              <a:gd name="connsiteX422" fmla="*/ 2537089 w 12191368"/>
              <a:gd name="connsiteY422" fmla="*/ 605512 h 6738329"/>
              <a:gd name="connsiteX423" fmla="*/ 2543075 w 12191368"/>
              <a:gd name="connsiteY423" fmla="*/ 612697 h 6738329"/>
              <a:gd name="connsiteX424" fmla="*/ 2549063 w 12191368"/>
              <a:gd name="connsiteY424" fmla="*/ 619882 h 6738329"/>
              <a:gd name="connsiteX425" fmla="*/ 2550260 w 12191368"/>
              <a:gd name="connsiteY425" fmla="*/ 619483 h 6738329"/>
              <a:gd name="connsiteX426" fmla="*/ 2551459 w 12191368"/>
              <a:gd name="connsiteY426" fmla="*/ 619084 h 6738329"/>
              <a:gd name="connsiteX427" fmla="*/ 2552655 w 12191368"/>
              <a:gd name="connsiteY427" fmla="*/ 619084 h 6738329"/>
              <a:gd name="connsiteX428" fmla="*/ 2554252 w 12191368"/>
              <a:gd name="connsiteY428" fmla="*/ 619084 h 6738329"/>
              <a:gd name="connsiteX429" fmla="*/ 2556248 w 12191368"/>
              <a:gd name="connsiteY429" fmla="*/ 620281 h 6738329"/>
              <a:gd name="connsiteX430" fmla="*/ 2558643 w 12191368"/>
              <a:gd name="connsiteY430" fmla="*/ 621878 h 6738329"/>
              <a:gd name="connsiteX431" fmla="*/ 2560639 w 12191368"/>
              <a:gd name="connsiteY431" fmla="*/ 623873 h 6738329"/>
              <a:gd name="connsiteX432" fmla="*/ 2562635 w 12191368"/>
              <a:gd name="connsiteY432" fmla="*/ 626268 h 6738329"/>
              <a:gd name="connsiteX433" fmla="*/ 2566626 w 12191368"/>
              <a:gd name="connsiteY433" fmla="*/ 631058 h 6738329"/>
              <a:gd name="connsiteX434" fmla="*/ 2568621 w 12191368"/>
              <a:gd name="connsiteY434" fmla="*/ 633453 h 6738329"/>
              <a:gd name="connsiteX435" fmla="*/ 2571017 w 12191368"/>
              <a:gd name="connsiteY435" fmla="*/ 635049 h 6738329"/>
              <a:gd name="connsiteX436" fmla="*/ 2573012 w 12191368"/>
              <a:gd name="connsiteY436" fmla="*/ 635848 h 6738329"/>
              <a:gd name="connsiteX437" fmla="*/ 2574210 w 12191368"/>
              <a:gd name="connsiteY437" fmla="*/ 635848 h 6738329"/>
              <a:gd name="connsiteX438" fmla="*/ 2575008 w 12191368"/>
              <a:gd name="connsiteY438" fmla="*/ 635848 h 6738329"/>
              <a:gd name="connsiteX439" fmla="*/ 2576205 w 12191368"/>
              <a:gd name="connsiteY439" fmla="*/ 635448 h 6738329"/>
              <a:gd name="connsiteX440" fmla="*/ 2577403 w 12191368"/>
              <a:gd name="connsiteY440" fmla="*/ 635049 h 6738329"/>
              <a:gd name="connsiteX441" fmla="*/ 2579798 w 12191368"/>
              <a:gd name="connsiteY441" fmla="*/ 632655 h 6738329"/>
              <a:gd name="connsiteX442" fmla="*/ 2582193 w 12191368"/>
              <a:gd name="connsiteY442" fmla="*/ 629063 h 6738329"/>
              <a:gd name="connsiteX443" fmla="*/ 2584587 w 12191368"/>
              <a:gd name="connsiteY443" fmla="*/ 623474 h 6738329"/>
              <a:gd name="connsiteX444" fmla="*/ 2587381 w 12191368"/>
              <a:gd name="connsiteY444" fmla="*/ 619084 h 6738329"/>
              <a:gd name="connsiteX445" fmla="*/ 2589777 w 12191368"/>
              <a:gd name="connsiteY445" fmla="*/ 615092 h 6738329"/>
              <a:gd name="connsiteX446" fmla="*/ 2592970 w 12191368"/>
              <a:gd name="connsiteY446" fmla="*/ 611500 h 6738329"/>
              <a:gd name="connsiteX447" fmla="*/ 2596163 w 12191368"/>
              <a:gd name="connsiteY447" fmla="*/ 607907 h 6738329"/>
              <a:gd name="connsiteX448" fmla="*/ 2599356 w 12191368"/>
              <a:gd name="connsiteY448" fmla="*/ 605113 h 6738329"/>
              <a:gd name="connsiteX449" fmla="*/ 2602948 w 12191368"/>
              <a:gd name="connsiteY449" fmla="*/ 602719 h 6738329"/>
              <a:gd name="connsiteX450" fmla="*/ 2606541 w 12191368"/>
              <a:gd name="connsiteY450" fmla="*/ 601122 h 6738329"/>
              <a:gd name="connsiteX451" fmla="*/ 2610133 w 12191368"/>
              <a:gd name="connsiteY451" fmla="*/ 599924 h 6738329"/>
              <a:gd name="connsiteX452" fmla="*/ 2613327 w 12191368"/>
              <a:gd name="connsiteY452" fmla="*/ 599126 h 6738329"/>
              <a:gd name="connsiteX453" fmla="*/ 2616919 w 12191368"/>
              <a:gd name="connsiteY453" fmla="*/ 599126 h 6738329"/>
              <a:gd name="connsiteX454" fmla="*/ 2620112 w 12191368"/>
              <a:gd name="connsiteY454" fmla="*/ 599525 h 6738329"/>
              <a:gd name="connsiteX455" fmla="*/ 2622906 w 12191368"/>
              <a:gd name="connsiteY455" fmla="*/ 600324 h 6738329"/>
              <a:gd name="connsiteX456" fmla="*/ 2625301 w 12191368"/>
              <a:gd name="connsiteY456" fmla="*/ 601521 h 6738329"/>
              <a:gd name="connsiteX457" fmla="*/ 2627297 w 12191368"/>
              <a:gd name="connsiteY457" fmla="*/ 603517 h 6738329"/>
              <a:gd name="connsiteX458" fmla="*/ 2628494 w 12191368"/>
              <a:gd name="connsiteY458" fmla="*/ 606311 h 6738329"/>
              <a:gd name="connsiteX459" fmla="*/ 2629292 w 12191368"/>
              <a:gd name="connsiteY459" fmla="*/ 609504 h 6738329"/>
              <a:gd name="connsiteX460" fmla="*/ 2630091 w 12191368"/>
              <a:gd name="connsiteY460" fmla="*/ 614294 h 6738329"/>
              <a:gd name="connsiteX461" fmla="*/ 2630889 w 12191368"/>
              <a:gd name="connsiteY461" fmla="*/ 618685 h 6738329"/>
              <a:gd name="connsiteX462" fmla="*/ 2632486 w 12191368"/>
              <a:gd name="connsiteY462" fmla="*/ 623075 h 6738329"/>
              <a:gd name="connsiteX463" fmla="*/ 2633683 w 12191368"/>
              <a:gd name="connsiteY463" fmla="*/ 627466 h 6738329"/>
              <a:gd name="connsiteX464" fmla="*/ 2637275 w 12191368"/>
              <a:gd name="connsiteY464" fmla="*/ 635049 h 6738329"/>
              <a:gd name="connsiteX465" fmla="*/ 2641667 w 12191368"/>
              <a:gd name="connsiteY465" fmla="*/ 643032 h 6738329"/>
              <a:gd name="connsiteX466" fmla="*/ 2646456 w 12191368"/>
              <a:gd name="connsiteY466" fmla="*/ 650217 h 6738329"/>
              <a:gd name="connsiteX467" fmla="*/ 2652444 w 12191368"/>
              <a:gd name="connsiteY467" fmla="*/ 657003 h 6738329"/>
              <a:gd name="connsiteX468" fmla="*/ 2663619 w 12191368"/>
              <a:gd name="connsiteY468" fmla="*/ 670175 h 6738329"/>
              <a:gd name="connsiteX469" fmla="*/ 2668809 w 12191368"/>
              <a:gd name="connsiteY469" fmla="*/ 676960 h 6738329"/>
              <a:gd name="connsiteX470" fmla="*/ 2674396 w 12191368"/>
              <a:gd name="connsiteY470" fmla="*/ 683746 h 6738329"/>
              <a:gd name="connsiteX471" fmla="*/ 2679186 w 12191368"/>
              <a:gd name="connsiteY471" fmla="*/ 690532 h 6738329"/>
              <a:gd name="connsiteX472" fmla="*/ 2683577 w 12191368"/>
              <a:gd name="connsiteY472" fmla="*/ 697716 h 6738329"/>
              <a:gd name="connsiteX473" fmla="*/ 2687569 w 12191368"/>
              <a:gd name="connsiteY473" fmla="*/ 705300 h 6738329"/>
              <a:gd name="connsiteX474" fmla="*/ 2689165 w 12191368"/>
              <a:gd name="connsiteY474" fmla="*/ 709292 h 6738329"/>
              <a:gd name="connsiteX475" fmla="*/ 2690363 w 12191368"/>
              <a:gd name="connsiteY475" fmla="*/ 713283 h 6738329"/>
              <a:gd name="connsiteX476" fmla="*/ 2691161 w 12191368"/>
              <a:gd name="connsiteY476" fmla="*/ 717674 h 6738329"/>
              <a:gd name="connsiteX477" fmla="*/ 2691959 w 12191368"/>
              <a:gd name="connsiteY477" fmla="*/ 721665 h 6738329"/>
              <a:gd name="connsiteX478" fmla="*/ 2692358 w 12191368"/>
              <a:gd name="connsiteY478" fmla="*/ 726456 h 6738329"/>
              <a:gd name="connsiteX479" fmla="*/ 2692758 w 12191368"/>
              <a:gd name="connsiteY479" fmla="*/ 730846 h 6738329"/>
              <a:gd name="connsiteX480" fmla="*/ 2695951 w 12191368"/>
              <a:gd name="connsiteY480" fmla="*/ 763976 h 6738329"/>
              <a:gd name="connsiteX481" fmla="*/ 2697947 w 12191368"/>
              <a:gd name="connsiteY481" fmla="*/ 836222 h 6738329"/>
              <a:gd name="connsiteX482" fmla="*/ 2714312 w 12191368"/>
              <a:gd name="connsiteY482" fmla="*/ 927627 h 6738329"/>
              <a:gd name="connsiteX483" fmla="*/ 2729480 w 12191368"/>
              <a:gd name="connsiteY483" fmla="*/ 928825 h 6738329"/>
              <a:gd name="connsiteX484" fmla="*/ 2744647 w 12191368"/>
              <a:gd name="connsiteY484" fmla="*/ 929624 h 6738329"/>
              <a:gd name="connsiteX485" fmla="*/ 2760613 w 12191368"/>
              <a:gd name="connsiteY485" fmla="*/ 930023 h 6738329"/>
              <a:gd name="connsiteX486" fmla="*/ 2775781 w 12191368"/>
              <a:gd name="connsiteY486" fmla="*/ 929624 h 6738329"/>
              <a:gd name="connsiteX487" fmla="*/ 2806915 w 12191368"/>
              <a:gd name="connsiteY487" fmla="*/ 929225 h 6738329"/>
              <a:gd name="connsiteX488" fmla="*/ 2822881 w 12191368"/>
              <a:gd name="connsiteY488" fmla="*/ 929624 h 6738329"/>
              <a:gd name="connsiteX489" fmla="*/ 2838049 w 12191368"/>
              <a:gd name="connsiteY489" fmla="*/ 930023 h 6738329"/>
              <a:gd name="connsiteX490" fmla="*/ 2853216 w 12191368"/>
              <a:gd name="connsiteY490" fmla="*/ 931619 h 6738329"/>
              <a:gd name="connsiteX491" fmla="*/ 2860800 w 12191368"/>
              <a:gd name="connsiteY491" fmla="*/ 932817 h 6738329"/>
              <a:gd name="connsiteX492" fmla="*/ 2867985 w 12191368"/>
              <a:gd name="connsiteY492" fmla="*/ 934413 h 6738329"/>
              <a:gd name="connsiteX493" fmla="*/ 2875170 w 12191368"/>
              <a:gd name="connsiteY493" fmla="*/ 936009 h 6738329"/>
              <a:gd name="connsiteX494" fmla="*/ 2882754 w 12191368"/>
              <a:gd name="connsiteY494" fmla="*/ 938006 h 6738329"/>
              <a:gd name="connsiteX495" fmla="*/ 2889939 w 12191368"/>
              <a:gd name="connsiteY495" fmla="*/ 940800 h 6738329"/>
              <a:gd name="connsiteX496" fmla="*/ 2897124 w 12191368"/>
              <a:gd name="connsiteY496" fmla="*/ 943593 h 6738329"/>
              <a:gd name="connsiteX497" fmla="*/ 2903908 w 12191368"/>
              <a:gd name="connsiteY497" fmla="*/ 946787 h 6738329"/>
              <a:gd name="connsiteX498" fmla="*/ 2910694 w 12191368"/>
              <a:gd name="connsiteY498" fmla="*/ 950379 h 6738329"/>
              <a:gd name="connsiteX499" fmla="*/ 2917879 w 12191368"/>
              <a:gd name="connsiteY499" fmla="*/ 954370 h 6738329"/>
              <a:gd name="connsiteX500" fmla="*/ 2924266 w 12191368"/>
              <a:gd name="connsiteY500" fmla="*/ 959160 h 6738329"/>
              <a:gd name="connsiteX501" fmla="*/ 2930652 w 12191368"/>
              <a:gd name="connsiteY501" fmla="*/ 964350 h 6738329"/>
              <a:gd name="connsiteX502" fmla="*/ 2937038 w 12191368"/>
              <a:gd name="connsiteY502" fmla="*/ 969937 h 6738329"/>
              <a:gd name="connsiteX503" fmla="*/ 2943425 w 12191368"/>
              <a:gd name="connsiteY503" fmla="*/ 976723 h 6738329"/>
              <a:gd name="connsiteX504" fmla="*/ 2949812 w 12191368"/>
              <a:gd name="connsiteY504" fmla="*/ 983509 h 6738329"/>
              <a:gd name="connsiteX505" fmla="*/ 2958593 w 12191368"/>
              <a:gd name="connsiteY505" fmla="*/ 981513 h 6738329"/>
              <a:gd name="connsiteX506" fmla="*/ 2966575 w 12191368"/>
              <a:gd name="connsiteY506" fmla="*/ 979916 h 6738329"/>
              <a:gd name="connsiteX507" fmla="*/ 2974558 w 12191368"/>
              <a:gd name="connsiteY507" fmla="*/ 978719 h 6738329"/>
              <a:gd name="connsiteX508" fmla="*/ 2982142 w 12191368"/>
              <a:gd name="connsiteY508" fmla="*/ 978320 h 6738329"/>
              <a:gd name="connsiteX509" fmla="*/ 2989327 w 12191368"/>
              <a:gd name="connsiteY509" fmla="*/ 978320 h 6738329"/>
              <a:gd name="connsiteX510" fmla="*/ 2996113 w 12191368"/>
              <a:gd name="connsiteY510" fmla="*/ 979118 h 6738329"/>
              <a:gd name="connsiteX511" fmla="*/ 3002100 w 12191368"/>
              <a:gd name="connsiteY511" fmla="*/ 979916 h 6738329"/>
              <a:gd name="connsiteX512" fmla="*/ 3008087 w 12191368"/>
              <a:gd name="connsiteY512" fmla="*/ 981513 h 6738329"/>
              <a:gd name="connsiteX513" fmla="*/ 3014075 w 12191368"/>
              <a:gd name="connsiteY513" fmla="*/ 983509 h 6738329"/>
              <a:gd name="connsiteX514" fmla="*/ 3019263 w 12191368"/>
              <a:gd name="connsiteY514" fmla="*/ 985904 h 6738329"/>
              <a:gd name="connsiteX515" fmla="*/ 3024453 w 12191368"/>
              <a:gd name="connsiteY515" fmla="*/ 988697 h 6738329"/>
              <a:gd name="connsiteX516" fmla="*/ 3028843 w 12191368"/>
              <a:gd name="connsiteY516" fmla="*/ 991492 h 6738329"/>
              <a:gd name="connsiteX517" fmla="*/ 3033234 w 12191368"/>
              <a:gd name="connsiteY517" fmla="*/ 995084 h 6738329"/>
              <a:gd name="connsiteX518" fmla="*/ 3037624 w 12191368"/>
              <a:gd name="connsiteY518" fmla="*/ 998676 h 6738329"/>
              <a:gd name="connsiteX519" fmla="*/ 3041616 w 12191368"/>
              <a:gd name="connsiteY519" fmla="*/ 1002668 h 6738329"/>
              <a:gd name="connsiteX520" fmla="*/ 3045607 w 12191368"/>
              <a:gd name="connsiteY520" fmla="*/ 1007457 h 6738329"/>
              <a:gd name="connsiteX521" fmla="*/ 3049200 w 12191368"/>
              <a:gd name="connsiteY521" fmla="*/ 1011849 h 6738329"/>
              <a:gd name="connsiteX522" fmla="*/ 3052792 w 12191368"/>
              <a:gd name="connsiteY522" fmla="*/ 1016638 h 6738329"/>
              <a:gd name="connsiteX523" fmla="*/ 3058779 w 12191368"/>
              <a:gd name="connsiteY523" fmla="*/ 1026617 h 6738329"/>
              <a:gd name="connsiteX524" fmla="*/ 3064766 w 12191368"/>
              <a:gd name="connsiteY524" fmla="*/ 1037394 h 6738329"/>
              <a:gd name="connsiteX525" fmla="*/ 3070355 w 12191368"/>
              <a:gd name="connsiteY525" fmla="*/ 1048969 h 6738329"/>
              <a:gd name="connsiteX526" fmla="*/ 3081131 w 12191368"/>
              <a:gd name="connsiteY526" fmla="*/ 1072120 h 6738329"/>
              <a:gd name="connsiteX527" fmla="*/ 3086321 w 12191368"/>
              <a:gd name="connsiteY527" fmla="*/ 1083696 h 6738329"/>
              <a:gd name="connsiteX528" fmla="*/ 3091909 w 12191368"/>
              <a:gd name="connsiteY528" fmla="*/ 1094472 h 6738329"/>
              <a:gd name="connsiteX529" fmla="*/ 3116257 w 12191368"/>
              <a:gd name="connsiteY529" fmla="*/ 1214218 h 6738329"/>
              <a:gd name="connsiteX530" fmla="*/ 3150185 w 12191368"/>
              <a:gd name="connsiteY530" fmla="*/ 1199849 h 6738329"/>
              <a:gd name="connsiteX531" fmla="*/ 3152181 w 12191368"/>
              <a:gd name="connsiteY531" fmla="*/ 1191865 h 6738329"/>
              <a:gd name="connsiteX532" fmla="*/ 3153378 w 12191368"/>
              <a:gd name="connsiteY532" fmla="*/ 1183483 h 6738329"/>
              <a:gd name="connsiteX533" fmla="*/ 3152979 w 12191368"/>
              <a:gd name="connsiteY533" fmla="*/ 1165921 h 6738329"/>
              <a:gd name="connsiteX534" fmla="*/ 3153777 w 12191368"/>
              <a:gd name="connsiteY534" fmla="*/ 1149156 h 6738329"/>
              <a:gd name="connsiteX535" fmla="*/ 3154975 w 12191368"/>
              <a:gd name="connsiteY535" fmla="*/ 1131993 h 6738329"/>
              <a:gd name="connsiteX536" fmla="*/ 3156971 w 12191368"/>
              <a:gd name="connsiteY536" fmla="*/ 1115627 h 6738329"/>
              <a:gd name="connsiteX537" fmla="*/ 3159365 w 12191368"/>
              <a:gd name="connsiteY537" fmla="*/ 1098864 h 6738329"/>
              <a:gd name="connsiteX538" fmla="*/ 3162558 w 12191368"/>
              <a:gd name="connsiteY538" fmla="*/ 1082897 h 6738329"/>
              <a:gd name="connsiteX539" fmla="*/ 3166550 w 12191368"/>
              <a:gd name="connsiteY539" fmla="*/ 1066532 h 6738329"/>
              <a:gd name="connsiteX540" fmla="*/ 3170941 w 12191368"/>
              <a:gd name="connsiteY540" fmla="*/ 1050566 h 6738329"/>
              <a:gd name="connsiteX541" fmla="*/ 3176130 w 12191368"/>
              <a:gd name="connsiteY541" fmla="*/ 1034601 h 6738329"/>
              <a:gd name="connsiteX542" fmla="*/ 3181319 w 12191368"/>
              <a:gd name="connsiteY542" fmla="*/ 1019033 h 6738329"/>
              <a:gd name="connsiteX543" fmla="*/ 3187306 w 12191368"/>
              <a:gd name="connsiteY543" fmla="*/ 1003466 h 6738329"/>
              <a:gd name="connsiteX544" fmla="*/ 3193293 w 12191368"/>
              <a:gd name="connsiteY544" fmla="*/ 987899 h 6738329"/>
              <a:gd name="connsiteX545" fmla="*/ 3200079 w 12191368"/>
              <a:gd name="connsiteY545" fmla="*/ 972732 h 6738329"/>
              <a:gd name="connsiteX546" fmla="*/ 3207263 w 12191368"/>
              <a:gd name="connsiteY546" fmla="*/ 957165 h 6738329"/>
              <a:gd name="connsiteX547" fmla="*/ 3214448 w 12191368"/>
              <a:gd name="connsiteY547" fmla="*/ 942396 h 6738329"/>
              <a:gd name="connsiteX548" fmla="*/ 3222032 w 12191368"/>
              <a:gd name="connsiteY548" fmla="*/ 926829 h 6738329"/>
              <a:gd name="connsiteX549" fmla="*/ 3222032 w 12191368"/>
              <a:gd name="connsiteY549" fmla="*/ 926430 h 6738329"/>
              <a:gd name="connsiteX550" fmla="*/ 3225225 w 12191368"/>
              <a:gd name="connsiteY550" fmla="*/ 913657 h 6738329"/>
              <a:gd name="connsiteX551" fmla="*/ 3228818 w 12191368"/>
              <a:gd name="connsiteY551" fmla="*/ 901683 h 6738329"/>
              <a:gd name="connsiteX552" fmla="*/ 3233208 w 12191368"/>
              <a:gd name="connsiteY552" fmla="*/ 890905 h 6738329"/>
              <a:gd name="connsiteX553" fmla="*/ 3235604 w 12191368"/>
              <a:gd name="connsiteY553" fmla="*/ 885717 h 6738329"/>
              <a:gd name="connsiteX554" fmla="*/ 3237998 w 12191368"/>
              <a:gd name="connsiteY554" fmla="*/ 880927 h 6738329"/>
              <a:gd name="connsiteX555" fmla="*/ 3241191 w 12191368"/>
              <a:gd name="connsiteY555" fmla="*/ 876137 h 6738329"/>
              <a:gd name="connsiteX556" fmla="*/ 3243986 w 12191368"/>
              <a:gd name="connsiteY556" fmla="*/ 871746 h 6738329"/>
              <a:gd name="connsiteX557" fmla="*/ 3246779 w 12191368"/>
              <a:gd name="connsiteY557" fmla="*/ 867356 h 6738329"/>
              <a:gd name="connsiteX558" fmla="*/ 3249973 w 12191368"/>
              <a:gd name="connsiteY558" fmla="*/ 863364 h 6738329"/>
              <a:gd name="connsiteX559" fmla="*/ 3253565 w 12191368"/>
              <a:gd name="connsiteY559" fmla="*/ 859772 h 6738329"/>
              <a:gd name="connsiteX560" fmla="*/ 3257157 w 12191368"/>
              <a:gd name="connsiteY560" fmla="*/ 856578 h 6738329"/>
              <a:gd name="connsiteX561" fmla="*/ 3260749 w 12191368"/>
              <a:gd name="connsiteY561" fmla="*/ 853385 h 6738329"/>
              <a:gd name="connsiteX562" fmla="*/ 3264741 w 12191368"/>
              <a:gd name="connsiteY562" fmla="*/ 850193 h 6738329"/>
              <a:gd name="connsiteX563" fmla="*/ 3268733 w 12191368"/>
              <a:gd name="connsiteY563" fmla="*/ 847398 h 6738329"/>
              <a:gd name="connsiteX564" fmla="*/ 3273124 w 12191368"/>
              <a:gd name="connsiteY564" fmla="*/ 845003 h 6738329"/>
              <a:gd name="connsiteX565" fmla="*/ 3277514 w 12191368"/>
              <a:gd name="connsiteY565" fmla="*/ 842609 h 6738329"/>
              <a:gd name="connsiteX566" fmla="*/ 3282304 w 12191368"/>
              <a:gd name="connsiteY566" fmla="*/ 840214 h 6738329"/>
              <a:gd name="connsiteX567" fmla="*/ 3287093 w 12191368"/>
              <a:gd name="connsiteY567" fmla="*/ 838617 h 6738329"/>
              <a:gd name="connsiteX568" fmla="*/ 3291884 w 12191368"/>
              <a:gd name="connsiteY568" fmla="*/ 837020 h 6738329"/>
              <a:gd name="connsiteX569" fmla="*/ 3297073 w 12191368"/>
              <a:gd name="connsiteY569" fmla="*/ 835424 h 6738329"/>
              <a:gd name="connsiteX570" fmla="*/ 3302261 w 12191368"/>
              <a:gd name="connsiteY570" fmla="*/ 834226 h 6738329"/>
              <a:gd name="connsiteX571" fmla="*/ 3308249 w 12191368"/>
              <a:gd name="connsiteY571" fmla="*/ 833428 h 6738329"/>
              <a:gd name="connsiteX572" fmla="*/ 3313837 w 12191368"/>
              <a:gd name="connsiteY572" fmla="*/ 832630 h 6738329"/>
              <a:gd name="connsiteX573" fmla="*/ 3325812 w 12191368"/>
              <a:gd name="connsiteY573" fmla="*/ 832231 h 6738329"/>
              <a:gd name="connsiteX574" fmla="*/ 3338983 w 12191368"/>
              <a:gd name="connsiteY574" fmla="*/ 832231 h 6738329"/>
              <a:gd name="connsiteX575" fmla="*/ 3352156 w 12191368"/>
              <a:gd name="connsiteY575" fmla="*/ 833428 h 6738329"/>
              <a:gd name="connsiteX576" fmla="*/ 3363731 w 12191368"/>
              <a:gd name="connsiteY576" fmla="*/ 834226 h 6738329"/>
              <a:gd name="connsiteX577" fmla="*/ 3375306 w 12191368"/>
              <a:gd name="connsiteY577" fmla="*/ 835025 h 6738329"/>
              <a:gd name="connsiteX578" fmla="*/ 3386483 w 12191368"/>
              <a:gd name="connsiteY578" fmla="*/ 835025 h 6738329"/>
              <a:gd name="connsiteX579" fmla="*/ 3398058 w 12191368"/>
              <a:gd name="connsiteY579" fmla="*/ 834625 h 6738329"/>
              <a:gd name="connsiteX580" fmla="*/ 3421209 w 12191368"/>
              <a:gd name="connsiteY580" fmla="*/ 833827 h 6738329"/>
              <a:gd name="connsiteX581" fmla="*/ 3444758 w 12191368"/>
              <a:gd name="connsiteY581" fmla="*/ 833428 h 6738329"/>
              <a:gd name="connsiteX582" fmla="*/ 3455935 w 12191368"/>
              <a:gd name="connsiteY582" fmla="*/ 833428 h 6738329"/>
              <a:gd name="connsiteX583" fmla="*/ 3467510 w 12191368"/>
              <a:gd name="connsiteY583" fmla="*/ 833827 h 6738329"/>
              <a:gd name="connsiteX584" fmla="*/ 3479086 w 12191368"/>
              <a:gd name="connsiteY584" fmla="*/ 835025 h 6738329"/>
              <a:gd name="connsiteX585" fmla="*/ 3490262 w 12191368"/>
              <a:gd name="connsiteY585" fmla="*/ 836621 h 6738329"/>
              <a:gd name="connsiteX586" fmla="*/ 3501838 w 12191368"/>
              <a:gd name="connsiteY586" fmla="*/ 839016 h 6738329"/>
              <a:gd name="connsiteX587" fmla="*/ 3513014 w 12191368"/>
              <a:gd name="connsiteY587" fmla="*/ 843008 h 6738329"/>
              <a:gd name="connsiteX588" fmla="*/ 3518602 w 12191368"/>
              <a:gd name="connsiteY588" fmla="*/ 845003 h 6738329"/>
              <a:gd name="connsiteX589" fmla="*/ 3524190 w 12191368"/>
              <a:gd name="connsiteY589" fmla="*/ 846999 h 6738329"/>
              <a:gd name="connsiteX590" fmla="*/ 3529379 w 12191368"/>
              <a:gd name="connsiteY590" fmla="*/ 849793 h 6738329"/>
              <a:gd name="connsiteX591" fmla="*/ 3535365 w 12191368"/>
              <a:gd name="connsiteY591" fmla="*/ 852587 h 6738329"/>
              <a:gd name="connsiteX592" fmla="*/ 3541353 w 12191368"/>
              <a:gd name="connsiteY592" fmla="*/ 854982 h 6738329"/>
              <a:gd name="connsiteX593" fmla="*/ 3547740 w 12191368"/>
              <a:gd name="connsiteY593" fmla="*/ 857777 h 6738329"/>
              <a:gd name="connsiteX594" fmla="*/ 3553328 w 12191368"/>
              <a:gd name="connsiteY594" fmla="*/ 860570 h 6738329"/>
              <a:gd name="connsiteX595" fmla="*/ 3559315 w 12191368"/>
              <a:gd name="connsiteY595" fmla="*/ 863763 h 6738329"/>
              <a:gd name="connsiteX596" fmla="*/ 3570491 w 12191368"/>
              <a:gd name="connsiteY596" fmla="*/ 870549 h 6738329"/>
              <a:gd name="connsiteX597" fmla="*/ 3581269 w 12191368"/>
              <a:gd name="connsiteY597" fmla="*/ 878133 h 6738329"/>
              <a:gd name="connsiteX598" fmla="*/ 3591247 w 12191368"/>
              <a:gd name="connsiteY598" fmla="*/ 886116 h 6738329"/>
              <a:gd name="connsiteX599" fmla="*/ 3601226 w 12191368"/>
              <a:gd name="connsiteY599" fmla="*/ 894498 h 6738329"/>
              <a:gd name="connsiteX600" fmla="*/ 3610806 w 12191368"/>
              <a:gd name="connsiteY600" fmla="*/ 903280 h 6738329"/>
              <a:gd name="connsiteX601" fmla="*/ 3619986 w 12191368"/>
              <a:gd name="connsiteY601" fmla="*/ 912460 h 6738329"/>
              <a:gd name="connsiteX602" fmla="*/ 3638347 w 12191368"/>
              <a:gd name="connsiteY602" fmla="*/ 930821 h 6738329"/>
              <a:gd name="connsiteX603" fmla="*/ 3656309 w 12191368"/>
              <a:gd name="connsiteY603" fmla="*/ 949581 h 6738329"/>
              <a:gd name="connsiteX604" fmla="*/ 3666287 w 12191368"/>
              <a:gd name="connsiteY604" fmla="*/ 958761 h 6738329"/>
              <a:gd name="connsiteX605" fmla="*/ 3675867 w 12191368"/>
              <a:gd name="connsiteY605" fmla="*/ 967144 h 6738329"/>
              <a:gd name="connsiteX606" fmla="*/ 3685846 w 12191368"/>
              <a:gd name="connsiteY606" fmla="*/ 975925 h 6738329"/>
              <a:gd name="connsiteX607" fmla="*/ 3696623 w 12191368"/>
              <a:gd name="connsiteY607" fmla="*/ 983509 h 6738329"/>
              <a:gd name="connsiteX608" fmla="*/ 3705006 w 12191368"/>
              <a:gd name="connsiteY608" fmla="*/ 989895 h 6738329"/>
              <a:gd name="connsiteX609" fmla="*/ 3712989 w 12191368"/>
              <a:gd name="connsiteY609" fmla="*/ 997080 h 6738329"/>
              <a:gd name="connsiteX610" fmla="*/ 3719774 w 12191368"/>
              <a:gd name="connsiteY610" fmla="*/ 1004265 h 6738329"/>
              <a:gd name="connsiteX611" fmla="*/ 3725761 w 12191368"/>
              <a:gd name="connsiteY611" fmla="*/ 1012647 h 6738329"/>
              <a:gd name="connsiteX612" fmla="*/ 3731350 w 12191368"/>
              <a:gd name="connsiteY612" fmla="*/ 1021029 h 6738329"/>
              <a:gd name="connsiteX613" fmla="*/ 3736139 w 12191368"/>
              <a:gd name="connsiteY613" fmla="*/ 1029411 h 6738329"/>
              <a:gd name="connsiteX614" fmla="*/ 3739733 w 12191368"/>
              <a:gd name="connsiteY614" fmla="*/ 1038592 h 6738329"/>
              <a:gd name="connsiteX615" fmla="*/ 3742925 w 12191368"/>
              <a:gd name="connsiteY615" fmla="*/ 1047772 h 6738329"/>
              <a:gd name="connsiteX616" fmla="*/ 3745319 w 12191368"/>
              <a:gd name="connsiteY616" fmla="*/ 1056953 h 6738329"/>
              <a:gd name="connsiteX617" fmla="*/ 3746917 w 12191368"/>
              <a:gd name="connsiteY617" fmla="*/ 1066931 h 6738329"/>
              <a:gd name="connsiteX618" fmla="*/ 3748113 w 12191368"/>
              <a:gd name="connsiteY618" fmla="*/ 1076910 h 6738329"/>
              <a:gd name="connsiteX619" fmla="*/ 3748513 w 12191368"/>
              <a:gd name="connsiteY619" fmla="*/ 1086888 h 6738329"/>
              <a:gd name="connsiteX620" fmla="*/ 3748513 w 12191368"/>
              <a:gd name="connsiteY620" fmla="*/ 1097267 h 6738329"/>
              <a:gd name="connsiteX621" fmla="*/ 3748113 w 12191368"/>
              <a:gd name="connsiteY621" fmla="*/ 1108044 h 6738329"/>
              <a:gd name="connsiteX622" fmla="*/ 3747316 w 12191368"/>
              <a:gd name="connsiteY622" fmla="*/ 1118421 h 6738329"/>
              <a:gd name="connsiteX623" fmla="*/ 3745719 w 12191368"/>
              <a:gd name="connsiteY623" fmla="*/ 1129199 h 6738329"/>
              <a:gd name="connsiteX624" fmla="*/ 3747714 w 12191368"/>
              <a:gd name="connsiteY624" fmla="*/ 1181887 h 6738329"/>
              <a:gd name="connsiteX625" fmla="*/ 3748113 w 12191368"/>
              <a:gd name="connsiteY625" fmla="*/ 1199849 h 6738329"/>
              <a:gd name="connsiteX626" fmla="*/ 3751307 w 12191368"/>
              <a:gd name="connsiteY626" fmla="*/ 1228188 h 6738329"/>
              <a:gd name="connsiteX627" fmla="*/ 3754101 w 12191368"/>
              <a:gd name="connsiteY627" fmla="*/ 1256129 h 6738329"/>
              <a:gd name="connsiteX628" fmla="*/ 3756495 w 12191368"/>
              <a:gd name="connsiteY628" fmla="*/ 1284469 h 6738329"/>
              <a:gd name="connsiteX629" fmla="*/ 3758093 w 12191368"/>
              <a:gd name="connsiteY629" fmla="*/ 1312409 h 6738329"/>
              <a:gd name="connsiteX630" fmla="*/ 3759690 w 12191368"/>
              <a:gd name="connsiteY630" fmla="*/ 1340749 h 6738329"/>
              <a:gd name="connsiteX631" fmla="*/ 3760887 w 12191368"/>
              <a:gd name="connsiteY631" fmla="*/ 1368689 h 6738329"/>
              <a:gd name="connsiteX632" fmla="*/ 3762882 w 12191368"/>
              <a:gd name="connsiteY632" fmla="*/ 1424571 h 6738329"/>
              <a:gd name="connsiteX633" fmla="*/ 3762882 w 12191368"/>
              <a:gd name="connsiteY633" fmla="*/ 1428162 h 6738329"/>
              <a:gd name="connsiteX634" fmla="*/ 3762882 w 12191368"/>
              <a:gd name="connsiteY634" fmla="*/ 1431356 h 6738329"/>
              <a:gd name="connsiteX635" fmla="*/ 3763680 w 12191368"/>
              <a:gd name="connsiteY635" fmla="*/ 1482448 h 6738329"/>
              <a:gd name="connsiteX636" fmla="*/ 3764080 w 12191368"/>
              <a:gd name="connsiteY636" fmla="*/ 1533938 h 6738329"/>
              <a:gd name="connsiteX637" fmla="*/ 3764479 w 12191368"/>
              <a:gd name="connsiteY637" fmla="*/ 1584631 h 6738329"/>
              <a:gd name="connsiteX638" fmla="*/ 3765277 w 12191368"/>
              <a:gd name="connsiteY638" fmla="*/ 1636121 h 6738329"/>
              <a:gd name="connsiteX639" fmla="*/ 3770466 w 12191368"/>
              <a:gd name="connsiteY639" fmla="*/ 1999747 h 6738329"/>
              <a:gd name="connsiteX640" fmla="*/ 3770466 w 12191368"/>
              <a:gd name="connsiteY640" fmla="*/ 2036071 h 6738329"/>
              <a:gd name="connsiteX641" fmla="*/ 3783638 w 12191368"/>
              <a:gd name="connsiteY641" fmla="*/ 2216088 h 6738329"/>
              <a:gd name="connsiteX642" fmla="*/ 3785634 w 12191368"/>
              <a:gd name="connsiteY642" fmla="*/ 2221676 h 6738329"/>
              <a:gd name="connsiteX643" fmla="*/ 3787231 w 12191368"/>
              <a:gd name="connsiteY643" fmla="*/ 2227663 h 6738329"/>
              <a:gd name="connsiteX644" fmla="*/ 3788428 w 12191368"/>
              <a:gd name="connsiteY644" fmla="*/ 2233251 h 6738329"/>
              <a:gd name="connsiteX645" fmla="*/ 3789226 w 12191368"/>
              <a:gd name="connsiteY645" fmla="*/ 2238839 h 6738329"/>
              <a:gd name="connsiteX646" fmla="*/ 3790024 w 12191368"/>
              <a:gd name="connsiteY646" fmla="*/ 2244427 h 6738329"/>
              <a:gd name="connsiteX647" fmla="*/ 3790423 w 12191368"/>
              <a:gd name="connsiteY647" fmla="*/ 2250016 h 6738329"/>
              <a:gd name="connsiteX648" fmla="*/ 3790423 w 12191368"/>
              <a:gd name="connsiteY648" fmla="*/ 2261591 h 6738329"/>
              <a:gd name="connsiteX649" fmla="*/ 3790024 w 12191368"/>
              <a:gd name="connsiteY649" fmla="*/ 2272767 h 6738329"/>
              <a:gd name="connsiteX650" fmla="*/ 3789226 w 12191368"/>
              <a:gd name="connsiteY650" fmla="*/ 2284343 h 6738329"/>
              <a:gd name="connsiteX651" fmla="*/ 3786432 w 12191368"/>
              <a:gd name="connsiteY651" fmla="*/ 2307094 h 6738329"/>
              <a:gd name="connsiteX652" fmla="*/ 3791222 w 12191368"/>
              <a:gd name="connsiteY652" fmla="*/ 2299909 h 6738329"/>
              <a:gd name="connsiteX653" fmla="*/ 3796012 w 12191368"/>
              <a:gd name="connsiteY653" fmla="*/ 2292325 h 6738329"/>
              <a:gd name="connsiteX654" fmla="*/ 3800003 w 12191368"/>
              <a:gd name="connsiteY654" fmla="*/ 2284343 h 6738329"/>
              <a:gd name="connsiteX655" fmla="*/ 3803197 w 12191368"/>
              <a:gd name="connsiteY655" fmla="*/ 2276759 h 6738329"/>
              <a:gd name="connsiteX656" fmla="*/ 3806389 w 12191368"/>
              <a:gd name="connsiteY656" fmla="*/ 2268776 h 6738329"/>
              <a:gd name="connsiteX657" fmla="*/ 3809183 w 12191368"/>
              <a:gd name="connsiteY657" fmla="*/ 2261192 h 6738329"/>
              <a:gd name="connsiteX658" fmla="*/ 3811978 w 12191368"/>
              <a:gd name="connsiteY658" fmla="*/ 2252810 h 6738329"/>
              <a:gd name="connsiteX659" fmla="*/ 3813974 w 12191368"/>
              <a:gd name="connsiteY659" fmla="*/ 2244826 h 6738329"/>
              <a:gd name="connsiteX660" fmla="*/ 3815969 w 12191368"/>
              <a:gd name="connsiteY660" fmla="*/ 2236843 h 6738329"/>
              <a:gd name="connsiteX661" fmla="*/ 3817566 w 12191368"/>
              <a:gd name="connsiteY661" fmla="*/ 2228860 h 6738329"/>
              <a:gd name="connsiteX662" fmla="*/ 3819961 w 12191368"/>
              <a:gd name="connsiteY662" fmla="*/ 2212495 h 6738329"/>
              <a:gd name="connsiteX663" fmla="*/ 3821558 w 12191368"/>
              <a:gd name="connsiteY663" fmla="*/ 2196130 h 6738329"/>
              <a:gd name="connsiteX664" fmla="*/ 3822755 w 12191368"/>
              <a:gd name="connsiteY664" fmla="*/ 2179366 h 6738329"/>
              <a:gd name="connsiteX665" fmla="*/ 3823553 w 12191368"/>
              <a:gd name="connsiteY665" fmla="*/ 2162601 h 6738329"/>
              <a:gd name="connsiteX666" fmla="*/ 3823952 w 12191368"/>
              <a:gd name="connsiteY666" fmla="*/ 2145837 h 6738329"/>
              <a:gd name="connsiteX667" fmla="*/ 3824750 w 12191368"/>
              <a:gd name="connsiteY667" fmla="*/ 2112308 h 6738329"/>
              <a:gd name="connsiteX668" fmla="*/ 3825150 w 12191368"/>
              <a:gd name="connsiteY668" fmla="*/ 2095544 h 6738329"/>
              <a:gd name="connsiteX669" fmla="*/ 3826347 w 12191368"/>
              <a:gd name="connsiteY669" fmla="*/ 2078779 h 6738329"/>
              <a:gd name="connsiteX670" fmla="*/ 3828743 w 12191368"/>
              <a:gd name="connsiteY670" fmla="*/ 2062415 h 6738329"/>
              <a:gd name="connsiteX671" fmla="*/ 3831137 w 12191368"/>
              <a:gd name="connsiteY671" fmla="*/ 2046049 h 6738329"/>
              <a:gd name="connsiteX672" fmla="*/ 3836326 w 12191368"/>
              <a:gd name="connsiteY672" fmla="*/ 2016911 h 6738329"/>
              <a:gd name="connsiteX673" fmla="*/ 3840319 w 12191368"/>
              <a:gd name="connsiteY673" fmla="*/ 1988172 h 6738329"/>
              <a:gd name="connsiteX674" fmla="*/ 3844309 w 12191368"/>
              <a:gd name="connsiteY674" fmla="*/ 1959035 h 6738329"/>
              <a:gd name="connsiteX675" fmla="*/ 3847903 w 12191368"/>
              <a:gd name="connsiteY675" fmla="*/ 1930296 h 6738329"/>
              <a:gd name="connsiteX676" fmla="*/ 3850695 w 12191368"/>
              <a:gd name="connsiteY676" fmla="*/ 1901157 h 6738329"/>
              <a:gd name="connsiteX677" fmla="*/ 3853888 w 12191368"/>
              <a:gd name="connsiteY677" fmla="*/ 1872019 h 6738329"/>
              <a:gd name="connsiteX678" fmla="*/ 3859877 w 12191368"/>
              <a:gd name="connsiteY678" fmla="*/ 1813344 h 6738329"/>
              <a:gd name="connsiteX679" fmla="*/ 3862671 w 12191368"/>
              <a:gd name="connsiteY679" fmla="*/ 1784206 h 6738329"/>
              <a:gd name="connsiteX680" fmla="*/ 3865863 w 12191368"/>
              <a:gd name="connsiteY680" fmla="*/ 1755068 h 6738329"/>
              <a:gd name="connsiteX681" fmla="*/ 3869056 w 12191368"/>
              <a:gd name="connsiteY681" fmla="*/ 1725930 h 6738329"/>
              <a:gd name="connsiteX682" fmla="*/ 3873048 w 12191368"/>
              <a:gd name="connsiteY682" fmla="*/ 1696792 h 6738329"/>
              <a:gd name="connsiteX683" fmla="*/ 3877439 w 12191368"/>
              <a:gd name="connsiteY683" fmla="*/ 1668053 h 6738329"/>
              <a:gd name="connsiteX684" fmla="*/ 3882628 w 12191368"/>
              <a:gd name="connsiteY684" fmla="*/ 1639314 h 6738329"/>
              <a:gd name="connsiteX685" fmla="*/ 3888215 w 12191368"/>
              <a:gd name="connsiteY685" fmla="*/ 1610176 h 6738329"/>
              <a:gd name="connsiteX686" fmla="*/ 3895400 w 12191368"/>
              <a:gd name="connsiteY686" fmla="*/ 1581437 h 6738329"/>
              <a:gd name="connsiteX687" fmla="*/ 4008759 w 12191368"/>
              <a:gd name="connsiteY687" fmla="*/ 803092 h 6738329"/>
              <a:gd name="connsiteX688" fmla="*/ 4011154 w 12191368"/>
              <a:gd name="connsiteY688" fmla="*/ 786728 h 6738329"/>
              <a:gd name="connsiteX689" fmla="*/ 4013948 w 12191368"/>
              <a:gd name="connsiteY689" fmla="*/ 769963 h 6738329"/>
              <a:gd name="connsiteX690" fmla="*/ 4017541 w 12191368"/>
              <a:gd name="connsiteY690" fmla="*/ 753598 h 6738329"/>
              <a:gd name="connsiteX691" fmla="*/ 4021932 w 12191368"/>
              <a:gd name="connsiteY691" fmla="*/ 737232 h 6738329"/>
              <a:gd name="connsiteX692" fmla="*/ 4027120 w 12191368"/>
              <a:gd name="connsiteY692" fmla="*/ 721665 h 6738329"/>
              <a:gd name="connsiteX693" fmla="*/ 4031911 w 12191368"/>
              <a:gd name="connsiteY693" fmla="*/ 705699 h 6738329"/>
              <a:gd name="connsiteX694" fmla="*/ 4037498 w 12191368"/>
              <a:gd name="connsiteY694" fmla="*/ 690133 h 6738329"/>
              <a:gd name="connsiteX695" fmla="*/ 4043087 w 12191368"/>
              <a:gd name="connsiteY695" fmla="*/ 674167 h 6738329"/>
              <a:gd name="connsiteX696" fmla="*/ 4054662 w 12191368"/>
              <a:gd name="connsiteY696" fmla="*/ 643032 h 6738329"/>
              <a:gd name="connsiteX697" fmla="*/ 4066636 w 12191368"/>
              <a:gd name="connsiteY697" fmla="*/ 611899 h 6738329"/>
              <a:gd name="connsiteX698" fmla="*/ 4071825 w 12191368"/>
              <a:gd name="connsiteY698" fmla="*/ 595933 h 6738329"/>
              <a:gd name="connsiteX699" fmla="*/ 4077015 w 12191368"/>
              <a:gd name="connsiteY699" fmla="*/ 580366 h 6738329"/>
              <a:gd name="connsiteX700" fmla="*/ 4081804 w 12191368"/>
              <a:gd name="connsiteY700" fmla="*/ 564000 h 6738329"/>
              <a:gd name="connsiteX701" fmla="*/ 4086195 w 12191368"/>
              <a:gd name="connsiteY701" fmla="*/ 548035 h 6738329"/>
              <a:gd name="connsiteX702" fmla="*/ 4088590 w 12191368"/>
              <a:gd name="connsiteY702" fmla="*/ 541249 h 6738329"/>
              <a:gd name="connsiteX703" fmla="*/ 4090984 w 12191368"/>
              <a:gd name="connsiteY703" fmla="*/ 534863 h 6738329"/>
              <a:gd name="connsiteX704" fmla="*/ 4094577 w 12191368"/>
              <a:gd name="connsiteY704" fmla="*/ 528875 h 6738329"/>
              <a:gd name="connsiteX705" fmla="*/ 4096573 w 12191368"/>
              <a:gd name="connsiteY705" fmla="*/ 526081 h 6738329"/>
              <a:gd name="connsiteX706" fmla="*/ 4098568 w 12191368"/>
              <a:gd name="connsiteY706" fmla="*/ 523687 h 6738329"/>
              <a:gd name="connsiteX707" fmla="*/ 4100963 w 12191368"/>
              <a:gd name="connsiteY707" fmla="*/ 521292 h 6738329"/>
              <a:gd name="connsiteX708" fmla="*/ 4103359 w 12191368"/>
              <a:gd name="connsiteY708" fmla="*/ 519296 h 6738329"/>
              <a:gd name="connsiteX709" fmla="*/ 4106152 w 12191368"/>
              <a:gd name="connsiteY709" fmla="*/ 517699 h 6738329"/>
              <a:gd name="connsiteX710" fmla="*/ 4108946 w 12191368"/>
              <a:gd name="connsiteY710" fmla="*/ 516103 h 6738329"/>
              <a:gd name="connsiteX711" fmla="*/ 4112141 w 12191368"/>
              <a:gd name="connsiteY711" fmla="*/ 514905 h 6738329"/>
              <a:gd name="connsiteX712" fmla="*/ 4115333 w 12191368"/>
              <a:gd name="connsiteY712" fmla="*/ 514107 h 6738329"/>
              <a:gd name="connsiteX713" fmla="*/ 4118925 w 12191368"/>
              <a:gd name="connsiteY713" fmla="*/ 513708 h 6738329"/>
              <a:gd name="connsiteX714" fmla="*/ 4123316 w 12191368"/>
              <a:gd name="connsiteY714" fmla="*/ 513708 h 6738329"/>
              <a:gd name="connsiteX715" fmla="*/ 4141278 w 12191368"/>
              <a:gd name="connsiteY715" fmla="*/ 514107 h 6738329"/>
              <a:gd name="connsiteX716" fmla="*/ 4159639 w 12191368"/>
              <a:gd name="connsiteY716" fmla="*/ 514107 h 6738329"/>
              <a:gd name="connsiteX717" fmla="*/ 4177999 w 12191368"/>
              <a:gd name="connsiteY717" fmla="*/ 513708 h 6738329"/>
              <a:gd name="connsiteX718" fmla="*/ 4196759 w 12191368"/>
              <a:gd name="connsiteY718" fmla="*/ 512910 h 6738329"/>
              <a:gd name="connsiteX719" fmla="*/ 4215121 w 12191368"/>
              <a:gd name="connsiteY719" fmla="*/ 512112 h 6738329"/>
              <a:gd name="connsiteX720" fmla="*/ 4233880 w 12191368"/>
              <a:gd name="connsiteY720" fmla="*/ 511312 h 6738329"/>
              <a:gd name="connsiteX721" fmla="*/ 4252242 w 12191368"/>
              <a:gd name="connsiteY721" fmla="*/ 511312 h 6738329"/>
              <a:gd name="connsiteX722" fmla="*/ 4270602 w 12191368"/>
              <a:gd name="connsiteY722" fmla="*/ 511712 h 6738329"/>
              <a:gd name="connsiteX723" fmla="*/ 4288965 w 12191368"/>
              <a:gd name="connsiteY723" fmla="*/ 512910 h 6738329"/>
              <a:gd name="connsiteX724" fmla="*/ 4297745 w 12191368"/>
              <a:gd name="connsiteY724" fmla="*/ 513708 h 6738329"/>
              <a:gd name="connsiteX725" fmla="*/ 4306526 w 12191368"/>
              <a:gd name="connsiteY725" fmla="*/ 514905 h 6738329"/>
              <a:gd name="connsiteX726" fmla="*/ 4315309 w 12191368"/>
              <a:gd name="connsiteY726" fmla="*/ 516502 h 6738329"/>
              <a:gd name="connsiteX727" fmla="*/ 4324488 w 12191368"/>
              <a:gd name="connsiteY727" fmla="*/ 518497 h 6738329"/>
              <a:gd name="connsiteX728" fmla="*/ 4333269 w 12191368"/>
              <a:gd name="connsiteY728" fmla="*/ 520493 h 6738329"/>
              <a:gd name="connsiteX729" fmla="*/ 4342051 w 12191368"/>
              <a:gd name="connsiteY729" fmla="*/ 523288 h 6738329"/>
              <a:gd name="connsiteX730" fmla="*/ 4350833 w 12191368"/>
              <a:gd name="connsiteY730" fmla="*/ 526081 h 6738329"/>
              <a:gd name="connsiteX731" fmla="*/ 4359614 w 12191368"/>
              <a:gd name="connsiteY731" fmla="*/ 529674 h 6738329"/>
              <a:gd name="connsiteX732" fmla="*/ 4367996 w 12191368"/>
              <a:gd name="connsiteY732" fmla="*/ 533266 h 6738329"/>
              <a:gd name="connsiteX733" fmla="*/ 4376378 w 12191368"/>
              <a:gd name="connsiteY733" fmla="*/ 537656 h 6738329"/>
              <a:gd name="connsiteX734" fmla="*/ 4385159 w 12191368"/>
              <a:gd name="connsiteY734" fmla="*/ 542447 h 6738329"/>
              <a:gd name="connsiteX735" fmla="*/ 4393141 w 12191368"/>
              <a:gd name="connsiteY735" fmla="*/ 548035 h 6738329"/>
              <a:gd name="connsiteX736" fmla="*/ 4401125 w 12191368"/>
              <a:gd name="connsiteY736" fmla="*/ 554022 h 6738329"/>
              <a:gd name="connsiteX737" fmla="*/ 4409109 w 12191368"/>
              <a:gd name="connsiteY737" fmla="*/ 560408 h 6738329"/>
              <a:gd name="connsiteX738" fmla="*/ 4424276 w 12191368"/>
              <a:gd name="connsiteY738" fmla="*/ 574778 h 6738329"/>
              <a:gd name="connsiteX739" fmla="*/ 4430663 w 12191368"/>
              <a:gd name="connsiteY739" fmla="*/ 580765 h 6738329"/>
              <a:gd name="connsiteX740" fmla="*/ 4433457 w 12191368"/>
              <a:gd name="connsiteY740" fmla="*/ 582761 h 6738329"/>
              <a:gd name="connsiteX741" fmla="*/ 4444233 w 12191368"/>
              <a:gd name="connsiteY741" fmla="*/ 572383 h 6738329"/>
              <a:gd name="connsiteX742" fmla="*/ 4449422 w 12191368"/>
              <a:gd name="connsiteY742" fmla="*/ 568392 h 6738329"/>
              <a:gd name="connsiteX743" fmla="*/ 4454212 w 12191368"/>
              <a:gd name="connsiteY743" fmla="*/ 565199 h 6738329"/>
              <a:gd name="connsiteX744" fmla="*/ 4458204 w 12191368"/>
              <a:gd name="connsiteY744" fmla="*/ 562005 h 6738329"/>
              <a:gd name="connsiteX745" fmla="*/ 4462195 w 12191368"/>
              <a:gd name="connsiteY745" fmla="*/ 560009 h 6738329"/>
              <a:gd name="connsiteX746" fmla="*/ 4465787 w 12191368"/>
              <a:gd name="connsiteY746" fmla="*/ 558014 h 6738329"/>
              <a:gd name="connsiteX747" fmla="*/ 4469380 w 12191368"/>
              <a:gd name="connsiteY747" fmla="*/ 556816 h 6738329"/>
              <a:gd name="connsiteX748" fmla="*/ 4472174 w 12191368"/>
              <a:gd name="connsiteY748" fmla="*/ 556018 h 6738329"/>
              <a:gd name="connsiteX749" fmla="*/ 4474969 w 12191368"/>
              <a:gd name="connsiteY749" fmla="*/ 555618 h 6738329"/>
              <a:gd name="connsiteX750" fmla="*/ 4477762 w 12191368"/>
              <a:gd name="connsiteY750" fmla="*/ 555618 h 6738329"/>
              <a:gd name="connsiteX751" fmla="*/ 4479758 w 12191368"/>
              <a:gd name="connsiteY751" fmla="*/ 556018 h 6738329"/>
              <a:gd name="connsiteX752" fmla="*/ 4482153 w 12191368"/>
              <a:gd name="connsiteY752" fmla="*/ 557216 h 6738329"/>
              <a:gd name="connsiteX753" fmla="*/ 4484149 w 12191368"/>
              <a:gd name="connsiteY753" fmla="*/ 558413 h 6738329"/>
              <a:gd name="connsiteX754" fmla="*/ 4485745 w 12191368"/>
              <a:gd name="connsiteY754" fmla="*/ 560009 h 6738329"/>
              <a:gd name="connsiteX755" fmla="*/ 4487342 w 12191368"/>
              <a:gd name="connsiteY755" fmla="*/ 562005 h 6738329"/>
              <a:gd name="connsiteX756" fmla="*/ 4488539 w 12191368"/>
              <a:gd name="connsiteY756" fmla="*/ 564000 h 6738329"/>
              <a:gd name="connsiteX757" fmla="*/ 4489737 w 12191368"/>
              <a:gd name="connsiteY757" fmla="*/ 566795 h 6738329"/>
              <a:gd name="connsiteX758" fmla="*/ 4491333 w 12191368"/>
              <a:gd name="connsiteY758" fmla="*/ 572383 h 6738329"/>
              <a:gd name="connsiteX759" fmla="*/ 4492930 w 12191368"/>
              <a:gd name="connsiteY759" fmla="*/ 579168 h 6738329"/>
              <a:gd name="connsiteX760" fmla="*/ 4493729 w 12191368"/>
              <a:gd name="connsiteY760" fmla="*/ 586353 h 6738329"/>
              <a:gd name="connsiteX761" fmla="*/ 4494925 w 12191368"/>
              <a:gd name="connsiteY761" fmla="*/ 602320 h 6738329"/>
              <a:gd name="connsiteX762" fmla="*/ 4495724 w 12191368"/>
              <a:gd name="connsiteY762" fmla="*/ 618685 h 6738329"/>
              <a:gd name="connsiteX763" fmla="*/ 4511692 w 12191368"/>
              <a:gd name="connsiteY763" fmla="*/ 630659 h 6738329"/>
              <a:gd name="connsiteX764" fmla="*/ 4519674 w 12191368"/>
              <a:gd name="connsiteY764" fmla="*/ 636647 h 6738329"/>
              <a:gd name="connsiteX765" fmla="*/ 4527256 w 12191368"/>
              <a:gd name="connsiteY765" fmla="*/ 643032 h 6738329"/>
              <a:gd name="connsiteX766" fmla="*/ 4534840 w 12191368"/>
              <a:gd name="connsiteY766" fmla="*/ 649419 h 6738329"/>
              <a:gd name="connsiteX767" fmla="*/ 4541626 w 12191368"/>
              <a:gd name="connsiteY767" fmla="*/ 656205 h 6738329"/>
              <a:gd name="connsiteX768" fmla="*/ 4548413 w 12191368"/>
              <a:gd name="connsiteY768" fmla="*/ 662991 h 6738329"/>
              <a:gd name="connsiteX769" fmla="*/ 4553999 w 12191368"/>
              <a:gd name="connsiteY769" fmla="*/ 670175 h 6738329"/>
              <a:gd name="connsiteX770" fmla="*/ 4558789 w 12191368"/>
              <a:gd name="connsiteY770" fmla="*/ 678158 h 6738329"/>
              <a:gd name="connsiteX771" fmla="*/ 4561185 w 12191368"/>
              <a:gd name="connsiteY771" fmla="*/ 682150 h 6738329"/>
              <a:gd name="connsiteX772" fmla="*/ 4563181 w 12191368"/>
              <a:gd name="connsiteY772" fmla="*/ 686141 h 6738329"/>
              <a:gd name="connsiteX773" fmla="*/ 4564778 w 12191368"/>
              <a:gd name="connsiteY773" fmla="*/ 690133 h 6738329"/>
              <a:gd name="connsiteX774" fmla="*/ 4566373 w 12191368"/>
              <a:gd name="connsiteY774" fmla="*/ 694523 h 6738329"/>
              <a:gd name="connsiteX775" fmla="*/ 4567571 w 12191368"/>
              <a:gd name="connsiteY775" fmla="*/ 698914 h 6738329"/>
              <a:gd name="connsiteX776" fmla="*/ 4568768 w 12191368"/>
              <a:gd name="connsiteY776" fmla="*/ 703704 h 6738329"/>
              <a:gd name="connsiteX777" fmla="*/ 4569167 w 12191368"/>
              <a:gd name="connsiteY777" fmla="*/ 708494 h 6738329"/>
              <a:gd name="connsiteX778" fmla="*/ 4569566 w 12191368"/>
              <a:gd name="connsiteY778" fmla="*/ 713682 h 6738329"/>
              <a:gd name="connsiteX779" fmla="*/ 4569966 w 12191368"/>
              <a:gd name="connsiteY779" fmla="*/ 718872 h 6738329"/>
              <a:gd name="connsiteX780" fmla="*/ 4569566 w 12191368"/>
              <a:gd name="connsiteY780" fmla="*/ 724060 h 6738329"/>
              <a:gd name="connsiteX781" fmla="*/ 4569167 w 12191368"/>
              <a:gd name="connsiteY781" fmla="*/ 729249 h 6738329"/>
              <a:gd name="connsiteX782" fmla="*/ 4568370 w 12191368"/>
              <a:gd name="connsiteY782" fmla="*/ 734838 h 6738329"/>
              <a:gd name="connsiteX783" fmla="*/ 4567172 w 12191368"/>
              <a:gd name="connsiteY783" fmla="*/ 740825 h 6738329"/>
              <a:gd name="connsiteX784" fmla="*/ 4565576 w 12191368"/>
              <a:gd name="connsiteY784" fmla="*/ 747211 h 6738329"/>
              <a:gd name="connsiteX785" fmla="*/ 4570765 w 12191368"/>
              <a:gd name="connsiteY785" fmla="*/ 812273 h 6738329"/>
              <a:gd name="connsiteX786" fmla="*/ 4576751 w 12191368"/>
              <a:gd name="connsiteY786" fmla="*/ 862965 h 6738329"/>
              <a:gd name="connsiteX787" fmla="*/ 4579945 w 12191368"/>
              <a:gd name="connsiteY787" fmla="*/ 888511 h 6738329"/>
              <a:gd name="connsiteX788" fmla="*/ 4582340 w 12191368"/>
              <a:gd name="connsiteY788" fmla="*/ 914057 h 6738329"/>
              <a:gd name="connsiteX789" fmla="*/ 4584734 w 12191368"/>
              <a:gd name="connsiteY789" fmla="*/ 939203 h 6738329"/>
              <a:gd name="connsiteX790" fmla="*/ 4586331 w 12191368"/>
              <a:gd name="connsiteY790" fmla="*/ 964749 h 6738329"/>
              <a:gd name="connsiteX791" fmla="*/ 4587928 w 12191368"/>
              <a:gd name="connsiteY791" fmla="*/ 990295 h 6738329"/>
              <a:gd name="connsiteX792" fmla="*/ 4589125 w 12191368"/>
              <a:gd name="connsiteY792" fmla="*/ 1015839 h 6738329"/>
              <a:gd name="connsiteX793" fmla="*/ 4589524 w 12191368"/>
              <a:gd name="connsiteY793" fmla="*/ 1041385 h 6738329"/>
              <a:gd name="connsiteX794" fmla="*/ 4589923 w 12191368"/>
              <a:gd name="connsiteY794" fmla="*/ 1066532 h 6738329"/>
              <a:gd name="connsiteX795" fmla="*/ 4589524 w 12191368"/>
              <a:gd name="connsiteY795" fmla="*/ 1092078 h 6738329"/>
              <a:gd name="connsiteX796" fmla="*/ 4588326 w 12191368"/>
              <a:gd name="connsiteY796" fmla="*/ 1117623 h 6738329"/>
              <a:gd name="connsiteX797" fmla="*/ 4586730 w 12191368"/>
              <a:gd name="connsiteY797" fmla="*/ 1143169 h 6738329"/>
              <a:gd name="connsiteX798" fmla="*/ 4584335 w 12191368"/>
              <a:gd name="connsiteY798" fmla="*/ 1168315 h 6738329"/>
              <a:gd name="connsiteX799" fmla="*/ 4581142 w 12191368"/>
              <a:gd name="connsiteY799" fmla="*/ 1193861 h 6738329"/>
              <a:gd name="connsiteX800" fmla="*/ 4576751 w 12191368"/>
              <a:gd name="connsiteY800" fmla="*/ 1219407 h 6738329"/>
              <a:gd name="connsiteX801" fmla="*/ 4576352 w 12191368"/>
              <a:gd name="connsiteY801" fmla="*/ 1222600 h 6738329"/>
              <a:gd name="connsiteX802" fmla="*/ 4576352 w 12191368"/>
              <a:gd name="connsiteY802" fmla="*/ 1225394 h 6738329"/>
              <a:gd name="connsiteX803" fmla="*/ 4576352 w 12191368"/>
              <a:gd name="connsiteY803" fmla="*/ 1228587 h 6738329"/>
              <a:gd name="connsiteX804" fmla="*/ 4576751 w 12191368"/>
              <a:gd name="connsiteY804" fmla="*/ 1231382 h 6738329"/>
              <a:gd name="connsiteX805" fmla="*/ 4578747 w 12191368"/>
              <a:gd name="connsiteY805" fmla="*/ 1237369 h 6738329"/>
              <a:gd name="connsiteX806" fmla="*/ 4580743 w 12191368"/>
              <a:gd name="connsiteY806" fmla="*/ 1242957 h 6738329"/>
              <a:gd name="connsiteX807" fmla="*/ 4583138 w 12191368"/>
              <a:gd name="connsiteY807" fmla="*/ 1248146 h 6738329"/>
              <a:gd name="connsiteX808" fmla="*/ 4585932 w 12191368"/>
              <a:gd name="connsiteY808" fmla="*/ 1253335 h 6738329"/>
              <a:gd name="connsiteX809" fmla="*/ 4591520 w 12191368"/>
              <a:gd name="connsiteY809" fmla="*/ 1263713 h 6738329"/>
              <a:gd name="connsiteX810" fmla="*/ 4593916 w 12191368"/>
              <a:gd name="connsiteY810" fmla="*/ 1268902 h 6738329"/>
              <a:gd name="connsiteX811" fmla="*/ 4595911 w 12191368"/>
              <a:gd name="connsiteY811" fmla="*/ 1274489 h 6738329"/>
              <a:gd name="connsiteX812" fmla="*/ 4597508 w 12191368"/>
              <a:gd name="connsiteY812" fmla="*/ 1279679 h 6738329"/>
              <a:gd name="connsiteX813" fmla="*/ 4597907 w 12191368"/>
              <a:gd name="connsiteY813" fmla="*/ 1284867 h 6738329"/>
              <a:gd name="connsiteX814" fmla="*/ 4597907 w 12191368"/>
              <a:gd name="connsiteY814" fmla="*/ 1287662 h 6738329"/>
              <a:gd name="connsiteX815" fmla="*/ 4597508 w 12191368"/>
              <a:gd name="connsiteY815" fmla="*/ 1290455 h 6738329"/>
              <a:gd name="connsiteX816" fmla="*/ 4596709 w 12191368"/>
              <a:gd name="connsiteY816" fmla="*/ 1293250 h 6738329"/>
              <a:gd name="connsiteX817" fmla="*/ 4595911 w 12191368"/>
              <a:gd name="connsiteY817" fmla="*/ 1296044 h 6738329"/>
              <a:gd name="connsiteX818" fmla="*/ 4594713 w 12191368"/>
              <a:gd name="connsiteY818" fmla="*/ 1298838 h 6738329"/>
              <a:gd name="connsiteX819" fmla="*/ 4593117 w 12191368"/>
              <a:gd name="connsiteY819" fmla="*/ 1301633 h 6738329"/>
              <a:gd name="connsiteX820" fmla="*/ 4590722 w 12191368"/>
              <a:gd name="connsiteY820" fmla="*/ 1305225 h 6738329"/>
              <a:gd name="connsiteX821" fmla="*/ 4588326 w 12191368"/>
              <a:gd name="connsiteY821" fmla="*/ 1308018 h 6738329"/>
              <a:gd name="connsiteX822" fmla="*/ 4589923 w 12191368"/>
              <a:gd name="connsiteY822" fmla="*/ 1311211 h 6738329"/>
              <a:gd name="connsiteX823" fmla="*/ 4591121 w 12191368"/>
              <a:gd name="connsiteY823" fmla="*/ 1314405 h 6738329"/>
              <a:gd name="connsiteX824" fmla="*/ 4591920 w 12191368"/>
              <a:gd name="connsiteY824" fmla="*/ 1317598 h 6738329"/>
              <a:gd name="connsiteX825" fmla="*/ 4592319 w 12191368"/>
              <a:gd name="connsiteY825" fmla="*/ 1320791 h 6738329"/>
              <a:gd name="connsiteX826" fmla="*/ 4592718 w 12191368"/>
              <a:gd name="connsiteY826" fmla="*/ 1326778 h 6738329"/>
              <a:gd name="connsiteX827" fmla="*/ 4592319 w 12191368"/>
              <a:gd name="connsiteY827" fmla="*/ 1332766 h 6738329"/>
              <a:gd name="connsiteX828" fmla="*/ 4594713 w 12191368"/>
              <a:gd name="connsiteY828" fmla="*/ 1349530 h 6738329"/>
              <a:gd name="connsiteX829" fmla="*/ 4596310 w 12191368"/>
              <a:gd name="connsiteY829" fmla="*/ 1365895 h 6738329"/>
              <a:gd name="connsiteX830" fmla="*/ 4597907 w 12191368"/>
              <a:gd name="connsiteY830" fmla="*/ 1382660 h 6738329"/>
              <a:gd name="connsiteX831" fmla="*/ 4598704 w 12191368"/>
              <a:gd name="connsiteY831" fmla="*/ 1399425 h 6738329"/>
              <a:gd name="connsiteX832" fmla="*/ 4599504 w 12191368"/>
              <a:gd name="connsiteY832" fmla="*/ 1416188 h 6738329"/>
              <a:gd name="connsiteX833" fmla="*/ 4599903 w 12191368"/>
              <a:gd name="connsiteY833" fmla="*/ 1432553 h 6738329"/>
              <a:gd name="connsiteX834" fmla="*/ 4599903 w 12191368"/>
              <a:gd name="connsiteY834" fmla="*/ 1466082 h 6738329"/>
              <a:gd name="connsiteX835" fmla="*/ 4599504 w 12191368"/>
              <a:gd name="connsiteY835" fmla="*/ 1533140 h 6738329"/>
              <a:gd name="connsiteX836" fmla="*/ 4599903 w 12191368"/>
              <a:gd name="connsiteY836" fmla="*/ 1566669 h 6738329"/>
              <a:gd name="connsiteX837" fmla="*/ 4600302 w 12191368"/>
              <a:gd name="connsiteY837" fmla="*/ 1583034 h 6738329"/>
              <a:gd name="connsiteX838" fmla="*/ 4600701 w 12191368"/>
              <a:gd name="connsiteY838" fmla="*/ 1599798 h 6738329"/>
              <a:gd name="connsiteX839" fmla="*/ 4600701 w 12191368"/>
              <a:gd name="connsiteY839" fmla="*/ 1618159 h 6738329"/>
              <a:gd name="connsiteX840" fmla="*/ 4601898 w 12191368"/>
              <a:gd name="connsiteY840" fmla="*/ 1699986 h 6738329"/>
              <a:gd name="connsiteX841" fmla="*/ 4603095 w 12191368"/>
              <a:gd name="connsiteY841" fmla="*/ 1740698 h 6738329"/>
              <a:gd name="connsiteX842" fmla="*/ 4603895 w 12191368"/>
              <a:gd name="connsiteY842" fmla="*/ 1760656 h 6738329"/>
              <a:gd name="connsiteX843" fmla="*/ 4604693 w 12191368"/>
              <a:gd name="connsiteY843" fmla="*/ 1781013 h 6738329"/>
              <a:gd name="connsiteX844" fmla="*/ 4605092 w 12191368"/>
              <a:gd name="connsiteY844" fmla="*/ 1788198 h 6738329"/>
              <a:gd name="connsiteX845" fmla="*/ 4605092 w 12191368"/>
              <a:gd name="connsiteY845" fmla="*/ 1794983 h 6738329"/>
              <a:gd name="connsiteX846" fmla="*/ 4604693 w 12191368"/>
              <a:gd name="connsiteY846" fmla="*/ 1802168 h 6738329"/>
              <a:gd name="connsiteX847" fmla="*/ 4603895 w 12191368"/>
              <a:gd name="connsiteY847" fmla="*/ 1808155 h 6738329"/>
              <a:gd name="connsiteX848" fmla="*/ 4602697 w 12191368"/>
              <a:gd name="connsiteY848" fmla="*/ 1813743 h 6738329"/>
              <a:gd name="connsiteX849" fmla="*/ 4601100 w 12191368"/>
              <a:gd name="connsiteY849" fmla="*/ 1818932 h 6738329"/>
              <a:gd name="connsiteX850" fmla="*/ 4598704 w 12191368"/>
              <a:gd name="connsiteY850" fmla="*/ 1823723 h 6738329"/>
              <a:gd name="connsiteX851" fmla="*/ 4596310 w 12191368"/>
              <a:gd name="connsiteY851" fmla="*/ 1827713 h 6738329"/>
              <a:gd name="connsiteX852" fmla="*/ 4592718 w 12191368"/>
              <a:gd name="connsiteY852" fmla="*/ 1832105 h 6738329"/>
              <a:gd name="connsiteX853" fmla="*/ 4589125 w 12191368"/>
              <a:gd name="connsiteY853" fmla="*/ 1835298 h 6738329"/>
              <a:gd name="connsiteX854" fmla="*/ 4584734 w 12191368"/>
              <a:gd name="connsiteY854" fmla="*/ 1838091 h 6738329"/>
              <a:gd name="connsiteX855" fmla="*/ 4579545 w 12191368"/>
              <a:gd name="connsiteY855" fmla="*/ 1840087 h 6738329"/>
              <a:gd name="connsiteX856" fmla="*/ 4573559 w 12191368"/>
              <a:gd name="connsiteY856" fmla="*/ 1841684 h 6738329"/>
              <a:gd name="connsiteX857" fmla="*/ 4566773 w 12191368"/>
              <a:gd name="connsiteY857" fmla="*/ 1842882 h 6738329"/>
              <a:gd name="connsiteX858" fmla="*/ 4559588 w 12191368"/>
              <a:gd name="connsiteY858" fmla="*/ 1843281 h 6738329"/>
              <a:gd name="connsiteX859" fmla="*/ 4551605 w 12191368"/>
              <a:gd name="connsiteY859" fmla="*/ 1842882 h 6738329"/>
              <a:gd name="connsiteX860" fmla="*/ 4567571 w 12191368"/>
              <a:gd name="connsiteY860" fmla="*/ 1852860 h 6738329"/>
              <a:gd name="connsiteX861" fmla="*/ 4573160 w 12191368"/>
              <a:gd name="connsiteY861" fmla="*/ 1853259 h 6738329"/>
              <a:gd name="connsiteX862" fmla="*/ 4578348 w 12191368"/>
              <a:gd name="connsiteY862" fmla="*/ 1853659 h 6738329"/>
              <a:gd name="connsiteX863" fmla="*/ 4582740 w 12191368"/>
              <a:gd name="connsiteY863" fmla="*/ 1854457 h 6738329"/>
              <a:gd name="connsiteX864" fmla="*/ 4586730 w 12191368"/>
              <a:gd name="connsiteY864" fmla="*/ 1855255 h 6738329"/>
              <a:gd name="connsiteX865" fmla="*/ 4590325 w 12191368"/>
              <a:gd name="connsiteY865" fmla="*/ 1856452 h 6738329"/>
              <a:gd name="connsiteX866" fmla="*/ 4593516 w 12191368"/>
              <a:gd name="connsiteY866" fmla="*/ 1857650 h 6738329"/>
              <a:gd name="connsiteX867" fmla="*/ 4595911 w 12191368"/>
              <a:gd name="connsiteY867" fmla="*/ 1859247 h 6738329"/>
              <a:gd name="connsiteX868" fmla="*/ 4598305 w 12191368"/>
              <a:gd name="connsiteY868" fmla="*/ 1861243 h 6738329"/>
              <a:gd name="connsiteX869" fmla="*/ 4599903 w 12191368"/>
              <a:gd name="connsiteY869" fmla="*/ 1863238 h 6738329"/>
              <a:gd name="connsiteX870" fmla="*/ 4601499 w 12191368"/>
              <a:gd name="connsiteY870" fmla="*/ 1865633 h 6738329"/>
              <a:gd name="connsiteX871" fmla="*/ 4602697 w 12191368"/>
              <a:gd name="connsiteY871" fmla="*/ 1867629 h 6738329"/>
              <a:gd name="connsiteX872" fmla="*/ 4603895 w 12191368"/>
              <a:gd name="connsiteY872" fmla="*/ 1870024 h 6738329"/>
              <a:gd name="connsiteX873" fmla="*/ 4604293 w 12191368"/>
              <a:gd name="connsiteY873" fmla="*/ 1872419 h 6738329"/>
              <a:gd name="connsiteX874" fmla="*/ 4604693 w 12191368"/>
              <a:gd name="connsiteY874" fmla="*/ 1875212 h 6738329"/>
              <a:gd name="connsiteX875" fmla="*/ 4605092 w 12191368"/>
              <a:gd name="connsiteY875" fmla="*/ 1880402 h 6738329"/>
              <a:gd name="connsiteX876" fmla="*/ 4604693 w 12191368"/>
              <a:gd name="connsiteY876" fmla="*/ 1886389 h 6738329"/>
              <a:gd name="connsiteX877" fmla="*/ 4603895 w 12191368"/>
              <a:gd name="connsiteY877" fmla="*/ 1891977 h 6738329"/>
              <a:gd name="connsiteX878" fmla="*/ 4601898 w 12191368"/>
              <a:gd name="connsiteY878" fmla="*/ 1904750 h 6738329"/>
              <a:gd name="connsiteX879" fmla="*/ 4601100 w 12191368"/>
              <a:gd name="connsiteY879" fmla="*/ 1910338 h 6738329"/>
              <a:gd name="connsiteX880" fmla="*/ 4600701 w 12191368"/>
              <a:gd name="connsiteY880" fmla="*/ 1916325 h 6738329"/>
              <a:gd name="connsiteX881" fmla="*/ 4601100 w 12191368"/>
              <a:gd name="connsiteY881" fmla="*/ 1921515 h 6738329"/>
              <a:gd name="connsiteX882" fmla="*/ 4601499 w 12191368"/>
              <a:gd name="connsiteY882" fmla="*/ 1924308 h 6738329"/>
              <a:gd name="connsiteX883" fmla="*/ 4601898 w 12191368"/>
              <a:gd name="connsiteY883" fmla="*/ 1926703 h 6738329"/>
              <a:gd name="connsiteX884" fmla="*/ 4605092 w 12191368"/>
              <a:gd name="connsiteY884" fmla="*/ 1963026 h 6738329"/>
              <a:gd name="connsiteX885" fmla="*/ 4609882 w 12191368"/>
              <a:gd name="connsiteY885" fmla="*/ 1957438 h 6738329"/>
              <a:gd name="connsiteX886" fmla="*/ 4615071 w 12191368"/>
              <a:gd name="connsiteY886" fmla="*/ 1952249 h 6738329"/>
              <a:gd name="connsiteX887" fmla="*/ 4619062 w 12191368"/>
              <a:gd name="connsiteY887" fmla="*/ 1946660 h 6738329"/>
              <a:gd name="connsiteX888" fmla="*/ 4622654 w 12191368"/>
              <a:gd name="connsiteY888" fmla="*/ 1941073 h 6738329"/>
              <a:gd name="connsiteX889" fmla="*/ 4626246 w 12191368"/>
              <a:gd name="connsiteY889" fmla="*/ 1935484 h 6738329"/>
              <a:gd name="connsiteX890" fmla="*/ 4629440 w 12191368"/>
              <a:gd name="connsiteY890" fmla="*/ 1929498 h 6738329"/>
              <a:gd name="connsiteX891" fmla="*/ 4632234 w 12191368"/>
              <a:gd name="connsiteY891" fmla="*/ 1923111 h 6738329"/>
              <a:gd name="connsiteX892" fmla="*/ 4634629 w 12191368"/>
              <a:gd name="connsiteY892" fmla="*/ 1917123 h 6738329"/>
              <a:gd name="connsiteX893" fmla="*/ 4637024 w 12191368"/>
              <a:gd name="connsiteY893" fmla="*/ 1911136 h 6738329"/>
              <a:gd name="connsiteX894" fmla="*/ 4639020 w 12191368"/>
              <a:gd name="connsiteY894" fmla="*/ 1904750 h 6738329"/>
              <a:gd name="connsiteX895" fmla="*/ 4642611 w 12191368"/>
              <a:gd name="connsiteY895" fmla="*/ 1891977 h 6738329"/>
              <a:gd name="connsiteX896" fmla="*/ 4645805 w 12191368"/>
              <a:gd name="connsiteY896" fmla="*/ 1878805 h 6738329"/>
              <a:gd name="connsiteX897" fmla="*/ 4648599 w 12191368"/>
              <a:gd name="connsiteY897" fmla="*/ 1866032 h 6738329"/>
              <a:gd name="connsiteX898" fmla="*/ 4652990 w 12191368"/>
              <a:gd name="connsiteY898" fmla="*/ 1839289 h 6738329"/>
              <a:gd name="connsiteX899" fmla="*/ 4655384 w 12191368"/>
              <a:gd name="connsiteY899" fmla="*/ 1826117 h 6738329"/>
              <a:gd name="connsiteX900" fmla="*/ 4658178 w 12191368"/>
              <a:gd name="connsiteY900" fmla="*/ 1812945 h 6738329"/>
              <a:gd name="connsiteX901" fmla="*/ 4661373 w 12191368"/>
              <a:gd name="connsiteY901" fmla="*/ 1800172 h 6738329"/>
              <a:gd name="connsiteX902" fmla="*/ 4665363 w 12191368"/>
              <a:gd name="connsiteY902" fmla="*/ 1787399 h 6738329"/>
              <a:gd name="connsiteX903" fmla="*/ 4667758 w 12191368"/>
              <a:gd name="connsiteY903" fmla="*/ 1781412 h 6738329"/>
              <a:gd name="connsiteX904" fmla="*/ 4670552 w 12191368"/>
              <a:gd name="connsiteY904" fmla="*/ 1775425 h 6738329"/>
              <a:gd name="connsiteX905" fmla="*/ 4673347 w 12191368"/>
              <a:gd name="connsiteY905" fmla="*/ 1769437 h 6738329"/>
              <a:gd name="connsiteX906" fmla="*/ 4676938 w 12191368"/>
              <a:gd name="connsiteY906" fmla="*/ 1763051 h 6738329"/>
              <a:gd name="connsiteX907" fmla="*/ 4678135 w 12191368"/>
              <a:gd name="connsiteY907" fmla="*/ 1755467 h 6738329"/>
              <a:gd name="connsiteX908" fmla="*/ 4679733 w 12191368"/>
              <a:gd name="connsiteY908" fmla="*/ 1747883 h 6738329"/>
              <a:gd name="connsiteX909" fmla="*/ 4681729 w 12191368"/>
              <a:gd name="connsiteY909" fmla="*/ 1740299 h 6738329"/>
              <a:gd name="connsiteX910" fmla="*/ 4684123 w 12191368"/>
              <a:gd name="connsiteY910" fmla="*/ 1733114 h 6738329"/>
              <a:gd name="connsiteX911" fmla="*/ 4686518 w 12191368"/>
              <a:gd name="connsiteY911" fmla="*/ 1725530 h 6738329"/>
              <a:gd name="connsiteX912" fmla="*/ 4689312 w 12191368"/>
              <a:gd name="connsiteY912" fmla="*/ 1718746 h 6738329"/>
              <a:gd name="connsiteX913" fmla="*/ 4692505 w 12191368"/>
              <a:gd name="connsiteY913" fmla="*/ 1711960 h 6738329"/>
              <a:gd name="connsiteX914" fmla="*/ 4695699 w 12191368"/>
              <a:gd name="connsiteY914" fmla="*/ 1705174 h 6738329"/>
              <a:gd name="connsiteX915" fmla="*/ 4699291 w 12191368"/>
              <a:gd name="connsiteY915" fmla="*/ 1698388 h 6738329"/>
              <a:gd name="connsiteX916" fmla="*/ 4702884 w 12191368"/>
              <a:gd name="connsiteY916" fmla="*/ 1691603 h 6738329"/>
              <a:gd name="connsiteX917" fmla="*/ 4711664 w 12191368"/>
              <a:gd name="connsiteY917" fmla="*/ 1678830 h 6738329"/>
              <a:gd name="connsiteX918" fmla="*/ 4720447 w 12191368"/>
              <a:gd name="connsiteY918" fmla="*/ 1666457 h 6738329"/>
              <a:gd name="connsiteX919" fmla="*/ 4730026 w 12191368"/>
              <a:gd name="connsiteY919" fmla="*/ 1654082 h 6738329"/>
              <a:gd name="connsiteX920" fmla="*/ 4735214 w 12191368"/>
              <a:gd name="connsiteY920" fmla="*/ 1651288 h 6738329"/>
              <a:gd name="connsiteX921" fmla="*/ 4740005 w 12191368"/>
              <a:gd name="connsiteY921" fmla="*/ 1648894 h 6738329"/>
              <a:gd name="connsiteX922" fmla="*/ 4745592 w 12191368"/>
              <a:gd name="connsiteY922" fmla="*/ 1646898 h 6738329"/>
              <a:gd name="connsiteX923" fmla="*/ 4750782 w 12191368"/>
              <a:gd name="connsiteY923" fmla="*/ 1645301 h 6738329"/>
              <a:gd name="connsiteX924" fmla="*/ 4755970 w 12191368"/>
              <a:gd name="connsiteY924" fmla="*/ 1644104 h 6738329"/>
              <a:gd name="connsiteX925" fmla="*/ 4760760 w 12191368"/>
              <a:gd name="connsiteY925" fmla="*/ 1642906 h 6738329"/>
              <a:gd name="connsiteX926" fmla="*/ 4765949 w 12191368"/>
              <a:gd name="connsiteY926" fmla="*/ 1642108 h 6738329"/>
              <a:gd name="connsiteX927" fmla="*/ 4771138 w 12191368"/>
              <a:gd name="connsiteY927" fmla="*/ 1641709 h 6738329"/>
              <a:gd name="connsiteX928" fmla="*/ 4781517 w 12191368"/>
              <a:gd name="connsiteY928" fmla="*/ 1641310 h 6738329"/>
              <a:gd name="connsiteX929" fmla="*/ 4791495 w 12191368"/>
              <a:gd name="connsiteY929" fmla="*/ 1641709 h 6738329"/>
              <a:gd name="connsiteX930" fmla="*/ 4801473 w 12191368"/>
              <a:gd name="connsiteY930" fmla="*/ 1642906 h 6738329"/>
              <a:gd name="connsiteX931" fmla="*/ 4811852 w 12191368"/>
              <a:gd name="connsiteY931" fmla="*/ 1644104 h 6738329"/>
              <a:gd name="connsiteX932" fmla="*/ 4821830 w 12191368"/>
              <a:gd name="connsiteY932" fmla="*/ 1646100 h 6738329"/>
              <a:gd name="connsiteX933" fmla="*/ 4832208 w 12191368"/>
              <a:gd name="connsiteY933" fmla="*/ 1648495 h 6738329"/>
              <a:gd name="connsiteX934" fmla="*/ 4852566 w 12191368"/>
              <a:gd name="connsiteY934" fmla="*/ 1652885 h 6738329"/>
              <a:gd name="connsiteX935" fmla="*/ 4862544 w 12191368"/>
              <a:gd name="connsiteY935" fmla="*/ 1654881 h 6738329"/>
              <a:gd name="connsiteX936" fmla="*/ 4872922 w 12191368"/>
              <a:gd name="connsiteY936" fmla="*/ 1656478 h 6738329"/>
              <a:gd name="connsiteX937" fmla="*/ 4882901 w 12191368"/>
              <a:gd name="connsiteY937" fmla="*/ 1657675 h 6738329"/>
              <a:gd name="connsiteX938" fmla="*/ 4893279 w 12191368"/>
              <a:gd name="connsiteY938" fmla="*/ 1658074 h 6738329"/>
              <a:gd name="connsiteX939" fmla="*/ 4903657 w 12191368"/>
              <a:gd name="connsiteY939" fmla="*/ 1656877 h 6738329"/>
              <a:gd name="connsiteX940" fmla="*/ 4914433 w 12191368"/>
              <a:gd name="connsiteY940" fmla="*/ 1656079 h 6738329"/>
              <a:gd name="connsiteX941" fmla="*/ 4925210 w 12191368"/>
              <a:gd name="connsiteY941" fmla="*/ 1656079 h 6738329"/>
              <a:gd name="connsiteX942" fmla="*/ 4935989 w 12191368"/>
              <a:gd name="connsiteY942" fmla="*/ 1656478 h 6738329"/>
              <a:gd name="connsiteX943" fmla="*/ 4947563 w 12191368"/>
              <a:gd name="connsiteY943" fmla="*/ 1657675 h 6738329"/>
              <a:gd name="connsiteX944" fmla="*/ 4958739 w 12191368"/>
              <a:gd name="connsiteY944" fmla="*/ 1659272 h 6738329"/>
              <a:gd name="connsiteX945" fmla="*/ 4969516 w 12191368"/>
              <a:gd name="connsiteY945" fmla="*/ 1661267 h 6738329"/>
              <a:gd name="connsiteX946" fmla="*/ 4981092 w 12191368"/>
              <a:gd name="connsiteY946" fmla="*/ 1664062 h 6738329"/>
              <a:gd name="connsiteX947" fmla="*/ 4992269 w 12191368"/>
              <a:gd name="connsiteY947" fmla="*/ 1667654 h 6738329"/>
              <a:gd name="connsiteX948" fmla="*/ 5003843 w 12191368"/>
              <a:gd name="connsiteY948" fmla="*/ 1671246 h 6738329"/>
              <a:gd name="connsiteX949" fmla="*/ 5014622 w 12191368"/>
              <a:gd name="connsiteY949" fmla="*/ 1675238 h 6738329"/>
              <a:gd name="connsiteX950" fmla="*/ 5025398 w 12191368"/>
              <a:gd name="connsiteY950" fmla="*/ 1679628 h 6738329"/>
              <a:gd name="connsiteX951" fmla="*/ 5036574 w 12191368"/>
              <a:gd name="connsiteY951" fmla="*/ 1684418 h 6738329"/>
              <a:gd name="connsiteX952" fmla="*/ 5047351 w 12191368"/>
              <a:gd name="connsiteY952" fmla="*/ 1689607 h 6738329"/>
              <a:gd name="connsiteX953" fmla="*/ 5057729 w 12191368"/>
              <a:gd name="connsiteY953" fmla="*/ 1695195 h 6738329"/>
              <a:gd name="connsiteX954" fmla="*/ 5067708 w 12191368"/>
              <a:gd name="connsiteY954" fmla="*/ 1701981 h 6738329"/>
              <a:gd name="connsiteX955" fmla="*/ 5078088 w 12191368"/>
              <a:gd name="connsiteY955" fmla="*/ 1708368 h 6738329"/>
              <a:gd name="connsiteX956" fmla="*/ 5088064 w 12191368"/>
              <a:gd name="connsiteY956" fmla="*/ 1714754 h 6738329"/>
              <a:gd name="connsiteX957" fmla="*/ 5097645 w 12191368"/>
              <a:gd name="connsiteY957" fmla="*/ 1721938 h 6738329"/>
              <a:gd name="connsiteX958" fmla="*/ 5106824 w 12191368"/>
              <a:gd name="connsiteY958" fmla="*/ 1729123 h 6738329"/>
              <a:gd name="connsiteX959" fmla="*/ 5116005 w 12191368"/>
              <a:gd name="connsiteY959" fmla="*/ 1737106 h 6738329"/>
              <a:gd name="connsiteX960" fmla="*/ 5124389 w 12191368"/>
              <a:gd name="connsiteY960" fmla="*/ 1745090 h 6738329"/>
              <a:gd name="connsiteX961" fmla="*/ 5132370 w 12191368"/>
              <a:gd name="connsiteY961" fmla="*/ 1753073 h 6738329"/>
              <a:gd name="connsiteX962" fmla="*/ 5140353 w 12191368"/>
              <a:gd name="connsiteY962" fmla="*/ 1761455 h 6738329"/>
              <a:gd name="connsiteX963" fmla="*/ 5147537 w 12191368"/>
              <a:gd name="connsiteY963" fmla="*/ 1770635 h 6738329"/>
              <a:gd name="connsiteX964" fmla="*/ 5154323 w 12191368"/>
              <a:gd name="connsiteY964" fmla="*/ 1779417 h 6738329"/>
              <a:gd name="connsiteX965" fmla="*/ 5160710 w 12191368"/>
              <a:gd name="connsiteY965" fmla="*/ 1788198 h 6738329"/>
              <a:gd name="connsiteX966" fmla="*/ 5166697 w 12191368"/>
              <a:gd name="connsiteY966" fmla="*/ 1797778 h 6738329"/>
              <a:gd name="connsiteX967" fmla="*/ 5171886 w 12191368"/>
              <a:gd name="connsiteY967" fmla="*/ 1806958 h 6738329"/>
              <a:gd name="connsiteX968" fmla="*/ 5176277 w 12191368"/>
              <a:gd name="connsiteY968" fmla="*/ 1816538 h 6738329"/>
              <a:gd name="connsiteX969" fmla="*/ 5180268 w 12191368"/>
              <a:gd name="connsiteY969" fmla="*/ 1826117 h 6738329"/>
              <a:gd name="connsiteX970" fmla="*/ 5183861 w 12191368"/>
              <a:gd name="connsiteY970" fmla="*/ 1836096 h 6738329"/>
              <a:gd name="connsiteX971" fmla="*/ 5186255 w 12191368"/>
              <a:gd name="connsiteY971" fmla="*/ 1839289 h 6738329"/>
              <a:gd name="connsiteX972" fmla="*/ 5187853 w 12191368"/>
              <a:gd name="connsiteY972" fmla="*/ 1842882 h 6738329"/>
              <a:gd name="connsiteX973" fmla="*/ 5188252 w 12191368"/>
              <a:gd name="connsiteY973" fmla="*/ 1846474 h 6738329"/>
              <a:gd name="connsiteX974" fmla="*/ 5187853 w 12191368"/>
              <a:gd name="connsiteY974" fmla="*/ 1850466 h 6738329"/>
              <a:gd name="connsiteX975" fmla="*/ 5191444 w 12191368"/>
              <a:gd name="connsiteY975" fmla="*/ 1855654 h 6738329"/>
              <a:gd name="connsiteX976" fmla="*/ 5194638 w 12191368"/>
              <a:gd name="connsiteY976" fmla="*/ 1861642 h 6738329"/>
              <a:gd name="connsiteX977" fmla="*/ 5197032 w 12191368"/>
              <a:gd name="connsiteY977" fmla="*/ 1867629 h 6738329"/>
              <a:gd name="connsiteX978" fmla="*/ 5199028 w 12191368"/>
              <a:gd name="connsiteY978" fmla="*/ 1874015 h 6738329"/>
              <a:gd name="connsiteX979" fmla="*/ 5200625 w 12191368"/>
              <a:gd name="connsiteY979" fmla="*/ 1880402 h 6738329"/>
              <a:gd name="connsiteX980" fmla="*/ 5201423 w 12191368"/>
              <a:gd name="connsiteY980" fmla="*/ 1886788 h 6738329"/>
              <a:gd name="connsiteX981" fmla="*/ 5203022 w 12191368"/>
              <a:gd name="connsiteY981" fmla="*/ 1901157 h 6738329"/>
              <a:gd name="connsiteX982" fmla="*/ 5204617 w 12191368"/>
              <a:gd name="connsiteY982" fmla="*/ 1915527 h 6738329"/>
              <a:gd name="connsiteX983" fmla="*/ 5205415 w 12191368"/>
              <a:gd name="connsiteY983" fmla="*/ 1923510 h 6738329"/>
              <a:gd name="connsiteX984" fmla="*/ 5206612 w 12191368"/>
              <a:gd name="connsiteY984" fmla="*/ 1931892 h 6738329"/>
              <a:gd name="connsiteX985" fmla="*/ 5208208 w 12191368"/>
              <a:gd name="connsiteY985" fmla="*/ 1939875 h 6738329"/>
              <a:gd name="connsiteX986" fmla="*/ 5210205 w 12191368"/>
              <a:gd name="connsiteY986" fmla="*/ 1948258 h 6738329"/>
              <a:gd name="connsiteX987" fmla="*/ 5212999 w 12191368"/>
              <a:gd name="connsiteY987" fmla="*/ 1956640 h 6738329"/>
              <a:gd name="connsiteX988" fmla="*/ 5216191 w 12191368"/>
              <a:gd name="connsiteY988" fmla="*/ 1966219 h 6738329"/>
              <a:gd name="connsiteX989" fmla="*/ 5220982 w 12191368"/>
              <a:gd name="connsiteY989" fmla="*/ 1945463 h 6738329"/>
              <a:gd name="connsiteX990" fmla="*/ 5225373 w 12191368"/>
              <a:gd name="connsiteY990" fmla="*/ 1925107 h 6738329"/>
              <a:gd name="connsiteX991" fmla="*/ 5234153 w 12191368"/>
              <a:gd name="connsiteY991" fmla="*/ 1885591 h 6738329"/>
              <a:gd name="connsiteX992" fmla="*/ 5242137 w 12191368"/>
              <a:gd name="connsiteY992" fmla="*/ 1847272 h 6738329"/>
              <a:gd name="connsiteX993" fmla="*/ 5249721 w 12191368"/>
              <a:gd name="connsiteY993" fmla="*/ 1810151 h 6738329"/>
              <a:gd name="connsiteX994" fmla="*/ 5253712 w 12191368"/>
              <a:gd name="connsiteY994" fmla="*/ 1791790 h 6738329"/>
              <a:gd name="connsiteX995" fmla="*/ 5258103 w 12191368"/>
              <a:gd name="connsiteY995" fmla="*/ 1773828 h 6738329"/>
              <a:gd name="connsiteX996" fmla="*/ 5262893 w 12191368"/>
              <a:gd name="connsiteY996" fmla="*/ 1755866 h 6738329"/>
              <a:gd name="connsiteX997" fmla="*/ 5268081 w 12191368"/>
              <a:gd name="connsiteY997" fmla="*/ 1738304 h 6738329"/>
              <a:gd name="connsiteX998" fmla="*/ 5273271 w 12191368"/>
              <a:gd name="connsiteY998" fmla="*/ 1721140 h 6738329"/>
              <a:gd name="connsiteX999" fmla="*/ 5278859 w 12191368"/>
              <a:gd name="connsiteY999" fmla="*/ 1703977 h 6738329"/>
              <a:gd name="connsiteX1000" fmla="*/ 5285246 w 12191368"/>
              <a:gd name="connsiteY1000" fmla="*/ 1686813 h 6738329"/>
              <a:gd name="connsiteX1001" fmla="*/ 5292031 w 12191368"/>
              <a:gd name="connsiteY1001" fmla="*/ 1670448 h 6738329"/>
              <a:gd name="connsiteX1002" fmla="*/ 5383037 w 12191368"/>
              <a:gd name="connsiteY1002" fmla="*/ 1307619 h 6738329"/>
              <a:gd name="connsiteX1003" fmla="*/ 5382639 w 12191368"/>
              <a:gd name="connsiteY1003" fmla="*/ 1307619 h 6738329"/>
              <a:gd name="connsiteX1004" fmla="*/ 5384236 w 12191368"/>
              <a:gd name="connsiteY1004" fmla="*/ 1294447 h 6738329"/>
              <a:gd name="connsiteX1005" fmla="*/ 5385831 w 12191368"/>
              <a:gd name="connsiteY1005" fmla="*/ 1281275 h 6738329"/>
              <a:gd name="connsiteX1006" fmla="*/ 5390222 w 12191368"/>
              <a:gd name="connsiteY1006" fmla="*/ 1255330 h 6738329"/>
              <a:gd name="connsiteX1007" fmla="*/ 5395410 w 12191368"/>
              <a:gd name="connsiteY1007" fmla="*/ 1229385 h 6738329"/>
              <a:gd name="connsiteX1008" fmla="*/ 5401399 w 12191368"/>
              <a:gd name="connsiteY1008" fmla="*/ 1204239 h 6738329"/>
              <a:gd name="connsiteX1009" fmla="*/ 5407784 w 12191368"/>
              <a:gd name="connsiteY1009" fmla="*/ 1179092 h 6738329"/>
              <a:gd name="connsiteX1010" fmla="*/ 5414969 w 12191368"/>
              <a:gd name="connsiteY1010" fmla="*/ 1153945 h 6738329"/>
              <a:gd name="connsiteX1011" fmla="*/ 5422952 w 12191368"/>
              <a:gd name="connsiteY1011" fmla="*/ 1129199 h 6738329"/>
              <a:gd name="connsiteX1012" fmla="*/ 5431733 w 12191368"/>
              <a:gd name="connsiteY1012" fmla="*/ 1104850 h 6738329"/>
              <a:gd name="connsiteX1013" fmla="*/ 5440515 w 12191368"/>
              <a:gd name="connsiteY1013" fmla="*/ 1080503 h 6738329"/>
              <a:gd name="connsiteX1014" fmla="*/ 5449696 w 12191368"/>
              <a:gd name="connsiteY1014" fmla="*/ 1056154 h 6738329"/>
              <a:gd name="connsiteX1015" fmla="*/ 5459675 w 12191368"/>
              <a:gd name="connsiteY1015" fmla="*/ 1031806 h 6738329"/>
              <a:gd name="connsiteX1016" fmla="*/ 5469654 w 12191368"/>
              <a:gd name="connsiteY1016" fmla="*/ 1007857 h 6738329"/>
              <a:gd name="connsiteX1017" fmla="*/ 5490408 w 12191368"/>
              <a:gd name="connsiteY1017" fmla="*/ 959560 h 6738329"/>
              <a:gd name="connsiteX1018" fmla="*/ 5511963 w 12191368"/>
              <a:gd name="connsiteY1018" fmla="*/ 912061 h 6738329"/>
              <a:gd name="connsiteX1019" fmla="*/ 5513960 w 12191368"/>
              <a:gd name="connsiteY1019" fmla="*/ 907670 h 6738329"/>
              <a:gd name="connsiteX1020" fmla="*/ 5516354 w 12191368"/>
              <a:gd name="connsiteY1020" fmla="*/ 903280 h 6738329"/>
              <a:gd name="connsiteX1021" fmla="*/ 5518748 w 12191368"/>
              <a:gd name="connsiteY1021" fmla="*/ 900485 h 6738329"/>
              <a:gd name="connsiteX1022" fmla="*/ 5520744 w 12191368"/>
              <a:gd name="connsiteY1022" fmla="*/ 898090 h 6738329"/>
              <a:gd name="connsiteX1023" fmla="*/ 5523140 w 12191368"/>
              <a:gd name="connsiteY1023" fmla="*/ 896095 h 6738329"/>
              <a:gd name="connsiteX1024" fmla="*/ 5526333 w 12191368"/>
              <a:gd name="connsiteY1024" fmla="*/ 894897 h 6738329"/>
              <a:gd name="connsiteX1025" fmla="*/ 5528728 w 12191368"/>
              <a:gd name="connsiteY1025" fmla="*/ 894099 h 6738329"/>
              <a:gd name="connsiteX1026" fmla="*/ 5531123 w 12191368"/>
              <a:gd name="connsiteY1026" fmla="*/ 893700 h 6738329"/>
              <a:gd name="connsiteX1027" fmla="*/ 5533518 w 12191368"/>
              <a:gd name="connsiteY1027" fmla="*/ 893301 h 6738329"/>
              <a:gd name="connsiteX1028" fmla="*/ 5536312 w 12191368"/>
              <a:gd name="connsiteY1028" fmla="*/ 893301 h 6738329"/>
              <a:gd name="connsiteX1029" fmla="*/ 5541500 w 12191368"/>
              <a:gd name="connsiteY1029" fmla="*/ 894099 h 6738329"/>
              <a:gd name="connsiteX1030" fmla="*/ 5547488 w 12191368"/>
              <a:gd name="connsiteY1030" fmla="*/ 894897 h 6738329"/>
              <a:gd name="connsiteX1031" fmla="*/ 5553076 w 12191368"/>
              <a:gd name="connsiteY1031" fmla="*/ 895297 h 6738329"/>
              <a:gd name="connsiteX1032" fmla="*/ 5579421 w 12191368"/>
              <a:gd name="connsiteY1032" fmla="*/ 894897 h 6738329"/>
              <a:gd name="connsiteX1033" fmla="*/ 5605365 w 12191368"/>
              <a:gd name="connsiteY1033" fmla="*/ 894099 h 6738329"/>
              <a:gd name="connsiteX1034" fmla="*/ 5657254 w 12191368"/>
              <a:gd name="connsiteY1034" fmla="*/ 892502 h 6738329"/>
              <a:gd name="connsiteX1035" fmla="*/ 5680407 w 12191368"/>
              <a:gd name="connsiteY1035" fmla="*/ 890506 h 6738329"/>
              <a:gd name="connsiteX1036" fmla="*/ 5692380 w 12191368"/>
              <a:gd name="connsiteY1036" fmla="*/ 889309 h 6738329"/>
              <a:gd name="connsiteX1037" fmla="*/ 5703954 w 12191368"/>
              <a:gd name="connsiteY1037" fmla="*/ 888112 h 6738329"/>
              <a:gd name="connsiteX1038" fmla="*/ 5715530 w 12191368"/>
              <a:gd name="connsiteY1038" fmla="*/ 887713 h 6738329"/>
              <a:gd name="connsiteX1039" fmla="*/ 5727106 w 12191368"/>
              <a:gd name="connsiteY1039" fmla="*/ 887713 h 6738329"/>
              <a:gd name="connsiteX1040" fmla="*/ 5737882 w 12191368"/>
              <a:gd name="connsiteY1040" fmla="*/ 888112 h 6738329"/>
              <a:gd name="connsiteX1041" fmla="*/ 5748660 w 12191368"/>
              <a:gd name="connsiteY1041" fmla="*/ 889708 h 6738329"/>
              <a:gd name="connsiteX1042" fmla="*/ 5754249 w 12191368"/>
              <a:gd name="connsiteY1042" fmla="*/ 890506 h 6738329"/>
              <a:gd name="connsiteX1043" fmla="*/ 5759437 w 12191368"/>
              <a:gd name="connsiteY1043" fmla="*/ 892103 h 6738329"/>
              <a:gd name="connsiteX1044" fmla="*/ 5764625 w 12191368"/>
              <a:gd name="connsiteY1044" fmla="*/ 893700 h 6738329"/>
              <a:gd name="connsiteX1045" fmla="*/ 5769416 w 12191368"/>
              <a:gd name="connsiteY1045" fmla="*/ 895297 h 6738329"/>
              <a:gd name="connsiteX1046" fmla="*/ 5774604 w 12191368"/>
              <a:gd name="connsiteY1046" fmla="*/ 897691 h 6738329"/>
              <a:gd name="connsiteX1047" fmla="*/ 5779395 w 12191368"/>
              <a:gd name="connsiteY1047" fmla="*/ 900086 h 6738329"/>
              <a:gd name="connsiteX1048" fmla="*/ 5783786 w 12191368"/>
              <a:gd name="connsiteY1048" fmla="*/ 902881 h 6738329"/>
              <a:gd name="connsiteX1049" fmla="*/ 5788576 w 12191368"/>
              <a:gd name="connsiteY1049" fmla="*/ 906073 h 6738329"/>
              <a:gd name="connsiteX1050" fmla="*/ 5792965 w 12191368"/>
              <a:gd name="connsiteY1050" fmla="*/ 910065 h 6738329"/>
              <a:gd name="connsiteX1051" fmla="*/ 5797356 w 12191368"/>
              <a:gd name="connsiteY1051" fmla="*/ 914057 h 6738329"/>
              <a:gd name="connsiteX1052" fmla="*/ 5801347 w 12191368"/>
              <a:gd name="connsiteY1052" fmla="*/ 918447 h 6738329"/>
              <a:gd name="connsiteX1053" fmla="*/ 5805341 w 12191368"/>
              <a:gd name="connsiteY1053" fmla="*/ 923237 h 6738329"/>
              <a:gd name="connsiteX1054" fmla="*/ 5809330 w 12191368"/>
              <a:gd name="connsiteY1054" fmla="*/ 928426 h 6738329"/>
              <a:gd name="connsiteX1055" fmla="*/ 5812924 w 12191368"/>
              <a:gd name="connsiteY1055" fmla="*/ 934413 h 6738329"/>
              <a:gd name="connsiteX1056" fmla="*/ 5816515 w 12191368"/>
              <a:gd name="connsiteY1056" fmla="*/ 941198 h 6738329"/>
              <a:gd name="connsiteX1057" fmla="*/ 5820107 w 12191368"/>
              <a:gd name="connsiteY1057" fmla="*/ 947585 h 6738329"/>
              <a:gd name="connsiteX1058" fmla="*/ 5823301 w 12191368"/>
              <a:gd name="connsiteY1058" fmla="*/ 947585 h 6738329"/>
              <a:gd name="connsiteX1059" fmla="*/ 5826893 w 12191368"/>
              <a:gd name="connsiteY1059" fmla="*/ 946787 h 6738329"/>
              <a:gd name="connsiteX1060" fmla="*/ 5830087 w 12191368"/>
              <a:gd name="connsiteY1060" fmla="*/ 945989 h 6738329"/>
              <a:gd name="connsiteX1061" fmla="*/ 5833679 w 12191368"/>
              <a:gd name="connsiteY1061" fmla="*/ 944790 h 6738329"/>
              <a:gd name="connsiteX1062" fmla="*/ 5840066 w 12191368"/>
              <a:gd name="connsiteY1062" fmla="*/ 941997 h 6738329"/>
              <a:gd name="connsiteX1063" fmla="*/ 5846452 w 12191368"/>
              <a:gd name="connsiteY1063" fmla="*/ 938405 h 6738329"/>
              <a:gd name="connsiteX1064" fmla="*/ 5853239 w 12191368"/>
              <a:gd name="connsiteY1064" fmla="*/ 934413 h 6738329"/>
              <a:gd name="connsiteX1065" fmla="*/ 5859225 w 12191368"/>
              <a:gd name="connsiteY1065" fmla="*/ 930421 h 6738329"/>
              <a:gd name="connsiteX1066" fmla="*/ 5865610 w 12191368"/>
              <a:gd name="connsiteY1066" fmla="*/ 926430 h 6738329"/>
              <a:gd name="connsiteX1067" fmla="*/ 5871999 w 12191368"/>
              <a:gd name="connsiteY1067" fmla="*/ 922838 h 6738329"/>
              <a:gd name="connsiteX1068" fmla="*/ 5878384 w 12191368"/>
              <a:gd name="connsiteY1068" fmla="*/ 919645 h 6738329"/>
              <a:gd name="connsiteX1069" fmla="*/ 5885169 w 12191368"/>
              <a:gd name="connsiteY1069" fmla="*/ 916850 h 6738329"/>
              <a:gd name="connsiteX1070" fmla="*/ 5888762 w 12191368"/>
              <a:gd name="connsiteY1070" fmla="*/ 916052 h 6738329"/>
              <a:gd name="connsiteX1071" fmla="*/ 5891955 w 12191368"/>
              <a:gd name="connsiteY1071" fmla="*/ 915254 h 6738329"/>
              <a:gd name="connsiteX1072" fmla="*/ 5895547 w 12191368"/>
              <a:gd name="connsiteY1072" fmla="*/ 914855 h 6738329"/>
              <a:gd name="connsiteX1073" fmla="*/ 5898741 w 12191368"/>
              <a:gd name="connsiteY1073" fmla="*/ 914456 h 6738329"/>
              <a:gd name="connsiteX1074" fmla="*/ 5902333 w 12191368"/>
              <a:gd name="connsiteY1074" fmla="*/ 914855 h 6738329"/>
              <a:gd name="connsiteX1075" fmla="*/ 5905926 w 12191368"/>
              <a:gd name="connsiteY1075" fmla="*/ 915254 h 6738329"/>
              <a:gd name="connsiteX1076" fmla="*/ 5909519 w 12191368"/>
              <a:gd name="connsiteY1076" fmla="*/ 916052 h 6738329"/>
              <a:gd name="connsiteX1077" fmla="*/ 5913510 w 12191368"/>
              <a:gd name="connsiteY1077" fmla="*/ 917249 h 6738329"/>
              <a:gd name="connsiteX1078" fmla="*/ 5917500 w 12191368"/>
              <a:gd name="connsiteY1078" fmla="*/ 918846 h 6738329"/>
              <a:gd name="connsiteX1079" fmla="*/ 5921492 w 12191368"/>
              <a:gd name="connsiteY1079" fmla="*/ 921241 h 6738329"/>
              <a:gd name="connsiteX1080" fmla="*/ 5925483 w 12191368"/>
              <a:gd name="connsiteY1080" fmla="*/ 923636 h 6738329"/>
              <a:gd name="connsiteX1081" fmla="*/ 5929475 w 12191368"/>
              <a:gd name="connsiteY1081" fmla="*/ 926829 h 6738329"/>
              <a:gd name="connsiteX1082" fmla="*/ 5935064 w 12191368"/>
              <a:gd name="connsiteY1082" fmla="*/ 922838 h 6738329"/>
              <a:gd name="connsiteX1083" fmla="*/ 5941050 w 12191368"/>
              <a:gd name="connsiteY1083" fmla="*/ 918846 h 6738329"/>
              <a:gd name="connsiteX1084" fmla="*/ 5943845 w 12191368"/>
              <a:gd name="connsiteY1084" fmla="*/ 916850 h 6738329"/>
              <a:gd name="connsiteX1085" fmla="*/ 5946240 w 12191368"/>
              <a:gd name="connsiteY1085" fmla="*/ 914456 h 6738329"/>
              <a:gd name="connsiteX1086" fmla="*/ 5948235 w 12191368"/>
              <a:gd name="connsiteY1086" fmla="*/ 912061 h 6738329"/>
              <a:gd name="connsiteX1087" fmla="*/ 5949433 w 12191368"/>
              <a:gd name="connsiteY1087" fmla="*/ 909665 h 6738329"/>
              <a:gd name="connsiteX1088" fmla="*/ 5960609 w 12191368"/>
              <a:gd name="connsiteY1088" fmla="*/ 882922 h 6738329"/>
              <a:gd name="connsiteX1089" fmla="*/ 5970587 w 12191368"/>
              <a:gd name="connsiteY1089" fmla="*/ 859772 h 6738329"/>
              <a:gd name="connsiteX1090" fmla="*/ 5979369 w 12191368"/>
              <a:gd name="connsiteY1090" fmla="*/ 839415 h 6738329"/>
              <a:gd name="connsiteX1091" fmla="*/ 5988150 w 12191368"/>
              <a:gd name="connsiteY1091" fmla="*/ 822651 h 6738329"/>
              <a:gd name="connsiteX1092" fmla="*/ 5992143 w 12191368"/>
              <a:gd name="connsiteY1092" fmla="*/ 815067 h 6738329"/>
              <a:gd name="connsiteX1093" fmla="*/ 5996133 w 12191368"/>
              <a:gd name="connsiteY1093" fmla="*/ 808281 h 6738329"/>
              <a:gd name="connsiteX1094" fmla="*/ 6000125 w 12191368"/>
              <a:gd name="connsiteY1094" fmla="*/ 801496 h 6738329"/>
              <a:gd name="connsiteX1095" fmla="*/ 6004516 w 12191368"/>
              <a:gd name="connsiteY1095" fmla="*/ 795908 h 6738329"/>
              <a:gd name="connsiteX1096" fmla="*/ 6008908 w 12191368"/>
              <a:gd name="connsiteY1096" fmla="*/ 790719 h 6738329"/>
              <a:gd name="connsiteX1097" fmla="*/ 6013297 w 12191368"/>
              <a:gd name="connsiteY1097" fmla="*/ 786328 h 6738329"/>
              <a:gd name="connsiteX1098" fmla="*/ 6018486 w 12191368"/>
              <a:gd name="connsiteY1098" fmla="*/ 782337 h 6738329"/>
              <a:gd name="connsiteX1099" fmla="*/ 6023275 w 12191368"/>
              <a:gd name="connsiteY1099" fmla="*/ 778745 h 6738329"/>
              <a:gd name="connsiteX1100" fmla="*/ 6028466 w 12191368"/>
              <a:gd name="connsiteY1100" fmla="*/ 775551 h 6738329"/>
              <a:gd name="connsiteX1101" fmla="*/ 6033654 w 12191368"/>
              <a:gd name="connsiteY1101" fmla="*/ 772358 h 6738329"/>
              <a:gd name="connsiteX1102" fmla="*/ 6039641 w 12191368"/>
              <a:gd name="connsiteY1102" fmla="*/ 769963 h 6738329"/>
              <a:gd name="connsiteX1103" fmla="*/ 6045629 w 12191368"/>
              <a:gd name="connsiteY1103" fmla="*/ 768366 h 6738329"/>
              <a:gd name="connsiteX1104" fmla="*/ 6052813 w 12191368"/>
              <a:gd name="connsiteY1104" fmla="*/ 766769 h 6738329"/>
              <a:gd name="connsiteX1105" fmla="*/ 6059998 w 12191368"/>
              <a:gd name="connsiteY1105" fmla="*/ 765572 h 6738329"/>
              <a:gd name="connsiteX1106" fmla="*/ 6067581 w 12191368"/>
              <a:gd name="connsiteY1106" fmla="*/ 764375 h 6738329"/>
              <a:gd name="connsiteX1107" fmla="*/ 6075566 w 12191368"/>
              <a:gd name="connsiteY1107" fmla="*/ 763976 h 6738329"/>
              <a:gd name="connsiteX1108" fmla="*/ 6084745 w 12191368"/>
              <a:gd name="connsiteY1108" fmla="*/ 763577 h 6738329"/>
              <a:gd name="connsiteX1109" fmla="*/ 6093925 w 12191368"/>
              <a:gd name="connsiteY1109" fmla="*/ 763177 h 6738329"/>
              <a:gd name="connsiteX1110" fmla="*/ 6095368 w 12191368"/>
              <a:gd name="connsiteY1110" fmla="*/ 763204 h 6738329"/>
              <a:gd name="connsiteX1111" fmla="*/ 6095368 w 12191368"/>
              <a:gd name="connsiteY1111" fmla="*/ 113086 h 6738329"/>
              <a:gd name="connsiteX1112" fmla="*/ 6096083 w 12191368"/>
              <a:gd name="connsiteY1112" fmla="*/ 111364 h 6738329"/>
              <a:gd name="connsiteX1113" fmla="*/ 6102869 w 12191368"/>
              <a:gd name="connsiteY1113" fmla="*/ 96196 h 6738329"/>
              <a:gd name="connsiteX1114" fmla="*/ 6108458 w 12191368"/>
              <a:gd name="connsiteY1114" fmla="*/ 80629 h 6738329"/>
              <a:gd name="connsiteX1115" fmla="*/ 6113646 w 12191368"/>
              <a:gd name="connsiteY1115" fmla="*/ 65062 h 6738329"/>
              <a:gd name="connsiteX1116" fmla="*/ 6116042 w 12191368"/>
              <a:gd name="connsiteY1116" fmla="*/ 57478 h 6738329"/>
              <a:gd name="connsiteX1117" fmla="*/ 6118037 w 12191368"/>
              <a:gd name="connsiteY1117" fmla="*/ 49096 h 6738329"/>
              <a:gd name="connsiteX1118" fmla="*/ 6119634 w 12191368"/>
              <a:gd name="connsiteY1118" fmla="*/ 41512 h 6738329"/>
              <a:gd name="connsiteX1119" fmla="*/ 6120831 w 12191368"/>
              <a:gd name="connsiteY1119" fmla="*/ 33529 h 6738329"/>
              <a:gd name="connsiteX1120" fmla="*/ 6122028 w 12191368"/>
              <a:gd name="connsiteY1120" fmla="*/ 25147 h 6738329"/>
              <a:gd name="connsiteX1121" fmla="*/ 6122826 w 12191368"/>
              <a:gd name="connsiteY1121" fmla="*/ 17164 h 6738329"/>
              <a:gd name="connsiteX1122" fmla="*/ 6122826 w 12191368"/>
              <a:gd name="connsiteY1122" fmla="*/ 15168 h 6738329"/>
              <a:gd name="connsiteX1123" fmla="*/ 6123626 w 12191368"/>
              <a:gd name="connsiteY1123" fmla="*/ 13172 h 6738329"/>
              <a:gd name="connsiteX1124" fmla="*/ 6124823 w 12191368"/>
              <a:gd name="connsiteY1124" fmla="*/ 11575 h 6738329"/>
              <a:gd name="connsiteX1125" fmla="*/ 6126020 w 12191368"/>
              <a:gd name="connsiteY1125" fmla="*/ 9580 h 6738329"/>
              <a:gd name="connsiteX1126" fmla="*/ 6129213 w 12191368"/>
              <a:gd name="connsiteY1126" fmla="*/ 6387 h 6738329"/>
              <a:gd name="connsiteX1127" fmla="*/ 6132805 w 12191368"/>
              <a:gd name="connsiteY1127" fmla="*/ 3991 h 6738329"/>
              <a:gd name="connsiteX1128" fmla="*/ 6135600 w 12191368"/>
              <a:gd name="connsiteY1128" fmla="*/ 2794 h 6738329"/>
              <a:gd name="connsiteX1129" fmla="*/ 6139591 w 12191368"/>
              <a:gd name="connsiteY1129" fmla="*/ 1597 h 6738329"/>
              <a:gd name="connsiteX1130" fmla="*/ 6144780 w 12191368"/>
              <a:gd name="connsiteY1130" fmla="*/ 798 h 6738329"/>
              <a:gd name="connsiteX1131" fmla="*/ 6150369 w 12191368"/>
              <a:gd name="connsiteY1131" fmla="*/ 399 h 6738329"/>
              <a:gd name="connsiteX1132" fmla="*/ 6165137 w 12191368"/>
              <a:gd name="connsiteY1132" fmla="*/ 0 h 6738329"/>
              <a:gd name="connsiteX1133" fmla="*/ 6183098 w 12191368"/>
              <a:gd name="connsiteY1133" fmla="*/ 399 h 6738329"/>
              <a:gd name="connsiteX1134" fmla="*/ 6203455 w 12191368"/>
              <a:gd name="connsiteY1134" fmla="*/ 1198 h 6738329"/>
              <a:gd name="connsiteX1135" fmla="*/ 6225409 w 12191368"/>
              <a:gd name="connsiteY1135" fmla="*/ 2794 h 6738329"/>
              <a:gd name="connsiteX1136" fmla="*/ 6248959 w 12191368"/>
              <a:gd name="connsiteY1136" fmla="*/ 5190 h 6738329"/>
              <a:gd name="connsiteX1137" fmla="*/ 6272907 w 12191368"/>
              <a:gd name="connsiteY1137" fmla="*/ 7584 h 6738329"/>
              <a:gd name="connsiteX1138" fmla="*/ 6296458 w 12191368"/>
              <a:gd name="connsiteY1138" fmla="*/ 10777 h 6738329"/>
              <a:gd name="connsiteX1139" fmla="*/ 6319609 w 12191368"/>
              <a:gd name="connsiteY1139" fmla="*/ 14370 h 6738329"/>
              <a:gd name="connsiteX1140" fmla="*/ 6341961 w 12191368"/>
              <a:gd name="connsiteY1140" fmla="*/ 18361 h 6738329"/>
              <a:gd name="connsiteX1141" fmla="*/ 6361519 w 12191368"/>
              <a:gd name="connsiteY1141" fmla="*/ 21953 h 6738329"/>
              <a:gd name="connsiteX1142" fmla="*/ 6379082 w 12191368"/>
              <a:gd name="connsiteY1142" fmla="*/ 25945 h 6738329"/>
              <a:gd name="connsiteX1143" fmla="*/ 6386267 w 12191368"/>
              <a:gd name="connsiteY1143" fmla="*/ 27941 h 6738329"/>
              <a:gd name="connsiteX1144" fmla="*/ 6393052 w 12191368"/>
              <a:gd name="connsiteY1144" fmla="*/ 29936 h 6738329"/>
              <a:gd name="connsiteX1145" fmla="*/ 6399040 w 12191368"/>
              <a:gd name="connsiteY1145" fmla="*/ 31933 h 6738329"/>
              <a:gd name="connsiteX1146" fmla="*/ 6403430 w 12191368"/>
              <a:gd name="connsiteY1146" fmla="*/ 33928 h 6738329"/>
              <a:gd name="connsiteX1147" fmla="*/ 6407022 w 12191368"/>
              <a:gd name="connsiteY1147" fmla="*/ 35924 h 6738329"/>
              <a:gd name="connsiteX1148" fmla="*/ 6409418 w 12191368"/>
              <a:gd name="connsiteY1148" fmla="*/ 37520 h 6738329"/>
              <a:gd name="connsiteX1149" fmla="*/ 6412611 w 12191368"/>
              <a:gd name="connsiteY1149" fmla="*/ 41911 h 6738329"/>
              <a:gd name="connsiteX1150" fmla="*/ 6415005 w 12191368"/>
              <a:gd name="connsiteY1150" fmla="*/ 46302 h 6738329"/>
              <a:gd name="connsiteX1151" fmla="*/ 6417800 w 12191368"/>
              <a:gd name="connsiteY1151" fmla="*/ 51491 h 6738329"/>
              <a:gd name="connsiteX1152" fmla="*/ 6419795 w 12191368"/>
              <a:gd name="connsiteY1152" fmla="*/ 56679 h 6738329"/>
              <a:gd name="connsiteX1153" fmla="*/ 6423787 w 12191368"/>
              <a:gd name="connsiteY1153" fmla="*/ 66659 h 6738329"/>
              <a:gd name="connsiteX1154" fmla="*/ 6428178 w 12191368"/>
              <a:gd name="connsiteY1154" fmla="*/ 77037 h 6738329"/>
              <a:gd name="connsiteX1155" fmla="*/ 6431770 w 12191368"/>
              <a:gd name="connsiteY1155" fmla="*/ 81427 h 6738329"/>
              <a:gd name="connsiteX1156" fmla="*/ 6434963 w 12191368"/>
              <a:gd name="connsiteY1156" fmla="*/ 85818 h 6738329"/>
              <a:gd name="connsiteX1157" fmla="*/ 6438156 w 12191368"/>
              <a:gd name="connsiteY1157" fmla="*/ 88612 h 6738329"/>
              <a:gd name="connsiteX1158" fmla="*/ 6440950 w 12191368"/>
              <a:gd name="connsiteY1158" fmla="*/ 91406 h 6738329"/>
              <a:gd name="connsiteX1159" fmla="*/ 6443745 w 12191368"/>
              <a:gd name="connsiteY1159" fmla="*/ 93002 h 6738329"/>
              <a:gd name="connsiteX1160" fmla="*/ 6446539 w 12191368"/>
              <a:gd name="connsiteY1160" fmla="*/ 94599 h 6738329"/>
              <a:gd name="connsiteX1161" fmla="*/ 6448933 w 12191368"/>
              <a:gd name="connsiteY1161" fmla="*/ 95398 h 6738329"/>
              <a:gd name="connsiteX1162" fmla="*/ 6451728 w 12191368"/>
              <a:gd name="connsiteY1162" fmla="*/ 95797 h 6738329"/>
              <a:gd name="connsiteX1163" fmla="*/ 6454123 w 12191368"/>
              <a:gd name="connsiteY1163" fmla="*/ 95398 h 6738329"/>
              <a:gd name="connsiteX1164" fmla="*/ 6456118 w 12191368"/>
              <a:gd name="connsiteY1164" fmla="*/ 94999 h 6738329"/>
              <a:gd name="connsiteX1165" fmla="*/ 6458513 w 12191368"/>
              <a:gd name="connsiteY1165" fmla="*/ 94200 h 6738329"/>
              <a:gd name="connsiteX1166" fmla="*/ 6460509 w 12191368"/>
              <a:gd name="connsiteY1166" fmla="*/ 93002 h 6738329"/>
              <a:gd name="connsiteX1167" fmla="*/ 6465299 w 12191368"/>
              <a:gd name="connsiteY1167" fmla="*/ 89809 h 6738329"/>
              <a:gd name="connsiteX1168" fmla="*/ 6469290 w 12191368"/>
              <a:gd name="connsiteY1168" fmla="*/ 85818 h 6738329"/>
              <a:gd name="connsiteX1169" fmla="*/ 6477672 w 12191368"/>
              <a:gd name="connsiteY1169" fmla="*/ 76238 h 6738329"/>
              <a:gd name="connsiteX1170" fmla="*/ 6482063 w 12191368"/>
              <a:gd name="connsiteY1170" fmla="*/ 71847 h 6738329"/>
              <a:gd name="connsiteX1171" fmla="*/ 6486453 w 12191368"/>
              <a:gd name="connsiteY1171" fmla="*/ 67856 h 6738329"/>
              <a:gd name="connsiteX1172" fmla="*/ 6488849 w 12191368"/>
              <a:gd name="connsiteY1172" fmla="*/ 66259 h 6738329"/>
              <a:gd name="connsiteX1173" fmla="*/ 6491243 w 12191368"/>
              <a:gd name="connsiteY1173" fmla="*/ 64662 h 6738329"/>
              <a:gd name="connsiteX1174" fmla="*/ 6493638 w 12191368"/>
              <a:gd name="connsiteY1174" fmla="*/ 63465 h 6738329"/>
              <a:gd name="connsiteX1175" fmla="*/ 6496832 w 12191368"/>
              <a:gd name="connsiteY1175" fmla="*/ 62667 h 6738329"/>
              <a:gd name="connsiteX1176" fmla="*/ 6499626 w 12191368"/>
              <a:gd name="connsiteY1176" fmla="*/ 62268 h 6738329"/>
              <a:gd name="connsiteX1177" fmla="*/ 6502419 w 12191368"/>
              <a:gd name="connsiteY1177" fmla="*/ 62268 h 6738329"/>
              <a:gd name="connsiteX1178" fmla="*/ 6505613 w 12191368"/>
              <a:gd name="connsiteY1178" fmla="*/ 62667 h 6738329"/>
              <a:gd name="connsiteX1179" fmla="*/ 6508806 w 12191368"/>
              <a:gd name="connsiteY1179" fmla="*/ 63465 h 6738329"/>
              <a:gd name="connsiteX1180" fmla="*/ 6505613 w 12191368"/>
              <a:gd name="connsiteY1180" fmla="*/ 69852 h 6738329"/>
              <a:gd name="connsiteX1181" fmla="*/ 6503617 w 12191368"/>
              <a:gd name="connsiteY1181" fmla="*/ 76238 h 6738329"/>
              <a:gd name="connsiteX1182" fmla="*/ 6502419 w 12191368"/>
              <a:gd name="connsiteY1182" fmla="*/ 81826 h 6738329"/>
              <a:gd name="connsiteX1183" fmla="*/ 6502020 w 12191368"/>
              <a:gd name="connsiteY1183" fmla="*/ 87415 h 6738329"/>
              <a:gd name="connsiteX1184" fmla="*/ 6502419 w 12191368"/>
              <a:gd name="connsiteY1184" fmla="*/ 92204 h 6738329"/>
              <a:gd name="connsiteX1185" fmla="*/ 6503617 w 12191368"/>
              <a:gd name="connsiteY1185" fmla="*/ 96994 h 6738329"/>
              <a:gd name="connsiteX1186" fmla="*/ 6505213 w 12191368"/>
              <a:gd name="connsiteY1186" fmla="*/ 100985 h 6738329"/>
              <a:gd name="connsiteX1187" fmla="*/ 6507609 w 12191368"/>
              <a:gd name="connsiteY1187" fmla="*/ 104977 h 6738329"/>
              <a:gd name="connsiteX1188" fmla="*/ 6510403 w 12191368"/>
              <a:gd name="connsiteY1188" fmla="*/ 108968 h 6738329"/>
              <a:gd name="connsiteX1189" fmla="*/ 6513595 w 12191368"/>
              <a:gd name="connsiteY1189" fmla="*/ 112561 h 6738329"/>
              <a:gd name="connsiteX1190" fmla="*/ 6517188 w 12191368"/>
              <a:gd name="connsiteY1190" fmla="*/ 116153 h 6738329"/>
              <a:gd name="connsiteX1191" fmla="*/ 6521179 w 12191368"/>
              <a:gd name="connsiteY1191" fmla="*/ 119346 h 6738329"/>
              <a:gd name="connsiteX1192" fmla="*/ 6529961 w 12191368"/>
              <a:gd name="connsiteY1192" fmla="*/ 125334 h 6738329"/>
              <a:gd name="connsiteX1193" fmla="*/ 6539141 w 12191368"/>
              <a:gd name="connsiteY1193" fmla="*/ 131321 h 6738329"/>
              <a:gd name="connsiteX1194" fmla="*/ 6548722 w 12191368"/>
              <a:gd name="connsiteY1194" fmla="*/ 137308 h 6738329"/>
              <a:gd name="connsiteX1195" fmla="*/ 6557503 w 12191368"/>
              <a:gd name="connsiteY1195" fmla="*/ 143295 h 6738329"/>
              <a:gd name="connsiteX1196" fmla="*/ 6561893 w 12191368"/>
              <a:gd name="connsiteY1196" fmla="*/ 146489 h 6738329"/>
              <a:gd name="connsiteX1197" fmla="*/ 6565884 w 12191368"/>
              <a:gd name="connsiteY1197" fmla="*/ 150480 h 6738329"/>
              <a:gd name="connsiteX1198" fmla="*/ 6569477 w 12191368"/>
              <a:gd name="connsiteY1198" fmla="*/ 154072 h 6738329"/>
              <a:gd name="connsiteX1199" fmla="*/ 6572670 w 12191368"/>
              <a:gd name="connsiteY1199" fmla="*/ 157665 h 6738329"/>
              <a:gd name="connsiteX1200" fmla="*/ 6575065 w 12191368"/>
              <a:gd name="connsiteY1200" fmla="*/ 162055 h 6738329"/>
              <a:gd name="connsiteX1201" fmla="*/ 6577460 w 12191368"/>
              <a:gd name="connsiteY1201" fmla="*/ 166447 h 6738329"/>
              <a:gd name="connsiteX1202" fmla="*/ 6579057 w 12191368"/>
              <a:gd name="connsiteY1202" fmla="*/ 170837 h 6738329"/>
              <a:gd name="connsiteX1203" fmla="*/ 6579855 w 12191368"/>
              <a:gd name="connsiteY1203" fmla="*/ 176026 h 6738329"/>
              <a:gd name="connsiteX1204" fmla="*/ 6580254 w 12191368"/>
              <a:gd name="connsiteY1204" fmla="*/ 181614 h 6738329"/>
              <a:gd name="connsiteX1205" fmla="*/ 6579855 w 12191368"/>
              <a:gd name="connsiteY1205" fmla="*/ 187601 h 6738329"/>
              <a:gd name="connsiteX1206" fmla="*/ 6578658 w 12191368"/>
              <a:gd name="connsiteY1206" fmla="*/ 193988 h 6738329"/>
              <a:gd name="connsiteX1207" fmla="*/ 6576263 w 12191368"/>
              <a:gd name="connsiteY1207" fmla="*/ 200375 h 6738329"/>
              <a:gd name="connsiteX1208" fmla="*/ 6581451 w 12191368"/>
              <a:gd name="connsiteY1208" fmla="*/ 225520 h 6738329"/>
              <a:gd name="connsiteX1209" fmla="*/ 6585443 w 12191368"/>
              <a:gd name="connsiteY1209" fmla="*/ 250268 h 6738329"/>
              <a:gd name="connsiteX1210" fmla="*/ 6589435 w 12191368"/>
              <a:gd name="connsiteY1210" fmla="*/ 274616 h 6738329"/>
              <a:gd name="connsiteX1211" fmla="*/ 6592627 w 12191368"/>
              <a:gd name="connsiteY1211" fmla="*/ 299763 h 6738329"/>
              <a:gd name="connsiteX1212" fmla="*/ 6595023 w 12191368"/>
              <a:gd name="connsiteY1212" fmla="*/ 324510 h 6738329"/>
              <a:gd name="connsiteX1213" fmla="*/ 6595821 w 12191368"/>
              <a:gd name="connsiteY1213" fmla="*/ 336884 h 6738329"/>
              <a:gd name="connsiteX1214" fmla="*/ 6596220 w 12191368"/>
              <a:gd name="connsiteY1214" fmla="*/ 349656 h 6738329"/>
              <a:gd name="connsiteX1215" fmla="*/ 6596619 w 12191368"/>
              <a:gd name="connsiteY1215" fmla="*/ 362031 h 6738329"/>
              <a:gd name="connsiteX1216" fmla="*/ 6596619 w 12191368"/>
              <a:gd name="connsiteY1216" fmla="*/ 374803 h 6738329"/>
              <a:gd name="connsiteX1217" fmla="*/ 6596220 w 12191368"/>
              <a:gd name="connsiteY1217" fmla="*/ 387575 h 6738329"/>
              <a:gd name="connsiteX1218" fmla="*/ 6595821 w 12191368"/>
              <a:gd name="connsiteY1218" fmla="*/ 399950 h 6738329"/>
              <a:gd name="connsiteX1219" fmla="*/ 6599014 w 12191368"/>
              <a:gd name="connsiteY1219" fmla="*/ 425895 h 6738329"/>
              <a:gd name="connsiteX1220" fmla="*/ 6601809 w 12191368"/>
              <a:gd name="connsiteY1220" fmla="*/ 451840 h 6738329"/>
              <a:gd name="connsiteX1221" fmla="*/ 6604203 w 12191368"/>
              <a:gd name="connsiteY1221" fmla="*/ 477385 h 6738329"/>
              <a:gd name="connsiteX1222" fmla="*/ 6605800 w 12191368"/>
              <a:gd name="connsiteY1222" fmla="*/ 503330 h 6738329"/>
              <a:gd name="connsiteX1223" fmla="*/ 6607396 w 12191368"/>
              <a:gd name="connsiteY1223" fmla="*/ 529274 h 6738329"/>
              <a:gd name="connsiteX1224" fmla="*/ 6608594 w 12191368"/>
              <a:gd name="connsiteY1224" fmla="*/ 555219 h 6738329"/>
              <a:gd name="connsiteX1225" fmla="*/ 6608993 w 12191368"/>
              <a:gd name="connsiteY1225" fmla="*/ 581164 h 6738329"/>
              <a:gd name="connsiteX1226" fmla="*/ 6609791 w 12191368"/>
              <a:gd name="connsiteY1226" fmla="*/ 606710 h 6738329"/>
              <a:gd name="connsiteX1227" fmla="*/ 6610589 w 12191368"/>
              <a:gd name="connsiteY1227" fmla="*/ 658600 h 6738329"/>
              <a:gd name="connsiteX1228" fmla="*/ 6610989 w 12191368"/>
              <a:gd name="connsiteY1228" fmla="*/ 710888 h 6738329"/>
              <a:gd name="connsiteX1229" fmla="*/ 6611787 w 12191368"/>
              <a:gd name="connsiteY1229" fmla="*/ 762379 h 6738329"/>
              <a:gd name="connsiteX1230" fmla="*/ 6612586 w 12191368"/>
              <a:gd name="connsiteY1230" fmla="*/ 788324 h 6738329"/>
              <a:gd name="connsiteX1231" fmla="*/ 6613783 w 12191368"/>
              <a:gd name="connsiteY1231" fmla="*/ 814668 h 6738329"/>
              <a:gd name="connsiteX1232" fmla="*/ 6630547 w 12191368"/>
              <a:gd name="connsiteY1232" fmla="*/ 1345538 h 6738329"/>
              <a:gd name="connsiteX1233" fmla="*/ 6648509 w 12191368"/>
              <a:gd name="connsiteY1233" fmla="*/ 1345937 h 6738329"/>
              <a:gd name="connsiteX1234" fmla="*/ 6656492 w 12191368"/>
              <a:gd name="connsiteY1234" fmla="*/ 1310813 h 6738329"/>
              <a:gd name="connsiteX1235" fmla="*/ 6664475 w 12191368"/>
              <a:gd name="connsiteY1235" fmla="*/ 1275289 h 6738329"/>
              <a:gd name="connsiteX1236" fmla="*/ 6671659 w 12191368"/>
              <a:gd name="connsiteY1236" fmla="*/ 1240162 h 6738329"/>
              <a:gd name="connsiteX1237" fmla="*/ 6678844 w 12191368"/>
              <a:gd name="connsiteY1237" fmla="*/ 1204639 h 6738329"/>
              <a:gd name="connsiteX1238" fmla="*/ 6707184 w 12191368"/>
              <a:gd name="connsiteY1238" fmla="*/ 1062940 h 6738329"/>
              <a:gd name="connsiteX1239" fmla="*/ 6714369 w 12191368"/>
              <a:gd name="connsiteY1239" fmla="*/ 1027416 h 6738329"/>
              <a:gd name="connsiteX1240" fmla="*/ 6721554 w 12191368"/>
              <a:gd name="connsiteY1240" fmla="*/ 992290 h 6738329"/>
              <a:gd name="connsiteX1241" fmla="*/ 6729936 w 12191368"/>
              <a:gd name="connsiteY1241" fmla="*/ 956766 h 6738329"/>
              <a:gd name="connsiteX1242" fmla="*/ 6737919 w 12191368"/>
              <a:gd name="connsiteY1242" fmla="*/ 921641 h 6738329"/>
              <a:gd name="connsiteX1243" fmla="*/ 6746301 w 12191368"/>
              <a:gd name="connsiteY1243" fmla="*/ 886914 h 6738329"/>
              <a:gd name="connsiteX1244" fmla="*/ 6755881 w 12191368"/>
              <a:gd name="connsiteY1244" fmla="*/ 851789 h 6738329"/>
              <a:gd name="connsiteX1245" fmla="*/ 6765860 w 12191368"/>
              <a:gd name="connsiteY1245" fmla="*/ 817063 h 6738329"/>
              <a:gd name="connsiteX1246" fmla="*/ 6776237 w 12191368"/>
              <a:gd name="connsiteY1246" fmla="*/ 782337 h 6738329"/>
              <a:gd name="connsiteX1247" fmla="*/ 6775040 w 12191368"/>
              <a:gd name="connsiteY1247" fmla="*/ 767568 h 6738329"/>
              <a:gd name="connsiteX1248" fmla="*/ 6774641 w 12191368"/>
              <a:gd name="connsiteY1248" fmla="*/ 753598 h 6738329"/>
              <a:gd name="connsiteX1249" fmla="*/ 6775040 w 12191368"/>
              <a:gd name="connsiteY1249" fmla="*/ 738829 h 6738329"/>
              <a:gd name="connsiteX1250" fmla="*/ 6776636 w 12191368"/>
              <a:gd name="connsiteY1250" fmla="*/ 724859 h 6738329"/>
              <a:gd name="connsiteX1251" fmla="*/ 6778632 w 12191368"/>
              <a:gd name="connsiteY1251" fmla="*/ 710888 h 6738329"/>
              <a:gd name="connsiteX1252" fmla="*/ 6781427 w 12191368"/>
              <a:gd name="connsiteY1252" fmla="*/ 696519 h 6738329"/>
              <a:gd name="connsiteX1253" fmla="*/ 6785418 w 12191368"/>
              <a:gd name="connsiteY1253" fmla="*/ 682549 h 6738329"/>
              <a:gd name="connsiteX1254" fmla="*/ 6791006 w 12191368"/>
              <a:gd name="connsiteY1254" fmla="*/ 668578 h 6738329"/>
              <a:gd name="connsiteX1255" fmla="*/ 6790607 w 12191368"/>
              <a:gd name="connsiteY1255" fmla="*/ 663390 h 6738329"/>
              <a:gd name="connsiteX1256" fmla="*/ 6790607 w 12191368"/>
              <a:gd name="connsiteY1256" fmla="*/ 658200 h 6738329"/>
              <a:gd name="connsiteX1257" fmla="*/ 6791006 w 12191368"/>
              <a:gd name="connsiteY1257" fmla="*/ 653410 h 6738329"/>
              <a:gd name="connsiteX1258" fmla="*/ 6791405 w 12191368"/>
              <a:gd name="connsiteY1258" fmla="*/ 648222 h 6738329"/>
              <a:gd name="connsiteX1259" fmla="*/ 6792603 w 12191368"/>
              <a:gd name="connsiteY1259" fmla="*/ 643432 h 6738329"/>
              <a:gd name="connsiteX1260" fmla="*/ 6793800 w 12191368"/>
              <a:gd name="connsiteY1260" fmla="*/ 638642 h 6738329"/>
              <a:gd name="connsiteX1261" fmla="*/ 6795396 w 12191368"/>
              <a:gd name="connsiteY1261" fmla="*/ 633852 h 6738329"/>
              <a:gd name="connsiteX1262" fmla="*/ 6796994 w 12191368"/>
              <a:gd name="connsiteY1262" fmla="*/ 629462 h 6738329"/>
              <a:gd name="connsiteX1263" fmla="*/ 6800985 w 12191368"/>
              <a:gd name="connsiteY1263" fmla="*/ 620680 h 6738329"/>
              <a:gd name="connsiteX1264" fmla="*/ 6805774 w 12191368"/>
              <a:gd name="connsiteY1264" fmla="*/ 612298 h 6738329"/>
              <a:gd name="connsiteX1265" fmla="*/ 6810964 w 12191368"/>
              <a:gd name="connsiteY1265" fmla="*/ 603517 h 6738329"/>
              <a:gd name="connsiteX1266" fmla="*/ 6816153 w 12191368"/>
              <a:gd name="connsiteY1266" fmla="*/ 595135 h 6738329"/>
              <a:gd name="connsiteX1267" fmla="*/ 6822140 w 12191368"/>
              <a:gd name="connsiteY1267" fmla="*/ 586752 h 6738329"/>
              <a:gd name="connsiteX1268" fmla="*/ 6827329 w 12191368"/>
              <a:gd name="connsiteY1268" fmla="*/ 577971 h 6738329"/>
              <a:gd name="connsiteX1269" fmla="*/ 6832118 w 12191368"/>
              <a:gd name="connsiteY1269" fmla="*/ 569190 h 6738329"/>
              <a:gd name="connsiteX1270" fmla="*/ 6836509 w 12191368"/>
              <a:gd name="connsiteY1270" fmla="*/ 560009 h 6738329"/>
              <a:gd name="connsiteX1271" fmla="*/ 6839702 w 12191368"/>
              <a:gd name="connsiteY1271" fmla="*/ 550829 h 6738329"/>
              <a:gd name="connsiteX1272" fmla="*/ 6841300 w 12191368"/>
              <a:gd name="connsiteY1272" fmla="*/ 546039 h 6738329"/>
              <a:gd name="connsiteX1273" fmla="*/ 6842497 w 12191368"/>
              <a:gd name="connsiteY1273" fmla="*/ 540850 h 6738329"/>
              <a:gd name="connsiteX1274" fmla="*/ 6843295 w 12191368"/>
              <a:gd name="connsiteY1274" fmla="*/ 535661 h 6738329"/>
              <a:gd name="connsiteX1275" fmla="*/ 6844093 w 12191368"/>
              <a:gd name="connsiteY1275" fmla="*/ 530872 h 6738329"/>
              <a:gd name="connsiteX1276" fmla="*/ 6844093 w 12191368"/>
              <a:gd name="connsiteY1276" fmla="*/ 525283 h 6738329"/>
              <a:gd name="connsiteX1277" fmla="*/ 6844093 w 12191368"/>
              <a:gd name="connsiteY1277" fmla="*/ 520094 h 6738329"/>
              <a:gd name="connsiteX1278" fmla="*/ 6844093 w 12191368"/>
              <a:gd name="connsiteY1278" fmla="*/ 515304 h 6738329"/>
              <a:gd name="connsiteX1279" fmla="*/ 6844892 w 12191368"/>
              <a:gd name="connsiteY1279" fmla="*/ 511312 h 6738329"/>
              <a:gd name="connsiteX1280" fmla="*/ 6846488 w 12191368"/>
              <a:gd name="connsiteY1280" fmla="*/ 507720 h 6738329"/>
              <a:gd name="connsiteX1281" fmla="*/ 6848484 w 12191368"/>
              <a:gd name="connsiteY1281" fmla="*/ 505326 h 6738329"/>
              <a:gd name="connsiteX1282" fmla="*/ 6851278 w 12191368"/>
              <a:gd name="connsiteY1282" fmla="*/ 503330 h 6738329"/>
              <a:gd name="connsiteX1283" fmla="*/ 6854471 w 12191368"/>
              <a:gd name="connsiteY1283" fmla="*/ 502531 h 6738329"/>
              <a:gd name="connsiteX1284" fmla="*/ 6857664 w 12191368"/>
              <a:gd name="connsiteY1284" fmla="*/ 501733 h 6738329"/>
              <a:gd name="connsiteX1285" fmla="*/ 6861656 w 12191368"/>
              <a:gd name="connsiteY1285" fmla="*/ 501334 h 6738329"/>
              <a:gd name="connsiteX1286" fmla="*/ 6865647 w 12191368"/>
              <a:gd name="connsiteY1286" fmla="*/ 501733 h 6738329"/>
              <a:gd name="connsiteX1287" fmla="*/ 6869639 w 12191368"/>
              <a:gd name="connsiteY1287" fmla="*/ 501733 h 6738329"/>
              <a:gd name="connsiteX1288" fmla="*/ 6878021 w 12191368"/>
              <a:gd name="connsiteY1288" fmla="*/ 502931 h 6738329"/>
              <a:gd name="connsiteX1289" fmla="*/ 6886803 w 12191368"/>
              <a:gd name="connsiteY1289" fmla="*/ 504128 h 6738329"/>
              <a:gd name="connsiteX1290" fmla="*/ 6894386 w 12191368"/>
              <a:gd name="connsiteY1290" fmla="*/ 504927 h 6738329"/>
              <a:gd name="connsiteX1291" fmla="*/ 6945078 w 12191368"/>
              <a:gd name="connsiteY1291" fmla="*/ 505326 h 6738329"/>
              <a:gd name="connsiteX1292" fmla="*/ 6996170 w 12191368"/>
              <a:gd name="connsiteY1292" fmla="*/ 505725 h 6738329"/>
              <a:gd name="connsiteX1293" fmla="*/ 7098353 w 12191368"/>
              <a:gd name="connsiteY1293" fmla="*/ 506124 h 6738329"/>
              <a:gd name="connsiteX1294" fmla="*/ 7095957 w 12191368"/>
              <a:gd name="connsiteY1294" fmla="*/ 494948 h 6738329"/>
              <a:gd name="connsiteX1295" fmla="*/ 7095558 w 12191368"/>
              <a:gd name="connsiteY1295" fmla="*/ 490158 h 6738329"/>
              <a:gd name="connsiteX1296" fmla="*/ 7095159 w 12191368"/>
              <a:gd name="connsiteY1296" fmla="*/ 485768 h 6738329"/>
              <a:gd name="connsiteX1297" fmla="*/ 7095159 w 12191368"/>
              <a:gd name="connsiteY1297" fmla="*/ 482175 h 6738329"/>
              <a:gd name="connsiteX1298" fmla="*/ 7095159 w 12191368"/>
              <a:gd name="connsiteY1298" fmla="*/ 478583 h 6738329"/>
              <a:gd name="connsiteX1299" fmla="*/ 7095957 w 12191368"/>
              <a:gd name="connsiteY1299" fmla="*/ 475389 h 6738329"/>
              <a:gd name="connsiteX1300" fmla="*/ 7096756 w 12191368"/>
              <a:gd name="connsiteY1300" fmla="*/ 472595 h 6738329"/>
              <a:gd name="connsiteX1301" fmla="*/ 7097554 w 12191368"/>
              <a:gd name="connsiteY1301" fmla="*/ 470600 h 6738329"/>
              <a:gd name="connsiteX1302" fmla="*/ 7099151 w 12191368"/>
              <a:gd name="connsiteY1302" fmla="*/ 468604 h 6738329"/>
              <a:gd name="connsiteX1303" fmla="*/ 7100349 w 12191368"/>
              <a:gd name="connsiteY1303" fmla="*/ 467007 h 6738329"/>
              <a:gd name="connsiteX1304" fmla="*/ 7101945 w 12191368"/>
              <a:gd name="connsiteY1304" fmla="*/ 465809 h 6738329"/>
              <a:gd name="connsiteX1305" fmla="*/ 7103941 w 12191368"/>
              <a:gd name="connsiteY1305" fmla="*/ 465011 h 6738329"/>
              <a:gd name="connsiteX1306" fmla="*/ 7105936 w 12191368"/>
              <a:gd name="connsiteY1306" fmla="*/ 464213 h 6738329"/>
              <a:gd name="connsiteX1307" fmla="*/ 7107933 w 12191368"/>
              <a:gd name="connsiteY1307" fmla="*/ 463814 h 6738329"/>
              <a:gd name="connsiteX1308" fmla="*/ 7110327 w 12191368"/>
              <a:gd name="connsiteY1308" fmla="*/ 463415 h 6738329"/>
              <a:gd name="connsiteX1309" fmla="*/ 7115516 w 12191368"/>
              <a:gd name="connsiteY1309" fmla="*/ 463415 h 6738329"/>
              <a:gd name="connsiteX1310" fmla="*/ 7121104 w 12191368"/>
              <a:gd name="connsiteY1310" fmla="*/ 464213 h 6738329"/>
              <a:gd name="connsiteX1311" fmla="*/ 7126693 w 12191368"/>
              <a:gd name="connsiteY1311" fmla="*/ 465410 h 6738329"/>
              <a:gd name="connsiteX1312" fmla="*/ 7132280 w 12191368"/>
              <a:gd name="connsiteY1312" fmla="*/ 466608 h 6738329"/>
              <a:gd name="connsiteX1313" fmla="*/ 7143856 w 12191368"/>
              <a:gd name="connsiteY1313" fmla="*/ 469003 h 6738329"/>
              <a:gd name="connsiteX1314" fmla="*/ 7149444 w 12191368"/>
              <a:gd name="connsiteY1314" fmla="*/ 469801 h 6738329"/>
              <a:gd name="connsiteX1315" fmla="*/ 7154633 w 12191368"/>
              <a:gd name="connsiteY1315" fmla="*/ 470200 h 6738329"/>
              <a:gd name="connsiteX1316" fmla="*/ 7168604 w 12191368"/>
              <a:gd name="connsiteY1316" fmla="*/ 469402 h 6738329"/>
              <a:gd name="connsiteX1317" fmla="*/ 7182973 w 12191368"/>
              <a:gd name="connsiteY1317" fmla="*/ 467806 h 6738329"/>
              <a:gd name="connsiteX1318" fmla="*/ 7197342 w 12191368"/>
              <a:gd name="connsiteY1318" fmla="*/ 465410 h 6738329"/>
              <a:gd name="connsiteX1319" fmla="*/ 7211312 w 12191368"/>
              <a:gd name="connsiteY1319" fmla="*/ 462616 h 6738329"/>
              <a:gd name="connsiteX1320" fmla="*/ 7240051 w 12191368"/>
              <a:gd name="connsiteY1320" fmla="*/ 457427 h 6738329"/>
              <a:gd name="connsiteX1321" fmla="*/ 7254421 w 12191368"/>
              <a:gd name="connsiteY1321" fmla="*/ 455432 h 6738329"/>
              <a:gd name="connsiteX1322" fmla="*/ 7268790 w 12191368"/>
              <a:gd name="connsiteY1322" fmla="*/ 453835 h 6738329"/>
              <a:gd name="connsiteX1323" fmla="*/ 7275575 w 12191368"/>
              <a:gd name="connsiteY1323" fmla="*/ 453436 h 6738329"/>
              <a:gd name="connsiteX1324" fmla="*/ 7283159 w 12191368"/>
              <a:gd name="connsiteY1324" fmla="*/ 453037 h 6738329"/>
              <a:gd name="connsiteX1325" fmla="*/ 7289945 w 12191368"/>
              <a:gd name="connsiteY1325" fmla="*/ 453037 h 6738329"/>
              <a:gd name="connsiteX1326" fmla="*/ 7296731 w 12191368"/>
              <a:gd name="connsiteY1326" fmla="*/ 453436 h 6738329"/>
              <a:gd name="connsiteX1327" fmla="*/ 7303916 w 12191368"/>
              <a:gd name="connsiteY1327" fmla="*/ 454234 h 6738329"/>
              <a:gd name="connsiteX1328" fmla="*/ 7311101 w 12191368"/>
              <a:gd name="connsiteY1328" fmla="*/ 455032 h 6738329"/>
              <a:gd name="connsiteX1329" fmla="*/ 7317885 w 12191368"/>
              <a:gd name="connsiteY1329" fmla="*/ 456629 h 6738329"/>
              <a:gd name="connsiteX1330" fmla="*/ 7324671 w 12191368"/>
              <a:gd name="connsiteY1330" fmla="*/ 458225 h 6738329"/>
              <a:gd name="connsiteX1331" fmla="*/ 7331457 w 12191368"/>
              <a:gd name="connsiteY1331" fmla="*/ 460621 h 6738329"/>
              <a:gd name="connsiteX1332" fmla="*/ 7338243 w 12191368"/>
              <a:gd name="connsiteY1332" fmla="*/ 463016 h 6738329"/>
              <a:gd name="connsiteX1333" fmla="*/ 7345028 w 12191368"/>
              <a:gd name="connsiteY1333" fmla="*/ 466208 h 6738329"/>
              <a:gd name="connsiteX1334" fmla="*/ 7351813 w 12191368"/>
              <a:gd name="connsiteY1334" fmla="*/ 469801 h 6738329"/>
              <a:gd name="connsiteX1335" fmla="*/ 7358599 w 12191368"/>
              <a:gd name="connsiteY1335" fmla="*/ 474192 h 6738329"/>
              <a:gd name="connsiteX1336" fmla="*/ 7364986 w 12191368"/>
              <a:gd name="connsiteY1336" fmla="*/ 479381 h 6738329"/>
              <a:gd name="connsiteX1337" fmla="*/ 7371372 w 12191368"/>
              <a:gd name="connsiteY1337" fmla="*/ 484569 h 6738329"/>
              <a:gd name="connsiteX1338" fmla="*/ 7378157 w 12191368"/>
              <a:gd name="connsiteY1338" fmla="*/ 490557 h 6738329"/>
              <a:gd name="connsiteX1339" fmla="*/ 7406896 w 12191368"/>
              <a:gd name="connsiteY1339" fmla="*/ 513708 h 6738329"/>
              <a:gd name="connsiteX1340" fmla="*/ 7414879 w 12191368"/>
              <a:gd name="connsiteY1340" fmla="*/ 510115 h 6738329"/>
              <a:gd name="connsiteX1341" fmla="*/ 7422862 w 12191368"/>
              <a:gd name="connsiteY1341" fmla="*/ 507321 h 6738329"/>
              <a:gd name="connsiteX1342" fmla="*/ 7430047 w 12191368"/>
              <a:gd name="connsiteY1342" fmla="*/ 505326 h 6738329"/>
              <a:gd name="connsiteX1343" fmla="*/ 7437631 w 12191368"/>
              <a:gd name="connsiteY1343" fmla="*/ 503729 h 6738329"/>
              <a:gd name="connsiteX1344" fmla="*/ 7445215 w 12191368"/>
              <a:gd name="connsiteY1344" fmla="*/ 502931 h 6738329"/>
              <a:gd name="connsiteX1345" fmla="*/ 7452000 w 12191368"/>
              <a:gd name="connsiteY1345" fmla="*/ 502132 h 6738329"/>
              <a:gd name="connsiteX1346" fmla="*/ 7458786 w 12191368"/>
              <a:gd name="connsiteY1346" fmla="*/ 502132 h 6738329"/>
              <a:gd name="connsiteX1347" fmla="*/ 7465572 w 12191368"/>
              <a:gd name="connsiteY1347" fmla="*/ 502531 h 6738329"/>
              <a:gd name="connsiteX1348" fmla="*/ 7471958 w 12191368"/>
              <a:gd name="connsiteY1348" fmla="*/ 503330 h 6738329"/>
              <a:gd name="connsiteX1349" fmla="*/ 7478744 w 12191368"/>
              <a:gd name="connsiteY1349" fmla="*/ 504528 h 6738329"/>
              <a:gd name="connsiteX1350" fmla="*/ 7484731 w 12191368"/>
              <a:gd name="connsiteY1350" fmla="*/ 506124 h 6738329"/>
              <a:gd name="connsiteX1351" fmla="*/ 7490718 w 12191368"/>
              <a:gd name="connsiteY1351" fmla="*/ 508519 h 6738329"/>
              <a:gd name="connsiteX1352" fmla="*/ 7496306 w 12191368"/>
              <a:gd name="connsiteY1352" fmla="*/ 511712 h 6738329"/>
              <a:gd name="connsiteX1353" fmla="*/ 7501495 w 12191368"/>
              <a:gd name="connsiteY1353" fmla="*/ 514905 h 6738329"/>
              <a:gd name="connsiteX1354" fmla="*/ 7507084 w 12191368"/>
              <a:gd name="connsiteY1354" fmla="*/ 518098 h 6738329"/>
              <a:gd name="connsiteX1355" fmla="*/ 7512272 w 12191368"/>
              <a:gd name="connsiteY1355" fmla="*/ 522090 h 6738329"/>
              <a:gd name="connsiteX1356" fmla="*/ 7516663 w 12191368"/>
              <a:gd name="connsiteY1356" fmla="*/ 526480 h 6738329"/>
              <a:gd name="connsiteX1357" fmla="*/ 7521054 w 12191368"/>
              <a:gd name="connsiteY1357" fmla="*/ 531271 h 6738329"/>
              <a:gd name="connsiteX1358" fmla="*/ 7525445 w 12191368"/>
              <a:gd name="connsiteY1358" fmla="*/ 536459 h 6738329"/>
              <a:gd name="connsiteX1359" fmla="*/ 7529037 w 12191368"/>
              <a:gd name="connsiteY1359" fmla="*/ 542447 h 6738329"/>
              <a:gd name="connsiteX1360" fmla="*/ 7532630 w 12191368"/>
              <a:gd name="connsiteY1360" fmla="*/ 548833 h 6738329"/>
              <a:gd name="connsiteX1361" fmla="*/ 7536222 w 12191368"/>
              <a:gd name="connsiteY1361" fmla="*/ 555219 h 6738329"/>
              <a:gd name="connsiteX1362" fmla="*/ 7539414 w 12191368"/>
              <a:gd name="connsiteY1362" fmla="*/ 562005 h 6738329"/>
              <a:gd name="connsiteX1363" fmla="*/ 7542209 w 12191368"/>
              <a:gd name="connsiteY1363" fmla="*/ 569190 h 6738329"/>
              <a:gd name="connsiteX1364" fmla="*/ 7544604 w 12191368"/>
              <a:gd name="connsiteY1364" fmla="*/ 577173 h 6738329"/>
              <a:gd name="connsiteX1365" fmla="*/ 7546599 w 12191368"/>
              <a:gd name="connsiteY1365" fmla="*/ 585156 h 6738329"/>
              <a:gd name="connsiteX1366" fmla="*/ 7548595 w 12191368"/>
              <a:gd name="connsiteY1366" fmla="*/ 593139 h 6738329"/>
              <a:gd name="connsiteX1367" fmla="*/ 7550191 w 12191368"/>
              <a:gd name="connsiteY1367" fmla="*/ 601920 h 6738329"/>
              <a:gd name="connsiteX1368" fmla="*/ 7550990 w 12191368"/>
              <a:gd name="connsiteY1368" fmla="*/ 611101 h 6738329"/>
              <a:gd name="connsiteX1369" fmla="*/ 7551789 w 12191368"/>
              <a:gd name="connsiteY1369" fmla="*/ 620680 h 6738329"/>
              <a:gd name="connsiteX1370" fmla="*/ 7552188 w 12191368"/>
              <a:gd name="connsiteY1370" fmla="*/ 630260 h 6738329"/>
              <a:gd name="connsiteX1371" fmla="*/ 7552188 w 12191368"/>
              <a:gd name="connsiteY1371" fmla="*/ 640239 h 6738329"/>
              <a:gd name="connsiteX1372" fmla="*/ 7554582 w 12191368"/>
              <a:gd name="connsiteY1372" fmla="*/ 649020 h 6738329"/>
              <a:gd name="connsiteX1373" fmla="*/ 7556977 w 12191368"/>
              <a:gd name="connsiteY1373" fmla="*/ 657402 h 6738329"/>
              <a:gd name="connsiteX1374" fmla="*/ 7558574 w 12191368"/>
              <a:gd name="connsiteY1374" fmla="*/ 666184 h 6738329"/>
              <a:gd name="connsiteX1375" fmla="*/ 7559772 w 12191368"/>
              <a:gd name="connsiteY1375" fmla="*/ 674566 h 6738329"/>
              <a:gd name="connsiteX1376" fmla="*/ 7560171 w 12191368"/>
              <a:gd name="connsiteY1376" fmla="*/ 683746 h 6738329"/>
              <a:gd name="connsiteX1377" fmla="*/ 7559772 w 12191368"/>
              <a:gd name="connsiteY1377" fmla="*/ 692128 h 6738329"/>
              <a:gd name="connsiteX1378" fmla="*/ 7559373 w 12191368"/>
              <a:gd name="connsiteY1378" fmla="*/ 696519 h 6738329"/>
              <a:gd name="connsiteX1379" fmla="*/ 7558574 w 12191368"/>
              <a:gd name="connsiteY1379" fmla="*/ 700910 h 6738329"/>
              <a:gd name="connsiteX1380" fmla="*/ 7557376 w 12191368"/>
              <a:gd name="connsiteY1380" fmla="*/ 705300 h 6738329"/>
              <a:gd name="connsiteX1381" fmla="*/ 7556179 w 12191368"/>
              <a:gd name="connsiteY1381" fmla="*/ 710090 h 6738329"/>
              <a:gd name="connsiteX1382" fmla="*/ 7559373 w 12191368"/>
              <a:gd name="connsiteY1382" fmla="*/ 718872 h 6738329"/>
              <a:gd name="connsiteX1383" fmla="*/ 7562166 w 12191368"/>
              <a:gd name="connsiteY1383" fmla="*/ 727653 h 6738329"/>
              <a:gd name="connsiteX1384" fmla="*/ 7563763 w 12191368"/>
              <a:gd name="connsiteY1384" fmla="*/ 736833 h 6738329"/>
              <a:gd name="connsiteX1385" fmla="*/ 7564561 w 12191368"/>
              <a:gd name="connsiteY1385" fmla="*/ 741224 h 6738329"/>
              <a:gd name="connsiteX1386" fmla="*/ 7564960 w 12191368"/>
              <a:gd name="connsiteY1386" fmla="*/ 746014 h 6738329"/>
              <a:gd name="connsiteX1387" fmla="*/ 7565359 w 12191368"/>
              <a:gd name="connsiteY1387" fmla="*/ 750404 h 6738329"/>
              <a:gd name="connsiteX1388" fmla="*/ 7564960 w 12191368"/>
              <a:gd name="connsiteY1388" fmla="*/ 755194 h 6738329"/>
              <a:gd name="connsiteX1389" fmla="*/ 7564561 w 12191368"/>
              <a:gd name="connsiteY1389" fmla="*/ 759585 h 6738329"/>
              <a:gd name="connsiteX1390" fmla="*/ 7564162 w 12191368"/>
              <a:gd name="connsiteY1390" fmla="*/ 763976 h 6738329"/>
              <a:gd name="connsiteX1391" fmla="*/ 7562965 w 12191368"/>
              <a:gd name="connsiteY1391" fmla="*/ 768366 h 6738329"/>
              <a:gd name="connsiteX1392" fmla="*/ 7561368 w 12191368"/>
              <a:gd name="connsiteY1392" fmla="*/ 773156 h 6738329"/>
              <a:gd name="connsiteX1393" fmla="*/ 7559373 w 12191368"/>
              <a:gd name="connsiteY1393" fmla="*/ 777946 h 6738329"/>
              <a:gd name="connsiteX1394" fmla="*/ 7556977 w 12191368"/>
              <a:gd name="connsiteY1394" fmla="*/ 782337 h 6738329"/>
              <a:gd name="connsiteX1395" fmla="*/ 7575738 w 12191368"/>
              <a:gd name="connsiteY1395" fmla="*/ 890905 h 6738329"/>
              <a:gd name="connsiteX1396" fmla="*/ 7584518 w 12191368"/>
              <a:gd name="connsiteY1396" fmla="*/ 890905 h 6738329"/>
              <a:gd name="connsiteX1397" fmla="*/ 7593700 w 12191368"/>
              <a:gd name="connsiteY1397" fmla="*/ 891704 h 6738329"/>
              <a:gd name="connsiteX1398" fmla="*/ 7665946 w 12191368"/>
              <a:gd name="connsiteY1398" fmla="*/ 600723 h 6738329"/>
              <a:gd name="connsiteX1399" fmla="*/ 7672731 w 12191368"/>
              <a:gd name="connsiteY1399" fmla="*/ 577173 h 6738329"/>
              <a:gd name="connsiteX1400" fmla="*/ 7678718 w 12191368"/>
              <a:gd name="connsiteY1400" fmla="*/ 552824 h 6738329"/>
              <a:gd name="connsiteX1401" fmla="*/ 7690294 w 12191368"/>
              <a:gd name="connsiteY1401" fmla="*/ 504528 h 6738329"/>
              <a:gd name="connsiteX1402" fmla="*/ 7701470 w 12191368"/>
              <a:gd name="connsiteY1402" fmla="*/ 456629 h 6738329"/>
              <a:gd name="connsiteX1403" fmla="*/ 7713844 w 12191368"/>
              <a:gd name="connsiteY1403" fmla="*/ 408332 h 6738329"/>
              <a:gd name="connsiteX1404" fmla="*/ 7719831 w 12191368"/>
              <a:gd name="connsiteY1404" fmla="*/ 384782 h 6738329"/>
              <a:gd name="connsiteX1405" fmla="*/ 7726617 w 12191368"/>
              <a:gd name="connsiteY1405" fmla="*/ 360832 h 6738329"/>
              <a:gd name="connsiteX1406" fmla="*/ 7733801 w 12191368"/>
              <a:gd name="connsiteY1406" fmla="*/ 336884 h 6738329"/>
              <a:gd name="connsiteX1407" fmla="*/ 7741784 w 12191368"/>
              <a:gd name="connsiteY1407" fmla="*/ 313733 h 6738329"/>
              <a:gd name="connsiteX1408" fmla="*/ 7749767 w 12191368"/>
              <a:gd name="connsiteY1408" fmla="*/ 290183 h 6738329"/>
              <a:gd name="connsiteX1409" fmla="*/ 7758948 w 12191368"/>
              <a:gd name="connsiteY1409" fmla="*/ 267032 h 6738329"/>
              <a:gd name="connsiteX1410" fmla="*/ 7768926 w 12191368"/>
              <a:gd name="connsiteY1410" fmla="*/ 243882 h 6738329"/>
              <a:gd name="connsiteX1411" fmla="*/ 7779305 w 12191368"/>
              <a:gd name="connsiteY1411" fmla="*/ 221529 h 6738329"/>
              <a:gd name="connsiteX1412" fmla="*/ 7781700 w 12191368"/>
              <a:gd name="connsiteY1412" fmla="*/ 210353 h 6738329"/>
              <a:gd name="connsiteX1413" fmla="*/ 7784494 w 12191368"/>
              <a:gd name="connsiteY1413" fmla="*/ 199975 h 6738329"/>
              <a:gd name="connsiteX1414" fmla="*/ 7787686 w 12191368"/>
              <a:gd name="connsiteY1414" fmla="*/ 190395 h 6738329"/>
              <a:gd name="connsiteX1415" fmla="*/ 7791279 w 12191368"/>
              <a:gd name="connsiteY1415" fmla="*/ 180815 h 6738329"/>
              <a:gd name="connsiteX1416" fmla="*/ 7795270 w 12191368"/>
              <a:gd name="connsiteY1416" fmla="*/ 172833 h 6738329"/>
              <a:gd name="connsiteX1417" fmla="*/ 7799662 w 12191368"/>
              <a:gd name="connsiteY1417" fmla="*/ 165249 h 6738329"/>
              <a:gd name="connsiteX1418" fmla="*/ 7802855 w 12191368"/>
              <a:gd name="connsiteY1418" fmla="*/ 162055 h 6738329"/>
              <a:gd name="connsiteX1419" fmla="*/ 7805649 w 12191368"/>
              <a:gd name="connsiteY1419" fmla="*/ 158863 h 6738329"/>
              <a:gd name="connsiteX1420" fmla="*/ 7808443 w 12191368"/>
              <a:gd name="connsiteY1420" fmla="*/ 155670 h 6738329"/>
              <a:gd name="connsiteX1421" fmla="*/ 7811237 w 12191368"/>
              <a:gd name="connsiteY1421" fmla="*/ 152875 h 6738329"/>
              <a:gd name="connsiteX1422" fmla="*/ 7814430 w 12191368"/>
              <a:gd name="connsiteY1422" fmla="*/ 150480 h 6738329"/>
              <a:gd name="connsiteX1423" fmla="*/ 7818023 w 12191368"/>
              <a:gd name="connsiteY1423" fmla="*/ 148086 h 6738329"/>
              <a:gd name="connsiteX1424" fmla="*/ 7821215 w 12191368"/>
              <a:gd name="connsiteY1424" fmla="*/ 146089 h 6738329"/>
              <a:gd name="connsiteX1425" fmla="*/ 7825207 w 12191368"/>
              <a:gd name="connsiteY1425" fmla="*/ 144094 h 6738329"/>
              <a:gd name="connsiteX1426" fmla="*/ 7829199 w 12191368"/>
              <a:gd name="connsiteY1426" fmla="*/ 142896 h 6738329"/>
              <a:gd name="connsiteX1427" fmla="*/ 7833589 w 12191368"/>
              <a:gd name="connsiteY1427" fmla="*/ 141699 h 6738329"/>
              <a:gd name="connsiteX1428" fmla="*/ 7837980 w 12191368"/>
              <a:gd name="connsiteY1428" fmla="*/ 140502 h 6738329"/>
              <a:gd name="connsiteX1429" fmla="*/ 7842370 w 12191368"/>
              <a:gd name="connsiteY1429" fmla="*/ 140103 h 6738329"/>
              <a:gd name="connsiteX1430" fmla="*/ 7847160 w 12191368"/>
              <a:gd name="connsiteY1430" fmla="*/ 139703 h 6738329"/>
              <a:gd name="connsiteX1431" fmla="*/ 7852350 w 12191368"/>
              <a:gd name="connsiteY1431" fmla="*/ 139703 h 6738329"/>
              <a:gd name="connsiteX1432" fmla="*/ 7857538 w 12191368"/>
              <a:gd name="connsiteY1432" fmla="*/ 140103 h 6738329"/>
              <a:gd name="connsiteX1433" fmla="*/ 7863127 w 12191368"/>
              <a:gd name="connsiteY1433" fmla="*/ 140502 h 6738329"/>
              <a:gd name="connsiteX1434" fmla="*/ 7869113 w 12191368"/>
              <a:gd name="connsiteY1434" fmla="*/ 141699 h 6738329"/>
              <a:gd name="connsiteX1435" fmla="*/ 7875101 w 12191368"/>
              <a:gd name="connsiteY1435" fmla="*/ 142896 h 6738329"/>
              <a:gd name="connsiteX1436" fmla="*/ 7881487 w 12191368"/>
              <a:gd name="connsiteY1436" fmla="*/ 144493 h 6738329"/>
              <a:gd name="connsiteX1437" fmla="*/ 7887874 w 12191368"/>
              <a:gd name="connsiteY1437" fmla="*/ 146489 h 6738329"/>
              <a:gd name="connsiteX1438" fmla="*/ 7893063 w 12191368"/>
              <a:gd name="connsiteY1438" fmla="*/ 147687 h 6738329"/>
              <a:gd name="connsiteX1439" fmla="*/ 7897853 w 12191368"/>
              <a:gd name="connsiteY1439" fmla="*/ 149283 h 6738329"/>
              <a:gd name="connsiteX1440" fmla="*/ 7903440 w 12191368"/>
              <a:gd name="connsiteY1440" fmla="*/ 150081 h 6738329"/>
              <a:gd name="connsiteX1441" fmla="*/ 7908630 w 12191368"/>
              <a:gd name="connsiteY1441" fmla="*/ 150480 h 6738329"/>
              <a:gd name="connsiteX1442" fmla="*/ 7919407 w 12191368"/>
              <a:gd name="connsiteY1442" fmla="*/ 150879 h 6738329"/>
              <a:gd name="connsiteX1443" fmla="*/ 7930184 w 12191368"/>
              <a:gd name="connsiteY1443" fmla="*/ 150879 h 6738329"/>
              <a:gd name="connsiteX1444" fmla="*/ 7952536 w 12191368"/>
              <a:gd name="connsiteY1444" fmla="*/ 149283 h 6738329"/>
              <a:gd name="connsiteX1445" fmla="*/ 7964111 w 12191368"/>
              <a:gd name="connsiteY1445" fmla="*/ 148884 h 6738329"/>
              <a:gd name="connsiteX1446" fmla="*/ 7974490 w 12191368"/>
              <a:gd name="connsiteY1446" fmla="*/ 148086 h 6738329"/>
              <a:gd name="connsiteX1447" fmla="*/ 7987662 w 12191368"/>
              <a:gd name="connsiteY1447" fmla="*/ 145690 h 6738329"/>
              <a:gd name="connsiteX1448" fmla="*/ 8000834 w 12191368"/>
              <a:gd name="connsiteY1448" fmla="*/ 144094 h 6738329"/>
              <a:gd name="connsiteX1449" fmla="*/ 8013207 w 12191368"/>
              <a:gd name="connsiteY1449" fmla="*/ 143695 h 6738329"/>
              <a:gd name="connsiteX1450" fmla="*/ 8025182 w 12191368"/>
              <a:gd name="connsiteY1450" fmla="*/ 144094 h 6738329"/>
              <a:gd name="connsiteX1451" fmla="*/ 8037556 w 12191368"/>
              <a:gd name="connsiteY1451" fmla="*/ 145291 h 6738329"/>
              <a:gd name="connsiteX1452" fmla="*/ 8048732 w 12191368"/>
              <a:gd name="connsiteY1452" fmla="*/ 147287 h 6738329"/>
              <a:gd name="connsiteX1453" fmla="*/ 8059509 w 12191368"/>
              <a:gd name="connsiteY1453" fmla="*/ 150879 h 6738329"/>
              <a:gd name="connsiteX1454" fmla="*/ 8070685 w 12191368"/>
              <a:gd name="connsiteY1454" fmla="*/ 154871 h 6738329"/>
              <a:gd name="connsiteX1455" fmla="*/ 8080664 w 12191368"/>
              <a:gd name="connsiteY1455" fmla="*/ 159661 h 6738329"/>
              <a:gd name="connsiteX1456" fmla="*/ 8090642 w 12191368"/>
              <a:gd name="connsiteY1456" fmla="*/ 165249 h 6738329"/>
              <a:gd name="connsiteX1457" fmla="*/ 8100223 w 12191368"/>
              <a:gd name="connsiteY1457" fmla="*/ 171635 h 6738329"/>
              <a:gd name="connsiteX1458" fmla="*/ 8109403 w 12191368"/>
              <a:gd name="connsiteY1458" fmla="*/ 178820 h 6738329"/>
              <a:gd name="connsiteX1459" fmla="*/ 8118184 w 12191368"/>
              <a:gd name="connsiteY1459" fmla="*/ 187601 h 6738329"/>
              <a:gd name="connsiteX1460" fmla="*/ 8126567 w 12191368"/>
              <a:gd name="connsiteY1460" fmla="*/ 196383 h 6738329"/>
              <a:gd name="connsiteX1461" fmla="*/ 8135348 w 12191368"/>
              <a:gd name="connsiteY1461" fmla="*/ 206361 h 6738329"/>
              <a:gd name="connsiteX1462" fmla="*/ 8142932 w 12191368"/>
              <a:gd name="connsiteY1462" fmla="*/ 217538 h 6738329"/>
              <a:gd name="connsiteX1463" fmla="*/ 8148519 w 12191368"/>
              <a:gd name="connsiteY1463" fmla="*/ 209555 h 6738329"/>
              <a:gd name="connsiteX1464" fmla="*/ 8154906 w 12191368"/>
              <a:gd name="connsiteY1464" fmla="*/ 201572 h 6738329"/>
              <a:gd name="connsiteX1465" fmla="*/ 8162091 w 12191368"/>
              <a:gd name="connsiteY1465" fmla="*/ 193988 h 6738329"/>
              <a:gd name="connsiteX1466" fmla="*/ 8165284 w 12191368"/>
              <a:gd name="connsiteY1466" fmla="*/ 190795 h 6738329"/>
              <a:gd name="connsiteX1467" fmla="*/ 8168876 w 12191368"/>
              <a:gd name="connsiteY1467" fmla="*/ 188000 h 6738329"/>
              <a:gd name="connsiteX1468" fmla="*/ 8172469 w 12191368"/>
              <a:gd name="connsiteY1468" fmla="*/ 185207 h 6738329"/>
              <a:gd name="connsiteX1469" fmla="*/ 8176061 w 12191368"/>
              <a:gd name="connsiteY1469" fmla="*/ 183610 h 6738329"/>
              <a:gd name="connsiteX1470" fmla="*/ 8179654 w 12191368"/>
              <a:gd name="connsiteY1470" fmla="*/ 182413 h 6738329"/>
              <a:gd name="connsiteX1471" fmla="*/ 8183246 w 12191368"/>
              <a:gd name="connsiteY1471" fmla="*/ 182413 h 6738329"/>
              <a:gd name="connsiteX1472" fmla="*/ 8185241 w 12191368"/>
              <a:gd name="connsiteY1472" fmla="*/ 182413 h 6738329"/>
              <a:gd name="connsiteX1473" fmla="*/ 8186838 w 12191368"/>
              <a:gd name="connsiteY1473" fmla="*/ 182812 h 6738329"/>
              <a:gd name="connsiteX1474" fmla="*/ 8188435 w 12191368"/>
              <a:gd name="connsiteY1474" fmla="*/ 183610 h 6738329"/>
              <a:gd name="connsiteX1475" fmla="*/ 8190431 w 12191368"/>
              <a:gd name="connsiteY1475" fmla="*/ 184807 h 6738329"/>
              <a:gd name="connsiteX1476" fmla="*/ 8192426 w 12191368"/>
              <a:gd name="connsiteY1476" fmla="*/ 186005 h 6738329"/>
              <a:gd name="connsiteX1477" fmla="*/ 8194023 w 12191368"/>
              <a:gd name="connsiteY1477" fmla="*/ 187601 h 6738329"/>
              <a:gd name="connsiteX1478" fmla="*/ 8197216 w 12191368"/>
              <a:gd name="connsiteY1478" fmla="*/ 191593 h 6738329"/>
              <a:gd name="connsiteX1479" fmla="*/ 8200409 w 12191368"/>
              <a:gd name="connsiteY1479" fmla="*/ 195584 h 6738329"/>
              <a:gd name="connsiteX1480" fmla="*/ 8203602 w 12191368"/>
              <a:gd name="connsiteY1480" fmla="*/ 199975 h 6738329"/>
              <a:gd name="connsiteX1481" fmla="*/ 8210787 w 12191368"/>
              <a:gd name="connsiteY1481" fmla="*/ 207958 h 6738329"/>
              <a:gd name="connsiteX1482" fmla="*/ 8218770 w 12191368"/>
              <a:gd name="connsiteY1482" fmla="*/ 215941 h 6738329"/>
              <a:gd name="connsiteX1483" fmla="*/ 8227552 w 12191368"/>
              <a:gd name="connsiteY1483" fmla="*/ 223525 h 6738329"/>
              <a:gd name="connsiteX1484" fmla="*/ 8244316 w 12191368"/>
              <a:gd name="connsiteY1484" fmla="*/ 239092 h 6738329"/>
              <a:gd name="connsiteX1485" fmla="*/ 8252698 w 12191368"/>
              <a:gd name="connsiteY1485" fmla="*/ 247474 h 6738329"/>
              <a:gd name="connsiteX1486" fmla="*/ 8260282 w 12191368"/>
              <a:gd name="connsiteY1486" fmla="*/ 255457 h 6738329"/>
              <a:gd name="connsiteX1487" fmla="*/ 8263874 w 12191368"/>
              <a:gd name="connsiteY1487" fmla="*/ 259847 h 6738329"/>
              <a:gd name="connsiteX1488" fmla="*/ 8267067 w 12191368"/>
              <a:gd name="connsiteY1488" fmla="*/ 264239 h 6738329"/>
              <a:gd name="connsiteX1489" fmla="*/ 8269862 w 12191368"/>
              <a:gd name="connsiteY1489" fmla="*/ 268629 h 6738329"/>
              <a:gd name="connsiteX1490" fmla="*/ 8272256 w 12191368"/>
              <a:gd name="connsiteY1490" fmla="*/ 273419 h 6738329"/>
              <a:gd name="connsiteX1491" fmla="*/ 8274651 w 12191368"/>
              <a:gd name="connsiteY1491" fmla="*/ 278208 h 6738329"/>
              <a:gd name="connsiteX1492" fmla="*/ 8276248 w 12191368"/>
              <a:gd name="connsiteY1492" fmla="*/ 283398 h 6738329"/>
              <a:gd name="connsiteX1493" fmla="*/ 8277845 w 12191368"/>
              <a:gd name="connsiteY1493" fmla="*/ 288587 h 6738329"/>
              <a:gd name="connsiteX1494" fmla="*/ 8279042 w 12191368"/>
              <a:gd name="connsiteY1494" fmla="*/ 293775 h 6738329"/>
              <a:gd name="connsiteX1495" fmla="*/ 8279441 w 12191368"/>
              <a:gd name="connsiteY1495" fmla="*/ 299364 h 6738329"/>
              <a:gd name="connsiteX1496" fmla="*/ 8279441 w 12191368"/>
              <a:gd name="connsiteY1496" fmla="*/ 304951 h 6738329"/>
              <a:gd name="connsiteX1497" fmla="*/ 8279042 w 12191368"/>
              <a:gd name="connsiteY1497" fmla="*/ 310939 h 6738329"/>
              <a:gd name="connsiteX1498" fmla="*/ 8277845 w 12191368"/>
              <a:gd name="connsiteY1498" fmla="*/ 317725 h 6738329"/>
              <a:gd name="connsiteX1499" fmla="*/ 8276248 w 12191368"/>
              <a:gd name="connsiteY1499" fmla="*/ 324111 h 6738329"/>
              <a:gd name="connsiteX1500" fmla="*/ 8273853 w 12191368"/>
              <a:gd name="connsiteY1500" fmla="*/ 330896 h 6738329"/>
              <a:gd name="connsiteX1501" fmla="*/ 8271059 w 12191368"/>
              <a:gd name="connsiteY1501" fmla="*/ 337682 h 6738329"/>
              <a:gd name="connsiteX1502" fmla="*/ 8267467 w 12191368"/>
              <a:gd name="connsiteY1502" fmla="*/ 344867 h 6738329"/>
              <a:gd name="connsiteX1503" fmla="*/ 8270660 w 12191368"/>
              <a:gd name="connsiteY1503" fmla="*/ 352051 h 6738329"/>
              <a:gd name="connsiteX1504" fmla="*/ 8273454 w 12191368"/>
              <a:gd name="connsiteY1504" fmla="*/ 358438 h 6738329"/>
              <a:gd name="connsiteX1505" fmla="*/ 8276248 w 12191368"/>
              <a:gd name="connsiteY1505" fmla="*/ 364824 h 6738329"/>
              <a:gd name="connsiteX1506" fmla="*/ 8278643 w 12191368"/>
              <a:gd name="connsiteY1506" fmla="*/ 371211 h 6738329"/>
              <a:gd name="connsiteX1507" fmla="*/ 8282634 w 12191368"/>
              <a:gd name="connsiteY1507" fmla="*/ 385181 h 6738329"/>
              <a:gd name="connsiteX1508" fmla="*/ 8286227 w 12191368"/>
              <a:gd name="connsiteY1508" fmla="*/ 398353 h 6738329"/>
              <a:gd name="connsiteX1509" fmla="*/ 8288622 w 12191368"/>
              <a:gd name="connsiteY1509" fmla="*/ 412323 h 6738329"/>
              <a:gd name="connsiteX1510" fmla="*/ 8291416 w 12191368"/>
              <a:gd name="connsiteY1510" fmla="*/ 425895 h 6738329"/>
              <a:gd name="connsiteX1511" fmla="*/ 8292614 w 12191368"/>
              <a:gd name="connsiteY1511" fmla="*/ 439465 h 6738329"/>
              <a:gd name="connsiteX1512" fmla="*/ 8293811 w 12191368"/>
              <a:gd name="connsiteY1512" fmla="*/ 453436 h 6738329"/>
              <a:gd name="connsiteX1513" fmla="*/ 8295408 w 12191368"/>
              <a:gd name="connsiteY1513" fmla="*/ 481376 h 6738329"/>
              <a:gd name="connsiteX1514" fmla="*/ 8297004 w 12191368"/>
              <a:gd name="connsiteY1514" fmla="*/ 508519 h 6738329"/>
              <a:gd name="connsiteX1515" fmla="*/ 8297802 w 12191368"/>
              <a:gd name="connsiteY1515" fmla="*/ 522888 h 6738329"/>
              <a:gd name="connsiteX1516" fmla="*/ 8298600 w 12191368"/>
              <a:gd name="connsiteY1516" fmla="*/ 536459 h 6738329"/>
              <a:gd name="connsiteX1517" fmla="*/ 8299798 w 12191368"/>
              <a:gd name="connsiteY1517" fmla="*/ 550430 h 6738329"/>
              <a:gd name="connsiteX1518" fmla="*/ 8301793 w 12191368"/>
              <a:gd name="connsiteY1518" fmla="*/ 564000 h 6738329"/>
              <a:gd name="connsiteX1519" fmla="*/ 8323348 w 12191368"/>
              <a:gd name="connsiteY1519" fmla="*/ 567194 h 6738329"/>
              <a:gd name="connsiteX1520" fmla="*/ 8338515 w 12191368"/>
              <a:gd name="connsiteY1520" fmla="*/ 564000 h 6738329"/>
              <a:gd name="connsiteX1521" fmla="*/ 8353683 w 12191368"/>
              <a:gd name="connsiteY1521" fmla="*/ 560808 h 6738329"/>
              <a:gd name="connsiteX1522" fmla="*/ 8369250 w 12191368"/>
              <a:gd name="connsiteY1522" fmla="*/ 558413 h 6738329"/>
              <a:gd name="connsiteX1523" fmla="*/ 8384418 w 12191368"/>
              <a:gd name="connsiteY1523" fmla="*/ 556816 h 6738329"/>
              <a:gd name="connsiteX1524" fmla="*/ 8392402 w 12191368"/>
              <a:gd name="connsiteY1524" fmla="*/ 556018 h 6738329"/>
              <a:gd name="connsiteX1525" fmla="*/ 8399985 w 12191368"/>
              <a:gd name="connsiteY1525" fmla="*/ 556018 h 6738329"/>
              <a:gd name="connsiteX1526" fmla="*/ 8407569 w 12191368"/>
              <a:gd name="connsiteY1526" fmla="*/ 556018 h 6738329"/>
              <a:gd name="connsiteX1527" fmla="*/ 8415153 w 12191368"/>
              <a:gd name="connsiteY1527" fmla="*/ 556816 h 6738329"/>
              <a:gd name="connsiteX1528" fmla="*/ 8423136 w 12191368"/>
              <a:gd name="connsiteY1528" fmla="*/ 557615 h 6738329"/>
              <a:gd name="connsiteX1529" fmla="*/ 8430720 w 12191368"/>
              <a:gd name="connsiteY1529" fmla="*/ 558812 h 6738329"/>
              <a:gd name="connsiteX1530" fmla="*/ 8438304 w 12191368"/>
              <a:gd name="connsiteY1530" fmla="*/ 560808 h 6738329"/>
              <a:gd name="connsiteX1531" fmla="*/ 8446287 w 12191368"/>
              <a:gd name="connsiteY1531" fmla="*/ 563202 h 6738329"/>
              <a:gd name="connsiteX1532" fmla="*/ 8450677 w 12191368"/>
              <a:gd name="connsiteY1532" fmla="*/ 560808 h 6738329"/>
              <a:gd name="connsiteX1533" fmla="*/ 8455867 w 12191368"/>
              <a:gd name="connsiteY1533" fmla="*/ 558812 h 6738329"/>
              <a:gd name="connsiteX1534" fmla="*/ 8460257 w 12191368"/>
              <a:gd name="connsiteY1534" fmla="*/ 557615 h 6738329"/>
              <a:gd name="connsiteX1535" fmla="*/ 8464648 w 12191368"/>
              <a:gd name="connsiteY1535" fmla="*/ 556417 h 6738329"/>
              <a:gd name="connsiteX1536" fmla="*/ 8469437 w 12191368"/>
              <a:gd name="connsiteY1536" fmla="*/ 556018 h 6738329"/>
              <a:gd name="connsiteX1537" fmla="*/ 8473828 w 12191368"/>
              <a:gd name="connsiteY1537" fmla="*/ 555618 h 6738329"/>
              <a:gd name="connsiteX1538" fmla="*/ 8478219 w 12191368"/>
              <a:gd name="connsiteY1538" fmla="*/ 555618 h 6738329"/>
              <a:gd name="connsiteX1539" fmla="*/ 8483009 w 12191368"/>
              <a:gd name="connsiteY1539" fmla="*/ 556018 h 6738329"/>
              <a:gd name="connsiteX1540" fmla="*/ 8492188 w 12191368"/>
              <a:gd name="connsiteY1540" fmla="*/ 557615 h 6738329"/>
              <a:gd name="connsiteX1541" fmla="*/ 8501370 w 12191368"/>
              <a:gd name="connsiteY1541" fmla="*/ 559610 h 6738329"/>
              <a:gd name="connsiteX1542" fmla="*/ 8519730 w 12191368"/>
              <a:gd name="connsiteY1542" fmla="*/ 564400 h 6738329"/>
              <a:gd name="connsiteX1543" fmla="*/ 8537292 w 12191368"/>
              <a:gd name="connsiteY1543" fmla="*/ 566396 h 6738329"/>
              <a:gd name="connsiteX1544" fmla="*/ 8554856 w 12191368"/>
              <a:gd name="connsiteY1544" fmla="*/ 569190 h 6738329"/>
              <a:gd name="connsiteX1545" fmla="*/ 8563636 w 12191368"/>
              <a:gd name="connsiteY1545" fmla="*/ 571185 h 6738329"/>
              <a:gd name="connsiteX1546" fmla="*/ 8572018 w 12191368"/>
              <a:gd name="connsiteY1546" fmla="*/ 573181 h 6738329"/>
              <a:gd name="connsiteX1547" fmla="*/ 8580002 w 12191368"/>
              <a:gd name="connsiteY1547" fmla="*/ 575576 h 6738329"/>
              <a:gd name="connsiteX1548" fmla="*/ 8588784 w 12191368"/>
              <a:gd name="connsiteY1548" fmla="*/ 578769 h 6738329"/>
              <a:gd name="connsiteX1549" fmla="*/ 8596368 w 12191368"/>
              <a:gd name="connsiteY1549" fmla="*/ 581563 h 6738329"/>
              <a:gd name="connsiteX1550" fmla="*/ 8604350 w 12191368"/>
              <a:gd name="connsiteY1550" fmla="*/ 585156 h 6738329"/>
              <a:gd name="connsiteX1551" fmla="*/ 8611536 w 12191368"/>
              <a:gd name="connsiteY1551" fmla="*/ 589546 h 6738329"/>
              <a:gd name="connsiteX1552" fmla="*/ 8619518 w 12191368"/>
              <a:gd name="connsiteY1552" fmla="*/ 594336 h 6738329"/>
              <a:gd name="connsiteX1553" fmla="*/ 8626304 w 12191368"/>
              <a:gd name="connsiteY1553" fmla="*/ 599525 h 6738329"/>
              <a:gd name="connsiteX1554" fmla="*/ 8633090 w 12191368"/>
              <a:gd name="connsiteY1554" fmla="*/ 605512 h 6738329"/>
              <a:gd name="connsiteX1555" fmla="*/ 8639076 w 12191368"/>
              <a:gd name="connsiteY1555" fmla="*/ 612697 h 6738329"/>
              <a:gd name="connsiteX1556" fmla="*/ 8645064 w 12191368"/>
              <a:gd name="connsiteY1556" fmla="*/ 619882 h 6738329"/>
              <a:gd name="connsiteX1557" fmla="*/ 8646260 w 12191368"/>
              <a:gd name="connsiteY1557" fmla="*/ 619483 h 6738329"/>
              <a:gd name="connsiteX1558" fmla="*/ 8647458 w 12191368"/>
              <a:gd name="connsiteY1558" fmla="*/ 619084 h 6738329"/>
              <a:gd name="connsiteX1559" fmla="*/ 8648656 w 12191368"/>
              <a:gd name="connsiteY1559" fmla="*/ 619084 h 6738329"/>
              <a:gd name="connsiteX1560" fmla="*/ 8650252 w 12191368"/>
              <a:gd name="connsiteY1560" fmla="*/ 619084 h 6738329"/>
              <a:gd name="connsiteX1561" fmla="*/ 8652248 w 12191368"/>
              <a:gd name="connsiteY1561" fmla="*/ 620281 h 6738329"/>
              <a:gd name="connsiteX1562" fmla="*/ 8654642 w 12191368"/>
              <a:gd name="connsiteY1562" fmla="*/ 621878 h 6738329"/>
              <a:gd name="connsiteX1563" fmla="*/ 8656640 w 12191368"/>
              <a:gd name="connsiteY1563" fmla="*/ 623873 h 6738329"/>
              <a:gd name="connsiteX1564" fmla="*/ 8658634 w 12191368"/>
              <a:gd name="connsiteY1564" fmla="*/ 626268 h 6738329"/>
              <a:gd name="connsiteX1565" fmla="*/ 8662626 w 12191368"/>
              <a:gd name="connsiteY1565" fmla="*/ 631058 h 6738329"/>
              <a:gd name="connsiteX1566" fmla="*/ 8664622 w 12191368"/>
              <a:gd name="connsiteY1566" fmla="*/ 633453 h 6738329"/>
              <a:gd name="connsiteX1567" fmla="*/ 8667018 w 12191368"/>
              <a:gd name="connsiteY1567" fmla="*/ 635049 h 6738329"/>
              <a:gd name="connsiteX1568" fmla="*/ 8669012 w 12191368"/>
              <a:gd name="connsiteY1568" fmla="*/ 635848 h 6738329"/>
              <a:gd name="connsiteX1569" fmla="*/ 8670210 w 12191368"/>
              <a:gd name="connsiteY1569" fmla="*/ 635848 h 6738329"/>
              <a:gd name="connsiteX1570" fmla="*/ 8671008 w 12191368"/>
              <a:gd name="connsiteY1570" fmla="*/ 635848 h 6738329"/>
              <a:gd name="connsiteX1571" fmla="*/ 8672206 w 12191368"/>
              <a:gd name="connsiteY1571" fmla="*/ 635448 h 6738329"/>
              <a:gd name="connsiteX1572" fmla="*/ 8673402 w 12191368"/>
              <a:gd name="connsiteY1572" fmla="*/ 635049 h 6738329"/>
              <a:gd name="connsiteX1573" fmla="*/ 8675798 w 12191368"/>
              <a:gd name="connsiteY1573" fmla="*/ 632655 h 6738329"/>
              <a:gd name="connsiteX1574" fmla="*/ 8678194 w 12191368"/>
              <a:gd name="connsiteY1574" fmla="*/ 629063 h 6738329"/>
              <a:gd name="connsiteX1575" fmla="*/ 8680588 w 12191368"/>
              <a:gd name="connsiteY1575" fmla="*/ 623474 h 6738329"/>
              <a:gd name="connsiteX1576" fmla="*/ 8683382 w 12191368"/>
              <a:gd name="connsiteY1576" fmla="*/ 619084 h 6738329"/>
              <a:gd name="connsiteX1577" fmla="*/ 8685778 w 12191368"/>
              <a:gd name="connsiteY1577" fmla="*/ 615092 h 6738329"/>
              <a:gd name="connsiteX1578" fmla="*/ 8688970 w 12191368"/>
              <a:gd name="connsiteY1578" fmla="*/ 611500 h 6738329"/>
              <a:gd name="connsiteX1579" fmla="*/ 8692162 w 12191368"/>
              <a:gd name="connsiteY1579" fmla="*/ 607907 h 6738329"/>
              <a:gd name="connsiteX1580" fmla="*/ 8695356 w 12191368"/>
              <a:gd name="connsiteY1580" fmla="*/ 605113 h 6738329"/>
              <a:gd name="connsiteX1581" fmla="*/ 8698948 w 12191368"/>
              <a:gd name="connsiteY1581" fmla="*/ 602719 h 6738329"/>
              <a:gd name="connsiteX1582" fmla="*/ 8702542 w 12191368"/>
              <a:gd name="connsiteY1582" fmla="*/ 601122 h 6738329"/>
              <a:gd name="connsiteX1583" fmla="*/ 8706134 w 12191368"/>
              <a:gd name="connsiteY1583" fmla="*/ 599924 h 6738329"/>
              <a:gd name="connsiteX1584" fmla="*/ 8709328 w 12191368"/>
              <a:gd name="connsiteY1584" fmla="*/ 599126 h 6738329"/>
              <a:gd name="connsiteX1585" fmla="*/ 8712920 w 12191368"/>
              <a:gd name="connsiteY1585" fmla="*/ 599126 h 6738329"/>
              <a:gd name="connsiteX1586" fmla="*/ 8716112 w 12191368"/>
              <a:gd name="connsiteY1586" fmla="*/ 599525 h 6738329"/>
              <a:gd name="connsiteX1587" fmla="*/ 8718906 w 12191368"/>
              <a:gd name="connsiteY1587" fmla="*/ 600324 h 6738329"/>
              <a:gd name="connsiteX1588" fmla="*/ 8721302 w 12191368"/>
              <a:gd name="connsiteY1588" fmla="*/ 601521 h 6738329"/>
              <a:gd name="connsiteX1589" fmla="*/ 8723298 w 12191368"/>
              <a:gd name="connsiteY1589" fmla="*/ 603517 h 6738329"/>
              <a:gd name="connsiteX1590" fmla="*/ 8724494 w 12191368"/>
              <a:gd name="connsiteY1590" fmla="*/ 606311 h 6738329"/>
              <a:gd name="connsiteX1591" fmla="*/ 8725292 w 12191368"/>
              <a:gd name="connsiteY1591" fmla="*/ 609504 h 6738329"/>
              <a:gd name="connsiteX1592" fmla="*/ 8726090 w 12191368"/>
              <a:gd name="connsiteY1592" fmla="*/ 614294 h 6738329"/>
              <a:gd name="connsiteX1593" fmla="*/ 8726890 w 12191368"/>
              <a:gd name="connsiteY1593" fmla="*/ 618685 h 6738329"/>
              <a:gd name="connsiteX1594" fmla="*/ 8728486 w 12191368"/>
              <a:gd name="connsiteY1594" fmla="*/ 623075 h 6738329"/>
              <a:gd name="connsiteX1595" fmla="*/ 8729684 w 12191368"/>
              <a:gd name="connsiteY1595" fmla="*/ 627466 h 6738329"/>
              <a:gd name="connsiteX1596" fmla="*/ 8733276 w 12191368"/>
              <a:gd name="connsiteY1596" fmla="*/ 635049 h 6738329"/>
              <a:gd name="connsiteX1597" fmla="*/ 8737666 w 12191368"/>
              <a:gd name="connsiteY1597" fmla="*/ 643032 h 6738329"/>
              <a:gd name="connsiteX1598" fmla="*/ 8742456 w 12191368"/>
              <a:gd name="connsiteY1598" fmla="*/ 650217 h 6738329"/>
              <a:gd name="connsiteX1599" fmla="*/ 8748444 w 12191368"/>
              <a:gd name="connsiteY1599" fmla="*/ 657003 h 6738329"/>
              <a:gd name="connsiteX1600" fmla="*/ 8759620 w 12191368"/>
              <a:gd name="connsiteY1600" fmla="*/ 670175 h 6738329"/>
              <a:gd name="connsiteX1601" fmla="*/ 8764810 w 12191368"/>
              <a:gd name="connsiteY1601" fmla="*/ 676960 h 6738329"/>
              <a:gd name="connsiteX1602" fmla="*/ 8770396 w 12191368"/>
              <a:gd name="connsiteY1602" fmla="*/ 683746 h 6738329"/>
              <a:gd name="connsiteX1603" fmla="*/ 8775186 w 12191368"/>
              <a:gd name="connsiteY1603" fmla="*/ 690532 h 6738329"/>
              <a:gd name="connsiteX1604" fmla="*/ 8779578 w 12191368"/>
              <a:gd name="connsiteY1604" fmla="*/ 697716 h 6738329"/>
              <a:gd name="connsiteX1605" fmla="*/ 8783570 w 12191368"/>
              <a:gd name="connsiteY1605" fmla="*/ 705300 h 6738329"/>
              <a:gd name="connsiteX1606" fmla="*/ 8785166 w 12191368"/>
              <a:gd name="connsiteY1606" fmla="*/ 709292 h 6738329"/>
              <a:gd name="connsiteX1607" fmla="*/ 8786364 w 12191368"/>
              <a:gd name="connsiteY1607" fmla="*/ 713283 h 6738329"/>
              <a:gd name="connsiteX1608" fmla="*/ 8787162 w 12191368"/>
              <a:gd name="connsiteY1608" fmla="*/ 717674 h 6738329"/>
              <a:gd name="connsiteX1609" fmla="*/ 8787960 w 12191368"/>
              <a:gd name="connsiteY1609" fmla="*/ 721665 h 6738329"/>
              <a:gd name="connsiteX1610" fmla="*/ 8788358 w 12191368"/>
              <a:gd name="connsiteY1610" fmla="*/ 726456 h 6738329"/>
              <a:gd name="connsiteX1611" fmla="*/ 8788758 w 12191368"/>
              <a:gd name="connsiteY1611" fmla="*/ 730846 h 6738329"/>
              <a:gd name="connsiteX1612" fmla="*/ 8791952 w 12191368"/>
              <a:gd name="connsiteY1612" fmla="*/ 763976 h 6738329"/>
              <a:gd name="connsiteX1613" fmla="*/ 8793948 w 12191368"/>
              <a:gd name="connsiteY1613" fmla="*/ 836222 h 6738329"/>
              <a:gd name="connsiteX1614" fmla="*/ 8810312 w 12191368"/>
              <a:gd name="connsiteY1614" fmla="*/ 927627 h 6738329"/>
              <a:gd name="connsiteX1615" fmla="*/ 8825480 w 12191368"/>
              <a:gd name="connsiteY1615" fmla="*/ 928825 h 6738329"/>
              <a:gd name="connsiteX1616" fmla="*/ 8840648 w 12191368"/>
              <a:gd name="connsiteY1616" fmla="*/ 929624 h 6738329"/>
              <a:gd name="connsiteX1617" fmla="*/ 8856614 w 12191368"/>
              <a:gd name="connsiteY1617" fmla="*/ 930023 h 6738329"/>
              <a:gd name="connsiteX1618" fmla="*/ 8871782 w 12191368"/>
              <a:gd name="connsiteY1618" fmla="*/ 929624 h 6738329"/>
              <a:gd name="connsiteX1619" fmla="*/ 8902916 w 12191368"/>
              <a:gd name="connsiteY1619" fmla="*/ 929225 h 6738329"/>
              <a:gd name="connsiteX1620" fmla="*/ 8918882 w 12191368"/>
              <a:gd name="connsiteY1620" fmla="*/ 929624 h 6738329"/>
              <a:gd name="connsiteX1621" fmla="*/ 8934050 w 12191368"/>
              <a:gd name="connsiteY1621" fmla="*/ 930023 h 6738329"/>
              <a:gd name="connsiteX1622" fmla="*/ 8949216 w 12191368"/>
              <a:gd name="connsiteY1622" fmla="*/ 931619 h 6738329"/>
              <a:gd name="connsiteX1623" fmla="*/ 8956800 w 12191368"/>
              <a:gd name="connsiteY1623" fmla="*/ 932817 h 6738329"/>
              <a:gd name="connsiteX1624" fmla="*/ 8963986 w 12191368"/>
              <a:gd name="connsiteY1624" fmla="*/ 934413 h 6738329"/>
              <a:gd name="connsiteX1625" fmla="*/ 8971170 w 12191368"/>
              <a:gd name="connsiteY1625" fmla="*/ 936009 h 6738329"/>
              <a:gd name="connsiteX1626" fmla="*/ 8978754 w 12191368"/>
              <a:gd name="connsiteY1626" fmla="*/ 938006 h 6738329"/>
              <a:gd name="connsiteX1627" fmla="*/ 8985940 w 12191368"/>
              <a:gd name="connsiteY1627" fmla="*/ 940800 h 6738329"/>
              <a:gd name="connsiteX1628" fmla="*/ 8993124 w 12191368"/>
              <a:gd name="connsiteY1628" fmla="*/ 943593 h 6738329"/>
              <a:gd name="connsiteX1629" fmla="*/ 8999908 w 12191368"/>
              <a:gd name="connsiteY1629" fmla="*/ 946787 h 6738329"/>
              <a:gd name="connsiteX1630" fmla="*/ 9006694 w 12191368"/>
              <a:gd name="connsiteY1630" fmla="*/ 950379 h 6738329"/>
              <a:gd name="connsiteX1631" fmla="*/ 9013880 w 12191368"/>
              <a:gd name="connsiteY1631" fmla="*/ 954370 h 6738329"/>
              <a:gd name="connsiteX1632" fmla="*/ 9020266 w 12191368"/>
              <a:gd name="connsiteY1632" fmla="*/ 959160 h 6738329"/>
              <a:gd name="connsiteX1633" fmla="*/ 9026652 w 12191368"/>
              <a:gd name="connsiteY1633" fmla="*/ 964350 h 6738329"/>
              <a:gd name="connsiteX1634" fmla="*/ 9033038 w 12191368"/>
              <a:gd name="connsiteY1634" fmla="*/ 969937 h 6738329"/>
              <a:gd name="connsiteX1635" fmla="*/ 9039426 w 12191368"/>
              <a:gd name="connsiteY1635" fmla="*/ 976723 h 6738329"/>
              <a:gd name="connsiteX1636" fmla="*/ 9045812 w 12191368"/>
              <a:gd name="connsiteY1636" fmla="*/ 983509 h 6738329"/>
              <a:gd name="connsiteX1637" fmla="*/ 9054594 w 12191368"/>
              <a:gd name="connsiteY1637" fmla="*/ 981513 h 6738329"/>
              <a:gd name="connsiteX1638" fmla="*/ 9062576 w 12191368"/>
              <a:gd name="connsiteY1638" fmla="*/ 979916 h 6738329"/>
              <a:gd name="connsiteX1639" fmla="*/ 9070558 w 12191368"/>
              <a:gd name="connsiteY1639" fmla="*/ 978719 h 6738329"/>
              <a:gd name="connsiteX1640" fmla="*/ 9078142 w 12191368"/>
              <a:gd name="connsiteY1640" fmla="*/ 978320 h 6738329"/>
              <a:gd name="connsiteX1641" fmla="*/ 9085328 w 12191368"/>
              <a:gd name="connsiteY1641" fmla="*/ 978320 h 6738329"/>
              <a:gd name="connsiteX1642" fmla="*/ 9092114 w 12191368"/>
              <a:gd name="connsiteY1642" fmla="*/ 979118 h 6738329"/>
              <a:gd name="connsiteX1643" fmla="*/ 9098100 w 12191368"/>
              <a:gd name="connsiteY1643" fmla="*/ 979916 h 6738329"/>
              <a:gd name="connsiteX1644" fmla="*/ 9104088 w 12191368"/>
              <a:gd name="connsiteY1644" fmla="*/ 981513 h 6738329"/>
              <a:gd name="connsiteX1645" fmla="*/ 9110076 w 12191368"/>
              <a:gd name="connsiteY1645" fmla="*/ 983509 h 6738329"/>
              <a:gd name="connsiteX1646" fmla="*/ 9115264 w 12191368"/>
              <a:gd name="connsiteY1646" fmla="*/ 985904 h 6738329"/>
              <a:gd name="connsiteX1647" fmla="*/ 9120452 w 12191368"/>
              <a:gd name="connsiteY1647" fmla="*/ 988697 h 6738329"/>
              <a:gd name="connsiteX1648" fmla="*/ 9124844 w 12191368"/>
              <a:gd name="connsiteY1648" fmla="*/ 991492 h 6738329"/>
              <a:gd name="connsiteX1649" fmla="*/ 9129234 w 12191368"/>
              <a:gd name="connsiteY1649" fmla="*/ 995084 h 6738329"/>
              <a:gd name="connsiteX1650" fmla="*/ 9133624 w 12191368"/>
              <a:gd name="connsiteY1650" fmla="*/ 998676 h 6738329"/>
              <a:gd name="connsiteX1651" fmla="*/ 9137616 w 12191368"/>
              <a:gd name="connsiteY1651" fmla="*/ 1002668 h 6738329"/>
              <a:gd name="connsiteX1652" fmla="*/ 9141608 w 12191368"/>
              <a:gd name="connsiteY1652" fmla="*/ 1007457 h 6738329"/>
              <a:gd name="connsiteX1653" fmla="*/ 9145200 w 12191368"/>
              <a:gd name="connsiteY1653" fmla="*/ 1011849 h 6738329"/>
              <a:gd name="connsiteX1654" fmla="*/ 9148792 w 12191368"/>
              <a:gd name="connsiteY1654" fmla="*/ 1016638 h 6738329"/>
              <a:gd name="connsiteX1655" fmla="*/ 9154780 w 12191368"/>
              <a:gd name="connsiteY1655" fmla="*/ 1026617 h 6738329"/>
              <a:gd name="connsiteX1656" fmla="*/ 9160766 w 12191368"/>
              <a:gd name="connsiteY1656" fmla="*/ 1037394 h 6738329"/>
              <a:gd name="connsiteX1657" fmla="*/ 9166356 w 12191368"/>
              <a:gd name="connsiteY1657" fmla="*/ 1048969 h 6738329"/>
              <a:gd name="connsiteX1658" fmla="*/ 9177132 w 12191368"/>
              <a:gd name="connsiteY1658" fmla="*/ 1072120 h 6738329"/>
              <a:gd name="connsiteX1659" fmla="*/ 9182322 w 12191368"/>
              <a:gd name="connsiteY1659" fmla="*/ 1083696 h 6738329"/>
              <a:gd name="connsiteX1660" fmla="*/ 9187908 w 12191368"/>
              <a:gd name="connsiteY1660" fmla="*/ 1094472 h 6738329"/>
              <a:gd name="connsiteX1661" fmla="*/ 9212258 w 12191368"/>
              <a:gd name="connsiteY1661" fmla="*/ 1214218 h 6738329"/>
              <a:gd name="connsiteX1662" fmla="*/ 9246186 w 12191368"/>
              <a:gd name="connsiteY1662" fmla="*/ 1199849 h 6738329"/>
              <a:gd name="connsiteX1663" fmla="*/ 9248180 w 12191368"/>
              <a:gd name="connsiteY1663" fmla="*/ 1191865 h 6738329"/>
              <a:gd name="connsiteX1664" fmla="*/ 9249378 w 12191368"/>
              <a:gd name="connsiteY1664" fmla="*/ 1183483 h 6738329"/>
              <a:gd name="connsiteX1665" fmla="*/ 9248980 w 12191368"/>
              <a:gd name="connsiteY1665" fmla="*/ 1165921 h 6738329"/>
              <a:gd name="connsiteX1666" fmla="*/ 9249778 w 12191368"/>
              <a:gd name="connsiteY1666" fmla="*/ 1149156 h 6738329"/>
              <a:gd name="connsiteX1667" fmla="*/ 9250976 w 12191368"/>
              <a:gd name="connsiteY1667" fmla="*/ 1131993 h 6738329"/>
              <a:gd name="connsiteX1668" fmla="*/ 9252972 w 12191368"/>
              <a:gd name="connsiteY1668" fmla="*/ 1115627 h 6738329"/>
              <a:gd name="connsiteX1669" fmla="*/ 9255366 w 12191368"/>
              <a:gd name="connsiteY1669" fmla="*/ 1098864 h 6738329"/>
              <a:gd name="connsiteX1670" fmla="*/ 9258558 w 12191368"/>
              <a:gd name="connsiteY1670" fmla="*/ 1082897 h 6738329"/>
              <a:gd name="connsiteX1671" fmla="*/ 9262550 w 12191368"/>
              <a:gd name="connsiteY1671" fmla="*/ 1066532 h 6738329"/>
              <a:gd name="connsiteX1672" fmla="*/ 9266940 w 12191368"/>
              <a:gd name="connsiteY1672" fmla="*/ 1050566 h 6738329"/>
              <a:gd name="connsiteX1673" fmla="*/ 9272130 w 12191368"/>
              <a:gd name="connsiteY1673" fmla="*/ 1034601 h 6738329"/>
              <a:gd name="connsiteX1674" fmla="*/ 9277320 w 12191368"/>
              <a:gd name="connsiteY1674" fmla="*/ 1019033 h 6738329"/>
              <a:gd name="connsiteX1675" fmla="*/ 9283306 w 12191368"/>
              <a:gd name="connsiteY1675" fmla="*/ 1003466 h 6738329"/>
              <a:gd name="connsiteX1676" fmla="*/ 9289294 w 12191368"/>
              <a:gd name="connsiteY1676" fmla="*/ 987899 h 6738329"/>
              <a:gd name="connsiteX1677" fmla="*/ 9296080 w 12191368"/>
              <a:gd name="connsiteY1677" fmla="*/ 972732 h 6738329"/>
              <a:gd name="connsiteX1678" fmla="*/ 9303264 w 12191368"/>
              <a:gd name="connsiteY1678" fmla="*/ 957165 h 6738329"/>
              <a:gd name="connsiteX1679" fmla="*/ 9310448 w 12191368"/>
              <a:gd name="connsiteY1679" fmla="*/ 942396 h 6738329"/>
              <a:gd name="connsiteX1680" fmla="*/ 9318032 w 12191368"/>
              <a:gd name="connsiteY1680" fmla="*/ 926829 h 6738329"/>
              <a:gd name="connsiteX1681" fmla="*/ 9318032 w 12191368"/>
              <a:gd name="connsiteY1681" fmla="*/ 926430 h 6738329"/>
              <a:gd name="connsiteX1682" fmla="*/ 9321226 w 12191368"/>
              <a:gd name="connsiteY1682" fmla="*/ 913657 h 6738329"/>
              <a:gd name="connsiteX1683" fmla="*/ 9324818 w 12191368"/>
              <a:gd name="connsiteY1683" fmla="*/ 901683 h 6738329"/>
              <a:gd name="connsiteX1684" fmla="*/ 9329208 w 12191368"/>
              <a:gd name="connsiteY1684" fmla="*/ 890905 h 6738329"/>
              <a:gd name="connsiteX1685" fmla="*/ 9331604 w 12191368"/>
              <a:gd name="connsiteY1685" fmla="*/ 885717 h 6738329"/>
              <a:gd name="connsiteX1686" fmla="*/ 9333998 w 12191368"/>
              <a:gd name="connsiteY1686" fmla="*/ 880927 h 6738329"/>
              <a:gd name="connsiteX1687" fmla="*/ 9337192 w 12191368"/>
              <a:gd name="connsiteY1687" fmla="*/ 876137 h 6738329"/>
              <a:gd name="connsiteX1688" fmla="*/ 9339986 w 12191368"/>
              <a:gd name="connsiteY1688" fmla="*/ 871746 h 6738329"/>
              <a:gd name="connsiteX1689" fmla="*/ 9342780 w 12191368"/>
              <a:gd name="connsiteY1689" fmla="*/ 867356 h 6738329"/>
              <a:gd name="connsiteX1690" fmla="*/ 9345972 w 12191368"/>
              <a:gd name="connsiteY1690" fmla="*/ 863364 h 6738329"/>
              <a:gd name="connsiteX1691" fmla="*/ 9349566 w 12191368"/>
              <a:gd name="connsiteY1691" fmla="*/ 859772 h 6738329"/>
              <a:gd name="connsiteX1692" fmla="*/ 9353158 w 12191368"/>
              <a:gd name="connsiteY1692" fmla="*/ 856578 h 6738329"/>
              <a:gd name="connsiteX1693" fmla="*/ 9356750 w 12191368"/>
              <a:gd name="connsiteY1693" fmla="*/ 853385 h 6738329"/>
              <a:gd name="connsiteX1694" fmla="*/ 9360742 w 12191368"/>
              <a:gd name="connsiteY1694" fmla="*/ 850193 h 6738329"/>
              <a:gd name="connsiteX1695" fmla="*/ 9364732 w 12191368"/>
              <a:gd name="connsiteY1695" fmla="*/ 847398 h 6738329"/>
              <a:gd name="connsiteX1696" fmla="*/ 9369124 w 12191368"/>
              <a:gd name="connsiteY1696" fmla="*/ 845003 h 6738329"/>
              <a:gd name="connsiteX1697" fmla="*/ 9373514 w 12191368"/>
              <a:gd name="connsiteY1697" fmla="*/ 842609 h 6738329"/>
              <a:gd name="connsiteX1698" fmla="*/ 9378304 w 12191368"/>
              <a:gd name="connsiteY1698" fmla="*/ 840214 h 6738329"/>
              <a:gd name="connsiteX1699" fmla="*/ 9383094 w 12191368"/>
              <a:gd name="connsiteY1699" fmla="*/ 838617 h 6738329"/>
              <a:gd name="connsiteX1700" fmla="*/ 9387884 w 12191368"/>
              <a:gd name="connsiteY1700" fmla="*/ 837020 h 6738329"/>
              <a:gd name="connsiteX1701" fmla="*/ 9393074 w 12191368"/>
              <a:gd name="connsiteY1701" fmla="*/ 835424 h 6738329"/>
              <a:gd name="connsiteX1702" fmla="*/ 9398262 w 12191368"/>
              <a:gd name="connsiteY1702" fmla="*/ 834226 h 6738329"/>
              <a:gd name="connsiteX1703" fmla="*/ 9404250 w 12191368"/>
              <a:gd name="connsiteY1703" fmla="*/ 833428 h 6738329"/>
              <a:gd name="connsiteX1704" fmla="*/ 9409836 w 12191368"/>
              <a:gd name="connsiteY1704" fmla="*/ 832630 h 6738329"/>
              <a:gd name="connsiteX1705" fmla="*/ 9421812 w 12191368"/>
              <a:gd name="connsiteY1705" fmla="*/ 832231 h 6738329"/>
              <a:gd name="connsiteX1706" fmla="*/ 9434984 w 12191368"/>
              <a:gd name="connsiteY1706" fmla="*/ 832231 h 6738329"/>
              <a:gd name="connsiteX1707" fmla="*/ 9448156 w 12191368"/>
              <a:gd name="connsiteY1707" fmla="*/ 833428 h 6738329"/>
              <a:gd name="connsiteX1708" fmla="*/ 9459732 w 12191368"/>
              <a:gd name="connsiteY1708" fmla="*/ 834226 h 6738329"/>
              <a:gd name="connsiteX1709" fmla="*/ 9471306 w 12191368"/>
              <a:gd name="connsiteY1709" fmla="*/ 835025 h 6738329"/>
              <a:gd name="connsiteX1710" fmla="*/ 9482484 w 12191368"/>
              <a:gd name="connsiteY1710" fmla="*/ 835025 h 6738329"/>
              <a:gd name="connsiteX1711" fmla="*/ 9494058 w 12191368"/>
              <a:gd name="connsiteY1711" fmla="*/ 834625 h 6738329"/>
              <a:gd name="connsiteX1712" fmla="*/ 9517210 w 12191368"/>
              <a:gd name="connsiteY1712" fmla="*/ 833827 h 6738329"/>
              <a:gd name="connsiteX1713" fmla="*/ 9540758 w 12191368"/>
              <a:gd name="connsiteY1713" fmla="*/ 833428 h 6738329"/>
              <a:gd name="connsiteX1714" fmla="*/ 9551936 w 12191368"/>
              <a:gd name="connsiteY1714" fmla="*/ 833428 h 6738329"/>
              <a:gd name="connsiteX1715" fmla="*/ 9563510 w 12191368"/>
              <a:gd name="connsiteY1715" fmla="*/ 833827 h 6738329"/>
              <a:gd name="connsiteX1716" fmla="*/ 9575086 w 12191368"/>
              <a:gd name="connsiteY1716" fmla="*/ 835025 h 6738329"/>
              <a:gd name="connsiteX1717" fmla="*/ 9586262 w 12191368"/>
              <a:gd name="connsiteY1717" fmla="*/ 836621 h 6738329"/>
              <a:gd name="connsiteX1718" fmla="*/ 9597838 w 12191368"/>
              <a:gd name="connsiteY1718" fmla="*/ 839016 h 6738329"/>
              <a:gd name="connsiteX1719" fmla="*/ 9609014 w 12191368"/>
              <a:gd name="connsiteY1719" fmla="*/ 843008 h 6738329"/>
              <a:gd name="connsiteX1720" fmla="*/ 9614602 w 12191368"/>
              <a:gd name="connsiteY1720" fmla="*/ 845003 h 6738329"/>
              <a:gd name="connsiteX1721" fmla="*/ 9620190 w 12191368"/>
              <a:gd name="connsiteY1721" fmla="*/ 846999 h 6738329"/>
              <a:gd name="connsiteX1722" fmla="*/ 9625380 w 12191368"/>
              <a:gd name="connsiteY1722" fmla="*/ 849793 h 6738329"/>
              <a:gd name="connsiteX1723" fmla="*/ 9631366 w 12191368"/>
              <a:gd name="connsiteY1723" fmla="*/ 852587 h 6738329"/>
              <a:gd name="connsiteX1724" fmla="*/ 9637354 w 12191368"/>
              <a:gd name="connsiteY1724" fmla="*/ 854982 h 6738329"/>
              <a:gd name="connsiteX1725" fmla="*/ 9643740 w 12191368"/>
              <a:gd name="connsiteY1725" fmla="*/ 857777 h 6738329"/>
              <a:gd name="connsiteX1726" fmla="*/ 9649328 w 12191368"/>
              <a:gd name="connsiteY1726" fmla="*/ 860570 h 6738329"/>
              <a:gd name="connsiteX1727" fmla="*/ 9655316 w 12191368"/>
              <a:gd name="connsiteY1727" fmla="*/ 863763 h 6738329"/>
              <a:gd name="connsiteX1728" fmla="*/ 9666492 w 12191368"/>
              <a:gd name="connsiteY1728" fmla="*/ 870549 h 6738329"/>
              <a:gd name="connsiteX1729" fmla="*/ 9677270 w 12191368"/>
              <a:gd name="connsiteY1729" fmla="*/ 878133 h 6738329"/>
              <a:gd name="connsiteX1730" fmla="*/ 9687248 w 12191368"/>
              <a:gd name="connsiteY1730" fmla="*/ 886116 h 6738329"/>
              <a:gd name="connsiteX1731" fmla="*/ 9697226 w 12191368"/>
              <a:gd name="connsiteY1731" fmla="*/ 894498 h 6738329"/>
              <a:gd name="connsiteX1732" fmla="*/ 9706806 w 12191368"/>
              <a:gd name="connsiteY1732" fmla="*/ 903280 h 6738329"/>
              <a:gd name="connsiteX1733" fmla="*/ 9715986 w 12191368"/>
              <a:gd name="connsiteY1733" fmla="*/ 912460 h 6738329"/>
              <a:gd name="connsiteX1734" fmla="*/ 9734348 w 12191368"/>
              <a:gd name="connsiteY1734" fmla="*/ 930821 h 6738329"/>
              <a:gd name="connsiteX1735" fmla="*/ 9752310 w 12191368"/>
              <a:gd name="connsiteY1735" fmla="*/ 949581 h 6738329"/>
              <a:gd name="connsiteX1736" fmla="*/ 9762288 w 12191368"/>
              <a:gd name="connsiteY1736" fmla="*/ 958761 h 6738329"/>
              <a:gd name="connsiteX1737" fmla="*/ 9771868 w 12191368"/>
              <a:gd name="connsiteY1737" fmla="*/ 967144 h 6738329"/>
              <a:gd name="connsiteX1738" fmla="*/ 9781846 w 12191368"/>
              <a:gd name="connsiteY1738" fmla="*/ 975925 h 6738329"/>
              <a:gd name="connsiteX1739" fmla="*/ 9792624 w 12191368"/>
              <a:gd name="connsiteY1739" fmla="*/ 983509 h 6738329"/>
              <a:gd name="connsiteX1740" fmla="*/ 9801006 w 12191368"/>
              <a:gd name="connsiteY1740" fmla="*/ 989895 h 6738329"/>
              <a:gd name="connsiteX1741" fmla="*/ 9808990 w 12191368"/>
              <a:gd name="connsiteY1741" fmla="*/ 997080 h 6738329"/>
              <a:gd name="connsiteX1742" fmla="*/ 9815774 w 12191368"/>
              <a:gd name="connsiteY1742" fmla="*/ 1004265 h 6738329"/>
              <a:gd name="connsiteX1743" fmla="*/ 9821762 w 12191368"/>
              <a:gd name="connsiteY1743" fmla="*/ 1012647 h 6738329"/>
              <a:gd name="connsiteX1744" fmla="*/ 9827350 w 12191368"/>
              <a:gd name="connsiteY1744" fmla="*/ 1021029 h 6738329"/>
              <a:gd name="connsiteX1745" fmla="*/ 9832140 w 12191368"/>
              <a:gd name="connsiteY1745" fmla="*/ 1029411 h 6738329"/>
              <a:gd name="connsiteX1746" fmla="*/ 9835732 w 12191368"/>
              <a:gd name="connsiteY1746" fmla="*/ 1038592 h 6738329"/>
              <a:gd name="connsiteX1747" fmla="*/ 9838926 w 12191368"/>
              <a:gd name="connsiteY1747" fmla="*/ 1047772 h 6738329"/>
              <a:gd name="connsiteX1748" fmla="*/ 9841320 w 12191368"/>
              <a:gd name="connsiteY1748" fmla="*/ 1056953 h 6738329"/>
              <a:gd name="connsiteX1749" fmla="*/ 9842916 w 12191368"/>
              <a:gd name="connsiteY1749" fmla="*/ 1066931 h 6738329"/>
              <a:gd name="connsiteX1750" fmla="*/ 9844114 w 12191368"/>
              <a:gd name="connsiteY1750" fmla="*/ 1076910 h 6738329"/>
              <a:gd name="connsiteX1751" fmla="*/ 9844514 w 12191368"/>
              <a:gd name="connsiteY1751" fmla="*/ 1086888 h 6738329"/>
              <a:gd name="connsiteX1752" fmla="*/ 9844514 w 12191368"/>
              <a:gd name="connsiteY1752" fmla="*/ 1097267 h 6738329"/>
              <a:gd name="connsiteX1753" fmla="*/ 9844114 w 12191368"/>
              <a:gd name="connsiteY1753" fmla="*/ 1108044 h 6738329"/>
              <a:gd name="connsiteX1754" fmla="*/ 9843316 w 12191368"/>
              <a:gd name="connsiteY1754" fmla="*/ 1118421 h 6738329"/>
              <a:gd name="connsiteX1755" fmla="*/ 9841718 w 12191368"/>
              <a:gd name="connsiteY1755" fmla="*/ 1129199 h 6738329"/>
              <a:gd name="connsiteX1756" fmla="*/ 9843714 w 12191368"/>
              <a:gd name="connsiteY1756" fmla="*/ 1181887 h 6738329"/>
              <a:gd name="connsiteX1757" fmla="*/ 9844114 w 12191368"/>
              <a:gd name="connsiteY1757" fmla="*/ 1199849 h 6738329"/>
              <a:gd name="connsiteX1758" fmla="*/ 9847308 w 12191368"/>
              <a:gd name="connsiteY1758" fmla="*/ 1228188 h 6738329"/>
              <a:gd name="connsiteX1759" fmla="*/ 9850102 w 12191368"/>
              <a:gd name="connsiteY1759" fmla="*/ 1256129 h 6738329"/>
              <a:gd name="connsiteX1760" fmla="*/ 9852496 w 12191368"/>
              <a:gd name="connsiteY1760" fmla="*/ 1284469 h 6738329"/>
              <a:gd name="connsiteX1761" fmla="*/ 9854094 w 12191368"/>
              <a:gd name="connsiteY1761" fmla="*/ 1312409 h 6738329"/>
              <a:gd name="connsiteX1762" fmla="*/ 9855690 w 12191368"/>
              <a:gd name="connsiteY1762" fmla="*/ 1340749 h 6738329"/>
              <a:gd name="connsiteX1763" fmla="*/ 9856886 w 12191368"/>
              <a:gd name="connsiteY1763" fmla="*/ 1368689 h 6738329"/>
              <a:gd name="connsiteX1764" fmla="*/ 9858882 w 12191368"/>
              <a:gd name="connsiteY1764" fmla="*/ 1424571 h 6738329"/>
              <a:gd name="connsiteX1765" fmla="*/ 9858882 w 12191368"/>
              <a:gd name="connsiteY1765" fmla="*/ 1428162 h 6738329"/>
              <a:gd name="connsiteX1766" fmla="*/ 9858882 w 12191368"/>
              <a:gd name="connsiteY1766" fmla="*/ 1431356 h 6738329"/>
              <a:gd name="connsiteX1767" fmla="*/ 9859680 w 12191368"/>
              <a:gd name="connsiteY1767" fmla="*/ 1482448 h 6738329"/>
              <a:gd name="connsiteX1768" fmla="*/ 9860080 w 12191368"/>
              <a:gd name="connsiteY1768" fmla="*/ 1533938 h 6738329"/>
              <a:gd name="connsiteX1769" fmla="*/ 9860478 w 12191368"/>
              <a:gd name="connsiteY1769" fmla="*/ 1584631 h 6738329"/>
              <a:gd name="connsiteX1770" fmla="*/ 9861278 w 12191368"/>
              <a:gd name="connsiteY1770" fmla="*/ 1636121 h 6738329"/>
              <a:gd name="connsiteX1771" fmla="*/ 9866466 w 12191368"/>
              <a:gd name="connsiteY1771" fmla="*/ 1999747 h 6738329"/>
              <a:gd name="connsiteX1772" fmla="*/ 9866466 w 12191368"/>
              <a:gd name="connsiteY1772" fmla="*/ 2036071 h 6738329"/>
              <a:gd name="connsiteX1773" fmla="*/ 9879638 w 12191368"/>
              <a:gd name="connsiteY1773" fmla="*/ 2216088 h 6738329"/>
              <a:gd name="connsiteX1774" fmla="*/ 9881634 w 12191368"/>
              <a:gd name="connsiteY1774" fmla="*/ 2221676 h 6738329"/>
              <a:gd name="connsiteX1775" fmla="*/ 9883230 w 12191368"/>
              <a:gd name="connsiteY1775" fmla="*/ 2227663 h 6738329"/>
              <a:gd name="connsiteX1776" fmla="*/ 9884428 w 12191368"/>
              <a:gd name="connsiteY1776" fmla="*/ 2233251 h 6738329"/>
              <a:gd name="connsiteX1777" fmla="*/ 9885226 w 12191368"/>
              <a:gd name="connsiteY1777" fmla="*/ 2238839 h 6738329"/>
              <a:gd name="connsiteX1778" fmla="*/ 9886024 w 12191368"/>
              <a:gd name="connsiteY1778" fmla="*/ 2244427 h 6738329"/>
              <a:gd name="connsiteX1779" fmla="*/ 9886424 w 12191368"/>
              <a:gd name="connsiteY1779" fmla="*/ 2250016 h 6738329"/>
              <a:gd name="connsiteX1780" fmla="*/ 9886424 w 12191368"/>
              <a:gd name="connsiteY1780" fmla="*/ 2261591 h 6738329"/>
              <a:gd name="connsiteX1781" fmla="*/ 9886024 w 12191368"/>
              <a:gd name="connsiteY1781" fmla="*/ 2272767 h 6738329"/>
              <a:gd name="connsiteX1782" fmla="*/ 9885226 w 12191368"/>
              <a:gd name="connsiteY1782" fmla="*/ 2284343 h 6738329"/>
              <a:gd name="connsiteX1783" fmla="*/ 9882432 w 12191368"/>
              <a:gd name="connsiteY1783" fmla="*/ 2307094 h 6738329"/>
              <a:gd name="connsiteX1784" fmla="*/ 9887222 w 12191368"/>
              <a:gd name="connsiteY1784" fmla="*/ 2299909 h 6738329"/>
              <a:gd name="connsiteX1785" fmla="*/ 9892012 w 12191368"/>
              <a:gd name="connsiteY1785" fmla="*/ 2292325 h 6738329"/>
              <a:gd name="connsiteX1786" fmla="*/ 9896004 w 12191368"/>
              <a:gd name="connsiteY1786" fmla="*/ 2284343 h 6738329"/>
              <a:gd name="connsiteX1787" fmla="*/ 9899198 w 12191368"/>
              <a:gd name="connsiteY1787" fmla="*/ 2276759 h 6738329"/>
              <a:gd name="connsiteX1788" fmla="*/ 9902390 w 12191368"/>
              <a:gd name="connsiteY1788" fmla="*/ 2268776 h 6738329"/>
              <a:gd name="connsiteX1789" fmla="*/ 9905184 w 12191368"/>
              <a:gd name="connsiteY1789" fmla="*/ 2261192 h 6738329"/>
              <a:gd name="connsiteX1790" fmla="*/ 9907978 w 12191368"/>
              <a:gd name="connsiteY1790" fmla="*/ 2252810 h 6738329"/>
              <a:gd name="connsiteX1791" fmla="*/ 9909974 w 12191368"/>
              <a:gd name="connsiteY1791" fmla="*/ 2244826 h 6738329"/>
              <a:gd name="connsiteX1792" fmla="*/ 9911970 w 12191368"/>
              <a:gd name="connsiteY1792" fmla="*/ 2236843 h 6738329"/>
              <a:gd name="connsiteX1793" fmla="*/ 9913566 w 12191368"/>
              <a:gd name="connsiteY1793" fmla="*/ 2228860 h 6738329"/>
              <a:gd name="connsiteX1794" fmla="*/ 9915962 w 12191368"/>
              <a:gd name="connsiteY1794" fmla="*/ 2212495 h 6738329"/>
              <a:gd name="connsiteX1795" fmla="*/ 9917558 w 12191368"/>
              <a:gd name="connsiteY1795" fmla="*/ 2196130 h 6738329"/>
              <a:gd name="connsiteX1796" fmla="*/ 9918756 w 12191368"/>
              <a:gd name="connsiteY1796" fmla="*/ 2179366 h 6738329"/>
              <a:gd name="connsiteX1797" fmla="*/ 9919554 w 12191368"/>
              <a:gd name="connsiteY1797" fmla="*/ 2162601 h 6738329"/>
              <a:gd name="connsiteX1798" fmla="*/ 9919952 w 12191368"/>
              <a:gd name="connsiteY1798" fmla="*/ 2145837 h 6738329"/>
              <a:gd name="connsiteX1799" fmla="*/ 9920750 w 12191368"/>
              <a:gd name="connsiteY1799" fmla="*/ 2112308 h 6738329"/>
              <a:gd name="connsiteX1800" fmla="*/ 9921150 w 12191368"/>
              <a:gd name="connsiteY1800" fmla="*/ 2095544 h 6738329"/>
              <a:gd name="connsiteX1801" fmla="*/ 9922348 w 12191368"/>
              <a:gd name="connsiteY1801" fmla="*/ 2078779 h 6738329"/>
              <a:gd name="connsiteX1802" fmla="*/ 9924742 w 12191368"/>
              <a:gd name="connsiteY1802" fmla="*/ 2062415 h 6738329"/>
              <a:gd name="connsiteX1803" fmla="*/ 9927138 w 12191368"/>
              <a:gd name="connsiteY1803" fmla="*/ 2046049 h 6738329"/>
              <a:gd name="connsiteX1804" fmla="*/ 9932326 w 12191368"/>
              <a:gd name="connsiteY1804" fmla="*/ 2016911 h 6738329"/>
              <a:gd name="connsiteX1805" fmla="*/ 9936318 w 12191368"/>
              <a:gd name="connsiteY1805" fmla="*/ 1988172 h 6738329"/>
              <a:gd name="connsiteX1806" fmla="*/ 9940310 w 12191368"/>
              <a:gd name="connsiteY1806" fmla="*/ 1959035 h 6738329"/>
              <a:gd name="connsiteX1807" fmla="*/ 9943902 w 12191368"/>
              <a:gd name="connsiteY1807" fmla="*/ 1930296 h 6738329"/>
              <a:gd name="connsiteX1808" fmla="*/ 9946696 w 12191368"/>
              <a:gd name="connsiteY1808" fmla="*/ 1901157 h 6738329"/>
              <a:gd name="connsiteX1809" fmla="*/ 9949888 w 12191368"/>
              <a:gd name="connsiteY1809" fmla="*/ 1872019 h 6738329"/>
              <a:gd name="connsiteX1810" fmla="*/ 9955876 w 12191368"/>
              <a:gd name="connsiteY1810" fmla="*/ 1813344 h 6738329"/>
              <a:gd name="connsiteX1811" fmla="*/ 9958670 w 12191368"/>
              <a:gd name="connsiteY1811" fmla="*/ 1784206 h 6738329"/>
              <a:gd name="connsiteX1812" fmla="*/ 9961864 w 12191368"/>
              <a:gd name="connsiteY1812" fmla="*/ 1755068 h 6738329"/>
              <a:gd name="connsiteX1813" fmla="*/ 9965056 w 12191368"/>
              <a:gd name="connsiteY1813" fmla="*/ 1725930 h 6738329"/>
              <a:gd name="connsiteX1814" fmla="*/ 9969048 w 12191368"/>
              <a:gd name="connsiteY1814" fmla="*/ 1696792 h 6738329"/>
              <a:gd name="connsiteX1815" fmla="*/ 9973438 w 12191368"/>
              <a:gd name="connsiteY1815" fmla="*/ 1668053 h 6738329"/>
              <a:gd name="connsiteX1816" fmla="*/ 9978628 w 12191368"/>
              <a:gd name="connsiteY1816" fmla="*/ 1639314 h 6738329"/>
              <a:gd name="connsiteX1817" fmla="*/ 9984216 w 12191368"/>
              <a:gd name="connsiteY1817" fmla="*/ 1610176 h 6738329"/>
              <a:gd name="connsiteX1818" fmla="*/ 9991400 w 12191368"/>
              <a:gd name="connsiteY1818" fmla="*/ 1581437 h 6738329"/>
              <a:gd name="connsiteX1819" fmla="*/ 10104760 w 12191368"/>
              <a:gd name="connsiteY1819" fmla="*/ 803092 h 6738329"/>
              <a:gd name="connsiteX1820" fmla="*/ 10107154 w 12191368"/>
              <a:gd name="connsiteY1820" fmla="*/ 786728 h 6738329"/>
              <a:gd name="connsiteX1821" fmla="*/ 10109948 w 12191368"/>
              <a:gd name="connsiteY1821" fmla="*/ 769963 h 6738329"/>
              <a:gd name="connsiteX1822" fmla="*/ 10113542 w 12191368"/>
              <a:gd name="connsiteY1822" fmla="*/ 753598 h 6738329"/>
              <a:gd name="connsiteX1823" fmla="*/ 10117932 w 12191368"/>
              <a:gd name="connsiteY1823" fmla="*/ 737232 h 6738329"/>
              <a:gd name="connsiteX1824" fmla="*/ 10123120 w 12191368"/>
              <a:gd name="connsiteY1824" fmla="*/ 721665 h 6738329"/>
              <a:gd name="connsiteX1825" fmla="*/ 10127910 w 12191368"/>
              <a:gd name="connsiteY1825" fmla="*/ 705699 h 6738329"/>
              <a:gd name="connsiteX1826" fmla="*/ 10133498 w 12191368"/>
              <a:gd name="connsiteY1826" fmla="*/ 690133 h 6738329"/>
              <a:gd name="connsiteX1827" fmla="*/ 10139086 w 12191368"/>
              <a:gd name="connsiteY1827" fmla="*/ 674167 h 6738329"/>
              <a:gd name="connsiteX1828" fmla="*/ 10150662 w 12191368"/>
              <a:gd name="connsiteY1828" fmla="*/ 643032 h 6738329"/>
              <a:gd name="connsiteX1829" fmla="*/ 10162636 w 12191368"/>
              <a:gd name="connsiteY1829" fmla="*/ 611899 h 6738329"/>
              <a:gd name="connsiteX1830" fmla="*/ 10167826 w 12191368"/>
              <a:gd name="connsiteY1830" fmla="*/ 595933 h 6738329"/>
              <a:gd name="connsiteX1831" fmla="*/ 10173014 w 12191368"/>
              <a:gd name="connsiteY1831" fmla="*/ 580366 h 6738329"/>
              <a:gd name="connsiteX1832" fmla="*/ 10177804 w 12191368"/>
              <a:gd name="connsiteY1832" fmla="*/ 564000 h 6738329"/>
              <a:gd name="connsiteX1833" fmla="*/ 10182196 w 12191368"/>
              <a:gd name="connsiteY1833" fmla="*/ 548035 h 6738329"/>
              <a:gd name="connsiteX1834" fmla="*/ 10184590 w 12191368"/>
              <a:gd name="connsiteY1834" fmla="*/ 541249 h 6738329"/>
              <a:gd name="connsiteX1835" fmla="*/ 10186984 w 12191368"/>
              <a:gd name="connsiteY1835" fmla="*/ 534863 h 6738329"/>
              <a:gd name="connsiteX1836" fmla="*/ 10190578 w 12191368"/>
              <a:gd name="connsiteY1836" fmla="*/ 528875 h 6738329"/>
              <a:gd name="connsiteX1837" fmla="*/ 10192574 w 12191368"/>
              <a:gd name="connsiteY1837" fmla="*/ 526081 h 6738329"/>
              <a:gd name="connsiteX1838" fmla="*/ 10194568 w 12191368"/>
              <a:gd name="connsiteY1838" fmla="*/ 523687 h 6738329"/>
              <a:gd name="connsiteX1839" fmla="*/ 10196964 w 12191368"/>
              <a:gd name="connsiteY1839" fmla="*/ 521292 h 6738329"/>
              <a:gd name="connsiteX1840" fmla="*/ 10199358 w 12191368"/>
              <a:gd name="connsiteY1840" fmla="*/ 519296 h 6738329"/>
              <a:gd name="connsiteX1841" fmla="*/ 10202152 w 12191368"/>
              <a:gd name="connsiteY1841" fmla="*/ 517699 h 6738329"/>
              <a:gd name="connsiteX1842" fmla="*/ 10204946 w 12191368"/>
              <a:gd name="connsiteY1842" fmla="*/ 516103 h 6738329"/>
              <a:gd name="connsiteX1843" fmla="*/ 10208140 w 12191368"/>
              <a:gd name="connsiteY1843" fmla="*/ 514905 h 6738329"/>
              <a:gd name="connsiteX1844" fmla="*/ 10211334 w 12191368"/>
              <a:gd name="connsiteY1844" fmla="*/ 514107 h 6738329"/>
              <a:gd name="connsiteX1845" fmla="*/ 10214926 w 12191368"/>
              <a:gd name="connsiteY1845" fmla="*/ 513708 h 6738329"/>
              <a:gd name="connsiteX1846" fmla="*/ 10219316 w 12191368"/>
              <a:gd name="connsiteY1846" fmla="*/ 513708 h 6738329"/>
              <a:gd name="connsiteX1847" fmla="*/ 10237278 w 12191368"/>
              <a:gd name="connsiteY1847" fmla="*/ 514107 h 6738329"/>
              <a:gd name="connsiteX1848" fmla="*/ 10255640 w 12191368"/>
              <a:gd name="connsiteY1848" fmla="*/ 514107 h 6738329"/>
              <a:gd name="connsiteX1849" fmla="*/ 10274000 w 12191368"/>
              <a:gd name="connsiteY1849" fmla="*/ 513708 h 6738329"/>
              <a:gd name="connsiteX1850" fmla="*/ 10292760 w 12191368"/>
              <a:gd name="connsiteY1850" fmla="*/ 512910 h 6738329"/>
              <a:gd name="connsiteX1851" fmla="*/ 10311120 w 12191368"/>
              <a:gd name="connsiteY1851" fmla="*/ 512112 h 6738329"/>
              <a:gd name="connsiteX1852" fmla="*/ 10329880 w 12191368"/>
              <a:gd name="connsiteY1852" fmla="*/ 511312 h 6738329"/>
              <a:gd name="connsiteX1853" fmla="*/ 10348242 w 12191368"/>
              <a:gd name="connsiteY1853" fmla="*/ 511312 h 6738329"/>
              <a:gd name="connsiteX1854" fmla="*/ 10366602 w 12191368"/>
              <a:gd name="connsiteY1854" fmla="*/ 511712 h 6738329"/>
              <a:gd name="connsiteX1855" fmla="*/ 10384964 w 12191368"/>
              <a:gd name="connsiteY1855" fmla="*/ 512910 h 6738329"/>
              <a:gd name="connsiteX1856" fmla="*/ 10393746 w 12191368"/>
              <a:gd name="connsiteY1856" fmla="*/ 513708 h 6738329"/>
              <a:gd name="connsiteX1857" fmla="*/ 10402528 w 12191368"/>
              <a:gd name="connsiteY1857" fmla="*/ 514905 h 6738329"/>
              <a:gd name="connsiteX1858" fmla="*/ 10411308 w 12191368"/>
              <a:gd name="connsiteY1858" fmla="*/ 516502 h 6738329"/>
              <a:gd name="connsiteX1859" fmla="*/ 10420488 w 12191368"/>
              <a:gd name="connsiteY1859" fmla="*/ 518497 h 6738329"/>
              <a:gd name="connsiteX1860" fmla="*/ 10429270 w 12191368"/>
              <a:gd name="connsiteY1860" fmla="*/ 520493 h 6738329"/>
              <a:gd name="connsiteX1861" fmla="*/ 10438052 w 12191368"/>
              <a:gd name="connsiteY1861" fmla="*/ 523288 h 6738329"/>
              <a:gd name="connsiteX1862" fmla="*/ 10446832 w 12191368"/>
              <a:gd name="connsiteY1862" fmla="*/ 526081 h 6738329"/>
              <a:gd name="connsiteX1863" fmla="*/ 10455614 w 12191368"/>
              <a:gd name="connsiteY1863" fmla="*/ 529674 h 6738329"/>
              <a:gd name="connsiteX1864" fmla="*/ 10463996 w 12191368"/>
              <a:gd name="connsiteY1864" fmla="*/ 533266 h 6738329"/>
              <a:gd name="connsiteX1865" fmla="*/ 10472378 w 12191368"/>
              <a:gd name="connsiteY1865" fmla="*/ 537656 h 6738329"/>
              <a:gd name="connsiteX1866" fmla="*/ 10481160 w 12191368"/>
              <a:gd name="connsiteY1866" fmla="*/ 542447 h 6738329"/>
              <a:gd name="connsiteX1867" fmla="*/ 10489142 w 12191368"/>
              <a:gd name="connsiteY1867" fmla="*/ 548035 h 6738329"/>
              <a:gd name="connsiteX1868" fmla="*/ 10497126 w 12191368"/>
              <a:gd name="connsiteY1868" fmla="*/ 554022 h 6738329"/>
              <a:gd name="connsiteX1869" fmla="*/ 10505108 w 12191368"/>
              <a:gd name="connsiteY1869" fmla="*/ 560408 h 6738329"/>
              <a:gd name="connsiteX1870" fmla="*/ 10520276 w 12191368"/>
              <a:gd name="connsiteY1870" fmla="*/ 574778 h 6738329"/>
              <a:gd name="connsiteX1871" fmla="*/ 10526664 w 12191368"/>
              <a:gd name="connsiteY1871" fmla="*/ 580765 h 6738329"/>
              <a:gd name="connsiteX1872" fmla="*/ 10529456 w 12191368"/>
              <a:gd name="connsiteY1872" fmla="*/ 582761 h 6738329"/>
              <a:gd name="connsiteX1873" fmla="*/ 10540234 w 12191368"/>
              <a:gd name="connsiteY1873" fmla="*/ 572383 h 6738329"/>
              <a:gd name="connsiteX1874" fmla="*/ 10545424 w 12191368"/>
              <a:gd name="connsiteY1874" fmla="*/ 568392 h 6738329"/>
              <a:gd name="connsiteX1875" fmla="*/ 10550212 w 12191368"/>
              <a:gd name="connsiteY1875" fmla="*/ 565199 h 6738329"/>
              <a:gd name="connsiteX1876" fmla="*/ 10554204 w 12191368"/>
              <a:gd name="connsiteY1876" fmla="*/ 562005 h 6738329"/>
              <a:gd name="connsiteX1877" fmla="*/ 10558196 w 12191368"/>
              <a:gd name="connsiteY1877" fmla="*/ 560009 h 6738329"/>
              <a:gd name="connsiteX1878" fmla="*/ 10561788 w 12191368"/>
              <a:gd name="connsiteY1878" fmla="*/ 558014 h 6738329"/>
              <a:gd name="connsiteX1879" fmla="*/ 10565380 w 12191368"/>
              <a:gd name="connsiteY1879" fmla="*/ 556816 h 6738329"/>
              <a:gd name="connsiteX1880" fmla="*/ 10568174 w 12191368"/>
              <a:gd name="connsiteY1880" fmla="*/ 556018 h 6738329"/>
              <a:gd name="connsiteX1881" fmla="*/ 10570968 w 12191368"/>
              <a:gd name="connsiteY1881" fmla="*/ 555618 h 6738329"/>
              <a:gd name="connsiteX1882" fmla="*/ 10573762 w 12191368"/>
              <a:gd name="connsiteY1882" fmla="*/ 555618 h 6738329"/>
              <a:gd name="connsiteX1883" fmla="*/ 10575758 w 12191368"/>
              <a:gd name="connsiteY1883" fmla="*/ 556018 h 6738329"/>
              <a:gd name="connsiteX1884" fmla="*/ 10578152 w 12191368"/>
              <a:gd name="connsiteY1884" fmla="*/ 557216 h 6738329"/>
              <a:gd name="connsiteX1885" fmla="*/ 10580150 w 12191368"/>
              <a:gd name="connsiteY1885" fmla="*/ 558413 h 6738329"/>
              <a:gd name="connsiteX1886" fmla="*/ 10581746 w 12191368"/>
              <a:gd name="connsiteY1886" fmla="*/ 560009 h 6738329"/>
              <a:gd name="connsiteX1887" fmla="*/ 10583342 w 12191368"/>
              <a:gd name="connsiteY1887" fmla="*/ 562005 h 6738329"/>
              <a:gd name="connsiteX1888" fmla="*/ 10584540 w 12191368"/>
              <a:gd name="connsiteY1888" fmla="*/ 564000 h 6738329"/>
              <a:gd name="connsiteX1889" fmla="*/ 10585736 w 12191368"/>
              <a:gd name="connsiteY1889" fmla="*/ 566795 h 6738329"/>
              <a:gd name="connsiteX1890" fmla="*/ 10587334 w 12191368"/>
              <a:gd name="connsiteY1890" fmla="*/ 572383 h 6738329"/>
              <a:gd name="connsiteX1891" fmla="*/ 10588930 w 12191368"/>
              <a:gd name="connsiteY1891" fmla="*/ 579168 h 6738329"/>
              <a:gd name="connsiteX1892" fmla="*/ 10589728 w 12191368"/>
              <a:gd name="connsiteY1892" fmla="*/ 586353 h 6738329"/>
              <a:gd name="connsiteX1893" fmla="*/ 10590926 w 12191368"/>
              <a:gd name="connsiteY1893" fmla="*/ 602320 h 6738329"/>
              <a:gd name="connsiteX1894" fmla="*/ 10591724 w 12191368"/>
              <a:gd name="connsiteY1894" fmla="*/ 618685 h 6738329"/>
              <a:gd name="connsiteX1895" fmla="*/ 10607690 w 12191368"/>
              <a:gd name="connsiteY1895" fmla="*/ 630659 h 6738329"/>
              <a:gd name="connsiteX1896" fmla="*/ 10615674 w 12191368"/>
              <a:gd name="connsiteY1896" fmla="*/ 636647 h 6738329"/>
              <a:gd name="connsiteX1897" fmla="*/ 10623256 w 12191368"/>
              <a:gd name="connsiteY1897" fmla="*/ 643032 h 6738329"/>
              <a:gd name="connsiteX1898" fmla="*/ 10630840 w 12191368"/>
              <a:gd name="connsiteY1898" fmla="*/ 649419 h 6738329"/>
              <a:gd name="connsiteX1899" fmla="*/ 10637626 w 12191368"/>
              <a:gd name="connsiteY1899" fmla="*/ 656205 h 6738329"/>
              <a:gd name="connsiteX1900" fmla="*/ 10644412 w 12191368"/>
              <a:gd name="connsiteY1900" fmla="*/ 662991 h 6738329"/>
              <a:gd name="connsiteX1901" fmla="*/ 10650000 w 12191368"/>
              <a:gd name="connsiteY1901" fmla="*/ 670175 h 6738329"/>
              <a:gd name="connsiteX1902" fmla="*/ 10654790 w 12191368"/>
              <a:gd name="connsiteY1902" fmla="*/ 678158 h 6738329"/>
              <a:gd name="connsiteX1903" fmla="*/ 10657184 w 12191368"/>
              <a:gd name="connsiteY1903" fmla="*/ 682150 h 6738329"/>
              <a:gd name="connsiteX1904" fmla="*/ 10659180 w 12191368"/>
              <a:gd name="connsiteY1904" fmla="*/ 686141 h 6738329"/>
              <a:gd name="connsiteX1905" fmla="*/ 10660778 w 12191368"/>
              <a:gd name="connsiteY1905" fmla="*/ 690133 h 6738329"/>
              <a:gd name="connsiteX1906" fmla="*/ 10662374 w 12191368"/>
              <a:gd name="connsiteY1906" fmla="*/ 694523 h 6738329"/>
              <a:gd name="connsiteX1907" fmla="*/ 10663572 w 12191368"/>
              <a:gd name="connsiteY1907" fmla="*/ 698914 h 6738329"/>
              <a:gd name="connsiteX1908" fmla="*/ 10664768 w 12191368"/>
              <a:gd name="connsiteY1908" fmla="*/ 703704 h 6738329"/>
              <a:gd name="connsiteX1909" fmla="*/ 10665168 w 12191368"/>
              <a:gd name="connsiteY1909" fmla="*/ 708494 h 6738329"/>
              <a:gd name="connsiteX1910" fmla="*/ 10665568 w 12191368"/>
              <a:gd name="connsiteY1910" fmla="*/ 713682 h 6738329"/>
              <a:gd name="connsiteX1911" fmla="*/ 10665966 w 12191368"/>
              <a:gd name="connsiteY1911" fmla="*/ 718872 h 6738329"/>
              <a:gd name="connsiteX1912" fmla="*/ 10665568 w 12191368"/>
              <a:gd name="connsiteY1912" fmla="*/ 724060 h 6738329"/>
              <a:gd name="connsiteX1913" fmla="*/ 10665168 w 12191368"/>
              <a:gd name="connsiteY1913" fmla="*/ 729249 h 6738329"/>
              <a:gd name="connsiteX1914" fmla="*/ 10664370 w 12191368"/>
              <a:gd name="connsiteY1914" fmla="*/ 734838 h 6738329"/>
              <a:gd name="connsiteX1915" fmla="*/ 10663172 w 12191368"/>
              <a:gd name="connsiteY1915" fmla="*/ 740825 h 6738329"/>
              <a:gd name="connsiteX1916" fmla="*/ 10661576 w 12191368"/>
              <a:gd name="connsiteY1916" fmla="*/ 747211 h 6738329"/>
              <a:gd name="connsiteX1917" fmla="*/ 10666764 w 12191368"/>
              <a:gd name="connsiteY1917" fmla="*/ 812273 h 6738329"/>
              <a:gd name="connsiteX1918" fmla="*/ 10672752 w 12191368"/>
              <a:gd name="connsiteY1918" fmla="*/ 862965 h 6738329"/>
              <a:gd name="connsiteX1919" fmla="*/ 10675944 w 12191368"/>
              <a:gd name="connsiteY1919" fmla="*/ 888511 h 6738329"/>
              <a:gd name="connsiteX1920" fmla="*/ 10678340 w 12191368"/>
              <a:gd name="connsiteY1920" fmla="*/ 914057 h 6738329"/>
              <a:gd name="connsiteX1921" fmla="*/ 10680736 w 12191368"/>
              <a:gd name="connsiteY1921" fmla="*/ 939203 h 6738329"/>
              <a:gd name="connsiteX1922" fmla="*/ 10682332 w 12191368"/>
              <a:gd name="connsiteY1922" fmla="*/ 964749 h 6738329"/>
              <a:gd name="connsiteX1923" fmla="*/ 10683928 w 12191368"/>
              <a:gd name="connsiteY1923" fmla="*/ 990295 h 6738329"/>
              <a:gd name="connsiteX1924" fmla="*/ 10685126 w 12191368"/>
              <a:gd name="connsiteY1924" fmla="*/ 1015839 h 6738329"/>
              <a:gd name="connsiteX1925" fmla="*/ 10685524 w 12191368"/>
              <a:gd name="connsiteY1925" fmla="*/ 1041385 h 6738329"/>
              <a:gd name="connsiteX1926" fmla="*/ 10685924 w 12191368"/>
              <a:gd name="connsiteY1926" fmla="*/ 1066532 h 6738329"/>
              <a:gd name="connsiteX1927" fmla="*/ 10685524 w 12191368"/>
              <a:gd name="connsiteY1927" fmla="*/ 1092078 h 6738329"/>
              <a:gd name="connsiteX1928" fmla="*/ 10684328 w 12191368"/>
              <a:gd name="connsiteY1928" fmla="*/ 1117623 h 6738329"/>
              <a:gd name="connsiteX1929" fmla="*/ 10682730 w 12191368"/>
              <a:gd name="connsiteY1929" fmla="*/ 1143169 h 6738329"/>
              <a:gd name="connsiteX1930" fmla="*/ 10680336 w 12191368"/>
              <a:gd name="connsiteY1930" fmla="*/ 1168315 h 6738329"/>
              <a:gd name="connsiteX1931" fmla="*/ 10677144 w 12191368"/>
              <a:gd name="connsiteY1931" fmla="*/ 1193861 h 6738329"/>
              <a:gd name="connsiteX1932" fmla="*/ 10672752 w 12191368"/>
              <a:gd name="connsiteY1932" fmla="*/ 1219407 h 6738329"/>
              <a:gd name="connsiteX1933" fmla="*/ 10672352 w 12191368"/>
              <a:gd name="connsiteY1933" fmla="*/ 1222600 h 6738329"/>
              <a:gd name="connsiteX1934" fmla="*/ 10672352 w 12191368"/>
              <a:gd name="connsiteY1934" fmla="*/ 1225394 h 6738329"/>
              <a:gd name="connsiteX1935" fmla="*/ 10672352 w 12191368"/>
              <a:gd name="connsiteY1935" fmla="*/ 1228587 h 6738329"/>
              <a:gd name="connsiteX1936" fmla="*/ 10672752 w 12191368"/>
              <a:gd name="connsiteY1936" fmla="*/ 1231382 h 6738329"/>
              <a:gd name="connsiteX1937" fmla="*/ 10674748 w 12191368"/>
              <a:gd name="connsiteY1937" fmla="*/ 1237369 h 6738329"/>
              <a:gd name="connsiteX1938" fmla="*/ 10676744 w 12191368"/>
              <a:gd name="connsiteY1938" fmla="*/ 1242957 h 6738329"/>
              <a:gd name="connsiteX1939" fmla="*/ 10679138 w 12191368"/>
              <a:gd name="connsiteY1939" fmla="*/ 1248146 h 6738329"/>
              <a:gd name="connsiteX1940" fmla="*/ 10681932 w 12191368"/>
              <a:gd name="connsiteY1940" fmla="*/ 1253335 h 6738329"/>
              <a:gd name="connsiteX1941" fmla="*/ 10687520 w 12191368"/>
              <a:gd name="connsiteY1941" fmla="*/ 1263713 h 6738329"/>
              <a:gd name="connsiteX1942" fmla="*/ 10689916 w 12191368"/>
              <a:gd name="connsiteY1942" fmla="*/ 1268902 h 6738329"/>
              <a:gd name="connsiteX1943" fmla="*/ 10691912 w 12191368"/>
              <a:gd name="connsiteY1943" fmla="*/ 1274489 h 6738329"/>
              <a:gd name="connsiteX1944" fmla="*/ 10693508 w 12191368"/>
              <a:gd name="connsiteY1944" fmla="*/ 1279679 h 6738329"/>
              <a:gd name="connsiteX1945" fmla="*/ 10693906 w 12191368"/>
              <a:gd name="connsiteY1945" fmla="*/ 1284867 h 6738329"/>
              <a:gd name="connsiteX1946" fmla="*/ 10693906 w 12191368"/>
              <a:gd name="connsiteY1946" fmla="*/ 1287662 h 6738329"/>
              <a:gd name="connsiteX1947" fmla="*/ 10693508 w 12191368"/>
              <a:gd name="connsiteY1947" fmla="*/ 1290455 h 6738329"/>
              <a:gd name="connsiteX1948" fmla="*/ 10692710 w 12191368"/>
              <a:gd name="connsiteY1948" fmla="*/ 1293250 h 6738329"/>
              <a:gd name="connsiteX1949" fmla="*/ 10691912 w 12191368"/>
              <a:gd name="connsiteY1949" fmla="*/ 1296044 h 6738329"/>
              <a:gd name="connsiteX1950" fmla="*/ 10690714 w 12191368"/>
              <a:gd name="connsiteY1950" fmla="*/ 1298838 h 6738329"/>
              <a:gd name="connsiteX1951" fmla="*/ 10689118 w 12191368"/>
              <a:gd name="connsiteY1951" fmla="*/ 1301633 h 6738329"/>
              <a:gd name="connsiteX1952" fmla="*/ 10686722 w 12191368"/>
              <a:gd name="connsiteY1952" fmla="*/ 1305225 h 6738329"/>
              <a:gd name="connsiteX1953" fmla="*/ 10684328 w 12191368"/>
              <a:gd name="connsiteY1953" fmla="*/ 1308018 h 6738329"/>
              <a:gd name="connsiteX1954" fmla="*/ 10685924 w 12191368"/>
              <a:gd name="connsiteY1954" fmla="*/ 1311211 h 6738329"/>
              <a:gd name="connsiteX1955" fmla="*/ 10687122 w 12191368"/>
              <a:gd name="connsiteY1955" fmla="*/ 1314405 h 6738329"/>
              <a:gd name="connsiteX1956" fmla="*/ 10687920 w 12191368"/>
              <a:gd name="connsiteY1956" fmla="*/ 1317598 h 6738329"/>
              <a:gd name="connsiteX1957" fmla="*/ 10688320 w 12191368"/>
              <a:gd name="connsiteY1957" fmla="*/ 1320791 h 6738329"/>
              <a:gd name="connsiteX1958" fmla="*/ 10688718 w 12191368"/>
              <a:gd name="connsiteY1958" fmla="*/ 1326778 h 6738329"/>
              <a:gd name="connsiteX1959" fmla="*/ 10688320 w 12191368"/>
              <a:gd name="connsiteY1959" fmla="*/ 1332766 h 6738329"/>
              <a:gd name="connsiteX1960" fmla="*/ 10690714 w 12191368"/>
              <a:gd name="connsiteY1960" fmla="*/ 1349530 h 6738329"/>
              <a:gd name="connsiteX1961" fmla="*/ 10692310 w 12191368"/>
              <a:gd name="connsiteY1961" fmla="*/ 1365895 h 6738329"/>
              <a:gd name="connsiteX1962" fmla="*/ 10693906 w 12191368"/>
              <a:gd name="connsiteY1962" fmla="*/ 1382660 h 6738329"/>
              <a:gd name="connsiteX1963" fmla="*/ 10694704 w 12191368"/>
              <a:gd name="connsiteY1963" fmla="*/ 1399425 h 6738329"/>
              <a:gd name="connsiteX1964" fmla="*/ 10695504 w 12191368"/>
              <a:gd name="connsiteY1964" fmla="*/ 1416188 h 6738329"/>
              <a:gd name="connsiteX1965" fmla="*/ 10695904 w 12191368"/>
              <a:gd name="connsiteY1965" fmla="*/ 1432553 h 6738329"/>
              <a:gd name="connsiteX1966" fmla="*/ 10695904 w 12191368"/>
              <a:gd name="connsiteY1966" fmla="*/ 1466082 h 6738329"/>
              <a:gd name="connsiteX1967" fmla="*/ 10695504 w 12191368"/>
              <a:gd name="connsiteY1967" fmla="*/ 1533140 h 6738329"/>
              <a:gd name="connsiteX1968" fmla="*/ 10695904 w 12191368"/>
              <a:gd name="connsiteY1968" fmla="*/ 1566669 h 6738329"/>
              <a:gd name="connsiteX1969" fmla="*/ 10696302 w 12191368"/>
              <a:gd name="connsiteY1969" fmla="*/ 1583034 h 6738329"/>
              <a:gd name="connsiteX1970" fmla="*/ 10696702 w 12191368"/>
              <a:gd name="connsiteY1970" fmla="*/ 1599798 h 6738329"/>
              <a:gd name="connsiteX1971" fmla="*/ 10696702 w 12191368"/>
              <a:gd name="connsiteY1971" fmla="*/ 1618159 h 6738329"/>
              <a:gd name="connsiteX1972" fmla="*/ 10697898 w 12191368"/>
              <a:gd name="connsiteY1972" fmla="*/ 1699986 h 6738329"/>
              <a:gd name="connsiteX1973" fmla="*/ 10699096 w 12191368"/>
              <a:gd name="connsiteY1973" fmla="*/ 1740698 h 6738329"/>
              <a:gd name="connsiteX1974" fmla="*/ 10699894 w 12191368"/>
              <a:gd name="connsiteY1974" fmla="*/ 1760656 h 6738329"/>
              <a:gd name="connsiteX1975" fmla="*/ 10700692 w 12191368"/>
              <a:gd name="connsiteY1975" fmla="*/ 1781013 h 6738329"/>
              <a:gd name="connsiteX1976" fmla="*/ 10701092 w 12191368"/>
              <a:gd name="connsiteY1976" fmla="*/ 1788198 h 6738329"/>
              <a:gd name="connsiteX1977" fmla="*/ 10701092 w 12191368"/>
              <a:gd name="connsiteY1977" fmla="*/ 1794983 h 6738329"/>
              <a:gd name="connsiteX1978" fmla="*/ 10700692 w 12191368"/>
              <a:gd name="connsiteY1978" fmla="*/ 1802168 h 6738329"/>
              <a:gd name="connsiteX1979" fmla="*/ 10699894 w 12191368"/>
              <a:gd name="connsiteY1979" fmla="*/ 1808155 h 6738329"/>
              <a:gd name="connsiteX1980" fmla="*/ 10698696 w 12191368"/>
              <a:gd name="connsiteY1980" fmla="*/ 1813743 h 6738329"/>
              <a:gd name="connsiteX1981" fmla="*/ 10697100 w 12191368"/>
              <a:gd name="connsiteY1981" fmla="*/ 1818932 h 6738329"/>
              <a:gd name="connsiteX1982" fmla="*/ 10694704 w 12191368"/>
              <a:gd name="connsiteY1982" fmla="*/ 1823723 h 6738329"/>
              <a:gd name="connsiteX1983" fmla="*/ 10692310 w 12191368"/>
              <a:gd name="connsiteY1983" fmla="*/ 1827713 h 6738329"/>
              <a:gd name="connsiteX1984" fmla="*/ 10688718 w 12191368"/>
              <a:gd name="connsiteY1984" fmla="*/ 1832105 h 6738329"/>
              <a:gd name="connsiteX1985" fmla="*/ 10685126 w 12191368"/>
              <a:gd name="connsiteY1985" fmla="*/ 1835298 h 6738329"/>
              <a:gd name="connsiteX1986" fmla="*/ 10680736 w 12191368"/>
              <a:gd name="connsiteY1986" fmla="*/ 1838091 h 6738329"/>
              <a:gd name="connsiteX1987" fmla="*/ 10675546 w 12191368"/>
              <a:gd name="connsiteY1987" fmla="*/ 1840087 h 6738329"/>
              <a:gd name="connsiteX1988" fmla="*/ 10669560 w 12191368"/>
              <a:gd name="connsiteY1988" fmla="*/ 1841684 h 6738329"/>
              <a:gd name="connsiteX1989" fmla="*/ 10662774 w 12191368"/>
              <a:gd name="connsiteY1989" fmla="*/ 1842882 h 6738329"/>
              <a:gd name="connsiteX1990" fmla="*/ 10655588 w 12191368"/>
              <a:gd name="connsiteY1990" fmla="*/ 1843281 h 6738329"/>
              <a:gd name="connsiteX1991" fmla="*/ 10647606 w 12191368"/>
              <a:gd name="connsiteY1991" fmla="*/ 1842882 h 6738329"/>
              <a:gd name="connsiteX1992" fmla="*/ 10663572 w 12191368"/>
              <a:gd name="connsiteY1992" fmla="*/ 1852860 h 6738329"/>
              <a:gd name="connsiteX1993" fmla="*/ 10669160 w 12191368"/>
              <a:gd name="connsiteY1993" fmla="*/ 1853259 h 6738329"/>
              <a:gd name="connsiteX1994" fmla="*/ 10674348 w 12191368"/>
              <a:gd name="connsiteY1994" fmla="*/ 1853659 h 6738329"/>
              <a:gd name="connsiteX1995" fmla="*/ 10678740 w 12191368"/>
              <a:gd name="connsiteY1995" fmla="*/ 1854457 h 6738329"/>
              <a:gd name="connsiteX1996" fmla="*/ 10682730 w 12191368"/>
              <a:gd name="connsiteY1996" fmla="*/ 1855255 h 6738329"/>
              <a:gd name="connsiteX1997" fmla="*/ 10686324 w 12191368"/>
              <a:gd name="connsiteY1997" fmla="*/ 1856452 h 6738329"/>
              <a:gd name="connsiteX1998" fmla="*/ 10689516 w 12191368"/>
              <a:gd name="connsiteY1998" fmla="*/ 1857650 h 6738329"/>
              <a:gd name="connsiteX1999" fmla="*/ 10691912 w 12191368"/>
              <a:gd name="connsiteY1999" fmla="*/ 1859247 h 6738329"/>
              <a:gd name="connsiteX2000" fmla="*/ 10694306 w 12191368"/>
              <a:gd name="connsiteY2000" fmla="*/ 1861243 h 6738329"/>
              <a:gd name="connsiteX2001" fmla="*/ 10695904 w 12191368"/>
              <a:gd name="connsiteY2001" fmla="*/ 1863238 h 6738329"/>
              <a:gd name="connsiteX2002" fmla="*/ 10697500 w 12191368"/>
              <a:gd name="connsiteY2002" fmla="*/ 1865633 h 6738329"/>
              <a:gd name="connsiteX2003" fmla="*/ 10698696 w 12191368"/>
              <a:gd name="connsiteY2003" fmla="*/ 1867629 h 6738329"/>
              <a:gd name="connsiteX2004" fmla="*/ 10699894 w 12191368"/>
              <a:gd name="connsiteY2004" fmla="*/ 1870024 h 6738329"/>
              <a:gd name="connsiteX2005" fmla="*/ 10700294 w 12191368"/>
              <a:gd name="connsiteY2005" fmla="*/ 1872419 h 6738329"/>
              <a:gd name="connsiteX2006" fmla="*/ 10700692 w 12191368"/>
              <a:gd name="connsiteY2006" fmla="*/ 1875212 h 6738329"/>
              <a:gd name="connsiteX2007" fmla="*/ 10701092 w 12191368"/>
              <a:gd name="connsiteY2007" fmla="*/ 1880402 h 6738329"/>
              <a:gd name="connsiteX2008" fmla="*/ 10700692 w 12191368"/>
              <a:gd name="connsiteY2008" fmla="*/ 1886389 h 6738329"/>
              <a:gd name="connsiteX2009" fmla="*/ 10699894 w 12191368"/>
              <a:gd name="connsiteY2009" fmla="*/ 1891977 h 6738329"/>
              <a:gd name="connsiteX2010" fmla="*/ 10697898 w 12191368"/>
              <a:gd name="connsiteY2010" fmla="*/ 1904750 h 6738329"/>
              <a:gd name="connsiteX2011" fmla="*/ 10697100 w 12191368"/>
              <a:gd name="connsiteY2011" fmla="*/ 1910338 h 6738329"/>
              <a:gd name="connsiteX2012" fmla="*/ 10696702 w 12191368"/>
              <a:gd name="connsiteY2012" fmla="*/ 1916325 h 6738329"/>
              <a:gd name="connsiteX2013" fmla="*/ 10697100 w 12191368"/>
              <a:gd name="connsiteY2013" fmla="*/ 1921515 h 6738329"/>
              <a:gd name="connsiteX2014" fmla="*/ 10697500 w 12191368"/>
              <a:gd name="connsiteY2014" fmla="*/ 1924308 h 6738329"/>
              <a:gd name="connsiteX2015" fmla="*/ 10697898 w 12191368"/>
              <a:gd name="connsiteY2015" fmla="*/ 1926703 h 6738329"/>
              <a:gd name="connsiteX2016" fmla="*/ 10701092 w 12191368"/>
              <a:gd name="connsiteY2016" fmla="*/ 1963026 h 6738329"/>
              <a:gd name="connsiteX2017" fmla="*/ 10705882 w 12191368"/>
              <a:gd name="connsiteY2017" fmla="*/ 1957438 h 6738329"/>
              <a:gd name="connsiteX2018" fmla="*/ 10711070 w 12191368"/>
              <a:gd name="connsiteY2018" fmla="*/ 1952249 h 6738329"/>
              <a:gd name="connsiteX2019" fmla="*/ 10715062 w 12191368"/>
              <a:gd name="connsiteY2019" fmla="*/ 1946660 h 6738329"/>
              <a:gd name="connsiteX2020" fmla="*/ 10718654 w 12191368"/>
              <a:gd name="connsiteY2020" fmla="*/ 1941073 h 6738329"/>
              <a:gd name="connsiteX2021" fmla="*/ 10722248 w 12191368"/>
              <a:gd name="connsiteY2021" fmla="*/ 1935484 h 6738329"/>
              <a:gd name="connsiteX2022" fmla="*/ 10725440 w 12191368"/>
              <a:gd name="connsiteY2022" fmla="*/ 1929498 h 6738329"/>
              <a:gd name="connsiteX2023" fmla="*/ 10728234 w 12191368"/>
              <a:gd name="connsiteY2023" fmla="*/ 1923111 h 6738329"/>
              <a:gd name="connsiteX2024" fmla="*/ 10730630 w 12191368"/>
              <a:gd name="connsiteY2024" fmla="*/ 1917123 h 6738329"/>
              <a:gd name="connsiteX2025" fmla="*/ 10733024 w 12191368"/>
              <a:gd name="connsiteY2025" fmla="*/ 1911136 h 6738329"/>
              <a:gd name="connsiteX2026" fmla="*/ 10735020 w 12191368"/>
              <a:gd name="connsiteY2026" fmla="*/ 1904750 h 6738329"/>
              <a:gd name="connsiteX2027" fmla="*/ 10738612 w 12191368"/>
              <a:gd name="connsiteY2027" fmla="*/ 1891977 h 6738329"/>
              <a:gd name="connsiteX2028" fmla="*/ 10741806 w 12191368"/>
              <a:gd name="connsiteY2028" fmla="*/ 1878805 h 6738329"/>
              <a:gd name="connsiteX2029" fmla="*/ 10744600 w 12191368"/>
              <a:gd name="connsiteY2029" fmla="*/ 1866032 h 6738329"/>
              <a:gd name="connsiteX2030" fmla="*/ 10748990 w 12191368"/>
              <a:gd name="connsiteY2030" fmla="*/ 1839289 h 6738329"/>
              <a:gd name="connsiteX2031" fmla="*/ 10751384 w 12191368"/>
              <a:gd name="connsiteY2031" fmla="*/ 1826117 h 6738329"/>
              <a:gd name="connsiteX2032" fmla="*/ 10754178 w 12191368"/>
              <a:gd name="connsiteY2032" fmla="*/ 1812945 h 6738329"/>
              <a:gd name="connsiteX2033" fmla="*/ 10757372 w 12191368"/>
              <a:gd name="connsiteY2033" fmla="*/ 1800172 h 6738329"/>
              <a:gd name="connsiteX2034" fmla="*/ 10761364 w 12191368"/>
              <a:gd name="connsiteY2034" fmla="*/ 1787399 h 6738329"/>
              <a:gd name="connsiteX2035" fmla="*/ 10763758 w 12191368"/>
              <a:gd name="connsiteY2035" fmla="*/ 1781412 h 6738329"/>
              <a:gd name="connsiteX2036" fmla="*/ 10766552 w 12191368"/>
              <a:gd name="connsiteY2036" fmla="*/ 1775425 h 6738329"/>
              <a:gd name="connsiteX2037" fmla="*/ 10769346 w 12191368"/>
              <a:gd name="connsiteY2037" fmla="*/ 1769437 h 6738329"/>
              <a:gd name="connsiteX2038" fmla="*/ 10772938 w 12191368"/>
              <a:gd name="connsiteY2038" fmla="*/ 1763051 h 6738329"/>
              <a:gd name="connsiteX2039" fmla="*/ 10774136 w 12191368"/>
              <a:gd name="connsiteY2039" fmla="*/ 1755467 h 6738329"/>
              <a:gd name="connsiteX2040" fmla="*/ 10775734 w 12191368"/>
              <a:gd name="connsiteY2040" fmla="*/ 1747883 h 6738329"/>
              <a:gd name="connsiteX2041" fmla="*/ 10777728 w 12191368"/>
              <a:gd name="connsiteY2041" fmla="*/ 1740299 h 6738329"/>
              <a:gd name="connsiteX2042" fmla="*/ 10780124 w 12191368"/>
              <a:gd name="connsiteY2042" fmla="*/ 1733114 h 6738329"/>
              <a:gd name="connsiteX2043" fmla="*/ 10782518 w 12191368"/>
              <a:gd name="connsiteY2043" fmla="*/ 1725530 h 6738329"/>
              <a:gd name="connsiteX2044" fmla="*/ 10785312 w 12191368"/>
              <a:gd name="connsiteY2044" fmla="*/ 1718746 h 6738329"/>
              <a:gd name="connsiteX2045" fmla="*/ 10788506 w 12191368"/>
              <a:gd name="connsiteY2045" fmla="*/ 1711960 h 6738329"/>
              <a:gd name="connsiteX2046" fmla="*/ 10791698 w 12191368"/>
              <a:gd name="connsiteY2046" fmla="*/ 1705174 h 6738329"/>
              <a:gd name="connsiteX2047" fmla="*/ 10795292 w 12191368"/>
              <a:gd name="connsiteY2047" fmla="*/ 1698388 h 6738329"/>
              <a:gd name="connsiteX2048" fmla="*/ 10798884 w 12191368"/>
              <a:gd name="connsiteY2048" fmla="*/ 1691603 h 6738329"/>
              <a:gd name="connsiteX2049" fmla="*/ 10807664 w 12191368"/>
              <a:gd name="connsiteY2049" fmla="*/ 1678830 h 6738329"/>
              <a:gd name="connsiteX2050" fmla="*/ 10816446 w 12191368"/>
              <a:gd name="connsiteY2050" fmla="*/ 1666457 h 6738329"/>
              <a:gd name="connsiteX2051" fmla="*/ 10826026 w 12191368"/>
              <a:gd name="connsiteY2051" fmla="*/ 1654082 h 6738329"/>
              <a:gd name="connsiteX2052" fmla="*/ 10831216 w 12191368"/>
              <a:gd name="connsiteY2052" fmla="*/ 1651288 h 6738329"/>
              <a:gd name="connsiteX2053" fmla="*/ 10836004 w 12191368"/>
              <a:gd name="connsiteY2053" fmla="*/ 1648894 h 6738329"/>
              <a:gd name="connsiteX2054" fmla="*/ 10841592 w 12191368"/>
              <a:gd name="connsiteY2054" fmla="*/ 1646898 h 6738329"/>
              <a:gd name="connsiteX2055" fmla="*/ 10846782 w 12191368"/>
              <a:gd name="connsiteY2055" fmla="*/ 1645301 h 6738329"/>
              <a:gd name="connsiteX2056" fmla="*/ 10851970 w 12191368"/>
              <a:gd name="connsiteY2056" fmla="*/ 1644104 h 6738329"/>
              <a:gd name="connsiteX2057" fmla="*/ 10856760 w 12191368"/>
              <a:gd name="connsiteY2057" fmla="*/ 1642906 h 6738329"/>
              <a:gd name="connsiteX2058" fmla="*/ 10861950 w 12191368"/>
              <a:gd name="connsiteY2058" fmla="*/ 1642108 h 6738329"/>
              <a:gd name="connsiteX2059" fmla="*/ 10867138 w 12191368"/>
              <a:gd name="connsiteY2059" fmla="*/ 1641709 h 6738329"/>
              <a:gd name="connsiteX2060" fmla="*/ 10877516 w 12191368"/>
              <a:gd name="connsiteY2060" fmla="*/ 1641310 h 6738329"/>
              <a:gd name="connsiteX2061" fmla="*/ 10887496 w 12191368"/>
              <a:gd name="connsiteY2061" fmla="*/ 1641709 h 6738329"/>
              <a:gd name="connsiteX2062" fmla="*/ 10897474 w 12191368"/>
              <a:gd name="connsiteY2062" fmla="*/ 1642906 h 6738329"/>
              <a:gd name="connsiteX2063" fmla="*/ 10907852 w 12191368"/>
              <a:gd name="connsiteY2063" fmla="*/ 1644104 h 6738329"/>
              <a:gd name="connsiteX2064" fmla="*/ 10917832 w 12191368"/>
              <a:gd name="connsiteY2064" fmla="*/ 1646100 h 6738329"/>
              <a:gd name="connsiteX2065" fmla="*/ 10928208 w 12191368"/>
              <a:gd name="connsiteY2065" fmla="*/ 1648495 h 6738329"/>
              <a:gd name="connsiteX2066" fmla="*/ 10948566 w 12191368"/>
              <a:gd name="connsiteY2066" fmla="*/ 1652885 h 6738329"/>
              <a:gd name="connsiteX2067" fmla="*/ 10958544 w 12191368"/>
              <a:gd name="connsiteY2067" fmla="*/ 1654881 h 6738329"/>
              <a:gd name="connsiteX2068" fmla="*/ 10968922 w 12191368"/>
              <a:gd name="connsiteY2068" fmla="*/ 1656478 h 6738329"/>
              <a:gd name="connsiteX2069" fmla="*/ 10978902 w 12191368"/>
              <a:gd name="connsiteY2069" fmla="*/ 1657675 h 6738329"/>
              <a:gd name="connsiteX2070" fmla="*/ 10989280 w 12191368"/>
              <a:gd name="connsiteY2070" fmla="*/ 1658074 h 6738329"/>
              <a:gd name="connsiteX2071" fmla="*/ 10999658 w 12191368"/>
              <a:gd name="connsiteY2071" fmla="*/ 1656877 h 6738329"/>
              <a:gd name="connsiteX2072" fmla="*/ 11010434 w 12191368"/>
              <a:gd name="connsiteY2072" fmla="*/ 1656079 h 6738329"/>
              <a:gd name="connsiteX2073" fmla="*/ 11021210 w 12191368"/>
              <a:gd name="connsiteY2073" fmla="*/ 1656079 h 6738329"/>
              <a:gd name="connsiteX2074" fmla="*/ 11031988 w 12191368"/>
              <a:gd name="connsiteY2074" fmla="*/ 1656478 h 6738329"/>
              <a:gd name="connsiteX2075" fmla="*/ 11043564 w 12191368"/>
              <a:gd name="connsiteY2075" fmla="*/ 1657675 h 6738329"/>
              <a:gd name="connsiteX2076" fmla="*/ 11054740 w 12191368"/>
              <a:gd name="connsiteY2076" fmla="*/ 1659272 h 6738329"/>
              <a:gd name="connsiteX2077" fmla="*/ 11065516 w 12191368"/>
              <a:gd name="connsiteY2077" fmla="*/ 1661267 h 6738329"/>
              <a:gd name="connsiteX2078" fmla="*/ 11077092 w 12191368"/>
              <a:gd name="connsiteY2078" fmla="*/ 1664062 h 6738329"/>
              <a:gd name="connsiteX2079" fmla="*/ 11088268 w 12191368"/>
              <a:gd name="connsiteY2079" fmla="*/ 1667654 h 6738329"/>
              <a:gd name="connsiteX2080" fmla="*/ 11099844 w 12191368"/>
              <a:gd name="connsiteY2080" fmla="*/ 1671246 h 6738329"/>
              <a:gd name="connsiteX2081" fmla="*/ 11110620 w 12191368"/>
              <a:gd name="connsiteY2081" fmla="*/ 1675238 h 6738329"/>
              <a:gd name="connsiteX2082" fmla="*/ 11121398 w 12191368"/>
              <a:gd name="connsiteY2082" fmla="*/ 1679628 h 6738329"/>
              <a:gd name="connsiteX2083" fmla="*/ 11132574 w 12191368"/>
              <a:gd name="connsiteY2083" fmla="*/ 1684418 h 6738329"/>
              <a:gd name="connsiteX2084" fmla="*/ 11143352 w 12191368"/>
              <a:gd name="connsiteY2084" fmla="*/ 1689607 h 6738329"/>
              <a:gd name="connsiteX2085" fmla="*/ 11153730 w 12191368"/>
              <a:gd name="connsiteY2085" fmla="*/ 1695195 h 6738329"/>
              <a:gd name="connsiteX2086" fmla="*/ 11163708 w 12191368"/>
              <a:gd name="connsiteY2086" fmla="*/ 1701981 h 6738329"/>
              <a:gd name="connsiteX2087" fmla="*/ 11174086 w 12191368"/>
              <a:gd name="connsiteY2087" fmla="*/ 1708368 h 6738329"/>
              <a:gd name="connsiteX2088" fmla="*/ 11184066 w 12191368"/>
              <a:gd name="connsiteY2088" fmla="*/ 1714754 h 6738329"/>
              <a:gd name="connsiteX2089" fmla="*/ 11193644 w 12191368"/>
              <a:gd name="connsiteY2089" fmla="*/ 1721938 h 6738329"/>
              <a:gd name="connsiteX2090" fmla="*/ 11202826 w 12191368"/>
              <a:gd name="connsiteY2090" fmla="*/ 1729123 h 6738329"/>
              <a:gd name="connsiteX2091" fmla="*/ 11212006 w 12191368"/>
              <a:gd name="connsiteY2091" fmla="*/ 1737106 h 6738329"/>
              <a:gd name="connsiteX2092" fmla="*/ 11220388 w 12191368"/>
              <a:gd name="connsiteY2092" fmla="*/ 1745090 h 6738329"/>
              <a:gd name="connsiteX2093" fmla="*/ 11228370 w 12191368"/>
              <a:gd name="connsiteY2093" fmla="*/ 1753073 h 6738329"/>
              <a:gd name="connsiteX2094" fmla="*/ 11236354 w 12191368"/>
              <a:gd name="connsiteY2094" fmla="*/ 1761455 h 6738329"/>
              <a:gd name="connsiteX2095" fmla="*/ 11243538 w 12191368"/>
              <a:gd name="connsiteY2095" fmla="*/ 1770635 h 6738329"/>
              <a:gd name="connsiteX2096" fmla="*/ 11250324 w 12191368"/>
              <a:gd name="connsiteY2096" fmla="*/ 1779417 h 6738329"/>
              <a:gd name="connsiteX2097" fmla="*/ 11256710 w 12191368"/>
              <a:gd name="connsiteY2097" fmla="*/ 1788198 h 6738329"/>
              <a:gd name="connsiteX2098" fmla="*/ 11262698 w 12191368"/>
              <a:gd name="connsiteY2098" fmla="*/ 1797778 h 6738329"/>
              <a:gd name="connsiteX2099" fmla="*/ 11267886 w 12191368"/>
              <a:gd name="connsiteY2099" fmla="*/ 1806958 h 6738329"/>
              <a:gd name="connsiteX2100" fmla="*/ 11272278 w 12191368"/>
              <a:gd name="connsiteY2100" fmla="*/ 1816538 h 6738329"/>
              <a:gd name="connsiteX2101" fmla="*/ 11276268 w 12191368"/>
              <a:gd name="connsiteY2101" fmla="*/ 1826117 h 6738329"/>
              <a:gd name="connsiteX2102" fmla="*/ 11279862 w 12191368"/>
              <a:gd name="connsiteY2102" fmla="*/ 1836096 h 6738329"/>
              <a:gd name="connsiteX2103" fmla="*/ 11282256 w 12191368"/>
              <a:gd name="connsiteY2103" fmla="*/ 1839289 h 6738329"/>
              <a:gd name="connsiteX2104" fmla="*/ 11283852 w 12191368"/>
              <a:gd name="connsiteY2104" fmla="*/ 1842882 h 6738329"/>
              <a:gd name="connsiteX2105" fmla="*/ 11284252 w 12191368"/>
              <a:gd name="connsiteY2105" fmla="*/ 1846474 h 6738329"/>
              <a:gd name="connsiteX2106" fmla="*/ 11283852 w 12191368"/>
              <a:gd name="connsiteY2106" fmla="*/ 1850466 h 6738329"/>
              <a:gd name="connsiteX2107" fmla="*/ 11287444 w 12191368"/>
              <a:gd name="connsiteY2107" fmla="*/ 1855654 h 6738329"/>
              <a:gd name="connsiteX2108" fmla="*/ 11290638 w 12191368"/>
              <a:gd name="connsiteY2108" fmla="*/ 1861642 h 6738329"/>
              <a:gd name="connsiteX2109" fmla="*/ 11293034 w 12191368"/>
              <a:gd name="connsiteY2109" fmla="*/ 1867629 h 6738329"/>
              <a:gd name="connsiteX2110" fmla="*/ 11295028 w 12191368"/>
              <a:gd name="connsiteY2110" fmla="*/ 1874015 h 6738329"/>
              <a:gd name="connsiteX2111" fmla="*/ 11296626 w 12191368"/>
              <a:gd name="connsiteY2111" fmla="*/ 1880402 h 6738329"/>
              <a:gd name="connsiteX2112" fmla="*/ 11297424 w 12191368"/>
              <a:gd name="connsiteY2112" fmla="*/ 1886788 h 6738329"/>
              <a:gd name="connsiteX2113" fmla="*/ 11299020 w 12191368"/>
              <a:gd name="connsiteY2113" fmla="*/ 1901157 h 6738329"/>
              <a:gd name="connsiteX2114" fmla="*/ 11300618 w 12191368"/>
              <a:gd name="connsiteY2114" fmla="*/ 1915527 h 6738329"/>
              <a:gd name="connsiteX2115" fmla="*/ 11301416 w 12191368"/>
              <a:gd name="connsiteY2115" fmla="*/ 1923510 h 6738329"/>
              <a:gd name="connsiteX2116" fmla="*/ 11302612 w 12191368"/>
              <a:gd name="connsiteY2116" fmla="*/ 1931892 h 6738329"/>
              <a:gd name="connsiteX2117" fmla="*/ 11304210 w 12191368"/>
              <a:gd name="connsiteY2117" fmla="*/ 1939875 h 6738329"/>
              <a:gd name="connsiteX2118" fmla="*/ 11306204 w 12191368"/>
              <a:gd name="connsiteY2118" fmla="*/ 1948258 h 6738329"/>
              <a:gd name="connsiteX2119" fmla="*/ 11309000 w 12191368"/>
              <a:gd name="connsiteY2119" fmla="*/ 1956640 h 6738329"/>
              <a:gd name="connsiteX2120" fmla="*/ 11312192 w 12191368"/>
              <a:gd name="connsiteY2120" fmla="*/ 1966219 h 6738329"/>
              <a:gd name="connsiteX2121" fmla="*/ 11316982 w 12191368"/>
              <a:gd name="connsiteY2121" fmla="*/ 1945463 h 6738329"/>
              <a:gd name="connsiteX2122" fmla="*/ 11321372 w 12191368"/>
              <a:gd name="connsiteY2122" fmla="*/ 1925107 h 6738329"/>
              <a:gd name="connsiteX2123" fmla="*/ 11330154 w 12191368"/>
              <a:gd name="connsiteY2123" fmla="*/ 1885591 h 6738329"/>
              <a:gd name="connsiteX2124" fmla="*/ 11338138 w 12191368"/>
              <a:gd name="connsiteY2124" fmla="*/ 1847272 h 6738329"/>
              <a:gd name="connsiteX2125" fmla="*/ 11345722 w 12191368"/>
              <a:gd name="connsiteY2125" fmla="*/ 1810151 h 6738329"/>
              <a:gd name="connsiteX2126" fmla="*/ 11349712 w 12191368"/>
              <a:gd name="connsiteY2126" fmla="*/ 1791790 h 6738329"/>
              <a:gd name="connsiteX2127" fmla="*/ 11354104 w 12191368"/>
              <a:gd name="connsiteY2127" fmla="*/ 1773828 h 6738329"/>
              <a:gd name="connsiteX2128" fmla="*/ 11358892 w 12191368"/>
              <a:gd name="connsiteY2128" fmla="*/ 1755866 h 6738329"/>
              <a:gd name="connsiteX2129" fmla="*/ 11364082 w 12191368"/>
              <a:gd name="connsiteY2129" fmla="*/ 1738304 h 6738329"/>
              <a:gd name="connsiteX2130" fmla="*/ 11369272 w 12191368"/>
              <a:gd name="connsiteY2130" fmla="*/ 1721140 h 6738329"/>
              <a:gd name="connsiteX2131" fmla="*/ 11374858 w 12191368"/>
              <a:gd name="connsiteY2131" fmla="*/ 1703977 h 6738329"/>
              <a:gd name="connsiteX2132" fmla="*/ 11381246 w 12191368"/>
              <a:gd name="connsiteY2132" fmla="*/ 1686813 h 6738329"/>
              <a:gd name="connsiteX2133" fmla="*/ 11388032 w 12191368"/>
              <a:gd name="connsiteY2133" fmla="*/ 1670448 h 6738329"/>
              <a:gd name="connsiteX2134" fmla="*/ 11479038 w 12191368"/>
              <a:gd name="connsiteY2134" fmla="*/ 1307619 h 6738329"/>
              <a:gd name="connsiteX2135" fmla="*/ 11478638 w 12191368"/>
              <a:gd name="connsiteY2135" fmla="*/ 1307619 h 6738329"/>
              <a:gd name="connsiteX2136" fmla="*/ 11480234 w 12191368"/>
              <a:gd name="connsiteY2136" fmla="*/ 1294447 h 6738329"/>
              <a:gd name="connsiteX2137" fmla="*/ 11481832 w 12191368"/>
              <a:gd name="connsiteY2137" fmla="*/ 1281275 h 6738329"/>
              <a:gd name="connsiteX2138" fmla="*/ 11486222 w 12191368"/>
              <a:gd name="connsiteY2138" fmla="*/ 1255330 h 6738329"/>
              <a:gd name="connsiteX2139" fmla="*/ 11491410 w 12191368"/>
              <a:gd name="connsiteY2139" fmla="*/ 1229385 h 6738329"/>
              <a:gd name="connsiteX2140" fmla="*/ 11497398 w 12191368"/>
              <a:gd name="connsiteY2140" fmla="*/ 1204239 h 6738329"/>
              <a:gd name="connsiteX2141" fmla="*/ 11503786 w 12191368"/>
              <a:gd name="connsiteY2141" fmla="*/ 1179092 h 6738329"/>
              <a:gd name="connsiteX2142" fmla="*/ 11510970 w 12191368"/>
              <a:gd name="connsiteY2142" fmla="*/ 1153945 h 6738329"/>
              <a:gd name="connsiteX2143" fmla="*/ 11518954 w 12191368"/>
              <a:gd name="connsiteY2143" fmla="*/ 1129199 h 6738329"/>
              <a:gd name="connsiteX2144" fmla="*/ 11527734 w 12191368"/>
              <a:gd name="connsiteY2144" fmla="*/ 1104850 h 6738329"/>
              <a:gd name="connsiteX2145" fmla="*/ 11536514 w 12191368"/>
              <a:gd name="connsiteY2145" fmla="*/ 1080503 h 6738329"/>
              <a:gd name="connsiteX2146" fmla="*/ 11545696 w 12191368"/>
              <a:gd name="connsiteY2146" fmla="*/ 1056154 h 6738329"/>
              <a:gd name="connsiteX2147" fmla="*/ 11555674 w 12191368"/>
              <a:gd name="connsiteY2147" fmla="*/ 1031806 h 6738329"/>
              <a:gd name="connsiteX2148" fmla="*/ 11565654 w 12191368"/>
              <a:gd name="connsiteY2148" fmla="*/ 1007857 h 6738329"/>
              <a:gd name="connsiteX2149" fmla="*/ 11586410 w 12191368"/>
              <a:gd name="connsiteY2149" fmla="*/ 959560 h 6738329"/>
              <a:gd name="connsiteX2150" fmla="*/ 11607964 w 12191368"/>
              <a:gd name="connsiteY2150" fmla="*/ 912061 h 6738329"/>
              <a:gd name="connsiteX2151" fmla="*/ 11609960 w 12191368"/>
              <a:gd name="connsiteY2151" fmla="*/ 907670 h 6738329"/>
              <a:gd name="connsiteX2152" fmla="*/ 11612354 w 12191368"/>
              <a:gd name="connsiteY2152" fmla="*/ 903280 h 6738329"/>
              <a:gd name="connsiteX2153" fmla="*/ 11614748 w 12191368"/>
              <a:gd name="connsiteY2153" fmla="*/ 900485 h 6738329"/>
              <a:gd name="connsiteX2154" fmla="*/ 11616746 w 12191368"/>
              <a:gd name="connsiteY2154" fmla="*/ 898090 h 6738329"/>
              <a:gd name="connsiteX2155" fmla="*/ 11619140 w 12191368"/>
              <a:gd name="connsiteY2155" fmla="*/ 896095 h 6738329"/>
              <a:gd name="connsiteX2156" fmla="*/ 11622332 w 12191368"/>
              <a:gd name="connsiteY2156" fmla="*/ 894897 h 6738329"/>
              <a:gd name="connsiteX2157" fmla="*/ 11624728 w 12191368"/>
              <a:gd name="connsiteY2157" fmla="*/ 894099 h 6738329"/>
              <a:gd name="connsiteX2158" fmla="*/ 11627122 w 12191368"/>
              <a:gd name="connsiteY2158" fmla="*/ 893700 h 6738329"/>
              <a:gd name="connsiteX2159" fmla="*/ 11629518 w 12191368"/>
              <a:gd name="connsiteY2159" fmla="*/ 893301 h 6738329"/>
              <a:gd name="connsiteX2160" fmla="*/ 11632312 w 12191368"/>
              <a:gd name="connsiteY2160" fmla="*/ 893301 h 6738329"/>
              <a:gd name="connsiteX2161" fmla="*/ 11637500 w 12191368"/>
              <a:gd name="connsiteY2161" fmla="*/ 894099 h 6738329"/>
              <a:gd name="connsiteX2162" fmla="*/ 11643488 w 12191368"/>
              <a:gd name="connsiteY2162" fmla="*/ 894897 h 6738329"/>
              <a:gd name="connsiteX2163" fmla="*/ 11649076 w 12191368"/>
              <a:gd name="connsiteY2163" fmla="*/ 895297 h 6738329"/>
              <a:gd name="connsiteX2164" fmla="*/ 11675420 w 12191368"/>
              <a:gd name="connsiteY2164" fmla="*/ 894897 h 6738329"/>
              <a:gd name="connsiteX2165" fmla="*/ 11701364 w 12191368"/>
              <a:gd name="connsiteY2165" fmla="*/ 894099 h 6738329"/>
              <a:gd name="connsiteX2166" fmla="*/ 11753254 w 12191368"/>
              <a:gd name="connsiteY2166" fmla="*/ 892502 h 6738329"/>
              <a:gd name="connsiteX2167" fmla="*/ 11776406 w 12191368"/>
              <a:gd name="connsiteY2167" fmla="*/ 890506 h 6738329"/>
              <a:gd name="connsiteX2168" fmla="*/ 11788380 w 12191368"/>
              <a:gd name="connsiteY2168" fmla="*/ 889309 h 6738329"/>
              <a:gd name="connsiteX2169" fmla="*/ 11799956 w 12191368"/>
              <a:gd name="connsiteY2169" fmla="*/ 888112 h 6738329"/>
              <a:gd name="connsiteX2170" fmla="*/ 11811532 w 12191368"/>
              <a:gd name="connsiteY2170" fmla="*/ 887713 h 6738329"/>
              <a:gd name="connsiteX2171" fmla="*/ 11823106 w 12191368"/>
              <a:gd name="connsiteY2171" fmla="*/ 887713 h 6738329"/>
              <a:gd name="connsiteX2172" fmla="*/ 11833884 w 12191368"/>
              <a:gd name="connsiteY2172" fmla="*/ 888112 h 6738329"/>
              <a:gd name="connsiteX2173" fmla="*/ 11844660 w 12191368"/>
              <a:gd name="connsiteY2173" fmla="*/ 889708 h 6738329"/>
              <a:gd name="connsiteX2174" fmla="*/ 11850248 w 12191368"/>
              <a:gd name="connsiteY2174" fmla="*/ 890506 h 6738329"/>
              <a:gd name="connsiteX2175" fmla="*/ 11855436 w 12191368"/>
              <a:gd name="connsiteY2175" fmla="*/ 892103 h 6738329"/>
              <a:gd name="connsiteX2176" fmla="*/ 11860626 w 12191368"/>
              <a:gd name="connsiteY2176" fmla="*/ 893700 h 6738329"/>
              <a:gd name="connsiteX2177" fmla="*/ 11865416 w 12191368"/>
              <a:gd name="connsiteY2177" fmla="*/ 895297 h 6738329"/>
              <a:gd name="connsiteX2178" fmla="*/ 11870604 w 12191368"/>
              <a:gd name="connsiteY2178" fmla="*/ 897691 h 6738329"/>
              <a:gd name="connsiteX2179" fmla="*/ 11875396 w 12191368"/>
              <a:gd name="connsiteY2179" fmla="*/ 900086 h 6738329"/>
              <a:gd name="connsiteX2180" fmla="*/ 11879786 w 12191368"/>
              <a:gd name="connsiteY2180" fmla="*/ 902881 h 6738329"/>
              <a:gd name="connsiteX2181" fmla="*/ 11884576 w 12191368"/>
              <a:gd name="connsiteY2181" fmla="*/ 906073 h 6738329"/>
              <a:gd name="connsiteX2182" fmla="*/ 11888966 w 12191368"/>
              <a:gd name="connsiteY2182" fmla="*/ 910065 h 6738329"/>
              <a:gd name="connsiteX2183" fmla="*/ 11893356 w 12191368"/>
              <a:gd name="connsiteY2183" fmla="*/ 914057 h 6738329"/>
              <a:gd name="connsiteX2184" fmla="*/ 11897348 w 12191368"/>
              <a:gd name="connsiteY2184" fmla="*/ 918447 h 6738329"/>
              <a:gd name="connsiteX2185" fmla="*/ 11901340 w 12191368"/>
              <a:gd name="connsiteY2185" fmla="*/ 923237 h 6738329"/>
              <a:gd name="connsiteX2186" fmla="*/ 11905332 w 12191368"/>
              <a:gd name="connsiteY2186" fmla="*/ 928426 h 6738329"/>
              <a:gd name="connsiteX2187" fmla="*/ 11908924 w 12191368"/>
              <a:gd name="connsiteY2187" fmla="*/ 934413 h 6738329"/>
              <a:gd name="connsiteX2188" fmla="*/ 11912516 w 12191368"/>
              <a:gd name="connsiteY2188" fmla="*/ 941198 h 6738329"/>
              <a:gd name="connsiteX2189" fmla="*/ 11916108 w 12191368"/>
              <a:gd name="connsiteY2189" fmla="*/ 947585 h 6738329"/>
              <a:gd name="connsiteX2190" fmla="*/ 11919302 w 12191368"/>
              <a:gd name="connsiteY2190" fmla="*/ 947585 h 6738329"/>
              <a:gd name="connsiteX2191" fmla="*/ 11922894 w 12191368"/>
              <a:gd name="connsiteY2191" fmla="*/ 946787 h 6738329"/>
              <a:gd name="connsiteX2192" fmla="*/ 11926086 w 12191368"/>
              <a:gd name="connsiteY2192" fmla="*/ 945989 h 6738329"/>
              <a:gd name="connsiteX2193" fmla="*/ 11929680 w 12191368"/>
              <a:gd name="connsiteY2193" fmla="*/ 944790 h 6738329"/>
              <a:gd name="connsiteX2194" fmla="*/ 11936066 w 12191368"/>
              <a:gd name="connsiteY2194" fmla="*/ 941997 h 6738329"/>
              <a:gd name="connsiteX2195" fmla="*/ 11942452 w 12191368"/>
              <a:gd name="connsiteY2195" fmla="*/ 938405 h 6738329"/>
              <a:gd name="connsiteX2196" fmla="*/ 11949238 w 12191368"/>
              <a:gd name="connsiteY2196" fmla="*/ 934413 h 6738329"/>
              <a:gd name="connsiteX2197" fmla="*/ 11955226 w 12191368"/>
              <a:gd name="connsiteY2197" fmla="*/ 930421 h 6738329"/>
              <a:gd name="connsiteX2198" fmla="*/ 11961612 w 12191368"/>
              <a:gd name="connsiteY2198" fmla="*/ 926430 h 6738329"/>
              <a:gd name="connsiteX2199" fmla="*/ 11967998 w 12191368"/>
              <a:gd name="connsiteY2199" fmla="*/ 922838 h 6738329"/>
              <a:gd name="connsiteX2200" fmla="*/ 11974384 w 12191368"/>
              <a:gd name="connsiteY2200" fmla="*/ 919645 h 6738329"/>
              <a:gd name="connsiteX2201" fmla="*/ 11981170 w 12191368"/>
              <a:gd name="connsiteY2201" fmla="*/ 916850 h 6738329"/>
              <a:gd name="connsiteX2202" fmla="*/ 11984762 w 12191368"/>
              <a:gd name="connsiteY2202" fmla="*/ 916052 h 6738329"/>
              <a:gd name="connsiteX2203" fmla="*/ 11987956 w 12191368"/>
              <a:gd name="connsiteY2203" fmla="*/ 915254 h 6738329"/>
              <a:gd name="connsiteX2204" fmla="*/ 11991548 w 12191368"/>
              <a:gd name="connsiteY2204" fmla="*/ 914855 h 6738329"/>
              <a:gd name="connsiteX2205" fmla="*/ 11994740 w 12191368"/>
              <a:gd name="connsiteY2205" fmla="*/ 914456 h 6738329"/>
              <a:gd name="connsiteX2206" fmla="*/ 11998334 w 12191368"/>
              <a:gd name="connsiteY2206" fmla="*/ 914855 h 6738329"/>
              <a:gd name="connsiteX2207" fmla="*/ 12001926 w 12191368"/>
              <a:gd name="connsiteY2207" fmla="*/ 915254 h 6738329"/>
              <a:gd name="connsiteX2208" fmla="*/ 12005518 w 12191368"/>
              <a:gd name="connsiteY2208" fmla="*/ 916052 h 6738329"/>
              <a:gd name="connsiteX2209" fmla="*/ 12009510 w 12191368"/>
              <a:gd name="connsiteY2209" fmla="*/ 917249 h 6738329"/>
              <a:gd name="connsiteX2210" fmla="*/ 12013500 w 12191368"/>
              <a:gd name="connsiteY2210" fmla="*/ 918846 h 6738329"/>
              <a:gd name="connsiteX2211" fmla="*/ 12017492 w 12191368"/>
              <a:gd name="connsiteY2211" fmla="*/ 921241 h 6738329"/>
              <a:gd name="connsiteX2212" fmla="*/ 12021484 w 12191368"/>
              <a:gd name="connsiteY2212" fmla="*/ 923636 h 6738329"/>
              <a:gd name="connsiteX2213" fmla="*/ 12025476 w 12191368"/>
              <a:gd name="connsiteY2213" fmla="*/ 926829 h 6738329"/>
              <a:gd name="connsiteX2214" fmla="*/ 12031064 w 12191368"/>
              <a:gd name="connsiteY2214" fmla="*/ 922838 h 6738329"/>
              <a:gd name="connsiteX2215" fmla="*/ 12037052 w 12191368"/>
              <a:gd name="connsiteY2215" fmla="*/ 918846 h 6738329"/>
              <a:gd name="connsiteX2216" fmla="*/ 12039844 w 12191368"/>
              <a:gd name="connsiteY2216" fmla="*/ 916850 h 6738329"/>
              <a:gd name="connsiteX2217" fmla="*/ 12042240 w 12191368"/>
              <a:gd name="connsiteY2217" fmla="*/ 914456 h 6738329"/>
              <a:gd name="connsiteX2218" fmla="*/ 12044236 w 12191368"/>
              <a:gd name="connsiteY2218" fmla="*/ 912061 h 6738329"/>
              <a:gd name="connsiteX2219" fmla="*/ 12045434 w 12191368"/>
              <a:gd name="connsiteY2219" fmla="*/ 909665 h 6738329"/>
              <a:gd name="connsiteX2220" fmla="*/ 12056610 w 12191368"/>
              <a:gd name="connsiteY2220" fmla="*/ 882922 h 6738329"/>
              <a:gd name="connsiteX2221" fmla="*/ 12066588 w 12191368"/>
              <a:gd name="connsiteY2221" fmla="*/ 859772 h 6738329"/>
              <a:gd name="connsiteX2222" fmla="*/ 12075370 w 12191368"/>
              <a:gd name="connsiteY2222" fmla="*/ 839415 h 6738329"/>
              <a:gd name="connsiteX2223" fmla="*/ 12084150 w 12191368"/>
              <a:gd name="connsiteY2223" fmla="*/ 822651 h 6738329"/>
              <a:gd name="connsiteX2224" fmla="*/ 12088142 w 12191368"/>
              <a:gd name="connsiteY2224" fmla="*/ 815067 h 6738329"/>
              <a:gd name="connsiteX2225" fmla="*/ 12092134 w 12191368"/>
              <a:gd name="connsiteY2225" fmla="*/ 808281 h 6738329"/>
              <a:gd name="connsiteX2226" fmla="*/ 12096126 w 12191368"/>
              <a:gd name="connsiteY2226" fmla="*/ 801496 h 6738329"/>
              <a:gd name="connsiteX2227" fmla="*/ 12100516 w 12191368"/>
              <a:gd name="connsiteY2227" fmla="*/ 795908 h 6738329"/>
              <a:gd name="connsiteX2228" fmla="*/ 12104908 w 12191368"/>
              <a:gd name="connsiteY2228" fmla="*/ 790719 h 6738329"/>
              <a:gd name="connsiteX2229" fmla="*/ 12109298 w 12191368"/>
              <a:gd name="connsiteY2229" fmla="*/ 786328 h 6738329"/>
              <a:gd name="connsiteX2230" fmla="*/ 12114486 w 12191368"/>
              <a:gd name="connsiteY2230" fmla="*/ 782337 h 6738329"/>
              <a:gd name="connsiteX2231" fmla="*/ 12119276 w 12191368"/>
              <a:gd name="connsiteY2231" fmla="*/ 778745 h 6738329"/>
              <a:gd name="connsiteX2232" fmla="*/ 12124466 w 12191368"/>
              <a:gd name="connsiteY2232" fmla="*/ 775551 h 6738329"/>
              <a:gd name="connsiteX2233" fmla="*/ 12129654 w 12191368"/>
              <a:gd name="connsiteY2233" fmla="*/ 772358 h 6738329"/>
              <a:gd name="connsiteX2234" fmla="*/ 12135642 w 12191368"/>
              <a:gd name="connsiteY2234" fmla="*/ 769963 h 6738329"/>
              <a:gd name="connsiteX2235" fmla="*/ 12141628 w 12191368"/>
              <a:gd name="connsiteY2235" fmla="*/ 768366 h 6738329"/>
              <a:gd name="connsiteX2236" fmla="*/ 12148814 w 12191368"/>
              <a:gd name="connsiteY2236" fmla="*/ 766769 h 6738329"/>
              <a:gd name="connsiteX2237" fmla="*/ 12155998 w 12191368"/>
              <a:gd name="connsiteY2237" fmla="*/ 765572 h 6738329"/>
              <a:gd name="connsiteX2238" fmla="*/ 12163582 w 12191368"/>
              <a:gd name="connsiteY2238" fmla="*/ 764375 h 6738329"/>
              <a:gd name="connsiteX2239" fmla="*/ 12171564 w 12191368"/>
              <a:gd name="connsiteY2239" fmla="*/ 763976 h 6738329"/>
              <a:gd name="connsiteX2240" fmla="*/ 12180746 w 12191368"/>
              <a:gd name="connsiteY2240" fmla="*/ 763577 h 6738329"/>
              <a:gd name="connsiteX2241" fmla="*/ 12189926 w 12191368"/>
              <a:gd name="connsiteY2241" fmla="*/ 763177 h 6738329"/>
              <a:gd name="connsiteX2242" fmla="*/ 12191368 w 12191368"/>
              <a:gd name="connsiteY2242" fmla="*/ 763204 h 6738329"/>
              <a:gd name="connsiteX2243" fmla="*/ 12191368 w 12191368"/>
              <a:gd name="connsiteY2243" fmla="*/ 3976397 h 6738329"/>
              <a:gd name="connsiteX2244" fmla="*/ 12191368 w 12191368"/>
              <a:gd name="connsiteY2244" fmla="*/ 5256392 h 6738329"/>
              <a:gd name="connsiteX2245" fmla="*/ 12191368 w 12191368"/>
              <a:gd name="connsiteY2245" fmla="*/ 6679220 h 6738329"/>
              <a:gd name="connsiteX2246" fmla="*/ 12190652 w 12191368"/>
              <a:gd name="connsiteY2246" fmla="*/ 6680125 h 6738329"/>
              <a:gd name="connsiteX2247" fmla="*/ 12183868 w 12191368"/>
              <a:gd name="connsiteY2247" fmla="*/ 6688096 h 6738329"/>
              <a:gd name="connsiteX2248" fmla="*/ 12178278 w 12191368"/>
              <a:gd name="connsiteY2248" fmla="*/ 6696277 h 6738329"/>
              <a:gd name="connsiteX2249" fmla="*/ 12173090 w 12191368"/>
              <a:gd name="connsiteY2249" fmla="*/ 6704457 h 6738329"/>
              <a:gd name="connsiteX2250" fmla="*/ 12170694 w 12191368"/>
              <a:gd name="connsiteY2250" fmla="*/ 6708443 h 6738329"/>
              <a:gd name="connsiteX2251" fmla="*/ 12168700 w 12191368"/>
              <a:gd name="connsiteY2251" fmla="*/ 6712847 h 6738329"/>
              <a:gd name="connsiteX2252" fmla="*/ 12167102 w 12191368"/>
              <a:gd name="connsiteY2252" fmla="*/ 6716832 h 6738329"/>
              <a:gd name="connsiteX2253" fmla="*/ 12165906 w 12191368"/>
              <a:gd name="connsiteY2253" fmla="*/ 6721028 h 6738329"/>
              <a:gd name="connsiteX2254" fmla="*/ 12164708 w 12191368"/>
              <a:gd name="connsiteY2254" fmla="*/ 6725432 h 6738329"/>
              <a:gd name="connsiteX2255" fmla="*/ 12163910 w 12191368"/>
              <a:gd name="connsiteY2255" fmla="*/ 6729628 h 6738329"/>
              <a:gd name="connsiteX2256" fmla="*/ 12163910 w 12191368"/>
              <a:gd name="connsiteY2256" fmla="*/ 6730676 h 6738329"/>
              <a:gd name="connsiteX2257" fmla="*/ 12163110 w 12191368"/>
              <a:gd name="connsiteY2257" fmla="*/ 6731725 h 6738329"/>
              <a:gd name="connsiteX2258" fmla="*/ 12161914 w 12191368"/>
              <a:gd name="connsiteY2258" fmla="*/ 6732564 h 6738329"/>
              <a:gd name="connsiteX2259" fmla="*/ 12160716 w 12191368"/>
              <a:gd name="connsiteY2259" fmla="*/ 6733613 h 6738329"/>
              <a:gd name="connsiteX2260" fmla="*/ 12157524 w 12191368"/>
              <a:gd name="connsiteY2260" fmla="*/ 6735291 h 6738329"/>
              <a:gd name="connsiteX2261" fmla="*/ 12153932 w 12191368"/>
              <a:gd name="connsiteY2261" fmla="*/ 6736550 h 6738329"/>
              <a:gd name="connsiteX2262" fmla="*/ 12151136 w 12191368"/>
              <a:gd name="connsiteY2262" fmla="*/ 6737179 h 6738329"/>
              <a:gd name="connsiteX2263" fmla="*/ 12147146 w 12191368"/>
              <a:gd name="connsiteY2263" fmla="*/ 6737808 h 6738329"/>
              <a:gd name="connsiteX2264" fmla="*/ 12141956 w 12191368"/>
              <a:gd name="connsiteY2264" fmla="*/ 6738228 h 6738329"/>
              <a:gd name="connsiteX2265" fmla="*/ 12139255 w 12191368"/>
              <a:gd name="connsiteY2265" fmla="*/ 6738329 h 6738329"/>
              <a:gd name="connsiteX2266" fmla="*/ 12098392 w 12191368"/>
              <a:gd name="connsiteY2266" fmla="*/ 6738329 h 6738329"/>
              <a:gd name="connsiteX2267" fmla="*/ 12083282 w 12191368"/>
              <a:gd name="connsiteY2267" fmla="*/ 6738018 h 6738329"/>
              <a:gd name="connsiteX2268" fmla="*/ 12061328 w 12191368"/>
              <a:gd name="connsiteY2268" fmla="*/ 6737179 h 6738329"/>
              <a:gd name="connsiteX2269" fmla="*/ 12037778 w 12191368"/>
              <a:gd name="connsiteY2269" fmla="*/ 6735920 h 6738329"/>
              <a:gd name="connsiteX2270" fmla="*/ 12013828 w 12191368"/>
              <a:gd name="connsiteY2270" fmla="*/ 6734662 h 6738329"/>
              <a:gd name="connsiteX2271" fmla="*/ 11990278 w 12191368"/>
              <a:gd name="connsiteY2271" fmla="*/ 6732984 h 6738329"/>
              <a:gd name="connsiteX2272" fmla="*/ 11967128 w 12191368"/>
              <a:gd name="connsiteY2272" fmla="*/ 6731096 h 6738329"/>
              <a:gd name="connsiteX2273" fmla="*/ 11944776 w 12191368"/>
              <a:gd name="connsiteY2273" fmla="*/ 6728998 h 6738329"/>
              <a:gd name="connsiteX2274" fmla="*/ 11925218 w 12191368"/>
              <a:gd name="connsiteY2274" fmla="*/ 6727111 h 6738329"/>
              <a:gd name="connsiteX2275" fmla="*/ 11907654 w 12191368"/>
              <a:gd name="connsiteY2275" fmla="*/ 6725013 h 6738329"/>
              <a:gd name="connsiteX2276" fmla="*/ 11900470 w 12191368"/>
              <a:gd name="connsiteY2276" fmla="*/ 6723964 h 6738329"/>
              <a:gd name="connsiteX2277" fmla="*/ 11893684 w 12191368"/>
              <a:gd name="connsiteY2277" fmla="*/ 6722916 h 6738329"/>
              <a:gd name="connsiteX2278" fmla="*/ 11887696 w 12191368"/>
              <a:gd name="connsiteY2278" fmla="*/ 6721867 h 6738329"/>
              <a:gd name="connsiteX2279" fmla="*/ 11883306 w 12191368"/>
              <a:gd name="connsiteY2279" fmla="*/ 6720818 h 6738329"/>
              <a:gd name="connsiteX2280" fmla="*/ 11879714 w 12191368"/>
              <a:gd name="connsiteY2280" fmla="*/ 6719769 h 6738329"/>
              <a:gd name="connsiteX2281" fmla="*/ 11877318 w 12191368"/>
              <a:gd name="connsiteY2281" fmla="*/ 6718930 h 6738329"/>
              <a:gd name="connsiteX2282" fmla="*/ 11874126 w 12191368"/>
              <a:gd name="connsiteY2282" fmla="*/ 6716623 h 6738329"/>
              <a:gd name="connsiteX2283" fmla="*/ 11871732 w 12191368"/>
              <a:gd name="connsiteY2283" fmla="*/ 6714316 h 6738329"/>
              <a:gd name="connsiteX2284" fmla="*/ 11868936 w 12191368"/>
              <a:gd name="connsiteY2284" fmla="*/ 6711589 h 6738329"/>
              <a:gd name="connsiteX2285" fmla="*/ 11866940 w 12191368"/>
              <a:gd name="connsiteY2285" fmla="*/ 6708862 h 6738329"/>
              <a:gd name="connsiteX2286" fmla="*/ 11862950 w 12191368"/>
              <a:gd name="connsiteY2286" fmla="*/ 6703618 h 6738329"/>
              <a:gd name="connsiteX2287" fmla="*/ 11858558 w 12191368"/>
              <a:gd name="connsiteY2287" fmla="*/ 6698164 h 6738329"/>
              <a:gd name="connsiteX2288" fmla="*/ 11854966 w 12191368"/>
              <a:gd name="connsiteY2288" fmla="*/ 6695857 h 6738329"/>
              <a:gd name="connsiteX2289" fmla="*/ 11851772 w 12191368"/>
              <a:gd name="connsiteY2289" fmla="*/ 6693550 h 6738329"/>
              <a:gd name="connsiteX2290" fmla="*/ 11848580 w 12191368"/>
              <a:gd name="connsiteY2290" fmla="*/ 6692081 h 6738329"/>
              <a:gd name="connsiteX2291" fmla="*/ 11845786 w 12191368"/>
              <a:gd name="connsiteY2291" fmla="*/ 6690613 h 6738329"/>
              <a:gd name="connsiteX2292" fmla="*/ 11842992 w 12191368"/>
              <a:gd name="connsiteY2292" fmla="*/ 6689774 h 6738329"/>
              <a:gd name="connsiteX2293" fmla="*/ 11840198 w 12191368"/>
              <a:gd name="connsiteY2293" fmla="*/ 6688935 h 6738329"/>
              <a:gd name="connsiteX2294" fmla="*/ 11837804 w 12191368"/>
              <a:gd name="connsiteY2294" fmla="*/ 6688516 h 6738329"/>
              <a:gd name="connsiteX2295" fmla="*/ 11835008 w 12191368"/>
              <a:gd name="connsiteY2295" fmla="*/ 6688306 h 6738329"/>
              <a:gd name="connsiteX2296" fmla="*/ 11832614 w 12191368"/>
              <a:gd name="connsiteY2296" fmla="*/ 6688516 h 6738329"/>
              <a:gd name="connsiteX2297" fmla="*/ 11830618 w 12191368"/>
              <a:gd name="connsiteY2297" fmla="*/ 6688725 h 6738329"/>
              <a:gd name="connsiteX2298" fmla="*/ 11828224 w 12191368"/>
              <a:gd name="connsiteY2298" fmla="*/ 6689145 h 6738329"/>
              <a:gd name="connsiteX2299" fmla="*/ 11826228 w 12191368"/>
              <a:gd name="connsiteY2299" fmla="*/ 6689774 h 6738329"/>
              <a:gd name="connsiteX2300" fmla="*/ 11821438 w 12191368"/>
              <a:gd name="connsiteY2300" fmla="*/ 6691452 h 6738329"/>
              <a:gd name="connsiteX2301" fmla="*/ 11817446 w 12191368"/>
              <a:gd name="connsiteY2301" fmla="*/ 6693550 h 6738329"/>
              <a:gd name="connsiteX2302" fmla="*/ 11809064 w 12191368"/>
              <a:gd name="connsiteY2302" fmla="*/ 6698584 h 6738329"/>
              <a:gd name="connsiteX2303" fmla="*/ 11804674 w 12191368"/>
              <a:gd name="connsiteY2303" fmla="*/ 6700891 h 6738329"/>
              <a:gd name="connsiteX2304" fmla="*/ 11800284 w 12191368"/>
              <a:gd name="connsiteY2304" fmla="*/ 6702989 h 6738329"/>
              <a:gd name="connsiteX2305" fmla="*/ 11797888 w 12191368"/>
              <a:gd name="connsiteY2305" fmla="*/ 6703828 h 6738329"/>
              <a:gd name="connsiteX2306" fmla="*/ 11795492 w 12191368"/>
              <a:gd name="connsiteY2306" fmla="*/ 6704667 h 6738329"/>
              <a:gd name="connsiteX2307" fmla="*/ 11793098 w 12191368"/>
              <a:gd name="connsiteY2307" fmla="*/ 6705296 h 6738329"/>
              <a:gd name="connsiteX2308" fmla="*/ 11789904 w 12191368"/>
              <a:gd name="connsiteY2308" fmla="*/ 6705716 h 6738329"/>
              <a:gd name="connsiteX2309" fmla="*/ 11787110 w 12191368"/>
              <a:gd name="connsiteY2309" fmla="*/ 6705925 h 6738329"/>
              <a:gd name="connsiteX2310" fmla="*/ 11784316 w 12191368"/>
              <a:gd name="connsiteY2310" fmla="*/ 6705925 h 6738329"/>
              <a:gd name="connsiteX2311" fmla="*/ 11781124 w 12191368"/>
              <a:gd name="connsiteY2311" fmla="*/ 6705716 h 6738329"/>
              <a:gd name="connsiteX2312" fmla="*/ 11777930 w 12191368"/>
              <a:gd name="connsiteY2312" fmla="*/ 6705296 h 6738329"/>
              <a:gd name="connsiteX2313" fmla="*/ 11781124 w 12191368"/>
              <a:gd name="connsiteY2313" fmla="*/ 6701940 h 6738329"/>
              <a:gd name="connsiteX2314" fmla="*/ 11783120 w 12191368"/>
              <a:gd name="connsiteY2314" fmla="*/ 6698584 h 6738329"/>
              <a:gd name="connsiteX2315" fmla="*/ 11784316 w 12191368"/>
              <a:gd name="connsiteY2315" fmla="*/ 6695647 h 6738329"/>
              <a:gd name="connsiteX2316" fmla="*/ 11784716 w 12191368"/>
              <a:gd name="connsiteY2316" fmla="*/ 6692711 h 6738329"/>
              <a:gd name="connsiteX2317" fmla="*/ 11784316 w 12191368"/>
              <a:gd name="connsiteY2317" fmla="*/ 6690194 h 6738329"/>
              <a:gd name="connsiteX2318" fmla="*/ 11783120 w 12191368"/>
              <a:gd name="connsiteY2318" fmla="*/ 6687677 h 6738329"/>
              <a:gd name="connsiteX2319" fmla="*/ 11781524 w 12191368"/>
              <a:gd name="connsiteY2319" fmla="*/ 6685579 h 6738329"/>
              <a:gd name="connsiteX2320" fmla="*/ 11779128 w 12191368"/>
              <a:gd name="connsiteY2320" fmla="*/ 6683481 h 6738329"/>
              <a:gd name="connsiteX2321" fmla="*/ 11776334 w 12191368"/>
              <a:gd name="connsiteY2321" fmla="*/ 6681384 h 6738329"/>
              <a:gd name="connsiteX2322" fmla="*/ 11773140 w 12191368"/>
              <a:gd name="connsiteY2322" fmla="*/ 6679496 h 6738329"/>
              <a:gd name="connsiteX2323" fmla="*/ 11769548 w 12191368"/>
              <a:gd name="connsiteY2323" fmla="*/ 6677608 h 6738329"/>
              <a:gd name="connsiteX2324" fmla="*/ 11765556 w 12191368"/>
              <a:gd name="connsiteY2324" fmla="*/ 6675931 h 6738329"/>
              <a:gd name="connsiteX2325" fmla="*/ 11756776 w 12191368"/>
              <a:gd name="connsiteY2325" fmla="*/ 6672784 h 6738329"/>
              <a:gd name="connsiteX2326" fmla="*/ 11747596 w 12191368"/>
              <a:gd name="connsiteY2326" fmla="*/ 6669638 h 6738329"/>
              <a:gd name="connsiteX2327" fmla="*/ 11738014 w 12191368"/>
              <a:gd name="connsiteY2327" fmla="*/ 6666492 h 6738329"/>
              <a:gd name="connsiteX2328" fmla="*/ 11729234 w 12191368"/>
              <a:gd name="connsiteY2328" fmla="*/ 6663345 h 6738329"/>
              <a:gd name="connsiteX2329" fmla="*/ 11724844 w 12191368"/>
              <a:gd name="connsiteY2329" fmla="*/ 6661667 h 6738329"/>
              <a:gd name="connsiteX2330" fmla="*/ 11720852 w 12191368"/>
              <a:gd name="connsiteY2330" fmla="*/ 6659569 h 6738329"/>
              <a:gd name="connsiteX2331" fmla="*/ 11717260 w 12191368"/>
              <a:gd name="connsiteY2331" fmla="*/ 6657682 h 6738329"/>
              <a:gd name="connsiteX2332" fmla="*/ 11714066 w 12191368"/>
              <a:gd name="connsiteY2332" fmla="*/ 6655794 h 6738329"/>
              <a:gd name="connsiteX2333" fmla="*/ 11711672 w 12191368"/>
              <a:gd name="connsiteY2333" fmla="*/ 6653487 h 6738329"/>
              <a:gd name="connsiteX2334" fmla="*/ 11709276 w 12191368"/>
              <a:gd name="connsiteY2334" fmla="*/ 6651179 h 6738329"/>
              <a:gd name="connsiteX2335" fmla="*/ 11707680 w 12191368"/>
              <a:gd name="connsiteY2335" fmla="*/ 6648872 h 6738329"/>
              <a:gd name="connsiteX2336" fmla="*/ 11706882 w 12191368"/>
              <a:gd name="connsiteY2336" fmla="*/ 6646145 h 6738329"/>
              <a:gd name="connsiteX2337" fmla="*/ 11706482 w 12191368"/>
              <a:gd name="connsiteY2337" fmla="*/ 6643209 h 6738329"/>
              <a:gd name="connsiteX2338" fmla="*/ 11706882 w 12191368"/>
              <a:gd name="connsiteY2338" fmla="*/ 6640062 h 6738329"/>
              <a:gd name="connsiteX2339" fmla="*/ 11708078 w 12191368"/>
              <a:gd name="connsiteY2339" fmla="*/ 6636706 h 6738329"/>
              <a:gd name="connsiteX2340" fmla="*/ 11710474 w 12191368"/>
              <a:gd name="connsiteY2340" fmla="*/ 6633350 h 6738329"/>
              <a:gd name="connsiteX2341" fmla="*/ 11705284 w 12191368"/>
              <a:gd name="connsiteY2341" fmla="*/ 6620136 h 6738329"/>
              <a:gd name="connsiteX2342" fmla="*/ 11701292 w 12191368"/>
              <a:gd name="connsiteY2342" fmla="*/ 6607131 h 6738329"/>
              <a:gd name="connsiteX2343" fmla="*/ 11697302 w 12191368"/>
              <a:gd name="connsiteY2343" fmla="*/ 6594336 h 6738329"/>
              <a:gd name="connsiteX2344" fmla="*/ 11694108 w 12191368"/>
              <a:gd name="connsiteY2344" fmla="*/ 6581121 h 6738329"/>
              <a:gd name="connsiteX2345" fmla="*/ 11691714 w 12191368"/>
              <a:gd name="connsiteY2345" fmla="*/ 6568116 h 6738329"/>
              <a:gd name="connsiteX2346" fmla="*/ 11690914 w 12191368"/>
              <a:gd name="connsiteY2346" fmla="*/ 6561614 h 6738329"/>
              <a:gd name="connsiteX2347" fmla="*/ 11690516 w 12191368"/>
              <a:gd name="connsiteY2347" fmla="*/ 6554902 h 6738329"/>
              <a:gd name="connsiteX2348" fmla="*/ 11690116 w 12191368"/>
              <a:gd name="connsiteY2348" fmla="*/ 6548399 h 6738329"/>
              <a:gd name="connsiteX2349" fmla="*/ 11690116 w 12191368"/>
              <a:gd name="connsiteY2349" fmla="*/ 6541687 h 6738329"/>
              <a:gd name="connsiteX2350" fmla="*/ 11690516 w 12191368"/>
              <a:gd name="connsiteY2350" fmla="*/ 6534975 h 6738329"/>
              <a:gd name="connsiteX2351" fmla="*/ 11690914 w 12191368"/>
              <a:gd name="connsiteY2351" fmla="*/ 6528472 h 6738329"/>
              <a:gd name="connsiteX2352" fmla="*/ 11687722 w 12191368"/>
              <a:gd name="connsiteY2352" fmla="*/ 6514838 h 6738329"/>
              <a:gd name="connsiteX2353" fmla="*/ 11684928 w 12191368"/>
              <a:gd name="connsiteY2353" fmla="*/ 6501204 h 6738329"/>
              <a:gd name="connsiteX2354" fmla="*/ 11682532 w 12191368"/>
              <a:gd name="connsiteY2354" fmla="*/ 6487780 h 6738329"/>
              <a:gd name="connsiteX2355" fmla="*/ 11680936 w 12191368"/>
              <a:gd name="connsiteY2355" fmla="*/ 6474146 h 6738329"/>
              <a:gd name="connsiteX2356" fmla="*/ 11679340 w 12191368"/>
              <a:gd name="connsiteY2356" fmla="*/ 6460512 h 6738329"/>
              <a:gd name="connsiteX2357" fmla="*/ 11678142 w 12191368"/>
              <a:gd name="connsiteY2357" fmla="*/ 6446878 h 6738329"/>
              <a:gd name="connsiteX2358" fmla="*/ 11677744 w 12191368"/>
              <a:gd name="connsiteY2358" fmla="*/ 6433244 h 6738329"/>
              <a:gd name="connsiteX2359" fmla="*/ 11676946 w 12191368"/>
              <a:gd name="connsiteY2359" fmla="*/ 6419819 h 6738329"/>
              <a:gd name="connsiteX2360" fmla="*/ 11676146 w 12191368"/>
              <a:gd name="connsiteY2360" fmla="*/ 6392551 h 6738329"/>
              <a:gd name="connsiteX2361" fmla="*/ 11675746 w 12191368"/>
              <a:gd name="connsiteY2361" fmla="*/ 6365073 h 6738329"/>
              <a:gd name="connsiteX2362" fmla="*/ 11674948 w 12191368"/>
              <a:gd name="connsiteY2362" fmla="*/ 6338015 h 6738329"/>
              <a:gd name="connsiteX2363" fmla="*/ 11674150 w 12191368"/>
              <a:gd name="connsiteY2363" fmla="*/ 6324381 h 6738329"/>
              <a:gd name="connsiteX2364" fmla="*/ 11672954 w 12191368"/>
              <a:gd name="connsiteY2364" fmla="*/ 6310537 h 6738329"/>
              <a:gd name="connsiteX2365" fmla="*/ 11656188 w 12191368"/>
              <a:gd name="connsiteY2365" fmla="*/ 6031563 h 6738329"/>
              <a:gd name="connsiteX2366" fmla="*/ 11638226 w 12191368"/>
              <a:gd name="connsiteY2366" fmla="*/ 6031353 h 6738329"/>
              <a:gd name="connsiteX2367" fmla="*/ 11630244 w 12191368"/>
              <a:gd name="connsiteY2367" fmla="*/ 6049811 h 6738329"/>
              <a:gd name="connsiteX2368" fmla="*/ 11622260 w 12191368"/>
              <a:gd name="connsiteY2368" fmla="*/ 6068479 h 6738329"/>
              <a:gd name="connsiteX2369" fmla="*/ 11615076 w 12191368"/>
              <a:gd name="connsiteY2369" fmla="*/ 6086938 h 6738329"/>
              <a:gd name="connsiteX2370" fmla="*/ 11607892 w 12191368"/>
              <a:gd name="connsiteY2370" fmla="*/ 6105606 h 6738329"/>
              <a:gd name="connsiteX2371" fmla="*/ 11579552 w 12191368"/>
              <a:gd name="connsiteY2371" fmla="*/ 6180069 h 6738329"/>
              <a:gd name="connsiteX2372" fmla="*/ 11572368 w 12191368"/>
              <a:gd name="connsiteY2372" fmla="*/ 6198737 h 6738329"/>
              <a:gd name="connsiteX2373" fmla="*/ 11565182 w 12191368"/>
              <a:gd name="connsiteY2373" fmla="*/ 6217196 h 6738329"/>
              <a:gd name="connsiteX2374" fmla="*/ 11556800 w 12191368"/>
              <a:gd name="connsiteY2374" fmla="*/ 6235864 h 6738329"/>
              <a:gd name="connsiteX2375" fmla="*/ 11548818 w 12191368"/>
              <a:gd name="connsiteY2375" fmla="*/ 6254322 h 6738329"/>
              <a:gd name="connsiteX2376" fmla="*/ 11540434 w 12191368"/>
              <a:gd name="connsiteY2376" fmla="*/ 6272571 h 6738329"/>
              <a:gd name="connsiteX2377" fmla="*/ 11530856 w 12191368"/>
              <a:gd name="connsiteY2377" fmla="*/ 6291030 h 6738329"/>
              <a:gd name="connsiteX2378" fmla="*/ 11520876 w 12191368"/>
              <a:gd name="connsiteY2378" fmla="*/ 6309278 h 6738329"/>
              <a:gd name="connsiteX2379" fmla="*/ 11510498 w 12191368"/>
              <a:gd name="connsiteY2379" fmla="*/ 6327527 h 6738329"/>
              <a:gd name="connsiteX2380" fmla="*/ 11511696 w 12191368"/>
              <a:gd name="connsiteY2380" fmla="*/ 6335288 h 6738329"/>
              <a:gd name="connsiteX2381" fmla="*/ 11512096 w 12191368"/>
              <a:gd name="connsiteY2381" fmla="*/ 6342629 h 6738329"/>
              <a:gd name="connsiteX2382" fmla="*/ 11511696 w 12191368"/>
              <a:gd name="connsiteY2382" fmla="*/ 6350390 h 6738329"/>
              <a:gd name="connsiteX2383" fmla="*/ 11510100 w 12191368"/>
              <a:gd name="connsiteY2383" fmla="*/ 6357732 h 6738329"/>
              <a:gd name="connsiteX2384" fmla="*/ 11508104 w 12191368"/>
              <a:gd name="connsiteY2384" fmla="*/ 6365073 h 6738329"/>
              <a:gd name="connsiteX2385" fmla="*/ 11505310 w 12191368"/>
              <a:gd name="connsiteY2385" fmla="*/ 6372625 h 6738329"/>
              <a:gd name="connsiteX2386" fmla="*/ 11501318 w 12191368"/>
              <a:gd name="connsiteY2386" fmla="*/ 6379966 h 6738329"/>
              <a:gd name="connsiteX2387" fmla="*/ 11495730 w 12191368"/>
              <a:gd name="connsiteY2387" fmla="*/ 6387307 h 6738329"/>
              <a:gd name="connsiteX2388" fmla="*/ 11496130 w 12191368"/>
              <a:gd name="connsiteY2388" fmla="*/ 6390034 h 6738329"/>
              <a:gd name="connsiteX2389" fmla="*/ 11496130 w 12191368"/>
              <a:gd name="connsiteY2389" fmla="*/ 6392761 h 6738329"/>
              <a:gd name="connsiteX2390" fmla="*/ 11495730 w 12191368"/>
              <a:gd name="connsiteY2390" fmla="*/ 6395278 h 6738329"/>
              <a:gd name="connsiteX2391" fmla="*/ 11495330 w 12191368"/>
              <a:gd name="connsiteY2391" fmla="*/ 6398005 h 6738329"/>
              <a:gd name="connsiteX2392" fmla="*/ 11494134 w 12191368"/>
              <a:gd name="connsiteY2392" fmla="*/ 6400522 h 6738329"/>
              <a:gd name="connsiteX2393" fmla="*/ 11492936 w 12191368"/>
              <a:gd name="connsiteY2393" fmla="*/ 6403039 h 6738329"/>
              <a:gd name="connsiteX2394" fmla="*/ 11491340 w 12191368"/>
              <a:gd name="connsiteY2394" fmla="*/ 6405556 h 6738329"/>
              <a:gd name="connsiteX2395" fmla="*/ 11489742 w 12191368"/>
              <a:gd name="connsiteY2395" fmla="*/ 6407863 h 6738329"/>
              <a:gd name="connsiteX2396" fmla="*/ 11485752 w 12191368"/>
              <a:gd name="connsiteY2396" fmla="*/ 6412478 h 6738329"/>
              <a:gd name="connsiteX2397" fmla="*/ 11480962 w 12191368"/>
              <a:gd name="connsiteY2397" fmla="*/ 6416883 h 6738329"/>
              <a:gd name="connsiteX2398" fmla="*/ 11475772 w 12191368"/>
              <a:gd name="connsiteY2398" fmla="*/ 6421497 h 6738329"/>
              <a:gd name="connsiteX2399" fmla="*/ 11470584 w 12191368"/>
              <a:gd name="connsiteY2399" fmla="*/ 6425902 h 6738329"/>
              <a:gd name="connsiteX2400" fmla="*/ 11464596 w 12191368"/>
              <a:gd name="connsiteY2400" fmla="*/ 6430307 h 6738329"/>
              <a:gd name="connsiteX2401" fmla="*/ 11459408 w 12191368"/>
              <a:gd name="connsiteY2401" fmla="*/ 6434922 h 6738329"/>
              <a:gd name="connsiteX2402" fmla="*/ 11454618 w 12191368"/>
              <a:gd name="connsiteY2402" fmla="*/ 6439536 h 6738329"/>
              <a:gd name="connsiteX2403" fmla="*/ 11450226 w 12191368"/>
              <a:gd name="connsiteY2403" fmla="*/ 6444361 h 6738329"/>
              <a:gd name="connsiteX2404" fmla="*/ 11447034 w 12191368"/>
              <a:gd name="connsiteY2404" fmla="*/ 6449185 h 6738329"/>
              <a:gd name="connsiteX2405" fmla="*/ 11445436 w 12191368"/>
              <a:gd name="connsiteY2405" fmla="*/ 6451702 h 6738329"/>
              <a:gd name="connsiteX2406" fmla="*/ 11444240 w 12191368"/>
              <a:gd name="connsiteY2406" fmla="*/ 6454429 h 6738329"/>
              <a:gd name="connsiteX2407" fmla="*/ 11443442 w 12191368"/>
              <a:gd name="connsiteY2407" fmla="*/ 6457156 h 6738329"/>
              <a:gd name="connsiteX2408" fmla="*/ 11442642 w 12191368"/>
              <a:gd name="connsiteY2408" fmla="*/ 6459673 h 6738329"/>
              <a:gd name="connsiteX2409" fmla="*/ 11442642 w 12191368"/>
              <a:gd name="connsiteY2409" fmla="*/ 6462609 h 6738329"/>
              <a:gd name="connsiteX2410" fmla="*/ 11442642 w 12191368"/>
              <a:gd name="connsiteY2410" fmla="*/ 6465336 h 6738329"/>
              <a:gd name="connsiteX2411" fmla="*/ 11442642 w 12191368"/>
              <a:gd name="connsiteY2411" fmla="*/ 6467853 h 6738329"/>
              <a:gd name="connsiteX2412" fmla="*/ 11441844 w 12191368"/>
              <a:gd name="connsiteY2412" fmla="*/ 6469951 h 6738329"/>
              <a:gd name="connsiteX2413" fmla="*/ 11440248 w 12191368"/>
              <a:gd name="connsiteY2413" fmla="*/ 6471839 h 6738329"/>
              <a:gd name="connsiteX2414" fmla="*/ 11438252 w 12191368"/>
              <a:gd name="connsiteY2414" fmla="*/ 6473097 h 6738329"/>
              <a:gd name="connsiteX2415" fmla="*/ 11435458 w 12191368"/>
              <a:gd name="connsiteY2415" fmla="*/ 6474146 h 6738329"/>
              <a:gd name="connsiteX2416" fmla="*/ 11432266 w 12191368"/>
              <a:gd name="connsiteY2416" fmla="*/ 6474566 h 6738329"/>
              <a:gd name="connsiteX2417" fmla="*/ 11429072 w 12191368"/>
              <a:gd name="connsiteY2417" fmla="*/ 6474985 h 6738329"/>
              <a:gd name="connsiteX2418" fmla="*/ 11425080 w 12191368"/>
              <a:gd name="connsiteY2418" fmla="*/ 6475195 h 6738329"/>
              <a:gd name="connsiteX2419" fmla="*/ 11421090 w 12191368"/>
              <a:gd name="connsiteY2419" fmla="*/ 6474985 h 6738329"/>
              <a:gd name="connsiteX2420" fmla="*/ 11417098 w 12191368"/>
              <a:gd name="connsiteY2420" fmla="*/ 6474985 h 6738329"/>
              <a:gd name="connsiteX2421" fmla="*/ 11408714 w 12191368"/>
              <a:gd name="connsiteY2421" fmla="*/ 6474355 h 6738329"/>
              <a:gd name="connsiteX2422" fmla="*/ 11399934 w 12191368"/>
              <a:gd name="connsiteY2422" fmla="*/ 6473726 h 6738329"/>
              <a:gd name="connsiteX2423" fmla="*/ 11392350 w 12191368"/>
              <a:gd name="connsiteY2423" fmla="*/ 6473307 h 6738329"/>
              <a:gd name="connsiteX2424" fmla="*/ 11341658 w 12191368"/>
              <a:gd name="connsiteY2424" fmla="*/ 6473097 h 6738329"/>
              <a:gd name="connsiteX2425" fmla="*/ 11290566 w 12191368"/>
              <a:gd name="connsiteY2425" fmla="*/ 6472887 h 6738329"/>
              <a:gd name="connsiteX2426" fmla="*/ 11188384 w 12191368"/>
              <a:gd name="connsiteY2426" fmla="*/ 6472678 h 6738329"/>
              <a:gd name="connsiteX2427" fmla="*/ 11190778 w 12191368"/>
              <a:gd name="connsiteY2427" fmla="*/ 6478551 h 6738329"/>
              <a:gd name="connsiteX2428" fmla="*/ 11191178 w 12191368"/>
              <a:gd name="connsiteY2428" fmla="*/ 6481068 h 6738329"/>
              <a:gd name="connsiteX2429" fmla="*/ 11191578 w 12191368"/>
              <a:gd name="connsiteY2429" fmla="*/ 6483375 h 6738329"/>
              <a:gd name="connsiteX2430" fmla="*/ 11191578 w 12191368"/>
              <a:gd name="connsiteY2430" fmla="*/ 6485263 h 6738329"/>
              <a:gd name="connsiteX2431" fmla="*/ 11191578 w 12191368"/>
              <a:gd name="connsiteY2431" fmla="*/ 6487151 h 6738329"/>
              <a:gd name="connsiteX2432" fmla="*/ 11190778 w 12191368"/>
              <a:gd name="connsiteY2432" fmla="*/ 6488829 h 6738329"/>
              <a:gd name="connsiteX2433" fmla="*/ 11189980 w 12191368"/>
              <a:gd name="connsiteY2433" fmla="*/ 6490297 h 6738329"/>
              <a:gd name="connsiteX2434" fmla="*/ 11189182 w 12191368"/>
              <a:gd name="connsiteY2434" fmla="*/ 6491346 h 6738329"/>
              <a:gd name="connsiteX2435" fmla="*/ 11187586 w 12191368"/>
              <a:gd name="connsiteY2435" fmla="*/ 6492394 h 6738329"/>
              <a:gd name="connsiteX2436" fmla="*/ 11186388 w 12191368"/>
              <a:gd name="connsiteY2436" fmla="*/ 6493234 h 6738329"/>
              <a:gd name="connsiteX2437" fmla="*/ 11184792 w 12191368"/>
              <a:gd name="connsiteY2437" fmla="*/ 6493863 h 6738329"/>
              <a:gd name="connsiteX2438" fmla="*/ 11182796 w 12191368"/>
              <a:gd name="connsiteY2438" fmla="*/ 6494283 h 6738329"/>
              <a:gd name="connsiteX2439" fmla="*/ 11180800 w 12191368"/>
              <a:gd name="connsiteY2439" fmla="*/ 6494702 h 6738329"/>
              <a:gd name="connsiteX2440" fmla="*/ 11178804 w 12191368"/>
              <a:gd name="connsiteY2440" fmla="*/ 6494912 h 6738329"/>
              <a:gd name="connsiteX2441" fmla="*/ 11176410 w 12191368"/>
              <a:gd name="connsiteY2441" fmla="*/ 6495121 h 6738329"/>
              <a:gd name="connsiteX2442" fmla="*/ 11171220 w 12191368"/>
              <a:gd name="connsiteY2442" fmla="*/ 6495121 h 6738329"/>
              <a:gd name="connsiteX2443" fmla="*/ 11165632 w 12191368"/>
              <a:gd name="connsiteY2443" fmla="*/ 6494702 h 6738329"/>
              <a:gd name="connsiteX2444" fmla="*/ 11160044 w 12191368"/>
              <a:gd name="connsiteY2444" fmla="*/ 6494073 h 6738329"/>
              <a:gd name="connsiteX2445" fmla="*/ 11154456 w 12191368"/>
              <a:gd name="connsiteY2445" fmla="*/ 6493444 h 6738329"/>
              <a:gd name="connsiteX2446" fmla="*/ 11142880 w 12191368"/>
              <a:gd name="connsiteY2446" fmla="*/ 6492185 h 6738329"/>
              <a:gd name="connsiteX2447" fmla="*/ 11137292 w 12191368"/>
              <a:gd name="connsiteY2447" fmla="*/ 6491765 h 6738329"/>
              <a:gd name="connsiteX2448" fmla="*/ 11132104 w 12191368"/>
              <a:gd name="connsiteY2448" fmla="*/ 6491556 h 6738329"/>
              <a:gd name="connsiteX2449" fmla="*/ 11118132 w 12191368"/>
              <a:gd name="connsiteY2449" fmla="*/ 6491975 h 6738329"/>
              <a:gd name="connsiteX2450" fmla="*/ 11103764 w 12191368"/>
              <a:gd name="connsiteY2450" fmla="*/ 6492814 h 6738329"/>
              <a:gd name="connsiteX2451" fmla="*/ 11089394 w 12191368"/>
              <a:gd name="connsiteY2451" fmla="*/ 6494073 h 6738329"/>
              <a:gd name="connsiteX2452" fmla="*/ 11075424 w 12191368"/>
              <a:gd name="connsiteY2452" fmla="*/ 6495541 h 6738329"/>
              <a:gd name="connsiteX2453" fmla="*/ 11046686 w 12191368"/>
              <a:gd name="connsiteY2453" fmla="*/ 6498268 h 6738329"/>
              <a:gd name="connsiteX2454" fmla="*/ 11032316 w 12191368"/>
              <a:gd name="connsiteY2454" fmla="*/ 6499317 h 6738329"/>
              <a:gd name="connsiteX2455" fmla="*/ 11017946 w 12191368"/>
              <a:gd name="connsiteY2455" fmla="*/ 6500156 h 6738329"/>
              <a:gd name="connsiteX2456" fmla="*/ 11011160 w 12191368"/>
              <a:gd name="connsiteY2456" fmla="*/ 6500365 h 6738329"/>
              <a:gd name="connsiteX2457" fmla="*/ 11003576 w 12191368"/>
              <a:gd name="connsiteY2457" fmla="*/ 6500575 h 6738329"/>
              <a:gd name="connsiteX2458" fmla="*/ 10996792 w 12191368"/>
              <a:gd name="connsiteY2458" fmla="*/ 6500575 h 6738329"/>
              <a:gd name="connsiteX2459" fmla="*/ 10990006 w 12191368"/>
              <a:gd name="connsiteY2459" fmla="*/ 6500365 h 6738329"/>
              <a:gd name="connsiteX2460" fmla="*/ 10982820 w 12191368"/>
              <a:gd name="connsiteY2460" fmla="*/ 6499946 h 6738329"/>
              <a:gd name="connsiteX2461" fmla="*/ 10975636 w 12191368"/>
              <a:gd name="connsiteY2461" fmla="*/ 6499526 h 6738329"/>
              <a:gd name="connsiteX2462" fmla="*/ 10968850 w 12191368"/>
              <a:gd name="connsiteY2462" fmla="*/ 6498687 h 6738329"/>
              <a:gd name="connsiteX2463" fmla="*/ 10962064 w 12191368"/>
              <a:gd name="connsiteY2463" fmla="*/ 6497848 h 6738329"/>
              <a:gd name="connsiteX2464" fmla="*/ 10955280 w 12191368"/>
              <a:gd name="connsiteY2464" fmla="*/ 6496590 h 6738329"/>
              <a:gd name="connsiteX2465" fmla="*/ 10948494 w 12191368"/>
              <a:gd name="connsiteY2465" fmla="*/ 6495331 h 6738329"/>
              <a:gd name="connsiteX2466" fmla="*/ 10941708 w 12191368"/>
              <a:gd name="connsiteY2466" fmla="*/ 6493653 h 6738329"/>
              <a:gd name="connsiteX2467" fmla="*/ 10934922 w 12191368"/>
              <a:gd name="connsiteY2467" fmla="*/ 6491765 h 6738329"/>
              <a:gd name="connsiteX2468" fmla="*/ 10928136 w 12191368"/>
              <a:gd name="connsiteY2468" fmla="*/ 6489458 h 6738329"/>
              <a:gd name="connsiteX2469" fmla="*/ 10921750 w 12191368"/>
              <a:gd name="connsiteY2469" fmla="*/ 6486731 h 6738329"/>
              <a:gd name="connsiteX2470" fmla="*/ 10915364 w 12191368"/>
              <a:gd name="connsiteY2470" fmla="*/ 6484005 h 6738329"/>
              <a:gd name="connsiteX2471" fmla="*/ 10908578 w 12191368"/>
              <a:gd name="connsiteY2471" fmla="*/ 6480858 h 6738329"/>
              <a:gd name="connsiteX2472" fmla="*/ 10879840 w 12191368"/>
              <a:gd name="connsiteY2472" fmla="*/ 6468692 h 6738329"/>
              <a:gd name="connsiteX2473" fmla="*/ 10871856 w 12191368"/>
              <a:gd name="connsiteY2473" fmla="*/ 6470580 h 6738329"/>
              <a:gd name="connsiteX2474" fmla="*/ 10863874 w 12191368"/>
              <a:gd name="connsiteY2474" fmla="*/ 6472048 h 6738329"/>
              <a:gd name="connsiteX2475" fmla="*/ 10856688 w 12191368"/>
              <a:gd name="connsiteY2475" fmla="*/ 6473097 h 6738329"/>
              <a:gd name="connsiteX2476" fmla="*/ 10849104 w 12191368"/>
              <a:gd name="connsiteY2476" fmla="*/ 6473936 h 6738329"/>
              <a:gd name="connsiteX2477" fmla="*/ 10841520 w 12191368"/>
              <a:gd name="connsiteY2477" fmla="*/ 6474355 h 6738329"/>
              <a:gd name="connsiteX2478" fmla="*/ 10834736 w 12191368"/>
              <a:gd name="connsiteY2478" fmla="*/ 6474775 h 6738329"/>
              <a:gd name="connsiteX2479" fmla="*/ 10827950 w 12191368"/>
              <a:gd name="connsiteY2479" fmla="*/ 6474775 h 6738329"/>
              <a:gd name="connsiteX2480" fmla="*/ 10821164 w 12191368"/>
              <a:gd name="connsiteY2480" fmla="*/ 6474566 h 6738329"/>
              <a:gd name="connsiteX2481" fmla="*/ 10814778 w 12191368"/>
              <a:gd name="connsiteY2481" fmla="*/ 6474146 h 6738329"/>
              <a:gd name="connsiteX2482" fmla="*/ 10807992 w 12191368"/>
              <a:gd name="connsiteY2482" fmla="*/ 6473517 h 6738329"/>
              <a:gd name="connsiteX2483" fmla="*/ 10802006 w 12191368"/>
              <a:gd name="connsiteY2483" fmla="*/ 6472678 h 6738329"/>
              <a:gd name="connsiteX2484" fmla="*/ 10796018 w 12191368"/>
              <a:gd name="connsiteY2484" fmla="*/ 6471419 h 6738329"/>
              <a:gd name="connsiteX2485" fmla="*/ 10790430 w 12191368"/>
              <a:gd name="connsiteY2485" fmla="*/ 6469741 h 6738329"/>
              <a:gd name="connsiteX2486" fmla="*/ 10785240 w 12191368"/>
              <a:gd name="connsiteY2486" fmla="*/ 6468063 h 6738329"/>
              <a:gd name="connsiteX2487" fmla="*/ 10779652 w 12191368"/>
              <a:gd name="connsiteY2487" fmla="*/ 6466385 h 6738329"/>
              <a:gd name="connsiteX2488" fmla="*/ 10774464 w 12191368"/>
              <a:gd name="connsiteY2488" fmla="*/ 6464287 h 6738329"/>
              <a:gd name="connsiteX2489" fmla="*/ 10770072 w 12191368"/>
              <a:gd name="connsiteY2489" fmla="*/ 6461980 h 6738329"/>
              <a:gd name="connsiteX2490" fmla="*/ 10765682 w 12191368"/>
              <a:gd name="connsiteY2490" fmla="*/ 6459463 h 6738329"/>
              <a:gd name="connsiteX2491" fmla="*/ 10761292 w 12191368"/>
              <a:gd name="connsiteY2491" fmla="*/ 6456736 h 6738329"/>
              <a:gd name="connsiteX2492" fmla="*/ 10757700 w 12191368"/>
              <a:gd name="connsiteY2492" fmla="*/ 6453590 h 6738329"/>
              <a:gd name="connsiteX2493" fmla="*/ 10754106 w 12191368"/>
              <a:gd name="connsiteY2493" fmla="*/ 6450234 h 6738329"/>
              <a:gd name="connsiteX2494" fmla="*/ 10750514 w 12191368"/>
              <a:gd name="connsiteY2494" fmla="*/ 6446878 h 6738329"/>
              <a:gd name="connsiteX2495" fmla="*/ 10747322 w 12191368"/>
              <a:gd name="connsiteY2495" fmla="*/ 6443312 h 6738329"/>
              <a:gd name="connsiteX2496" fmla="*/ 10744528 w 12191368"/>
              <a:gd name="connsiteY2496" fmla="*/ 6439536 h 6738329"/>
              <a:gd name="connsiteX2497" fmla="*/ 10742132 w 12191368"/>
              <a:gd name="connsiteY2497" fmla="*/ 6435341 h 6738329"/>
              <a:gd name="connsiteX2498" fmla="*/ 10740136 w 12191368"/>
              <a:gd name="connsiteY2498" fmla="*/ 6431146 h 6738329"/>
              <a:gd name="connsiteX2499" fmla="*/ 10738142 w 12191368"/>
              <a:gd name="connsiteY2499" fmla="*/ 6426951 h 6738329"/>
              <a:gd name="connsiteX2500" fmla="*/ 10736544 w 12191368"/>
              <a:gd name="connsiteY2500" fmla="*/ 6422336 h 6738329"/>
              <a:gd name="connsiteX2501" fmla="*/ 10735746 w 12191368"/>
              <a:gd name="connsiteY2501" fmla="*/ 6417512 h 6738329"/>
              <a:gd name="connsiteX2502" fmla="*/ 10734948 w 12191368"/>
              <a:gd name="connsiteY2502" fmla="*/ 6412478 h 6738329"/>
              <a:gd name="connsiteX2503" fmla="*/ 10734548 w 12191368"/>
              <a:gd name="connsiteY2503" fmla="*/ 6407444 h 6738329"/>
              <a:gd name="connsiteX2504" fmla="*/ 10734548 w 12191368"/>
              <a:gd name="connsiteY2504" fmla="*/ 6402200 h 6738329"/>
              <a:gd name="connsiteX2505" fmla="*/ 10732154 w 12191368"/>
              <a:gd name="connsiteY2505" fmla="*/ 6397585 h 6738329"/>
              <a:gd name="connsiteX2506" fmla="*/ 10729760 w 12191368"/>
              <a:gd name="connsiteY2506" fmla="*/ 6393180 h 6738329"/>
              <a:gd name="connsiteX2507" fmla="*/ 10728162 w 12191368"/>
              <a:gd name="connsiteY2507" fmla="*/ 6388566 h 6738329"/>
              <a:gd name="connsiteX2508" fmla="*/ 10726964 w 12191368"/>
              <a:gd name="connsiteY2508" fmla="*/ 6384161 h 6738329"/>
              <a:gd name="connsiteX2509" fmla="*/ 10726566 w 12191368"/>
              <a:gd name="connsiteY2509" fmla="*/ 6379337 h 6738329"/>
              <a:gd name="connsiteX2510" fmla="*/ 10726964 w 12191368"/>
              <a:gd name="connsiteY2510" fmla="*/ 6374932 h 6738329"/>
              <a:gd name="connsiteX2511" fmla="*/ 10727364 w 12191368"/>
              <a:gd name="connsiteY2511" fmla="*/ 6372625 h 6738329"/>
              <a:gd name="connsiteX2512" fmla="*/ 10728162 w 12191368"/>
              <a:gd name="connsiteY2512" fmla="*/ 6370317 h 6738329"/>
              <a:gd name="connsiteX2513" fmla="*/ 10729360 w 12191368"/>
              <a:gd name="connsiteY2513" fmla="*/ 6368010 h 6738329"/>
              <a:gd name="connsiteX2514" fmla="*/ 10730558 w 12191368"/>
              <a:gd name="connsiteY2514" fmla="*/ 6365493 h 6738329"/>
              <a:gd name="connsiteX2515" fmla="*/ 10727364 w 12191368"/>
              <a:gd name="connsiteY2515" fmla="*/ 6360878 h 6738329"/>
              <a:gd name="connsiteX2516" fmla="*/ 10724570 w 12191368"/>
              <a:gd name="connsiteY2516" fmla="*/ 6356263 h 6738329"/>
              <a:gd name="connsiteX2517" fmla="*/ 10722974 w 12191368"/>
              <a:gd name="connsiteY2517" fmla="*/ 6351439 h 6738329"/>
              <a:gd name="connsiteX2518" fmla="*/ 10722176 w 12191368"/>
              <a:gd name="connsiteY2518" fmla="*/ 6349132 h 6738329"/>
              <a:gd name="connsiteX2519" fmla="*/ 10721776 w 12191368"/>
              <a:gd name="connsiteY2519" fmla="*/ 6346615 h 6738329"/>
              <a:gd name="connsiteX2520" fmla="*/ 10721376 w 12191368"/>
              <a:gd name="connsiteY2520" fmla="*/ 6344308 h 6738329"/>
              <a:gd name="connsiteX2521" fmla="*/ 10721776 w 12191368"/>
              <a:gd name="connsiteY2521" fmla="*/ 6341790 h 6738329"/>
              <a:gd name="connsiteX2522" fmla="*/ 10722176 w 12191368"/>
              <a:gd name="connsiteY2522" fmla="*/ 6339483 h 6738329"/>
              <a:gd name="connsiteX2523" fmla="*/ 10722574 w 12191368"/>
              <a:gd name="connsiteY2523" fmla="*/ 6337176 h 6738329"/>
              <a:gd name="connsiteX2524" fmla="*/ 10723772 w 12191368"/>
              <a:gd name="connsiteY2524" fmla="*/ 6334869 h 6738329"/>
              <a:gd name="connsiteX2525" fmla="*/ 10725368 w 12191368"/>
              <a:gd name="connsiteY2525" fmla="*/ 6332351 h 6738329"/>
              <a:gd name="connsiteX2526" fmla="*/ 10727364 w 12191368"/>
              <a:gd name="connsiteY2526" fmla="*/ 6329834 h 6738329"/>
              <a:gd name="connsiteX2527" fmla="*/ 10729760 w 12191368"/>
              <a:gd name="connsiteY2527" fmla="*/ 6327527 h 6738329"/>
              <a:gd name="connsiteX2528" fmla="*/ 10710998 w 12191368"/>
              <a:gd name="connsiteY2528" fmla="*/ 6270474 h 6738329"/>
              <a:gd name="connsiteX2529" fmla="*/ 10702218 w 12191368"/>
              <a:gd name="connsiteY2529" fmla="*/ 6270474 h 6738329"/>
              <a:gd name="connsiteX2530" fmla="*/ 10693036 w 12191368"/>
              <a:gd name="connsiteY2530" fmla="*/ 6270054 h 6738329"/>
              <a:gd name="connsiteX2531" fmla="*/ 10620790 w 12191368"/>
              <a:gd name="connsiteY2531" fmla="*/ 6422965 h 6738329"/>
              <a:gd name="connsiteX2532" fmla="*/ 10614006 w 12191368"/>
              <a:gd name="connsiteY2532" fmla="*/ 6435341 h 6738329"/>
              <a:gd name="connsiteX2533" fmla="*/ 10608018 w 12191368"/>
              <a:gd name="connsiteY2533" fmla="*/ 6448136 h 6738329"/>
              <a:gd name="connsiteX2534" fmla="*/ 10596442 w 12191368"/>
              <a:gd name="connsiteY2534" fmla="*/ 6473517 h 6738329"/>
              <a:gd name="connsiteX2535" fmla="*/ 10585266 w 12191368"/>
              <a:gd name="connsiteY2535" fmla="*/ 6498687 h 6738329"/>
              <a:gd name="connsiteX2536" fmla="*/ 10572892 w 12191368"/>
              <a:gd name="connsiteY2536" fmla="*/ 6524068 h 6738329"/>
              <a:gd name="connsiteX2537" fmla="*/ 10566904 w 12191368"/>
              <a:gd name="connsiteY2537" fmla="*/ 6536443 h 6738329"/>
              <a:gd name="connsiteX2538" fmla="*/ 10560120 w 12191368"/>
              <a:gd name="connsiteY2538" fmla="*/ 6549029 h 6738329"/>
              <a:gd name="connsiteX2539" fmla="*/ 10552936 w 12191368"/>
              <a:gd name="connsiteY2539" fmla="*/ 6561614 h 6738329"/>
              <a:gd name="connsiteX2540" fmla="*/ 10544952 w 12191368"/>
              <a:gd name="connsiteY2540" fmla="*/ 6573780 h 6738329"/>
              <a:gd name="connsiteX2541" fmla="*/ 10536968 w 12191368"/>
              <a:gd name="connsiteY2541" fmla="*/ 6586155 h 6738329"/>
              <a:gd name="connsiteX2542" fmla="*/ 10527788 w 12191368"/>
              <a:gd name="connsiteY2542" fmla="*/ 6598321 h 6738329"/>
              <a:gd name="connsiteX2543" fmla="*/ 10517810 w 12191368"/>
              <a:gd name="connsiteY2543" fmla="*/ 6610486 h 6738329"/>
              <a:gd name="connsiteX2544" fmla="*/ 10507432 w 12191368"/>
              <a:gd name="connsiteY2544" fmla="*/ 6622233 h 6738329"/>
              <a:gd name="connsiteX2545" fmla="*/ 10505036 w 12191368"/>
              <a:gd name="connsiteY2545" fmla="*/ 6628106 h 6738329"/>
              <a:gd name="connsiteX2546" fmla="*/ 10502242 w 12191368"/>
              <a:gd name="connsiteY2546" fmla="*/ 6633560 h 6738329"/>
              <a:gd name="connsiteX2547" fmla="*/ 10499050 w 12191368"/>
              <a:gd name="connsiteY2547" fmla="*/ 6638594 h 6738329"/>
              <a:gd name="connsiteX2548" fmla="*/ 10495456 w 12191368"/>
              <a:gd name="connsiteY2548" fmla="*/ 6643628 h 6738329"/>
              <a:gd name="connsiteX2549" fmla="*/ 10491466 w 12191368"/>
              <a:gd name="connsiteY2549" fmla="*/ 6647823 h 6738329"/>
              <a:gd name="connsiteX2550" fmla="*/ 10487074 w 12191368"/>
              <a:gd name="connsiteY2550" fmla="*/ 6651808 h 6738329"/>
              <a:gd name="connsiteX2551" fmla="*/ 10483882 w 12191368"/>
              <a:gd name="connsiteY2551" fmla="*/ 6653487 h 6738329"/>
              <a:gd name="connsiteX2552" fmla="*/ 10481088 w 12191368"/>
              <a:gd name="connsiteY2552" fmla="*/ 6655165 h 6738329"/>
              <a:gd name="connsiteX2553" fmla="*/ 10478294 w 12191368"/>
              <a:gd name="connsiteY2553" fmla="*/ 6656842 h 6738329"/>
              <a:gd name="connsiteX2554" fmla="*/ 10475500 w 12191368"/>
              <a:gd name="connsiteY2554" fmla="*/ 6658311 h 6738329"/>
              <a:gd name="connsiteX2555" fmla="*/ 10472306 w 12191368"/>
              <a:gd name="connsiteY2555" fmla="*/ 6659569 h 6738329"/>
              <a:gd name="connsiteX2556" fmla="*/ 10468714 w 12191368"/>
              <a:gd name="connsiteY2556" fmla="*/ 6660828 h 6738329"/>
              <a:gd name="connsiteX2557" fmla="*/ 10465520 w 12191368"/>
              <a:gd name="connsiteY2557" fmla="*/ 6661877 h 6738329"/>
              <a:gd name="connsiteX2558" fmla="*/ 10461528 w 12191368"/>
              <a:gd name="connsiteY2558" fmla="*/ 6662926 h 6738329"/>
              <a:gd name="connsiteX2559" fmla="*/ 10457538 w 12191368"/>
              <a:gd name="connsiteY2559" fmla="*/ 6663555 h 6738329"/>
              <a:gd name="connsiteX2560" fmla="*/ 10453148 w 12191368"/>
              <a:gd name="connsiteY2560" fmla="*/ 6664184 h 6738329"/>
              <a:gd name="connsiteX2561" fmla="*/ 10448756 w 12191368"/>
              <a:gd name="connsiteY2561" fmla="*/ 6664813 h 6738329"/>
              <a:gd name="connsiteX2562" fmla="*/ 10444366 w 12191368"/>
              <a:gd name="connsiteY2562" fmla="*/ 6665023 h 6738329"/>
              <a:gd name="connsiteX2563" fmla="*/ 10439576 w 12191368"/>
              <a:gd name="connsiteY2563" fmla="*/ 6665233 h 6738329"/>
              <a:gd name="connsiteX2564" fmla="*/ 10434386 w 12191368"/>
              <a:gd name="connsiteY2564" fmla="*/ 6665233 h 6738329"/>
              <a:gd name="connsiteX2565" fmla="*/ 10429198 w 12191368"/>
              <a:gd name="connsiteY2565" fmla="*/ 6665023 h 6738329"/>
              <a:gd name="connsiteX2566" fmla="*/ 10423610 w 12191368"/>
              <a:gd name="connsiteY2566" fmla="*/ 6664813 h 6738329"/>
              <a:gd name="connsiteX2567" fmla="*/ 10417622 w 12191368"/>
              <a:gd name="connsiteY2567" fmla="*/ 6664184 h 6738329"/>
              <a:gd name="connsiteX2568" fmla="*/ 10411636 w 12191368"/>
              <a:gd name="connsiteY2568" fmla="*/ 6663555 h 6738329"/>
              <a:gd name="connsiteX2569" fmla="*/ 10405248 w 12191368"/>
              <a:gd name="connsiteY2569" fmla="*/ 6662716 h 6738329"/>
              <a:gd name="connsiteX2570" fmla="*/ 10398862 w 12191368"/>
              <a:gd name="connsiteY2570" fmla="*/ 6661667 h 6738329"/>
              <a:gd name="connsiteX2571" fmla="*/ 10393674 w 12191368"/>
              <a:gd name="connsiteY2571" fmla="*/ 6661038 h 6738329"/>
              <a:gd name="connsiteX2572" fmla="*/ 10388884 w 12191368"/>
              <a:gd name="connsiteY2572" fmla="*/ 6660199 h 6738329"/>
              <a:gd name="connsiteX2573" fmla="*/ 10383296 w 12191368"/>
              <a:gd name="connsiteY2573" fmla="*/ 6659779 h 6738329"/>
              <a:gd name="connsiteX2574" fmla="*/ 10378106 w 12191368"/>
              <a:gd name="connsiteY2574" fmla="*/ 6659569 h 6738329"/>
              <a:gd name="connsiteX2575" fmla="*/ 10367330 w 12191368"/>
              <a:gd name="connsiteY2575" fmla="*/ 6659360 h 6738329"/>
              <a:gd name="connsiteX2576" fmla="*/ 10356552 w 12191368"/>
              <a:gd name="connsiteY2576" fmla="*/ 6659360 h 6738329"/>
              <a:gd name="connsiteX2577" fmla="*/ 10334200 w 12191368"/>
              <a:gd name="connsiteY2577" fmla="*/ 6660199 h 6738329"/>
              <a:gd name="connsiteX2578" fmla="*/ 10322624 w 12191368"/>
              <a:gd name="connsiteY2578" fmla="*/ 6660408 h 6738329"/>
              <a:gd name="connsiteX2579" fmla="*/ 10312246 w 12191368"/>
              <a:gd name="connsiteY2579" fmla="*/ 6660828 h 6738329"/>
              <a:gd name="connsiteX2580" fmla="*/ 10299074 w 12191368"/>
              <a:gd name="connsiteY2580" fmla="*/ 6662087 h 6738329"/>
              <a:gd name="connsiteX2581" fmla="*/ 10285902 w 12191368"/>
              <a:gd name="connsiteY2581" fmla="*/ 6662926 h 6738329"/>
              <a:gd name="connsiteX2582" fmla="*/ 10273528 w 12191368"/>
              <a:gd name="connsiteY2582" fmla="*/ 6663135 h 6738329"/>
              <a:gd name="connsiteX2583" fmla="*/ 10261554 w 12191368"/>
              <a:gd name="connsiteY2583" fmla="*/ 6662926 h 6738329"/>
              <a:gd name="connsiteX2584" fmla="*/ 10249180 w 12191368"/>
              <a:gd name="connsiteY2584" fmla="*/ 6662296 h 6738329"/>
              <a:gd name="connsiteX2585" fmla="*/ 10238004 w 12191368"/>
              <a:gd name="connsiteY2585" fmla="*/ 6661247 h 6738329"/>
              <a:gd name="connsiteX2586" fmla="*/ 10227228 w 12191368"/>
              <a:gd name="connsiteY2586" fmla="*/ 6659360 h 6738329"/>
              <a:gd name="connsiteX2587" fmla="*/ 10216052 w 12191368"/>
              <a:gd name="connsiteY2587" fmla="*/ 6657262 h 6738329"/>
              <a:gd name="connsiteX2588" fmla="*/ 10206072 w 12191368"/>
              <a:gd name="connsiteY2588" fmla="*/ 6654745 h 6738329"/>
              <a:gd name="connsiteX2589" fmla="*/ 10196094 w 12191368"/>
              <a:gd name="connsiteY2589" fmla="*/ 6651808 h 6738329"/>
              <a:gd name="connsiteX2590" fmla="*/ 10186514 w 12191368"/>
              <a:gd name="connsiteY2590" fmla="*/ 6648453 h 6738329"/>
              <a:gd name="connsiteX2591" fmla="*/ 10177334 w 12191368"/>
              <a:gd name="connsiteY2591" fmla="*/ 6644677 h 6738329"/>
              <a:gd name="connsiteX2592" fmla="*/ 10168552 w 12191368"/>
              <a:gd name="connsiteY2592" fmla="*/ 6640062 h 6738329"/>
              <a:gd name="connsiteX2593" fmla="*/ 10160170 w 12191368"/>
              <a:gd name="connsiteY2593" fmla="*/ 6635448 h 6738329"/>
              <a:gd name="connsiteX2594" fmla="*/ 10151388 w 12191368"/>
              <a:gd name="connsiteY2594" fmla="*/ 6630204 h 6738329"/>
              <a:gd name="connsiteX2595" fmla="*/ 10143804 w 12191368"/>
              <a:gd name="connsiteY2595" fmla="*/ 6624330 h 6738329"/>
              <a:gd name="connsiteX2596" fmla="*/ 10138216 w 12191368"/>
              <a:gd name="connsiteY2596" fmla="*/ 6628525 h 6738329"/>
              <a:gd name="connsiteX2597" fmla="*/ 10131830 w 12191368"/>
              <a:gd name="connsiteY2597" fmla="*/ 6632721 h 6738329"/>
              <a:gd name="connsiteX2598" fmla="*/ 10124646 w 12191368"/>
              <a:gd name="connsiteY2598" fmla="*/ 6636706 h 6738329"/>
              <a:gd name="connsiteX2599" fmla="*/ 10121452 w 12191368"/>
              <a:gd name="connsiteY2599" fmla="*/ 6638384 h 6738329"/>
              <a:gd name="connsiteX2600" fmla="*/ 10117860 w 12191368"/>
              <a:gd name="connsiteY2600" fmla="*/ 6639853 h 6738329"/>
              <a:gd name="connsiteX2601" fmla="*/ 10114268 w 12191368"/>
              <a:gd name="connsiteY2601" fmla="*/ 6641321 h 6738329"/>
              <a:gd name="connsiteX2602" fmla="*/ 10110676 w 12191368"/>
              <a:gd name="connsiteY2602" fmla="*/ 6642160 h 6738329"/>
              <a:gd name="connsiteX2603" fmla="*/ 10107082 w 12191368"/>
              <a:gd name="connsiteY2603" fmla="*/ 6642789 h 6738329"/>
              <a:gd name="connsiteX2604" fmla="*/ 10103490 w 12191368"/>
              <a:gd name="connsiteY2604" fmla="*/ 6642789 h 6738329"/>
              <a:gd name="connsiteX2605" fmla="*/ 10101494 w 12191368"/>
              <a:gd name="connsiteY2605" fmla="*/ 6642789 h 6738329"/>
              <a:gd name="connsiteX2606" fmla="*/ 10099898 w 12191368"/>
              <a:gd name="connsiteY2606" fmla="*/ 6642579 h 6738329"/>
              <a:gd name="connsiteX2607" fmla="*/ 10098302 w 12191368"/>
              <a:gd name="connsiteY2607" fmla="*/ 6642160 h 6738329"/>
              <a:gd name="connsiteX2608" fmla="*/ 10096306 w 12191368"/>
              <a:gd name="connsiteY2608" fmla="*/ 6641530 h 6738329"/>
              <a:gd name="connsiteX2609" fmla="*/ 10094310 w 12191368"/>
              <a:gd name="connsiteY2609" fmla="*/ 6640901 h 6738329"/>
              <a:gd name="connsiteX2610" fmla="*/ 10092714 w 12191368"/>
              <a:gd name="connsiteY2610" fmla="*/ 6640062 h 6738329"/>
              <a:gd name="connsiteX2611" fmla="*/ 10089520 w 12191368"/>
              <a:gd name="connsiteY2611" fmla="*/ 6637964 h 6738329"/>
              <a:gd name="connsiteX2612" fmla="*/ 10086326 w 12191368"/>
              <a:gd name="connsiteY2612" fmla="*/ 6635867 h 6738329"/>
              <a:gd name="connsiteX2613" fmla="*/ 10083134 w 12191368"/>
              <a:gd name="connsiteY2613" fmla="*/ 6633560 h 6738329"/>
              <a:gd name="connsiteX2614" fmla="*/ 10075950 w 12191368"/>
              <a:gd name="connsiteY2614" fmla="*/ 6629365 h 6738329"/>
              <a:gd name="connsiteX2615" fmla="*/ 10067966 w 12191368"/>
              <a:gd name="connsiteY2615" fmla="*/ 6625170 h 6738329"/>
              <a:gd name="connsiteX2616" fmla="*/ 10059184 w 12191368"/>
              <a:gd name="connsiteY2616" fmla="*/ 6621184 h 6738329"/>
              <a:gd name="connsiteX2617" fmla="*/ 10042420 w 12191368"/>
              <a:gd name="connsiteY2617" fmla="*/ 6613004 h 6738329"/>
              <a:gd name="connsiteX2618" fmla="*/ 10034038 w 12191368"/>
              <a:gd name="connsiteY2618" fmla="*/ 6608599 h 6738329"/>
              <a:gd name="connsiteX2619" fmla="*/ 10026454 w 12191368"/>
              <a:gd name="connsiteY2619" fmla="*/ 6604404 h 6738329"/>
              <a:gd name="connsiteX2620" fmla="*/ 10022862 w 12191368"/>
              <a:gd name="connsiteY2620" fmla="*/ 6602097 h 6738329"/>
              <a:gd name="connsiteX2621" fmla="*/ 10019670 w 12191368"/>
              <a:gd name="connsiteY2621" fmla="*/ 6599789 h 6738329"/>
              <a:gd name="connsiteX2622" fmla="*/ 10016874 w 12191368"/>
              <a:gd name="connsiteY2622" fmla="*/ 6597482 h 6738329"/>
              <a:gd name="connsiteX2623" fmla="*/ 10014480 w 12191368"/>
              <a:gd name="connsiteY2623" fmla="*/ 6594965 h 6738329"/>
              <a:gd name="connsiteX2624" fmla="*/ 10012086 w 12191368"/>
              <a:gd name="connsiteY2624" fmla="*/ 6592448 h 6738329"/>
              <a:gd name="connsiteX2625" fmla="*/ 10010488 w 12191368"/>
              <a:gd name="connsiteY2625" fmla="*/ 6589721 h 6738329"/>
              <a:gd name="connsiteX2626" fmla="*/ 10008892 w 12191368"/>
              <a:gd name="connsiteY2626" fmla="*/ 6586994 h 6738329"/>
              <a:gd name="connsiteX2627" fmla="*/ 10007694 w 12191368"/>
              <a:gd name="connsiteY2627" fmla="*/ 6584267 h 6738329"/>
              <a:gd name="connsiteX2628" fmla="*/ 10007294 w 12191368"/>
              <a:gd name="connsiteY2628" fmla="*/ 6581331 h 6738329"/>
              <a:gd name="connsiteX2629" fmla="*/ 10007294 w 12191368"/>
              <a:gd name="connsiteY2629" fmla="*/ 6578394 h 6738329"/>
              <a:gd name="connsiteX2630" fmla="*/ 10007694 w 12191368"/>
              <a:gd name="connsiteY2630" fmla="*/ 6575248 h 6738329"/>
              <a:gd name="connsiteX2631" fmla="*/ 10008892 w 12191368"/>
              <a:gd name="connsiteY2631" fmla="*/ 6571682 h 6738329"/>
              <a:gd name="connsiteX2632" fmla="*/ 10010488 w 12191368"/>
              <a:gd name="connsiteY2632" fmla="*/ 6568326 h 6738329"/>
              <a:gd name="connsiteX2633" fmla="*/ 10012884 w 12191368"/>
              <a:gd name="connsiteY2633" fmla="*/ 6564760 h 6738329"/>
              <a:gd name="connsiteX2634" fmla="*/ 10015678 w 12191368"/>
              <a:gd name="connsiteY2634" fmla="*/ 6561194 h 6738329"/>
              <a:gd name="connsiteX2635" fmla="*/ 10019270 w 12191368"/>
              <a:gd name="connsiteY2635" fmla="*/ 6557419 h 6738329"/>
              <a:gd name="connsiteX2636" fmla="*/ 10016076 w 12191368"/>
              <a:gd name="connsiteY2636" fmla="*/ 6553643 h 6738329"/>
              <a:gd name="connsiteX2637" fmla="*/ 10013282 w 12191368"/>
              <a:gd name="connsiteY2637" fmla="*/ 6550287 h 6738329"/>
              <a:gd name="connsiteX2638" fmla="*/ 10010488 w 12191368"/>
              <a:gd name="connsiteY2638" fmla="*/ 6546931 h 6738329"/>
              <a:gd name="connsiteX2639" fmla="*/ 10008094 w 12191368"/>
              <a:gd name="connsiteY2639" fmla="*/ 6543575 h 6738329"/>
              <a:gd name="connsiteX2640" fmla="*/ 10004102 w 12191368"/>
              <a:gd name="connsiteY2640" fmla="*/ 6536234 h 6738329"/>
              <a:gd name="connsiteX2641" fmla="*/ 10000510 w 12191368"/>
              <a:gd name="connsiteY2641" fmla="*/ 6529311 h 6738329"/>
              <a:gd name="connsiteX2642" fmla="*/ 9998114 w 12191368"/>
              <a:gd name="connsiteY2642" fmla="*/ 6521970 h 6738329"/>
              <a:gd name="connsiteX2643" fmla="*/ 9995320 w 12191368"/>
              <a:gd name="connsiteY2643" fmla="*/ 6514838 h 6738329"/>
              <a:gd name="connsiteX2644" fmla="*/ 9994122 w 12191368"/>
              <a:gd name="connsiteY2644" fmla="*/ 6507707 h 6738329"/>
              <a:gd name="connsiteX2645" fmla="*/ 9992926 w 12191368"/>
              <a:gd name="connsiteY2645" fmla="*/ 6500365 h 6738329"/>
              <a:gd name="connsiteX2646" fmla="*/ 9991328 w 12191368"/>
              <a:gd name="connsiteY2646" fmla="*/ 6485682 h 6738329"/>
              <a:gd name="connsiteX2647" fmla="*/ 9989732 w 12191368"/>
              <a:gd name="connsiteY2647" fmla="*/ 6471419 h 6738329"/>
              <a:gd name="connsiteX2648" fmla="*/ 9988934 w 12191368"/>
              <a:gd name="connsiteY2648" fmla="*/ 6463868 h 6738329"/>
              <a:gd name="connsiteX2649" fmla="*/ 9988136 w 12191368"/>
              <a:gd name="connsiteY2649" fmla="*/ 6456736 h 6738329"/>
              <a:gd name="connsiteX2650" fmla="*/ 9986938 w 12191368"/>
              <a:gd name="connsiteY2650" fmla="*/ 6449395 h 6738329"/>
              <a:gd name="connsiteX2651" fmla="*/ 9984942 w 12191368"/>
              <a:gd name="connsiteY2651" fmla="*/ 6442263 h 6738329"/>
              <a:gd name="connsiteX2652" fmla="*/ 9963388 w 12191368"/>
              <a:gd name="connsiteY2652" fmla="*/ 6440585 h 6738329"/>
              <a:gd name="connsiteX2653" fmla="*/ 9948222 w 12191368"/>
              <a:gd name="connsiteY2653" fmla="*/ 6442263 h 6738329"/>
              <a:gd name="connsiteX2654" fmla="*/ 9933054 w 12191368"/>
              <a:gd name="connsiteY2654" fmla="*/ 6443941 h 6738329"/>
              <a:gd name="connsiteX2655" fmla="*/ 9917486 w 12191368"/>
              <a:gd name="connsiteY2655" fmla="*/ 6445200 h 6738329"/>
              <a:gd name="connsiteX2656" fmla="*/ 9902318 w 12191368"/>
              <a:gd name="connsiteY2656" fmla="*/ 6446039 h 6738329"/>
              <a:gd name="connsiteX2657" fmla="*/ 9894334 w 12191368"/>
              <a:gd name="connsiteY2657" fmla="*/ 6446458 h 6738329"/>
              <a:gd name="connsiteX2658" fmla="*/ 9886752 w 12191368"/>
              <a:gd name="connsiteY2658" fmla="*/ 6446458 h 6738329"/>
              <a:gd name="connsiteX2659" fmla="*/ 9879168 w 12191368"/>
              <a:gd name="connsiteY2659" fmla="*/ 6446458 h 6738329"/>
              <a:gd name="connsiteX2660" fmla="*/ 9871584 w 12191368"/>
              <a:gd name="connsiteY2660" fmla="*/ 6446039 h 6738329"/>
              <a:gd name="connsiteX2661" fmla="*/ 9863600 w 12191368"/>
              <a:gd name="connsiteY2661" fmla="*/ 6445619 h 6738329"/>
              <a:gd name="connsiteX2662" fmla="*/ 9856016 w 12191368"/>
              <a:gd name="connsiteY2662" fmla="*/ 6444990 h 6738329"/>
              <a:gd name="connsiteX2663" fmla="*/ 9848432 w 12191368"/>
              <a:gd name="connsiteY2663" fmla="*/ 6443941 h 6738329"/>
              <a:gd name="connsiteX2664" fmla="*/ 9840450 w 12191368"/>
              <a:gd name="connsiteY2664" fmla="*/ 6442683 h 6738329"/>
              <a:gd name="connsiteX2665" fmla="*/ 9836060 w 12191368"/>
              <a:gd name="connsiteY2665" fmla="*/ 6443941 h 6738329"/>
              <a:gd name="connsiteX2666" fmla="*/ 9830870 w 12191368"/>
              <a:gd name="connsiteY2666" fmla="*/ 6444990 h 6738329"/>
              <a:gd name="connsiteX2667" fmla="*/ 9826480 w 12191368"/>
              <a:gd name="connsiteY2667" fmla="*/ 6445619 h 6738329"/>
              <a:gd name="connsiteX2668" fmla="*/ 9822088 w 12191368"/>
              <a:gd name="connsiteY2668" fmla="*/ 6446248 h 6738329"/>
              <a:gd name="connsiteX2669" fmla="*/ 9817300 w 12191368"/>
              <a:gd name="connsiteY2669" fmla="*/ 6446458 h 6738329"/>
              <a:gd name="connsiteX2670" fmla="*/ 9812908 w 12191368"/>
              <a:gd name="connsiteY2670" fmla="*/ 6446668 h 6738329"/>
              <a:gd name="connsiteX2671" fmla="*/ 9808518 w 12191368"/>
              <a:gd name="connsiteY2671" fmla="*/ 6446668 h 6738329"/>
              <a:gd name="connsiteX2672" fmla="*/ 9803728 w 12191368"/>
              <a:gd name="connsiteY2672" fmla="*/ 6446458 h 6738329"/>
              <a:gd name="connsiteX2673" fmla="*/ 9794548 w 12191368"/>
              <a:gd name="connsiteY2673" fmla="*/ 6445619 h 6738329"/>
              <a:gd name="connsiteX2674" fmla="*/ 9785366 w 12191368"/>
              <a:gd name="connsiteY2674" fmla="*/ 6444570 h 6738329"/>
              <a:gd name="connsiteX2675" fmla="*/ 9767006 w 12191368"/>
              <a:gd name="connsiteY2675" fmla="*/ 6442054 h 6738329"/>
              <a:gd name="connsiteX2676" fmla="*/ 9749444 w 12191368"/>
              <a:gd name="connsiteY2676" fmla="*/ 6441004 h 6738329"/>
              <a:gd name="connsiteX2677" fmla="*/ 9731880 w 12191368"/>
              <a:gd name="connsiteY2677" fmla="*/ 6439536 h 6738329"/>
              <a:gd name="connsiteX2678" fmla="*/ 9723100 w 12191368"/>
              <a:gd name="connsiteY2678" fmla="*/ 6438488 h 6738329"/>
              <a:gd name="connsiteX2679" fmla="*/ 9714716 w 12191368"/>
              <a:gd name="connsiteY2679" fmla="*/ 6437439 h 6738329"/>
              <a:gd name="connsiteX2680" fmla="*/ 9706734 w 12191368"/>
              <a:gd name="connsiteY2680" fmla="*/ 6436180 h 6738329"/>
              <a:gd name="connsiteX2681" fmla="*/ 9697952 w 12191368"/>
              <a:gd name="connsiteY2681" fmla="*/ 6434502 h 6738329"/>
              <a:gd name="connsiteX2682" fmla="*/ 9690368 w 12191368"/>
              <a:gd name="connsiteY2682" fmla="*/ 6433034 h 6738329"/>
              <a:gd name="connsiteX2683" fmla="*/ 9682386 w 12191368"/>
              <a:gd name="connsiteY2683" fmla="*/ 6431146 h 6738329"/>
              <a:gd name="connsiteX2684" fmla="*/ 9675200 w 12191368"/>
              <a:gd name="connsiteY2684" fmla="*/ 6428839 h 6738329"/>
              <a:gd name="connsiteX2685" fmla="*/ 9667218 w 12191368"/>
              <a:gd name="connsiteY2685" fmla="*/ 6426322 h 6738329"/>
              <a:gd name="connsiteX2686" fmla="*/ 9660432 w 12191368"/>
              <a:gd name="connsiteY2686" fmla="*/ 6423595 h 6738329"/>
              <a:gd name="connsiteX2687" fmla="*/ 9653646 w 12191368"/>
              <a:gd name="connsiteY2687" fmla="*/ 6420449 h 6738329"/>
              <a:gd name="connsiteX2688" fmla="*/ 9647660 w 12191368"/>
              <a:gd name="connsiteY2688" fmla="*/ 6416673 h 6738329"/>
              <a:gd name="connsiteX2689" fmla="*/ 9641672 w 12191368"/>
              <a:gd name="connsiteY2689" fmla="*/ 6412897 h 6738329"/>
              <a:gd name="connsiteX2690" fmla="*/ 9640476 w 12191368"/>
              <a:gd name="connsiteY2690" fmla="*/ 6413107 h 6738329"/>
              <a:gd name="connsiteX2691" fmla="*/ 9639276 w 12191368"/>
              <a:gd name="connsiteY2691" fmla="*/ 6413317 h 6738329"/>
              <a:gd name="connsiteX2692" fmla="*/ 9638080 w 12191368"/>
              <a:gd name="connsiteY2692" fmla="*/ 6413317 h 6738329"/>
              <a:gd name="connsiteX2693" fmla="*/ 9636484 w 12191368"/>
              <a:gd name="connsiteY2693" fmla="*/ 6413317 h 6738329"/>
              <a:gd name="connsiteX2694" fmla="*/ 9634488 w 12191368"/>
              <a:gd name="connsiteY2694" fmla="*/ 6412688 h 6738329"/>
              <a:gd name="connsiteX2695" fmla="*/ 9632092 w 12191368"/>
              <a:gd name="connsiteY2695" fmla="*/ 6411849 h 6738329"/>
              <a:gd name="connsiteX2696" fmla="*/ 9630096 w 12191368"/>
              <a:gd name="connsiteY2696" fmla="*/ 6410800 h 6738329"/>
              <a:gd name="connsiteX2697" fmla="*/ 9628100 w 12191368"/>
              <a:gd name="connsiteY2697" fmla="*/ 6409542 h 6738329"/>
              <a:gd name="connsiteX2698" fmla="*/ 9624110 w 12191368"/>
              <a:gd name="connsiteY2698" fmla="*/ 6407024 h 6738329"/>
              <a:gd name="connsiteX2699" fmla="*/ 9622114 w 12191368"/>
              <a:gd name="connsiteY2699" fmla="*/ 6405766 h 6738329"/>
              <a:gd name="connsiteX2700" fmla="*/ 9619718 w 12191368"/>
              <a:gd name="connsiteY2700" fmla="*/ 6404927 h 6738329"/>
              <a:gd name="connsiteX2701" fmla="*/ 9617724 w 12191368"/>
              <a:gd name="connsiteY2701" fmla="*/ 6404507 h 6738329"/>
              <a:gd name="connsiteX2702" fmla="*/ 9616526 w 12191368"/>
              <a:gd name="connsiteY2702" fmla="*/ 6404507 h 6738329"/>
              <a:gd name="connsiteX2703" fmla="*/ 9615728 w 12191368"/>
              <a:gd name="connsiteY2703" fmla="*/ 6404507 h 6738329"/>
              <a:gd name="connsiteX2704" fmla="*/ 9614530 w 12191368"/>
              <a:gd name="connsiteY2704" fmla="*/ 6404717 h 6738329"/>
              <a:gd name="connsiteX2705" fmla="*/ 9613332 w 12191368"/>
              <a:gd name="connsiteY2705" fmla="*/ 6404927 h 6738329"/>
              <a:gd name="connsiteX2706" fmla="*/ 9610938 w 12191368"/>
              <a:gd name="connsiteY2706" fmla="*/ 6406185 h 6738329"/>
              <a:gd name="connsiteX2707" fmla="*/ 9608542 w 12191368"/>
              <a:gd name="connsiteY2707" fmla="*/ 6408073 h 6738329"/>
              <a:gd name="connsiteX2708" fmla="*/ 9606148 w 12191368"/>
              <a:gd name="connsiteY2708" fmla="*/ 6411010 h 6738329"/>
              <a:gd name="connsiteX2709" fmla="*/ 9603354 w 12191368"/>
              <a:gd name="connsiteY2709" fmla="*/ 6413317 h 6738329"/>
              <a:gd name="connsiteX2710" fmla="*/ 9600958 w 12191368"/>
              <a:gd name="connsiteY2710" fmla="*/ 6415415 h 6738329"/>
              <a:gd name="connsiteX2711" fmla="*/ 9597766 w 12191368"/>
              <a:gd name="connsiteY2711" fmla="*/ 6417302 h 6738329"/>
              <a:gd name="connsiteX2712" fmla="*/ 9594572 w 12191368"/>
              <a:gd name="connsiteY2712" fmla="*/ 6419190 h 6738329"/>
              <a:gd name="connsiteX2713" fmla="*/ 9591380 w 12191368"/>
              <a:gd name="connsiteY2713" fmla="*/ 6420658 h 6738329"/>
              <a:gd name="connsiteX2714" fmla="*/ 9587788 w 12191368"/>
              <a:gd name="connsiteY2714" fmla="*/ 6421917 h 6738329"/>
              <a:gd name="connsiteX2715" fmla="*/ 9584194 w 12191368"/>
              <a:gd name="connsiteY2715" fmla="*/ 6422756 h 6738329"/>
              <a:gd name="connsiteX2716" fmla="*/ 9580602 w 12191368"/>
              <a:gd name="connsiteY2716" fmla="*/ 6423385 h 6738329"/>
              <a:gd name="connsiteX2717" fmla="*/ 9577408 w 12191368"/>
              <a:gd name="connsiteY2717" fmla="*/ 6423805 h 6738329"/>
              <a:gd name="connsiteX2718" fmla="*/ 9573816 w 12191368"/>
              <a:gd name="connsiteY2718" fmla="*/ 6423805 h 6738329"/>
              <a:gd name="connsiteX2719" fmla="*/ 9570624 w 12191368"/>
              <a:gd name="connsiteY2719" fmla="*/ 6423595 h 6738329"/>
              <a:gd name="connsiteX2720" fmla="*/ 9567828 w 12191368"/>
              <a:gd name="connsiteY2720" fmla="*/ 6423175 h 6738329"/>
              <a:gd name="connsiteX2721" fmla="*/ 9565434 w 12191368"/>
              <a:gd name="connsiteY2721" fmla="*/ 6422546 h 6738329"/>
              <a:gd name="connsiteX2722" fmla="*/ 9563438 w 12191368"/>
              <a:gd name="connsiteY2722" fmla="*/ 6421497 h 6738329"/>
              <a:gd name="connsiteX2723" fmla="*/ 9562242 w 12191368"/>
              <a:gd name="connsiteY2723" fmla="*/ 6420029 h 6738329"/>
              <a:gd name="connsiteX2724" fmla="*/ 9561444 w 12191368"/>
              <a:gd name="connsiteY2724" fmla="*/ 6418351 h 6738329"/>
              <a:gd name="connsiteX2725" fmla="*/ 9560644 w 12191368"/>
              <a:gd name="connsiteY2725" fmla="*/ 6415834 h 6738329"/>
              <a:gd name="connsiteX2726" fmla="*/ 9559846 w 12191368"/>
              <a:gd name="connsiteY2726" fmla="*/ 6413526 h 6738329"/>
              <a:gd name="connsiteX2727" fmla="*/ 9558250 w 12191368"/>
              <a:gd name="connsiteY2727" fmla="*/ 6411219 h 6738329"/>
              <a:gd name="connsiteX2728" fmla="*/ 9557052 w 12191368"/>
              <a:gd name="connsiteY2728" fmla="*/ 6408912 h 6738329"/>
              <a:gd name="connsiteX2729" fmla="*/ 9553460 w 12191368"/>
              <a:gd name="connsiteY2729" fmla="*/ 6404927 h 6738329"/>
              <a:gd name="connsiteX2730" fmla="*/ 9549068 w 12191368"/>
              <a:gd name="connsiteY2730" fmla="*/ 6400732 h 6738329"/>
              <a:gd name="connsiteX2731" fmla="*/ 9544280 w 12191368"/>
              <a:gd name="connsiteY2731" fmla="*/ 6396956 h 6738329"/>
              <a:gd name="connsiteX2732" fmla="*/ 9538292 w 12191368"/>
              <a:gd name="connsiteY2732" fmla="*/ 6393390 h 6738329"/>
              <a:gd name="connsiteX2733" fmla="*/ 9527116 w 12191368"/>
              <a:gd name="connsiteY2733" fmla="*/ 6386468 h 6738329"/>
              <a:gd name="connsiteX2734" fmla="*/ 9521926 w 12191368"/>
              <a:gd name="connsiteY2734" fmla="*/ 6382902 h 6738329"/>
              <a:gd name="connsiteX2735" fmla="*/ 9516340 w 12191368"/>
              <a:gd name="connsiteY2735" fmla="*/ 6379337 h 6738329"/>
              <a:gd name="connsiteX2736" fmla="*/ 9511548 w 12191368"/>
              <a:gd name="connsiteY2736" fmla="*/ 6375771 h 6738329"/>
              <a:gd name="connsiteX2737" fmla="*/ 9507158 w 12191368"/>
              <a:gd name="connsiteY2737" fmla="*/ 6371995 h 6738329"/>
              <a:gd name="connsiteX2738" fmla="*/ 9503166 w 12191368"/>
              <a:gd name="connsiteY2738" fmla="*/ 6368010 h 6738329"/>
              <a:gd name="connsiteX2739" fmla="*/ 9501570 w 12191368"/>
              <a:gd name="connsiteY2739" fmla="*/ 6365912 h 6738329"/>
              <a:gd name="connsiteX2740" fmla="*/ 9500372 w 12191368"/>
              <a:gd name="connsiteY2740" fmla="*/ 6363815 h 6738329"/>
              <a:gd name="connsiteX2741" fmla="*/ 9499574 w 12191368"/>
              <a:gd name="connsiteY2741" fmla="*/ 6361507 h 6738329"/>
              <a:gd name="connsiteX2742" fmla="*/ 9498776 w 12191368"/>
              <a:gd name="connsiteY2742" fmla="*/ 6359410 h 6738329"/>
              <a:gd name="connsiteX2743" fmla="*/ 9498378 w 12191368"/>
              <a:gd name="connsiteY2743" fmla="*/ 6356893 h 6738329"/>
              <a:gd name="connsiteX2744" fmla="*/ 9497978 w 12191368"/>
              <a:gd name="connsiteY2744" fmla="*/ 6354586 h 6738329"/>
              <a:gd name="connsiteX2745" fmla="*/ 9494784 w 12191368"/>
              <a:gd name="connsiteY2745" fmla="*/ 6337176 h 6738329"/>
              <a:gd name="connsiteX2746" fmla="*/ 9492788 w 12191368"/>
              <a:gd name="connsiteY2746" fmla="*/ 6299210 h 6738329"/>
              <a:gd name="connsiteX2747" fmla="*/ 9476424 w 12191368"/>
              <a:gd name="connsiteY2747" fmla="*/ 6251176 h 6738329"/>
              <a:gd name="connsiteX2748" fmla="*/ 9461256 w 12191368"/>
              <a:gd name="connsiteY2748" fmla="*/ 6250547 h 6738329"/>
              <a:gd name="connsiteX2749" fmla="*/ 9446088 w 12191368"/>
              <a:gd name="connsiteY2749" fmla="*/ 6250127 h 6738329"/>
              <a:gd name="connsiteX2750" fmla="*/ 9430122 w 12191368"/>
              <a:gd name="connsiteY2750" fmla="*/ 6249917 h 6738329"/>
              <a:gd name="connsiteX2751" fmla="*/ 9414954 w 12191368"/>
              <a:gd name="connsiteY2751" fmla="*/ 6250127 h 6738329"/>
              <a:gd name="connsiteX2752" fmla="*/ 9383820 w 12191368"/>
              <a:gd name="connsiteY2752" fmla="*/ 6250337 h 6738329"/>
              <a:gd name="connsiteX2753" fmla="*/ 9367854 w 12191368"/>
              <a:gd name="connsiteY2753" fmla="*/ 6250127 h 6738329"/>
              <a:gd name="connsiteX2754" fmla="*/ 9352686 w 12191368"/>
              <a:gd name="connsiteY2754" fmla="*/ 6249917 h 6738329"/>
              <a:gd name="connsiteX2755" fmla="*/ 9337520 w 12191368"/>
              <a:gd name="connsiteY2755" fmla="*/ 6249079 h 6738329"/>
              <a:gd name="connsiteX2756" fmla="*/ 9329936 w 12191368"/>
              <a:gd name="connsiteY2756" fmla="*/ 6248449 h 6738329"/>
              <a:gd name="connsiteX2757" fmla="*/ 9322750 w 12191368"/>
              <a:gd name="connsiteY2757" fmla="*/ 6247610 h 6738329"/>
              <a:gd name="connsiteX2758" fmla="*/ 9315566 w 12191368"/>
              <a:gd name="connsiteY2758" fmla="*/ 6246771 h 6738329"/>
              <a:gd name="connsiteX2759" fmla="*/ 9307982 w 12191368"/>
              <a:gd name="connsiteY2759" fmla="*/ 6245722 h 6738329"/>
              <a:gd name="connsiteX2760" fmla="*/ 9300796 w 12191368"/>
              <a:gd name="connsiteY2760" fmla="*/ 6244254 h 6738329"/>
              <a:gd name="connsiteX2761" fmla="*/ 9293612 w 12191368"/>
              <a:gd name="connsiteY2761" fmla="*/ 6242786 h 6738329"/>
              <a:gd name="connsiteX2762" fmla="*/ 9286828 w 12191368"/>
              <a:gd name="connsiteY2762" fmla="*/ 6241108 h 6738329"/>
              <a:gd name="connsiteX2763" fmla="*/ 9280042 w 12191368"/>
              <a:gd name="connsiteY2763" fmla="*/ 6239220 h 6738329"/>
              <a:gd name="connsiteX2764" fmla="*/ 9272856 w 12191368"/>
              <a:gd name="connsiteY2764" fmla="*/ 6237123 h 6738329"/>
              <a:gd name="connsiteX2765" fmla="*/ 9266470 w 12191368"/>
              <a:gd name="connsiteY2765" fmla="*/ 6234605 h 6738329"/>
              <a:gd name="connsiteX2766" fmla="*/ 9260084 w 12191368"/>
              <a:gd name="connsiteY2766" fmla="*/ 6231878 h 6738329"/>
              <a:gd name="connsiteX2767" fmla="*/ 9253698 w 12191368"/>
              <a:gd name="connsiteY2767" fmla="*/ 6228942 h 6738329"/>
              <a:gd name="connsiteX2768" fmla="*/ 9247310 w 12191368"/>
              <a:gd name="connsiteY2768" fmla="*/ 6225376 h 6738329"/>
              <a:gd name="connsiteX2769" fmla="*/ 9240924 w 12191368"/>
              <a:gd name="connsiteY2769" fmla="*/ 6221810 h 6738329"/>
              <a:gd name="connsiteX2770" fmla="*/ 9232142 w 12191368"/>
              <a:gd name="connsiteY2770" fmla="*/ 6222859 h 6738329"/>
              <a:gd name="connsiteX2771" fmla="*/ 9224160 w 12191368"/>
              <a:gd name="connsiteY2771" fmla="*/ 6223698 h 6738329"/>
              <a:gd name="connsiteX2772" fmla="*/ 9216178 w 12191368"/>
              <a:gd name="connsiteY2772" fmla="*/ 6224328 h 6738329"/>
              <a:gd name="connsiteX2773" fmla="*/ 9208594 w 12191368"/>
              <a:gd name="connsiteY2773" fmla="*/ 6224537 h 6738329"/>
              <a:gd name="connsiteX2774" fmla="*/ 9201408 w 12191368"/>
              <a:gd name="connsiteY2774" fmla="*/ 6224537 h 6738329"/>
              <a:gd name="connsiteX2775" fmla="*/ 9194622 w 12191368"/>
              <a:gd name="connsiteY2775" fmla="*/ 6224118 h 6738329"/>
              <a:gd name="connsiteX2776" fmla="*/ 9188636 w 12191368"/>
              <a:gd name="connsiteY2776" fmla="*/ 6223698 h 6738329"/>
              <a:gd name="connsiteX2777" fmla="*/ 9182648 w 12191368"/>
              <a:gd name="connsiteY2777" fmla="*/ 6222859 h 6738329"/>
              <a:gd name="connsiteX2778" fmla="*/ 9176660 w 12191368"/>
              <a:gd name="connsiteY2778" fmla="*/ 6221810 h 6738329"/>
              <a:gd name="connsiteX2779" fmla="*/ 9171472 w 12191368"/>
              <a:gd name="connsiteY2779" fmla="*/ 6220552 h 6738329"/>
              <a:gd name="connsiteX2780" fmla="*/ 9166282 w 12191368"/>
              <a:gd name="connsiteY2780" fmla="*/ 6219084 h 6738329"/>
              <a:gd name="connsiteX2781" fmla="*/ 9161892 w 12191368"/>
              <a:gd name="connsiteY2781" fmla="*/ 6217615 h 6738329"/>
              <a:gd name="connsiteX2782" fmla="*/ 9157502 w 12191368"/>
              <a:gd name="connsiteY2782" fmla="*/ 6215728 h 6738329"/>
              <a:gd name="connsiteX2783" fmla="*/ 9153112 w 12191368"/>
              <a:gd name="connsiteY2783" fmla="*/ 6213840 h 6738329"/>
              <a:gd name="connsiteX2784" fmla="*/ 9149120 w 12191368"/>
              <a:gd name="connsiteY2784" fmla="*/ 6211742 h 6738329"/>
              <a:gd name="connsiteX2785" fmla="*/ 9145128 w 12191368"/>
              <a:gd name="connsiteY2785" fmla="*/ 6209225 h 6738329"/>
              <a:gd name="connsiteX2786" fmla="*/ 9141536 w 12191368"/>
              <a:gd name="connsiteY2786" fmla="*/ 6206918 h 6738329"/>
              <a:gd name="connsiteX2787" fmla="*/ 9137944 w 12191368"/>
              <a:gd name="connsiteY2787" fmla="*/ 6204401 h 6738329"/>
              <a:gd name="connsiteX2788" fmla="*/ 9131956 w 12191368"/>
              <a:gd name="connsiteY2788" fmla="*/ 6199157 h 6738329"/>
              <a:gd name="connsiteX2789" fmla="*/ 9125970 w 12191368"/>
              <a:gd name="connsiteY2789" fmla="*/ 6193493 h 6738329"/>
              <a:gd name="connsiteX2790" fmla="*/ 9120380 w 12191368"/>
              <a:gd name="connsiteY2790" fmla="*/ 6187411 h 6738329"/>
              <a:gd name="connsiteX2791" fmla="*/ 9109604 w 12191368"/>
              <a:gd name="connsiteY2791" fmla="*/ 6175245 h 6738329"/>
              <a:gd name="connsiteX2792" fmla="*/ 9104414 w 12191368"/>
              <a:gd name="connsiteY2792" fmla="*/ 6169162 h 6738329"/>
              <a:gd name="connsiteX2793" fmla="*/ 9098826 w 12191368"/>
              <a:gd name="connsiteY2793" fmla="*/ 6163499 h 6738329"/>
              <a:gd name="connsiteX2794" fmla="*/ 9074478 w 12191368"/>
              <a:gd name="connsiteY2794" fmla="*/ 6100572 h 6738329"/>
              <a:gd name="connsiteX2795" fmla="*/ 9040550 w 12191368"/>
              <a:gd name="connsiteY2795" fmla="*/ 6108123 h 6738329"/>
              <a:gd name="connsiteX2796" fmla="*/ 9038554 w 12191368"/>
              <a:gd name="connsiteY2796" fmla="*/ 6112318 h 6738329"/>
              <a:gd name="connsiteX2797" fmla="*/ 9037358 w 12191368"/>
              <a:gd name="connsiteY2797" fmla="*/ 6116723 h 6738329"/>
              <a:gd name="connsiteX2798" fmla="*/ 9037756 w 12191368"/>
              <a:gd name="connsiteY2798" fmla="*/ 6125952 h 6738329"/>
              <a:gd name="connsiteX2799" fmla="*/ 9036958 w 12191368"/>
              <a:gd name="connsiteY2799" fmla="*/ 6134762 h 6738329"/>
              <a:gd name="connsiteX2800" fmla="*/ 9035760 w 12191368"/>
              <a:gd name="connsiteY2800" fmla="*/ 6143781 h 6738329"/>
              <a:gd name="connsiteX2801" fmla="*/ 9033764 w 12191368"/>
              <a:gd name="connsiteY2801" fmla="*/ 6152382 h 6738329"/>
              <a:gd name="connsiteX2802" fmla="*/ 9031370 w 12191368"/>
              <a:gd name="connsiteY2802" fmla="*/ 6161191 h 6738329"/>
              <a:gd name="connsiteX2803" fmla="*/ 9028178 w 12191368"/>
              <a:gd name="connsiteY2803" fmla="*/ 6169581 h 6738329"/>
              <a:gd name="connsiteX2804" fmla="*/ 9024186 w 12191368"/>
              <a:gd name="connsiteY2804" fmla="*/ 6178181 h 6738329"/>
              <a:gd name="connsiteX2805" fmla="*/ 9019794 w 12191368"/>
              <a:gd name="connsiteY2805" fmla="*/ 6186572 h 6738329"/>
              <a:gd name="connsiteX2806" fmla="*/ 9014606 w 12191368"/>
              <a:gd name="connsiteY2806" fmla="*/ 6194961 h 6738329"/>
              <a:gd name="connsiteX2807" fmla="*/ 9009416 w 12191368"/>
              <a:gd name="connsiteY2807" fmla="*/ 6203142 h 6738329"/>
              <a:gd name="connsiteX2808" fmla="*/ 9003430 w 12191368"/>
              <a:gd name="connsiteY2808" fmla="*/ 6211323 h 6738329"/>
              <a:gd name="connsiteX2809" fmla="*/ 8997442 w 12191368"/>
              <a:gd name="connsiteY2809" fmla="*/ 6219503 h 6738329"/>
              <a:gd name="connsiteX2810" fmla="*/ 8990656 w 12191368"/>
              <a:gd name="connsiteY2810" fmla="*/ 6227474 h 6738329"/>
              <a:gd name="connsiteX2811" fmla="*/ 8983472 w 12191368"/>
              <a:gd name="connsiteY2811" fmla="*/ 6235654 h 6738329"/>
              <a:gd name="connsiteX2812" fmla="*/ 8976288 w 12191368"/>
              <a:gd name="connsiteY2812" fmla="*/ 6243415 h 6738329"/>
              <a:gd name="connsiteX2813" fmla="*/ 8968704 w 12191368"/>
              <a:gd name="connsiteY2813" fmla="*/ 6251596 h 6738329"/>
              <a:gd name="connsiteX2814" fmla="*/ 8968704 w 12191368"/>
              <a:gd name="connsiteY2814" fmla="*/ 6251806 h 6738329"/>
              <a:gd name="connsiteX2815" fmla="*/ 8965510 w 12191368"/>
              <a:gd name="connsiteY2815" fmla="*/ 6258517 h 6738329"/>
              <a:gd name="connsiteX2816" fmla="*/ 8961918 w 12191368"/>
              <a:gd name="connsiteY2816" fmla="*/ 6264810 h 6738329"/>
              <a:gd name="connsiteX2817" fmla="*/ 8957528 w 12191368"/>
              <a:gd name="connsiteY2817" fmla="*/ 6270474 h 6738329"/>
              <a:gd name="connsiteX2818" fmla="*/ 8955132 w 12191368"/>
              <a:gd name="connsiteY2818" fmla="*/ 6273200 h 6738329"/>
              <a:gd name="connsiteX2819" fmla="*/ 8952738 w 12191368"/>
              <a:gd name="connsiteY2819" fmla="*/ 6275718 h 6738329"/>
              <a:gd name="connsiteX2820" fmla="*/ 8949544 w 12191368"/>
              <a:gd name="connsiteY2820" fmla="*/ 6278234 h 6738329"/>
              <a:gd name="connsiteX2821" fmla="*/ 8946750 w 12191368"/>
              <a:gd name="connsiteY2821" fmla="*/ 6280542 h 6738329"/>
              <a:gd name="connsiteX2822" fmla="*/ 8943956 w 12191368"/>
              <a:gd name="connsiteY2822" fmla="*/ 6282849 h 6738329"/>
              <a:gd name="connsiteX2823" fmla="*/ 8940762 w 12191368"/>
              <a:gd name="connsiteY2823" fmla="*/ 6284947 h 6738329"/>
              <a:gd name="connsiteX2824" fmla="*/ 8937170 w 12191368"/>
              <a:gd name="connsiteY2824" fmla="*/ 6286834 h 6738329"/>
              <a:gd name="connsiteX2825" fmla="*/ 8933578 w 12191368"/>
              <a:gd name="connsiteY2825" fmla="*/ 6288513 h 6738329"/>
              <a:gd name="connsiteX2826" fmla="*/ 8929986 w 12191368"/>
              <a:gd name="connsiteY2826" fmla="*/ 6290191 h 6738329"/>
              <a:gd name="connsiteX2827" fmla="*/ 8925994 w 12191368"/>
              <a:gd name="connsiteY2827" fmla="*/ 6291868 h 6738329"/>
              <a:gd name="connsiteX2828" fmla="*/ 8922002 w 12191368"/>
              <a:gd name="connsiteY2828" fmla="*/ 6293337 h 6738329"/>
              <a:gd name="connsiteX2829" fmla="*/ 8917612 w 12191368"/>
              <a:gd name="connsiteY2829" fmla="*/ 6294596 h 6738329"/>
              <a:gd name="connsiteX2830" fmla="*/ 8913222 w 12191368"/>
              <a:gd name="connsiteY2830" fmla="*/ 6295854 h 6738329"/>
              <a:gd name="connsiteX2831" fmla="*/ 8908432 w 12191368"/>
              <a:gd name="connsiteY2831" fmla="*/ 6297112 h 6738329"/>
              <a:gd name="connsiteX2832" fmla="*/ 8903642 w 12191368"/>
              <a:gd name="connsiteY2832" fmla="*/ 6297952 h 6738329"/>
              <a:gd name="connsiteX2833" fmla="*/ 8898852 w 12191368"/>
              <a:gd name="connsiteY2833" fmla="*/ 6298791 h 6738329"/>
              <a:gd name="connsiteX2834" fmla="*/ 8893662 w 12191368"/>
              <a:gd name="connsiteY2834" fmla="*/ 6299630 h 6738329"/>
              <a:gd name="connsiteX2835" fmla="*/ 8888474 w 12191368"/>
              <a:gd name="connsiteY2835" fmla="*/ 6300259 h 6738329"/>
              <a:gd name="connsiteX2836" fmla="*/ 8882486 w 12191368"/>
              <a:gd name="connsiteY2836" fmla="*/ 6300678 h 6738329"/>
              <a:gd name="connsiteX2837" fmla="*/ 8876898 w 12191368"/>
              <a:gd name="connsiteY2837" fmla="*/ 6301098 h 6738329"/>
              <a:gd name="connsiteX2838" fmla="*/ 8864924 w 12191368"/>
              <a:gd name="connsiteY2838" fmla="*/ 6301307 h 6738329"/>
              <a:gd name="connsiteX2839" fmla="*/ 8851752 w 12191368"/>
              <a:gd name="connsiteY2839" fmla="*/ 6301307 h 6738329"/>
              <a:gd name="connsiteX2840" fmla="*/ 8838580 w 12191368"/>
              <a:gd name="connsiteY2840" fmla="*/ 6300678 h 6738329"/>
              <a:gd name="connsiteX2841" fmla="*/ 8827004 w 12191368"/>
              <a:gd name="connsiteY2841" fmla="*/ 6300259 h 6738329"/>
              <a:gd name="connsiteX2842" fmla="*/ 8815430 w 12191368"/>
              <a:gd name="connsiteY2842" fmla="*/ 6299839 h 6738329"/>
              <a:gd name="connsiteX2843" fmla="*/ 8804252 w 12191368"/>
              <a:gd name="connsiteY2843" fmla="*/ 6299839 h 6738329"/>
              <a:gd name="connsiteX2844" fmla="*/ 8792678 w 12191368"/>
              <a:gd name="connsiteY2844" fmla="*/ 6300049 h 6738329"/>
              <a:gd name="connsiteX2845" fmla="*/ 8769526 w 12191368"/>
              <a:gd name="connsiteY2845" fmla="*/ 6300469 h 6738329"/>
              <a:gd name="connsiteX2846" fmla="*/ 8745978 w 12191368"/>
              <a:gd name="connsiteY2846" fmla="*/ 6300678 h 6738329"/>
              <a:gd name="connsiteX2847" fmla="*/ 8734800 w 12191368"/>
              <a:gd name="connsiteY2847" fmla="*/ 6300678 h 6738329"/>
              <a:gd name="connsiteX2848" fmla="*/ 8723226 w 12191368"/>
              <a:gd name="connsiteY2848" fmla="*/ 6300469 h 6738329"/>
              <a:gd name="connsiteX2849" fmla="*/ 8711650 w 12191368"/>
              <a:gd name="connsiteY2849" fmla="*/ 6299839 h 6738329"/>
              <a:gd name="connsiteX2850" fmla="*/ 8700474 w 12191368"/>
              <a:gd name="connsiteY2850" fmla="*/ 6299000 h 6738329"/>
              <a:gd name="connsiteX2851" fmla="*/ 8688898 w 12191368"/>
              <a:gd name="connsiteY2851" fmla="*/ 6297742 h 6738329"/>
              <a:gd name="connsiteX2852" fmla="*/ 8677722 w 12191368"/>
              <a:gd name="connsiteY2852" fmla="*/ 6295644 h 6738329"/>
              <a:gd name="connsiteX2853" fmla="*/ 8672134 w 12191368"/>
              <a:gd name="connsiteY2853" fmla="*/ 6294596 h 6738329"/>
              <a:gd name="connsiteX2854" fmla="*/ 8666546 w 12191368"/>
              <a:gd name="connsiteY2854" fmla="*/ 6293547 h 6738329"/>
              <a:gd name="connsiteX2855" fmla="*/ 8661356 w 12191368"/>
              <a:gd name="connsiteY2855" fmla="*/ 6292078 h 6738329"/>
              <a:gd name="connsiteX2856" fmla="*/ 8655370 w 12191368"/>
              <a:gd name="connsiteY2856" fmla="*/ 6290610 h 6738329"/>
              <a:gd name="connsiteX2857" fmla="*/ 8649382 w 12191368"/>
              <a:gd name="connsiteY2857" fmla="*/ 6289352 h 6738329"/>
              <a:gd name="connsiteX2858" fmla="*/ 8642996 w 12191368"/>
              <a:gd name="connsiteY2858" fmla="*/ 6287883 h 6738329"/>
              <a:gd name="connsiteX2859" fmla="*/ 8637408 w 12191368"/>
              <a:gd name="connsiteY2859" fmla="*/ 6286415 h 6738329"/>
              <a:gd name="connsiteX2860" fmla="*/ 8631420 w 12191368"/>
              <a:gd name="connsiteY2860" fmla="*/ 6284737 h 6738329"/>
              <a:gd name="connsiteX2861" fmla="*/ 8620244 w 12191368"/>
              <a:gd name="connsiteY2861" fmla="*/ 6281171 h 6738329"/>
              <a:gd name="connsiteX2862" fmla="*/ 8609466 w 12191368"/>
              <a:gd name="connsiteY2862" fmla="*/ 6277186 h 6738329"/>
              <a:gd name="connsiteX2863" fmla="*/ 8599488 w 12191368"/>
              <a:gd name="connsiteY2863" fmla="*/ 6272991 h 6738329"/>
              <a:gd name="connsiteX2864" fmla="*/ 8589510 w 12191368"/>
              <a:gd name="connsiteY2864" fmla="*/ 6268586 h 6738329"/>
              <a:gd name="connsiteX2865" fmla="*/ 8579930 w 12191368"/>
              <a:gd name="connsiteY2865" fmla="*/ 6263971 h 6738329"/>
              <a:gd name="connsiteX2866" fmla="*/ 8570750 w 12191368"/>
              <a:gd name="connsiteY2866" fmla="*/ 6259147 h 6738329"/>
              <a:gd name="connsiteX2867" fmla="*/ 8552388 w 12191368"/>
              <a:gd name="connsiteY2867" fmla="*/ 6249498 h 6738329"/>
              <a:gd name="connsiteX2868" fmla="*/ 8534426 w 12191368"/>
              <a:gd name="connsiteY2868" fmla="*/ 6239640 h 6738329"/>
              <a:gd name="connsiteX2869" fmla="*/ 8524448 w 12191368"/>
              <a:gd name="connsiteY2869" fmla="*/ 6234815 h 6738329"/>
              <a:gd name="connsiteX2870" fmla="*/ 8514868 w 12191368"/>
              <a:gd name="connsiteY2870" fmla="*/ 6230410 h 6738329"/>
              <a:gd name="connsiteX2871" fmla="*/ 8504890 w 12191368"/>
              <a:gd name="connsiteY2871" fmla="*/ 6225796 h 6738329"/>
              <a:gd name="connsiteX2872" fmla="*/ 8494112 w 12191368"/>
              <a:gd name="connsiteY2872" fmla="*/ 6221810 h 6738329"/>
              <a:gd name="connsiteX2873" fmla="*/ 8485731 w 12191368"/>
              <a:gd name="connsiteY2873" fmla="*/ 6218455 h 6738329"/>
              <a:gd name="connsiteX2874" fmla="*/ 8477747 w 12191368"/>
              <a:gd name="connsiteY2874" fmla="*/ 6214679 h 6738329"/>
              <a:gd name="connsiteX2875" fmla="*/ 8470963 w 12191368"/>
              <a:gd name="connsiteY2875" fmla="*/ 6210903 h 6738329"/>
              <a:gd name="connsiteX2876" fmla="*/ 8464975 w 12191368"/>
              <a:gd name="connsiteY2876" fmla="*/ 6206498 h 6738329"/>
              <a:gd name="connsiteX2877" fmla="*/ 8459387 w 12191368"/>
              <a:gd name="connsiteY2877" fmla="*/ 6202093 h 6738329"/>
              <a:gd name="connsiteX2878" fmla="*/ 8454597 w 12191368"/>
              <a:gd name="connsiteY2878" fmla="*/ 6197689 h 6738329"/>
              <a:gd name="connsiteX2879" fmla="*/ 8451003 w 12191368"/>
              <a:gd name="connsiteY2879" fmla="*/ 6192864 h 6738329"/>
              <a:gd name="connsiteX2880" fmla="*/ 8447811 w 12191368"/>
              <a:gd name="connsiteY2880" fmla="*/ 6188040 h 6738329"/>
              <a:gd name="connsiteX2881" fmla="*/ 8445417 w 12191368"/>
              <a:gd name="connsiteY2881" fmla="*/ 6183215 h 6738329"/>
              <a:gd name="connsiteX2882" fmla="*/ 8443819 w 12191368"/>
              <a:gd name="connsiteY2882" fmla="*/ 6177972 h 6738329"/>
              <a:gd name="connsiteX2883" fmla="*/ 8442623 w 12191368"/>
              <a:gd name="connsiteY2883" fmla="*/ 6172728 h 6738329"/>
              <a:gd name="connsiteX2884" fmla="*/ 8442223 w 12191368"/>
              <a:gd name="connsiteY2884" fmla="*/ 6167484 h 6738329"/>
              <a:gd name="connsiteX2885" fmla="*/ 8442223 w 12191368"/>
              <a:gd name="connsiteY2885" fmla="*/ 6162030 h 6738329"/>
              <a:gd name="connsiteX2886" fmla="*/ 8442623 w 12191368"/>
              <a:gd name="connsiteY2886" fmla="*/ 6156367 h 6738329"/>
              <a:gd name="connsiteX2887" fmla="*/ 8443420 w 12191368"/>
              <a:gd name="connsiteY2887" fmla="*/ 6150914 h 6738329"/>
              <a:gd name="connsiteX2888" fmla="*/ 8445017 w 12191368"/>
              <a:gd name="connsiteY2888" fmla="*/ 6145250 h 6738329"/>
              <a:gd name="connsiteX2889" fmla="*/ 8443022 w 12191368"/>
              <a:gd name="connsiteY2889" fmla="*/ 6117562 h 6738329"/>
              <a:gd name="connsiteX2890" fmla="*/ 8442623 w 12191368"/>
              <a:gd name="connsiteY2890" fmla="*/ 6108123 h 6738329"/>
              <a:gd name="connsiteX2891" fmla="*/ 8439429 w 12191368"/>
              <a:gd name="connsiteY2891" fmla="*/ 6093231 h 6738329"/>
              <a:gd name="connsiteX2892" fmla="*/ 8436635 w 12191368"/>
              <a:gd name="connsiteY2892" fmla="*/ 6078547 h 6738329"/>
              <a:gd name="connsiteX2893" fmla="*/ 8434241 w 12191368"/>
              <a:gd name="connsiteY2893" fmla="*/ 6063655 h 6738329"/>
              <a:gd name="connsiteX2894" fmla="*/ 8432643 w 12191368"/>
              <a:gd name="connsiteY2894" fmla="*/ 6048972 h 6738329"/>
              <a:gd name="connsiteX2895" fmla="*/ 8431046 w 12191368"/>
              <a:gd name="connsiteY2895" fmla="*/ 6034080 h 6738329"/>
              <a:gd name="connsiteX2896" fmla="*/ 8429849 w 12191368"/>
              <a:gd name="connsiteY2896" fmla="*/ 6019397 h 6738329"/>
              <a:gd name="connsiteX2897" fmla="*/ 8427854 w 12191368"/>
              <a:gd name="connsiteY2897" fmla="*/ 5990031 h 6738329"/>
              <a:gd name="connsiteX2898" fmla="*/ 8427854 w 12191368"/>
              <a:gd name="connsiteY2898" fmla="*/ 5988144 h 6738329"/>
              <a:gd name="connsiteX2899" fmla="*/ 8427854 w 12191368"/>
              <a:gd name="connsiteY2899" fmla="*/ 5986465 h 6738329"/>
              <a:gd name="connsiteX2900" fmla="*/ 8427056 w 12191368"/>
              <a:gd name="connsiteY2900" fmla="*/ 5959616 h 6738329"/>
              <a:gd name="connsiteX2901" fmla="*/ 8426656 w 12191368"/>
              <a:gd name="connsiteY2901" fmla="*/ 5932558 h 6738329"/>
              <a:gd name="connsiteX2902" fmla="*/ 8426257 w 12191368"/>
              <a:gd name="connsiteY2902" fmla="*/ 5905919 h 6738329"/>
              <a:gd name="connsiteX2903" fmla="*/ 8425459 w 12191368"/>
              <a:gd name="connsiteY2903" fmla="*/ 5878861 h 6738329"/>
              <a:gd name="connsiteX2904" fmla="*/ 8420270 w 12191368"/>
              <a:gd name="connsiteY2904" fmla="*/ 5687774 h 6738329"/>
              <a:gd name="connsiteX2905" fmla="*/ 8420270 w 12191368"/>
              <a:gd name="connsiteY2905" fmla="*/ 5668686 h 6738329"/>
              <a:gd name="connsiteX2906" fmla="*/ 8407099 w 12191368"/>
              <a:gd name="connsiteY2906" fmla="*/ 5574086 h 6738329"/>
              <a:gd name="connsiteX2907" fmla="*/ 8405102 w 12191368"/>
              <a:gd name="connsiteY2907" fmla="*/ 5571150 h 6738329"/>
              <a:gd name="connsiteX2908" fmla="*/ 8403505 w 12191368"/>
              <a:gd name="connsiteY2908" fmla="*/ 5568004 h 6738329"/>
              <a:gd name="connsiteX2909" fmla="*/ 8402308 w 12191368"/>
              <a:gd name="connsiteY2909" fmla="*/ 5565067 h 6738329"/>
              <a:gd name="connsiteX2910" fmla="*/ 8401510 w 12191368"/>
              <a:gd name="connsiteY2910" fmla="*/ 5562130 h 6738329"/>
              <a:gd name="connsiteX2911" fmla="*/ 8400712 w 12191368"/>
              <a:gd name="connsiteY2911" fmla="*/ 5559194 h 6738329"/>
              <a:gd name="connsiteX2912" fmla="*/ 8400313 w 12191368"/>
              <a:gd name="connsiteY2912" fmla="*/ 5556257 h 6738329"/>
              <a:gd name="connsiteX2913" fmla="*/ 8400313 w 12191368"/>
              <a:gd name="connsiteY2913" fmla="*/ 5550174 h 6738329"/>
              <a:gd name="connsiteX2914" fmla="*/ 8400712 w 12191368"/>
              <a:gd name="connsiteY2914" fmla="*/ 5544301 h 6738329"/>
              <a:gd name="connsiteX2915" fmla="*/ 8401510 w 12191368"/>
              <a:gd name="connsiteY2915" fmla="*/ 5538218 h 6738329"/>
              <a:gd name="connsiteX2916" fmla="*/ 8404304 w 12191368"/>
              <a:gd name="connsiteY2916" fmla="*/ 5526262 h 6738329"/>
              <a:gd name="connsiteX2917" fmla="*/ 8399515 w 12191368"/>
              <a:gd name="connsiteY2917" fmla="*/ 5530038 h 6738329"/>
              <a:gd name="connsiteX2918" fmla="*/ 8394724 w 12191368"/>
              <a:gd name="connsiteY2918" fmla="*/ 5534023 h 6738329"/>
              <a:gd name="connsiteX2919" fmla="*/ 8390733 w 12191368"/>
              <a:gd name="connsiteY2919" fmla="*/ 5538218 h 6738329"/>
              <a:gd name="connsiteX2920" fmla="*/ 8387539 w 12191368"/>
              <a:gd name="connsiteY2920" fmla="*/ 5542203 h 6738329"/>
              <a:gd name="connsiteX2921" fmla="*/ 8384346 w 12191368"/>
              <a:gd name="connsiteY2921" fmla="*/ 5546399 h 6738329"/>
              <a:gd name="connsiteX2922" fmla="*/ 8381553 w 12191368"/>
              <a:gd name="connsiteY2922" fmla="*/ 5550384 h 6738329"/>
              <a:gd name="connsiteX2923" fmla="*/ 8378758 w 12191368"/>
              <a:gd name="connsiteY2923" fmla="*/ 5554789 h 6738329"/>
              <a:gd name="connsiteX2924" fmla="*/ 8376762 w 12191368"/>
              <a:gd name="connsiteY2924" fmla="*/ 5558984 h 6738329"/>
              <a:gd name="connsiteX2925" fmla="*/ 8374767 w 12191368"/>
              <a:gd name="connsiteY2925" fmla="*/ 5563179 h 6738329"/>
              <a:gd name="connsiteX2926" fmla="*/ 8373170 w 12191368"/>
              <a:gd name="connsiteY2926" fmla="*/ 5567374 h 6738329"/>
              <a:gd name="connsiteX2927" fmla="*/ 8370775 w 12191368"/>
              <a:gd name="connsiteY2927" fmla="*/ 5575974 h 6738329"/>
              <a:gd name="connsiteX2928" fmla="*/ 8369178 w 12191368"/>
              <a:gd name="connsiteY2928" fmla="*/ 5584574 h 6738329"/>
              <a:gd name="connsiteX2929" fmla="*/ 8367981 w 12191368"/>
              <a:gd name="connsiteY2929" fmla="*/ 5593384 h 6738329"/>
              <a:gd name="connsiteX2930" fmla="*/ 8367183 w 12191368"/>
              <a:gd name="connsiteY2930" fmla="*/ 5602193 h 6738329"/>
              <a:gd name="connsiteX2931" fmla="*/ 8366784 w 12191368"/>
              <a:gd name="connsiteY2931" fmla="*/ 5611003 h 6738329"/>
              <a:gd name="connsiteX2932" fmla="*/ 8365985 w 12191368"/>
              <a:gd name="connsiteY2932" fmla="*/ 5628623 h 6738329"/>
              <a:gd name="connsiteX2933" fmla="*/ 8365586 w 12191368"/>
              <a:gd name="connsiteY2933" fmla="*/ 5637433 h 6738329"/>
              <a:gd name="connsiteX2934" fmla="*/ 8364389 w 12191368"/>
              <a:gd name="connsiteY2934" fmla="*/ 5646242 h 6738329"/>
              <a:gd name="connsiteX2935" fmla="*/ 8361993 w 12191368"/>
              <a:gd name="connsiteY2935" fmla="*/ 5654842 h 6738329"/>
              <a:gd name="connsiteX2936" fmla="*/ 8359599 w 12191368"/>
              <a:gd name="connsiteY2936" fmla="*/ 5663442 h 6738329"/>
              <a:gd name="connsiteX2937" fmla="*/ 8354410 w 12191368"/>
              <a:gd name="connsiteY2937" fmla="*/ 5678754 h 6738329"/>
              <a:gd name="connsiteX2938" fmla="*/ 8350417 w 12191368"/>
              <a:gd name="connsiteY2938" fmla="*/ 5693857 h 6738329"/>
              <a:gd name="connsiteX2939" fmla="*/ 8346427 w 12191368"/>
              <a:gd name="connsiteY2939" fmla="*/ 5709169 h 6738329"/>
              <a:gd name="connsiteX2940" fmla="*/ 8342833 w 12191368"/>
              <a:gd name="connsiteY2940" fmla="*/ 5724271 h 6738329"/>
              <a:gd name="connsiteX2941" fmla="*/ 8340041 w 12191368"/>
              <a:gd name="connsiteY2941" fmla="*/ 5739583 h 6738329"/>
              <a:gd name="connsiteX2942" fmla="*/ 8336848 w 12191368"/>
              <a:gd name="connsiteY2942" fmla="*/ 5754895 h 6738329"/>
              <a:gd name="connsiteX2943" fmla="*/ 8330859 w 12191368"/>
              <a:gd name="connsiteY2943" fmla="*/ 5785730 h 6738329"/>
              <a:gd name="connsiteX2944" fmla="*/ 8328065 w 12191368"/>
              <a:gd name="connsiteY2944" fmla="*/ 5801042 h 6738329"/>
              <a:gd name="connsiteX2945" fmla="*/ 8324873 w 12191368"/>
              <a:gd name="connsiteY2945" fmla="*/ 5816354 h 6738329"/>
              <a:gd name="connsiteX2946" fmla="*/ 8321680 w 12191368"/>
              <a:gd name="connsiteY2946" fmla="*/ 5831666 h 6738329"/>
              <a:gd name="connsiteX2947" fmla="*/ 8317688 w 12191368"/>
              <a:gd name="connsiteY2947" fmla="*/ 5846978 h 6738329"/>
              <a:gd name="connsiteX2948" fmla="*/ 8313297 w 12191368"/>
              <a:gd name="connsiteY2948" fmla="*/ 5862080 h 6738329"/>
              <a:gd name="connsiteX2949" fmla="*/ 8308108 w 12191368"/>
              <a:gd name="connsiteY2949" fmla="*/ 5877183 h 6738329"/>
              <a:gd name="connsiteX2950" fmla="*/ 8302521 w 12191368"/>
              <a:gd name="connsiteY2950" fmla="*/ 5892495 h 6738329"/>
              <a:gd name="connsiteX2951" fmla="*/ 8295336 w 12191368"/>
              <a:gd name="connsiteY2951" fmla="*/ 5907597 h 6738329"/>
              <a:gd name="connsiteX2952" fmla="*/ 8181977 w 12191368"/>
              <a:gd name="connsiteY2952" fmla="*/ 6316620 h 6738329"/>
              <a:gd name="connsiteX2953" fmla="*/ 8179582 w 12191368"/>
              <a:gd name="connsiteY2953" fmla="*/ 6325219 h 6738329"/>
              <a:gd name="connsiteX2954" fmla="*/ 8176788 w 12191368"/>
              <a:gd name="connsiteY2954" fmla="*/ 6334029 h 6738329"/>
              <a:gd name="connsiteX2955" fmla="*/ 8173195 w 12191368"/>
              <a:gd name="connsiteY2955" fmla="*/ 6342629 h 6738329"/>
              <a:gd name="connsiteX2956" fmla="*/ 8168804 w 12191368"/>
              <a:gd name="connsiteY2956" fmla="*/ 6351229 h 6738329"/>
              <a:gd name="connsiteX2957" fmla="*/ 8163616 w 12191368"/>
              <a:gd name="connsiteY2957" fmla="*/ 6359410 h 6738329"/>
              <a:gd name="connsiteX2958" fmla="*/ 8158825 w 12191368"/>
              <a:gd name="connsiteY2958" fmla="*/ 6367800 h 6738329"/>
              <a:gd name="connsiteX2959" fmla="*/ 8153238 w 12191368"/>
              <a:gd name="connsiteY2959" fmla="*/ 6375980 h 6738329"/>
              <a:gd name="connsiteX2960" fmla="*/ 8147649 w 12191368"/>
              <a:gd name="connsiteY2960" fmla="*/ 6384371 h 6738329"/>
              <a:gd name="connsiteX2961" fmla="*/ 8136074 w 12191368"/>
              <a:gd name="connsiteY2961" fmla="*/ 6400732 h 6738329"/>
              <a:gd name="connsiteX2962" fmla="*/ 8124100 w 12191368"/>
              <a:gd name="connsiteY2962" fmla="*/ 6417092 h 6738329"/>
              <a:gd name="connsiteX2963" fmla="*/ 8118911 w 12191368"/>
              <a:gd name="connsiteY2963" fmla="*/ 6425483 h 6738329"/>
              <a:gd name="connsiteX2964" fmla="*/ 8113721 w 12191368"/>
              <a:gd name="connsiteY2964" fmla="*/ 6433663 h 6738329"/>
              <a:gd name="connsiteX2965" fmla="*/ 8108932 w 12191368"/>
              <a:gd name="connsiteY2965" fmla="*/ 6442263 h 6738329"/>
              <a:gd name="connsiteX2966" fmla="*/ 8104541 w 12191368"/>
              <a:gd name="connsiteY2966" fmla="*/ 6450653 h 6738329"/>
              <a:gd name="connsiteX2967" fmla="*/ 8102146 w 12191368"/>
              <a:gd name="connsiteY2967" fmla="*/ 6454219 h 6738329"/>
              <a:gd name="connsiteX2968" fmla="*/ 8099752 w 12191368"/>
              <a:gd name="connsiteY2968" fmla="*/ 6457575 h 6738329"/>
              <a:gd name="connsiteX2969" fmla="*/ 8096159 w 12191368"/>
              <a:gd name="connsiteY2969" fmla="*/ 6460722 h 6738329"/>
              <a:gd name="connsiteX2970" fmla="*/ 8094163 w 12191368"/>
              <a:gd name="connsiteY2970" fmla="*/ 6462190 h 6738329"/>
              <a:gd name="connsiteX2971" fmla="*/ 8092168 w 12191368"/>
              <a:gd name="connsiteY2971" fmla="*/ 6463448 h 6738329"/>
              <a:gd name="connsiteX2972" fmla="*/ 8089773 w 12191368"/>
              <a:gd name="connsiteY2972" fmla="*/ 6464707 h 6738329"/>
              <a:gd name="connsiteX2973" fmla="*/ 8087377 w 12191368"/>
              <a:gd name="connsiteY2973" fmla="*/ 6465756 h 6738329"/>
              <a:gd name="connsiteX2974" fmla="*/ 8084584 w 12191368"/>
              <a:gd name="connsiteY2974" fmla="*/ 6466595 h 6738329"/>
              <a:gd name="connsiteX2975" fmla="*/ 8081790 w 12191368"/>
              <a:gd name="connsiteY2975" fmla="*/ 6467434 h 6738329"/>
              <a:gd name="connsiteX2976" fmla="*/ 8078595 w 12191368"/>
              <a:gd name="connsiteY2976" fmla="*/ 6468063 h 6738329"/>
              <a:gd name="connsiteX2977" fmla="*/ 8075403 w 12191368"/>
              <a:gd name="connsiteY2977" fmla="*/ 6468482 h 6738329"/>
              <a:gd name="connsiteX2978" fmla="*/ 8071811 w 12191368"/>
              <a:gd name="connsiteY2978" fmla="*/ 6468692 h 6738329"/>
              <a:gd name="connsiteX2979" fmla="*/ 8067420 w 12191368"/>
              <a:gd name="connsiteY2979" fmla="*/ 6468692 h 6738329"/>
              <a:gd name="connsiteX2980" fmla="*/ 8049458 w 12191368"/>
              <a:gd name="connsiteY2980" fmla="*/ 6468482 h 6738329"/>
              <a:gd name="connsiteX2981" fmla="*/ 8031097 w 12191368"/>
              <a:gd name="connsiteY2981" fmla="*/ 6468482 h 6738329"/>
              <a:gd name="connsiteX2982" fmla="*/ 8012736 w 12191368"/>
              <a:gd name="connsiteY2982" fmla="*/ 6468692 h 6738329"/>
              <a:gd name="connsiteX2983" fmla="*/ 7993976 w 12191368"/>
              <a:gd name="connsiteY2983" fmla="*/ 6469112 h 6738329"/>
              <a:gd name="connsiteX2984" fmla="*/ 7975615 w 12191368"/>
              <a:gd name="connsiteY2984" fmla="*/ 6469531 h 6738329"/>
              <a:gd name="connsiteX2985" fmla="*/ 7956855 w 12191368"/>
              <a:gd name="connsiteY2985" fmla="*/ 6469951 h 6738329"/>
              <a:gd name="connsiteX2986" fmla="*/ 7938494 w 12191368"/>
              <a:gd name="connsiteY2986" fmla="*/ 6469951 h 6738329"/>
              <a:gd name="connsiteX2987" fmla="*/ 7920134 w 12191368"/>
              <a:gd name="connsiteY2987" fmla="*/ 6469741 h 6738329"/>
              <a:gd name="connsiteX2988" fmla="*/ 7901771 w 12191368"/>
              <a:gd name="connsiteY2988" fmla="*/ 6469112 h 6738329"/>
              <a:gd name="connsiteX2989" fmla="*/ 7892991 w 12191368"/>
              <a:gd name="connsiteY2989" fmla="*/ 6468692 h 6738329"/>
              <a:gd name="connsiteX2990" fmla="*/ 7884209 w 12191368"/>
              <a:gd name="connsiteY2990" fmla="*/ 6468063 h 6738329"/>
              <a:gd name="connsiteX2991" fmla="*/ 7875427 w 12191368"/>
              <a:gd name="connsiteY2991" fmla="*/ 6467224 h 6738329"/>
              <a:gd name="connsiteX2992" fmla="*/ 7866247 w 12191368"/>
              <a:gd name="connsiteY2992" fmla="*/ 6466175 h 6738329"/>
              <a:gd name="connsiteX2993" fmla="*/ 7857466 w 12191368"/>
              <a:gd name="connsiteY2993" fmla="*/ 6465127 h 6738329"/>
              <a:gd name="connsiteX2994" fmla="*/ 7848685 w 12191368"/>
              <a:gd name="connsiteY2994" fmla="*/ 6463658 h 6738329"/>
              <a:gd name="connsiteX2995" fmla="*/ 7839903 w 12191368"/>
              <a:gd name="connsiteY2995" fmla="*/ 6462190 h 6738329"/>
              <a:gd name="connsiteX2996" fmla="*/ 7831121 w 12191368"/>
              <a:gd name="connsiteY2996" fmla="*/ 6460302 h 6738329"/>
              <a:gd name="connsiteX2997" fmla="*/ 7822741 w 12191368"/>
              <a:gd name="connsiteY2997" fmla="*/ 6458414 h 6738329"/>
              <a:gd name="connsiteX2998" fmla="*/ 7814359 w 12191368"/>
              <a:gd name="connsiteY2998" fmla="*/ 6456107 h 6738329"/>
              <a:gd name="connsiteX2999" fmla="*/ 7805577 w 12191368"/>
              <a:gd name="connsiteY2999" fmla="*/ 6453590 h 6738329"/>
              <a:gd name="connsiteX3000" fmla="*/ 7797594 w 12191368"/>
              <a:gd name="connsiteY3000" fmla="*/ 6450653 h 6738329"/>
              <a:gd name="connsiteX3001" fmla="*/ 7789611 w 12191368"/>
              <a:gd name="connsiteY3001" fmla="*/ 6447507 h 6738329"/>
              <a:gd name="connsiteX3002" fmla="*/ 7781627 w 12191368"/>
              <a:gd name="connsiteY3002" fmla="*/ 6444151 h 6738329"/>
              <a:gd name="connsiteX3003" fmla="*/ 7766460 w 12191368"/>
              <a:gd name="connsiteY3003" fmla="*/ 6436600 h 6738329"/>
              <a:gd name="connsiteX3004" fmla="*/ 7760072 w 12191368"/>
              <a:gd name="connsiteY3004" fmla="*/ 6433454 h 6738329"/>
              <a:gd name="connsiteX3005" fmla="*/ 7757278 w 12191368"/>
              <a:gd name="connsiteY3005" fmla="*/ 6432404 h 6738329"/>
              <a:gd name="connsiteX3006" fmla="*/ 7746502 w 12191368"/>
              <a:gd name="connsiteY3006" fmla="*/ 6437858 h 6738329"/>
              <a:gd name="connsiteX3007" fmla="*/ 7741313 w 12191368"/>
              <a:gd name="connsiteY3007" fmla="*/ 6439956 h 6738329"/>
              <a:gd name="connsiteX3008" fmla="*/ 7736524 w 12191368"/>
              <a:gd name="connsiteY3008" fmla="*/ 6441634 h 6738329"/>
              <a:gd name="connsiteX3009" fmla="*/ 7732532 w 12191368"/>
              <a:gd name="connsiteY3009" fmla="*/ 6443312 h 6738329"/>
              <a:gd name="connsiteX3010" fmla="*/ 7728541 w 12191368"/>
              <a:gd name="connsiteY3010" fmla="*/ 6444361 h 6738329"/>
              <a:gd name="connsiteX3011" fmla="*/ 7724949 w 12191368"/>
              <a:gd name="connsiteY3011" fmla="*/ 6445409 h 6738329"/>
              <a:gd name="connsiteX3012" fmla="*/ 7721356 w 12191368"/>
              <a:gd name="connsiteY3012" fmla="*/ 6446039 h 6738329"/>
              <a:gd name="connsiteX3013" fmla="*/ 7718562 w 12191368"/>
              <a:gd name="connsiteY3013" fmla="*/ 6446458 h 6738329"/>
              <a:gd name="connsiteX3014" fmla="*/ 7715766 w 12191368"/>
              <a:gd name="connsiteY3014" fmla="*/ 6446668 h 6738329"/>
              <a:gd name="connsiteX3015" fmla="*/ 7712974 w 12191368"/>
              <a:gd name="connsiteY3015" fmla="*/ 6446668 h 6738329"/>
              <a:gd name="connsiteX3016" fmla="*/ 7710977 w 12191368"/>
              <a:gd name="connsiteY3016" fmla="*/ 6446458 h 6738329"/>
              <a:gd name="connsiteX3017" fmla="*/ 7708582 w 12191368"/>
              <a:gd name="connsiteY3017" fmla="*/ 6445829 h 6738329"/>
              <a:gd name="connsiteX3018" fmla="*/ 7706587 w 12191368"/>
              <a:gd name="connsiteY3018" fmla="*/ 6445200 h 6738329"/>
              <a:gd name="connsiteX3019" fmla="*/ 7704990 w 12191368"/>
              <a:gd name="connsiteY3019" fmla="*/ 6444361 h 6738329"/>
              <a:gd name="connsiteX3020" fmla="*/ 7703393 w 12191368"/>
              <a:gd name="connsiteY3020" fmla="*/ 6443312 h 6738329"/>
              <a:gd name="connsiteX3021" fmla="*/ 7702197 w 12191368"/>
              <a:gd name="connsiteY3021" fmla="*/ 6442263 h 6738329"/>
              <a:gd name="connsiteX3022" fmla="*/ 7700998 w 12191368"/>
              <a:gd name="connsiteY3022" fmla="*/ 6440795 h 6738329"/>
              <a:gd name="connsiteX3023" fmla="*/ 7699403 w 12191368"/>
              <a:gd name="connsiteY3023" fmla="*/ 6437858 h 6738329"/>
              <a:gd name="connsiteX3024" fmla="*/ 7697806 w 12191368"/>
              <a:gd name="connsiteY3024" fmla="*/ 6434292 h 6738329"/>
              <a:gd name="connsiteX3025" fmla="*/ 7697007 w 12191368"/>
              <a:gd name="connsiteY3025" fmla="*/ 6430517 h 6738329"/>
              <a:gd name="connsiteX3026" fmla="*/ 7695810 w 12191368"/>
              <a:gd name="connsiteY3026" fmla="*/ 6422126 h 6738329"/>
              <a:gd name="connsiteX3027" fmla="*/ 7695012 w 12191368"/>
              <a:gd name="connsiteY3027" fmla="*/ 6413526 h 6738329"/>
              <a:gd name="connsiteX3028" fmla="*/ 7679045 w 12191368"/>
              <a:gd name="connsiteY3028" fmla="*/ 6407234 h 6738329"/>
              <a:gd name="connsiteX3029" fmla="*/ 7671062 w 12191368"/>
              <a:gd name="connsiteY3029" fmla="*/ 6404087 h 6738329"/>
              <a:gd name="connsiteX3030" fmla="*/ 7663479 w 12191368"/>
              <a:gd name="connsiteY3030" fmla="*/ 6400732 h 6738329"/>
              <a:gd name="connsiteX3031" fmla="*/ 7655895 w 12191368"/>
              <a:gd name="connsiteY3031" fmla="*/ 6397376 h 6738329"/>
              <a:gd name="connsiteX3032" fmla="*/ 7649110 w 12191368"/>
              <a:gd name="connsiteY3032" fmla="*/ 6393810 h 6738329"/>
              <a:gd name="connsiteX3033" fmla="*/ 7642323 w 12191368"/>
              <a:gd name="connsiteY3033" fmla="*/ 6390244 h 6738329"/>
              <a:gd name="connsiteX3034" fmla="*/ 7636736 w 12191368"/>
              <a:gd name="connsiteY3034" fmla="*/ 6386468 h 6738329"/>
              <a:gd name="connsiteX3035" fmla="*/ 7631946 w 12191368"/>
              <a:gd name="connsiteY3035" fmla="*/ 6382273 h 6738329"/>
              <a:gd name="connsiteX3036" fmla="*/ 7629550 w 12191368"/>
              <a:gd name="connsiteY3036" fmla="*/ 6380175 h 6738329"/>
              <a:gd name="connsiteX3037" fmla="*/ 7627555 w 12191368"/>
              <a:gd name="connsiteY3037" fmla="*/ 6378078 h 6738329"/>
              <a:gd name="connsiteX3038" fmla="*/ 7625958 w 12191368"/>
              <a:gd name="connsiteY3038" fmla="*/ 6375980 h 6738329"/>
              <a:gd name="connsiteX3039" fmla="*/ 7624362 w 12191368"/>
              <a:gd name="connsiteY3039" fmla="*/ 6373673 h 6738329"/>
              <a:gd name="connsiteX3040" fmla="*/ 7623165 w 12191368"/>
              <a:gd name="connsiteY3040" fmla="*/ 6371366 h 6738329"/>
              <a:gd name="connsiteX3041" fmla="*/ 7621967 w 12191368"/>
              <a:gd name="connsiteY3041" fmla="*/ 6368849 h 6738329"/>
              <a:gd name="connsiteX3042" fmla="*/ 7621568 w 12191368"/>
              <a:gd name="connsiteY3042" fmla="*/ 6366332 h 6738329"/>
              <a:gd name="connsiteX3043" fmla="*/ 7621169 w 12191368"/>
              <a:gd name="connsiteY3043" fmla="*/ 6363605 h 6738329"/>
              <a:gd name="connsiteX3044" fmla="*/ 7620770 w 12191368"/>
              <a:gd name="connsiteY3044" fmla="*/ 6360878 h 6738329"/>
              <a:gd name="connsiteX3045" fmla="*/ 7621169 w 12191368"/>
              <a:gd name="connsiteY3045" fmla="*/ 6358151 h 6738329"/>
              <a:gd name="connsiteX3046" fmla="*/ 7621568 w 12191368"/>
              <a:gd name="connsiteY3046" fmla="*/ 6355424 h 6738329"/>
              <a:gd name="connsiteX3047" fmla="*/ 7622366 w 12191368"/>
              <a:gd name="connsiteY3047" fmla="*/ 6352488 h 6738329"/>
              <a:gd name="connsiteX3048" fmla="*/ 7623564 w 12191368"/>
              <a:gd name="connsiteY3048" fmla="*/ 6349342 h 6738329"/>
              <a:gd name="connsiteX3049" fmla="*/ 7625159 w 12191368"/>
              <a:gd name="connsiteY3049" fmla="*/ 6345986 h 6738329"/>
              <a:gd name="connsiteX3050" fmla="*/ 7619971 w 12191368"/>
              <a:gd name="connsiteY3050" fmla="*/ 6311796 h 6738329"/>
              <a:gd name="connsiteX3051" fmla="*/ 7613984 w 12191368"/>
              <a:gd name="connsiteY3051" fmla="*/ 6285157 h 6738329"/>
              <a:gd name="connsiteX3052" fmla="*/ 7610791 w 12191368"/>
              <a:gd name="connsiteY3052" fmla="*/ 6271732 h 6738329"/>
              <a:gd name="connsiteX3053" fmla="*/ 7608396 w 12191368"/>
              <a:gd name="connsiteY3053" fmla="*/ 6258308 h 6738329"/>
              <a:gd name="connsiteX3054" fmla="*/ 7606001 w 12191368"/>
              <a:gd name="connsiteY3054" fmla="*/ 6245093 h 6738329"/>
              <a:gd name="connsiteX3055" fmla="*/ 7604405 w 12191368"/>
              <a:gd name="connsiteY3055" fmla="*/ 6231669 h 6738329"/>
              <a:gd name="connsiteX3056" fmla="*/ 7602807 w 12191368"/>
              <a:gd name="connsiteY3056" fmla="*/ 6218244 h 6738329"/>
              <a:gd name="connsiteX3057" fmla="*/ 7601611 w 12191368"/>
              <a:gd name="connsiteY3057" fmla="*/ 6204820 h 6738329"/>
              <a:gd name="connsiteX3058" fmla="*/ 7601212 w 12191368"/>
              <a:gd name="connsiteY3058" fmla="*/ 6191396 h 6738329"/>
              <a:gd name="connsiteX3059" fmla="*/ 7600813 w 12191368"/>
              <a:gd name="connsiteY3059" fmla="*/ 6178181 h 6738329"/>
              <a:gd name="connsiteX3060" fmla="*/ 7601212 w 12191368"/>
              <a:gd name="connsiteY3060" fmla="*/ 6164757 h 6738329"/>
              <a:gd name="connsiteX3061" fmla="*/ 7602409 w 12191368"/>
              <a:gd name="connsiteY3061" fmla="*/ 6151332 h 6738329"/>
              <a:gd name="connsiteX3062" fmla="*/ 7604006 w 12191368"/>
              <a:gd name="connsiteY3062" fmla="*/ 6137908 h 6738329"/>
              <a:gd name="connsiteX3063" fmla="*/ 7606400 w 12191368"/>
              <a:gd name="connsiteY3063" fmla="*/ 6124694 h 6738329"/>
              <a:gd name="connsiteX3064" fmla="*/ 7609593 w 12191368"/>
              <a:gd name="connsiteY3064" fmla="*/ 6111270 h 6738329"/>
              <a:gd name="connsiteX3065" fmla="*/ 7613984 w 12191368"/>
              <a:gd name="connsiteY3065" fmla="*/ 6097845 h 6738329"/>
              <a:gd name="connsiteX3066" fmla="*/ 7614383 w 12191368"/>
              <a:gd name="connsiteY3066" fmla="*/ 6096167 h 6738329"/>
              <a:gd name="connsiteX3067" fmla="*/ 7614383 w 12191368"/>
              <a:gd name="connsiteY3067" fmla="*/ 6094699 h 6738329"/>
              <a:gd name="connsiteX3068" fmla="*/ 7614383 w 12191368"/>
              <a:gd name="connsiteY3068" fmla="*/ 6093021 h 6738329"/>
              <a:gd name="connsiteX3069" fmla="*/ 7613984 w 12191368"/>
              <a:gd name="connsiteY3069" fmla="*/ 6091552 h 6738329"/>
              <a:gd name="connsiteX3070" fmla="*/ 7611989 w 12191368"/>
              <a:gd name="connsiteY3070" fmla="*/ 6088406 h 6738329"/>
              <a:gd name="connsiteX3071" fmla="*/ 7609992 w 12191368"/>
              <a:gd name="connsiteY3071" fmla="*/ 6085470 h 6738329"/>
              <a:gd name="connsiteX3072" fmla="*/ 7607598 w 12191368"/>
              <a:gd name="connsiteY3072" fmla="*/ 6082742 h 6738329"/>
              <a:gd name="connsiteX3073" fmla="*/ 7604804 w 12191368"/>
              <a:gd name="connsiteY3073" fmla="*/ 6080016 h 6738329"/>
              <a:gd name="connsiteX3074" fmla="*/ 7599215 w 12191368"/>
              <a:gd name="connsiteY3074" fmla="*/ 6074562 h 6738329"/>
              <a:gd name="connsiteX3075" fmla="*/ 7596821 w 12191368"/>
              <a:gd name="connsiteY3075" fmla="*/ 6071835 h 6738329"/>
              <a:gd name="connsiteX3076" fmla="*/ 7594825 w 12191368"/>
              <a:gd name="connsiteY3076" fmla="*/ 6068899 h 6738329"/>
              <a:gd name="connsiteX3077" fmla="*/ 7593228 w 12191368"/>
              <a:gd name="connsiteY3077" fmla="*/ 6066172 h 6738329"/>
              <a:gd name="connsiteX3078" fmla="*/ 7592829 w 12191368"/>
              <a:gd name="connsiteY3078" fmla="*/ 6063445 h 6738329"/>
              <a:gd name="connsiteX3079" fmla="*/ 7592829 w 12191368"/>
              <a:gd name="connsiteY3079" fmla="*/ 6061977 h 6738329"/>
              <a:gd name="connsiteX3080" fmla="*/ 7593228 w 12191368"/>
              <a:gd name="connsiteY3080" fmla="*/ 6060508 h 6738329"/>
              <a:gd name="connsiteX3081" fmla="*/ 7594027 w 12191368"/>
              <a:gd name="connsiteY3081" fmla="*/ 6059040 h 6738329"/>
              <a:gd name="connsiteX3082" fmla="*/ 7594825 w 12191368"/>
              <a:gd name="connsiteY3082" fmla="*/ 6057572 h 6738329"/>
              <a:gd name="connsiteX3083" fmla="*/ 7596022 w 12191368"/>
              <a:gd name="connsiteY3083" fmla="*/ 6056104 h 6738329"/>
              <a:gd name="connsiteX3084" fmla="*/ 7597619 w 12191368"/>
              <a:gd name="connsiteY3084" fmla="*/ 6054635 h 6738329"/>
              <a:gd name="connsiteX3085" fmla="*/ 7600014 w 12191368"/>
              <a:gd name="connsiteY3085" fmla="*/ 6052747 h 6738329"/>
              <a:gd name="connsiteX3086" fmla="*/ 7602409 w 12191368"/>
              <a:gd name="connsiteY3086" fmla="*/ 6051279 h 6738329"/>
              <a:gd name="connsiteX3087" fmla="*/ 7600813 w 12191368"/>
              <a:gd name="connsiteY3087" fmla="*/ 6049601 h 6738329"/>
              <a:gd name="connsiteX3088" fmla="*/ 7599614 w 12191368"/>
              <a:gd name="connsiteY3088" fmla="*/ 6047923 h 6738329"/>
              <a:gd name="connsiteX3089" fmla="*/ 7598816 w 12191368"/>
              <a:gd name="connsiteY3089" fmla="*/ 6046245 h 6738329"/>
              <a:gd name="connsiteX3090" fmla="*/ 7598416 w 12191368"/>
              <a:gd name="connsiteY3090" fmla="*/ 6044567 h 6738329"/>
              <a:gd name="connsiteX3091" fmla="*/ 7598017 w 12191368"/>
              <a:gd name="connsiteY3091" fmla="*/ 6041421 h 6738329"/>
              <a:gd name="connsiteX3092" fmla="*/ 7598416 w 12191368"/>
              <a:gd name="connsiteY3092" fmla="*/ 6038274 h 6738329"/>
              <a:gd name="connsiteX3093" fmla="*/ 7596022 w 12191368"/>
              <a:gd name="connsiteY3093" fmla="*/ 6029465 h 6738329"/>
              <a:gd name="connsiteX3094" fmla="*/ 7594426 w 12191368"/>
              <a:gd name="connsiteY3094" fmla="*/ 6020865 h 6738329"/>
              <a:gd name="connsiteX3095" fmla="*/ 7592829 w 12191368"/>
              <a:gd name="connsiteY3095" fmla="*/ 6012055 h 6738329"/>
              <a:gd name="connsiteX3096" fmla="*/ 7592031 w 12191368"/>
              <a:gd name="connsiteY3096" fmla="*/ 6003245 h 6738329"/>
              <a:gd name="connsiteX3097" fmla="*/ 7591232 w 12191368"/>
              <a:gd name="connsiteY3097" fmla="*/ 5994436 h 6738329"/>
              <a:gd name="connsiteX3098" fmla="*/ 7590832 w 12191368"/>
              <a:gd name="connsiteY3098" fmla="*/ 5985836 h 6738329"/>
              <a:gd name="connsiteX3099" fmla="*/ 7590832 w 12191368"/>
              <a:gd name="connsiteY3099" fmla="*/ 5968216 h 6738329"/>
              <a:gd name="connsiteX3100" fmla="*/ 7591232 w 12191368"/>
              <a:gd name="connsiteY3100" fmla="*/ 5932977 h 6738329"/>
              <a:gd name="connsiteX3101" fmla="*/ 7590832 w 12191368"/>
              <a:gd name="connsiteY3101" fmla="*/ 5915357 h 6738329"/>
              <a:gd name="connsiteX3102" fmla="*/ 7590434 w 12191368"/>
              <a:gd name="connsiteY3102" fmla="*/ 5906758 h 6738329"/>
              <a:gd name="connsiteX3103" fmla="*/ 7590035 w 12191368"/>
              <a:gd name="connsiteY3103" fmla="*/ 5897948 h 6738329"/>
              <a:gd name="connsiteX3104" fmla="*/ 7590035 w 12191368"/>
              <a:gd name="connsiteY3104" fmla="*/ 5888299 h 6738329"/>
              <a:gd name="connsiteX3105" fmla="*/ 7588838 w 12191368"/>
              <a:gd name="connsiteY3105" fmla="*/ 5845299 h 6738329"/>
              <a:gd name="connsiteX3106" fmla="*/ 7587640 w 12191368"/>
              <a:gd name="connsiteY3106" fmla="*/ 5823905 h 6738329"/>
              <a:gd name="connsiteX3107" fmla="*/ 7586842 w 12191368"/>
              <a:gd name="connsiteY3107" fmla="*/ 5813417 h 6738329"/>
              <a:gd name="connsiteX3108" fmla="*/ 7586043 w 12191368"/>
              <a:gd name="connsiteY3108" fmla="*/ 5802719 h 6738329"/>
              <a:gd name="connsiteX3109" fmla="*/ 7585644 w 12191368"/>
              <a:gd name="connsiteY3109" fmla="*/ 5798943 h 6738329"/>
              <a:gd name="connsiteX3110" fmla="*/ 7585644 w 12191368"/>
              <a:gd name="connsiteY3110" fmla="*/ 5795378 h 6738329"/>
              <a:gd name="connsiteX3111" fmla="*/ 7586043 w 12191368"/>
              <a:gd name="connsiteY3111" fmla="*/ 5791602 h 6738329"/>
              <a:gd name="connsiteX3112" fmla="*/ 7586842 w 12191368"/>
              <a:gd name="connsiteY3112" fmla="*/ 5788456 h 6738329"/>
              <a:gd name="connsiteX3113" fmla="*/ 7588038 w 12191368"/>
              <a:gd name="connsiteY3113" fmla="*/ 5785519 h 6738329"/>
              <a:gd name="connsiteX3114" fmla="*/ 7589636 w 12191368"/>
              <a:gd name="connsiteY3114" fmla="*/ 5782792 h 6738329"/>
              <a:gd name="connsiteX3115" fmla="*/ 7592031 w 12191368"/>
              <a:gd name="connsiteY3115" fmla="*/ 5780275 h 6738329"/>
              <a:gd name="connsiteX3116" fmla="*/ 7594426 w 12191368"/>
              <a:gd name="connsiteY3116" fmla="*/ 5778178 h 6738329"/>
              <a:gd name="connsiteX3117" fmla="*/ 7598017 w 12191368"/>
              <a:gd name="connsiteY3117" fmla="*/ 5775870 h 6738329"/>
              <a:gd name="connsiteX3118" fmla="*/ 7601611 w 12191368"/>
              <a:gd name="connsiteY3118" fmla="*/ 5774192 h 6738329"/>
              <a:gd name="connsiteX3119" fmla="*/ 7606001 w 12191368"/>
              <a:gd name="connsiteY3119" fmla="*/ 5772725 h 6738329"/>
              <a:gd name="connsiteX3120" fmla="*/ 7611190 w 12191368"/>
              <a:gd name="connsiteY3120" fmla="*/ 5771676 h 6738329"/>
              <a:gd name="connsiteX3121" fmla="*/ 7617177 w 12191368"/>
              <a:gd name="connsiteY3121" fmla="*/ 5770837 h 6738329"/>
              <a:gd name="connsiteX3122" fmla="*/ 7623963 w 12191368"/>
              <a:gd name="connsiteY3122" fmla="*/ 5770207 h 6738329"/>
              <a:gd name="connsiteX3123" fmla="*/ 7631148 w 12191368"/>
              <a:gd name="connsiteY3123" fmla="*/ 5769998 h 6738329"/>
              <a:gd name="connsiteX3124" fmla="*/ 7639131 w 12191368"/>
              <a:gd name="connsiteY3124" fmla="*/ 5770207 h 6738329"/>
              <a:gd name="connsiteX3125" fmla="*/ 7623165 w 12191368"/>
              <a:gd name="connsiteY3125" fmla="*/ 5764964 h 6738329"/>
              <a:gd name="connsiteX3126" fmla="*/ 7617575 w 12191368"/>
              <a:gd name="connsiteY3126" fmla="*/ 5764754 h 6738329"/>
              <a:gd name="connsiteX3127" fmla="*/ 7612388 w 12191368"/>
              <a:gd name="connsiteY3127" fmla="*/ 5764544 h 6738329"/>
              <a:gd name="connsiteX3128" fmla="*/ 7607996 w 12191368"/>
              <a:gd name="connsiteY3128" fmla="*/ 5764125 h 6738329"/>
              <a:gd name="connsiteX3129" fmla="*/ 7604006 w 12191368"/>
              <a:gd name="connsiteY3129" fmla="*/ 5763705 h 6738329"/>
              <a:gd name="connsiteX3130" fmla="*/ 7600412 w 12191368"/>
              <a:gd name="connsiteY3130" fmla="*/ 5763076 h 6738329"/>
              <a:gd name="connsiteX3131" fmla="*/ 7597220 w 12191368"/>
              <a:gd name="connsiteY3131" fmla="*/ 5762446 h 6738329"/>
              <a:gd name="connsiteX3132" fmla="*/ 7594825 w 12191368"/>
              <a:gd name="connsiteY3132" fmla="*/ 5761607 h 6738329"/>
              <a:gd name="connsiteX3133" fmla="*/ 7592430 w 12191368"/>
              <a:gd name="connsiteY3133" fmla="*/ 5760558 h 6738329"/>
              <a:gd name="connsiteX3134" fmla="*/ 7590832 w 12191368"/>
              <a:gd name="connsiteY3134" fmla="*/ 5759510 h 6738329"/>
              <a:gd name="connsiteX3135" fmla="*/ 7589237 w 12191368"/>
              <a:gd name="connsiteY3135" fmla="*/ 5758251 h 6738329"/>
              <a:gd name="connsiteX3136" fmla="*/ 7588038 w 12191368"/>
              <a:gd name="connsiteY3136" fmla="*/ 5757202 h 6738329"/>
              <a:gd name="connsiteX3137" fmla="*/ 7586842 w 12191368"/>
              <a:gd name="connsiteY3137" fmla="*/ 5755944 h 6738329"/>
              <a:gd name="connsiteX3138" fmla="*/ 7586443 w 12191368"/>
              <a:gd name="connsiteY3138" fmla="*/ 5754685 h 6738329"/>
              <a:gd name="connsiteX3139" fmla="*/ 7586043 w 12191368"/>
              <a:gd name="connsiteY3139" fmla="*/ 5753217 h 6738329"/>
              <a:gd name="connsiteX3140" fmla="*/ 7585644 w 12191368"/>
              <a:gd name="connsiteY3140" fmla="*/ 5750490 h 6738329"/>
              <a:gd name="connsiteX3141" fmla="*/ 7586043 w 12191368"/>
              <a:gd name="connsiteY3141" fmla="*/ 5747344 h 6738329"/>
              <a:gd name="connsiteX3142" fmla="*/ 7586842 w 12191368"/>
              <a:gd name="connsiteY3142" fmla="*/ 5744407 h 6738329"/>
              <a:gd name="connsiteX3143" fmla="*/ 7588838 w 12191368"/>
              <a:gd name="connsiteY3143" fmla="*/ 5737695 h 6738329"/>
              <a:gd name="connsiteX3144" fmla="*/ 7589636 w 12191368"/>
              <a:gd name="connsiteY3144" fmla="*/ 5734759 h 6738329"/>
              <a:gd name="connsiteX3145" fmla="*/ 7590035 w 12191368"/>
              <a:gd name="connsiteY3145" fmla="*/ 5731612 h 6738329"/>
              <a:gd name="connsiteX3146" fmla="*/ 7589636 w 12191368"/>
              <a:gd name="connsiteY3146" fmla="*/ 5728885 h 6738329"/>
              <a:gd name="connsiteX3147" fmla="*/ 7589237 w 12191368"/>
              <a:gd name="connsiteY3147" fmla="*/ 5727417 h 6738329"/>
              <a:gd name="connsiteX3148" fmla="*/ 7588838 w 12191368"/>
              <a:gd name="connsiteY3148" fmla="*/ 5726159 h 6738329"/>
              <a:gd name="connsiteX3149" fmla="*/ 7585644 w 12191368"/>
              <a:gd name="connsiteY3149" fmla="*/ 5707071 h 6738329"/>
              <a:gd name="connsiteX3150" fmla="*/ 7580854 w 12191368"/>
              <a:gd name="connsiteY3150" fmla="*/ 5710007 h 6738329"/>
              <a:gd name="connsiteX3151" fmla="*/ 7575665 w 12191368"/>
              <a:gd name="connsiteY3151" fmla="*/ 5712734 h 6738329"/>
              <a:gd name="connsiteX3152" fmla="*/ 7571674 w 12191368"/>
              <a:gd name="connsiteY3152" fmla="*/ 5715671 h 6738329"/>
              <a:gd name="connsiteX3153" fmla="*/ 7568082 w 12191368"/>
              <a:gd name="connsiteY3153" fmla="*/ 5718607 h 6738329"/>
              <a:gd name="connsiteX3154" fmla="*/ 7564489 w 12191368"/>
              <a:gd name="connsiteY3154" fmla="*/ 5721544 h 6738329"/>
              <a:gd name="connsiteX3155" fmla="*/ 7561295 w 12191368"/>
              <a:gd name="connsiteY3155" fmla="*/ 5724690 h 6738329"/>
              <a:gd name="connsiteX3156" fmla="*/ 7558502 w 12191368"/>
              <a:gd name="connsiteY3156" fmla="*/ 5728046 h 6738329"/>
              <a:gd name="connsiteX3157" fmla="*/ 7556107 w 12191368"/>
              <a:gd name="connsiteY3157" fmla="*/ 5731193 h 6738329"/>
              <a:gd name="connsiteX3158" fmla="*/ 7553711 w 12191368"/>
              <a:gd name="connsiteY3158" fmla="*/ 5734339 h 6738329"/>
              <a:gd name="connsiteX3159" fmla="*/ 7551716 w 12191368"/>
              <a:gd name="connsiteY3159" fmla="*/ 5737695 h 6738329"/>
              <a:gd name="connsiteX3160" fmla="*/ 7548125 w 12191368"/>
              <a:gd name="connsiteY3160" fmla="*/ 5744407 h 6738329"/>
              <a:gd name="connsiteX3161" fmla="*/ 7544931 w 12191368"/>
              <a:gd name="connsiteY3161" fmla="*/ 5751329 h 6738329"/>
              <a:gd name="connsiteX3162" fmla="*/ 7542137 w 12191368"/>
              <a:gd name="connsiteY3162" fmla="*/ 5758041 h 6738329"/>
              <a:gd name="connsiteX3163" fmla="*/ 7537746 w 12191368"/>
              <a:gd name="connsiteY3163" fmla="*/ 5772095 h 6738329"/>
              <a:gd name="connsiteX3164" fmla="*/ 7535351 w 12191368"/>
              <a:gd name="connsiteY3164" fmla="*/ 5779017 h 6738329"/>
              <a:gd name="connsiteX3165" fmla="*/ 7532558 w 12191368"/>
              <a:gd name="connsiteY3165" fmla="*/ 5785939 h 6738329"/>
              <a:gd name="connsiteX3166" fmla="*/ 7529363 w 12191368"/>
              <a:gd name="connsiteY3166" fmla="*/ 5792651 h 6738329"/>
              <a:gd name="connsiteX3167" fmla="*/ 7525373 w 12191368"/>
              <a:gd name="connsiteY3167" fmla="*/ 5799363 h 6738329"/>
              <a:gd name="connsiteX3168" fmla="*/ 7522978 w 12191368"/>
              <a:gd name="connsiteY3168" fmla="*/ 5802509 h 6738329"/>
              <a:gd name="connsiteX3169" fmla="*/ 7520183 w 12191368"/>
              <a:gd name="connsiteY3169" fmla="*/ 5805656 h 6738329"/>
              <a:gd name="connsiteX3170" fmla="*/ 7517389 w 12191368"/>
              <a:gd name="connsiteY3170" fmla="*/ 5808802 h 6738329"/>
              <a:gd name="connsiteX3171" fmla="*/ 7513798 w 12191368"/>
              <a:gd name="connsiteY3171" fmla="*/ 5812158 h 6738329"/>
              <a:gd name="connsiteX3172" fmla="*/ 7512600 w 12191368"/>
              <a:gd name="connsiteY3172" fmla="*/ 5816143 h 6738329"/>
              <a:gd name="connsiteX3173" fmla="*/ 7511003 w 12191368"/>
              <a:gd name="connsiteY3173" fmla="*/ 5820129 h 6738329"/>
              <a:gd name="connsiteX3174" fmla="*/ 7509007 w 12191368"/>
              <a:gd name="connsiteY3174" fmla="*/ 5824114 h 6738329"/>
              <a:gd name="connsiteX3175" fmla="*/ 7506613 w 12191368"/>
              <a:gd name="connsiteY3175" fmla="*/ 5827890 h 6738329"/>
              <a:gd name="connsiteX3176" fmla="*/ 7504218 w 12191368"/>
              <a:gd name="connsiteY3176" fmla="*/ 5831875 h 6738329"/>
              <a:gd name="connsiteX3177" fmla="*/ 7501423 w 12191368"/>
              <a:gd name="connsiteY3177" fmla="*/ 5835441 h 6738329"/>
              <a:gd name="connsiteX3178" fmla="*/ 7498230 w 12191368"/>
              <a:gd name="connsiteY3178" fmla="*/ 5839007 h 6738329"/>
              <a:gd name="connsiteX3179" fmla="*/ 7495037 w 12191368"/>
              <a:gd name="connsiteY3179" fmla="*/ 5842573 h 6738329"/>
              <a:gd name="connsiteX3180" fmla="*/ 7491445 w 12191368"/>
              <a:gd name="connsiteY3180" fmla="*/ 5846139 h 6738329"/>
              <a:gd name="connsiteX3181" fmla="*/ 7487852 w 12191368"/>
              <a:gd name="connsiteY3181" fmla="*/ 5849704 h 6738329"/>
              <a:gd name="connsiteX3182" fmla="*/ 7479071 w 12191368"/>
              <a:gd name="connsiteY3182" fmla="*/ 5856417 h 6738329"/>
              <a:gd name="connsiteX3183" fmla="*/ 7470289 w 12191368"/>
              <a:gd name="connsiteY3183" fmla="*/ 5862919 h 6738329"/>
              <a:gd name="connsiteX3184" fmla="*/ 7460710 w 12191368"/>
              <a:gd name="connsiteY3184" fmla="*/ 5869422 h 6738329"/>
              <a:gd name="connsiteX3185" fmla="*/ 7455521 w 12191368"/>
              <a:gd name="connsiteY3185" fmla="*/ 5870890 h 6738329"/>
              <a:gd name="connsiteX3186" fmla="*/ 7450731 w 12191368"/>
              <a:gd name="connsiteY3186" fmla="*/ 5872148 h 6738329"/>
              <a:gd name="connsiteX3187" fmla="*/ 7445143 w 12191368"/>
              <a:gd name="connsiteY3187" fmla="*/ 5873197 h 6738329"/>
              <a:gd name="connsiteX3188" fmla="*/ 7439954 w 12191368"/>
              <a:gd name="connsiteY3188" fmla="*/ 5874036 h 6738329"/>
              <a:gd name="connsiteX3189" fmla="*/ 7434765 w 12191368"/>
              <a:gd name="connsiteY3189" fmla="*/ 5874665 h 6738329"/>
              <a:gd name="connsiteX3190" fmla="*/ 7429975 w 12191368"/>
              <a:gd name="connsiteY3190" fmla="*/ 5875295 h 6738329"/>
              <a:gd name="connsiteX3191" fmla="*/ 7424787 w 12191368"/>
              <a:gd name="connsiteY3191" fmla="*/ 5875714 h 6738329"/>
              <a:gd name="connsiteX3192" fmla="*/ 7419597 w 12191368"/>
              <a:gd name="connsiteY3192" fmla="*/ 5875924 h 6738329"/>
              <a:gd name="connsiteX3193" fmla="*/ 7409219 w 12191368"/>
              <a:gd name="connsiteY3193" fmla="*/ 5876133 h 6738329"/>
              <a:gd name="connsiteX3194" fmla="*/ 7399240 w 12191368"/>
              <a:gd name="connsiteY3194" fmla="*/ 5875924 h 6738329"/>
              <a:gd name="connsiteX3195" fmla="*/ 7389262 w 12191368"/>
              <a:gd name="connsiteY3195" fmla="*/ 5875295 h 6738329"/>
              <a:gd name="connsiteX3196" fmla="*/ 7378884 w 12191368"/>
              <a:gd name="connsiteY3196" fmla="*/ 5874665 h 6738329"/>
              <a:gd name="connsiteX3197" fmla="*/ 7368905 w 12191368"/>
              <a:gd name="connsiteY3197" fmla="*/ 5873616 h 6738329"/>
              <a:gd name="connsiteX3198" fmla="*/ 7358527 w 12191368"/>
              <a:gd name="connsiteY3198" fmla="*/ 5872358 h 6738329"/>
              <a:gd name="connsiteX3199" fmla="*/ 7338170 w 12191368"/>
              <a:gd name="connsiteY3199" fmla="*/ 5870051 h 6738329"/>
              <a:gd name="connsiteX3200" fmla="*/ 7328191 w 12191368"/>
              <a:gd name="connsiteY3200" fmla="*/ 5869002 h 6738329"/>
              <a:gd name="connsiteX3201" fmla="*/ 7317814 w 12191368"/>
              <a:gd name="connsiteY3201" fmla="*/ 5868163 h 6738329"/>
              <a:gd name="connsiteX3202" fmla="*/ 7307835 w 12191368"/>
              <a:gd name="connsiteY3202" fmla="*/ 5867533 h 6738329"/>
              <a:gd name="connsiteX3203" fmla="*/ 7297457 w 12191368"/>
              <a:gd name="connsiteY3203" fmla="*/ 5867324 h 6738329"/>
              <a:gd name="connsiteX3204" fmla="*/ 7287078 w 12191368"/>
              <a:gd name="connsiteY3204" fmla="*/ 5867953 h 6738329"/>
              <a:gd name="connsiteX3205" fmla="*/ 7276302 w 12191368"/>
              <a:gd name="connsiteY3205" fmla="*/ 5868372 h 6738329"/>
              <a:gd name="connsiteX3206" fmla="*/ 7265525 w 12191368"/>
              <a:gd name="connsiteY3206" fmla="*/ 5868372 h 6738329"/>
              <a:gd name="connsiteX3207" fmla="*/ 7254748 w 12191368"/>
              <a:gd name="connsiteY3207" fmla="*/ 5868163 h 6738329"/>
              <a:gd name="connsiteX3208" fmla="*/ 7243173 w 12191368"/>
              <a:gd name="connsiteY3208" fmla="*/ 5867533 h 6738329"/>
              <a:gd name="connsiteX3209" fmla="*/ 7231997 w 12191368"/>
              <a:gd name="connsiteY3209" fmla="*/ 5866694 h 6738329"/>
              <a:gd name="connsiteX3210" fmla="*/ 7221220 w 12191368"/>
              <a:gd name="connsiteY3210" fmla="*/ 5865646 h 6738329"/>
              <a:gd name="connsiteX3211" fmla="*/ 7209644 w 12191368"/>
              <a:gd name="connsiteY3211" fmla="*/ 5864177 h 6738329"/>
              <a:gd name="connsiteX3212" fmla="*/ 7198467 w 12191368"/>
              <a:gd name="connsiteY3212" fmla="*/ 5862290 h 6738329"/>
              <a:gd name="connsiteX3213" fmla="*/ 7186893 w 12191368"/>
              <a:gd name="connsiteY3213" fmla="*/ 5860402 h 6738329"/>
              <a:gd name="connsiteX3214" fmla="*/ 7176115 w 12191368"/>
              <a:gd name="connsiteY3214" fmla="*/ 5858304 h 6738329"/>
              <a:gd name="connsiteX3215" fmla="*/ 7165338 w 12191368"/>
              <a:gd name="connsiteY3215" fmla="*/ 5855997 h 6738329"/>
              <a:gd name="connsiteX3216" fmla="*/ 7154162 w 12191368"/>
              <a:gd name="connsiteY3216" fmla="*/ 5853480 h 6738329"/>
              <a:gd name="connsiteX3217" fmla="*/ 7143385 w 12191368"/>
              <a:gd name="connsiteY3217" fmla="*/ 5850753 h 6738329"/>
              <a:gd name="connsiteX3218" fmla="*/ 7133007 w 12191368"/>
              <a:gd name="connsiteY3218" fmla="*/ 5847817 h 6738329"/>
              <a:gd name="connsiteX3219" fmla="*/ 7123029 w 12191368"/>
              <a:gd name="connsiteY3219" fmla="*/ 5844251 h 6738329"/>
              <a:gd name="connsiteX3220" fmla="*/ 7112649 w 12191368"/>
              <a:gd name="connsiteY3220" fmla="*/ 5840894 h 6738329"/>
              <a:gd name="connsiteX3221" fmla="*/ 7102671 w 12191368"/>
              <a:gd name="connsiteY3221" fmla="*/ 5837539 h 6738329"/>
              <a:gd name="connsiteX3222" fmla="*/ 7093091 w 12191368"/>
              <a:gd name="connsiteY3222" fmla="*/ 5833763 h 6738329"/>
              <a:gd name="connsiteX3223" fmla="*/ 7083911 w 12191368"/>
              <a:gd name="connsiteY3223" fmla="*/ 5829987 h 6738329"/>
              <a:gd name="connsiteX3224" fmla="*/ 7074731 w 12191368"/>
              <a:gd name="connsiteY3224" fmla="*/ 5825792 h 6738329"/>
              <a:gd name="connsiteX3225" fmla="*/ 7066348 w 12191368"/>
              <a:gd name="connsiteY3225" fmla="*/ 5821597 h 6738329"/>
              <a:gd name="connsiteX3226" fmla="*/ 7058365 w 12191368"/>
              <a:gd name="connsiteY3226" fmla="*/ 5817402 h 6738329"/>
              <a:gd name="connsiteX3227" fmla="*/ 7050382 w 12191368"/>
              <a:gd name="connsiteY3227" fmla="*/ 5812997 h 6738329"/>
              <a:gd name="connsiteX3228" fmla="*/ 7043198 w 12191368"/>
              <a:gd name="connsiteY3228" fmla="*/ 5808173 h 6738329"/>
              <a:gd name="connsiteX3229" fmla="*/ 7036412 w 12191368"/>
              <a:gd name="connsiteY3229" fmla="*/ 5803558 h 6738329"/>
              <a:gd name="connsiteX3230" fmla="*/ 7030026 w 12191368"/>
              <a:gd name="connsiteY3230" fmla="*/ 5798943 h 6738329"/>
              <a:gd name="connsiteX3231" fmla="*/ 7024038 w 12191368"/>
              <a:gd name="connsiteY3231" fmla="*/ 5793909 h 6738329"/>
              <a:gd name="connsiteX3232" fmla="*/ 7018850 w 12191368"/>
              <a:gd name="connsiteY3232" fmla="*/ 5789085 h 6738329"/>
              <a:gd name="connsiteX3233" fmla="*/ 7014459 w 12191368"/>
              <a:gd name="connsiteY3233" fmla="*/ 5784051 h 6738329"/>
              <a:gd name="connsiteX3234" fmla="*/ 7010468 w 12191368"/>
              <a:gd name="connsiteY3234" fmla="*/ 5779017 h 6738329"/>
              <a:gd name="connsiteX3235" fmla="*/ 7006875 w 12191368"/>
              <a:gd name="connsiteY3235" fmla="*/ 5773773 h 6738329"/>
              <a:gd name="connsiteX3236" fmla="*/ 7004480 w 12191368"/>
              <a:gd name="connsiteY3236" fmla="*/ 5772095 h 6738329"/>
              <a:gd name="connsiteX3237" fmla="*/ 7002883 w 12191368"/>
              <a:gd name="connsiteY3237" fmla="*/ 5770207 h 6738329"/>
              <a:gd name="connsiteX3238" fmla="*/ 7002484 w 12191368"/>
              <a:gd name="connsiteY3238" fmla="*/ 5768319 h 6738329"/>
              <a:gd name="connsiteX3239" fmla="*/ 7002883 w 12191368"/>
              <a:gd name="connsiteY3239" fmla="*/ 5766222 h 6738329"/>
              <a:gd name="connsiteX3240" fmla="*/ 6999292 w 12191368"/>
              <a:gd name="connsiteY3240" fmla="*/ 5763495 h 6738329"/>
              <a:gd name="connsiteX3241" fmla="*/ 6996098 w 12191368"/>
              <a:gd name="connsiteY3241" fmla="*/ 5760349 h 6738329"/>
              <a:gd name="connsiteX3242" fmla="*/ 6993703 w 12191368"/>
              <a:gd name="connsiteY3242" fmla="*/ 5757202 h 6738329"/>
              <a:gd name="connsiteX3243" fmla="*/ 6991708 w 12191368"/>
              <a:gd name="connsiteY3243" fmla="*/ 5753846 h 6738329"/>
              <a:gd name="connsiteX3244" fmla="*/ 6990110 w 12191368"/>
              <a:gd name="connsiteY3244" fmla="*/ 5750490 h 6738329"/>
              <a:gd name="connsiteX3245" fmla="*/ 6989312 w 12191368"/>
              <a:gd name="connsiteY3245" fmla="*/ 5747134 h 6738329"/>
              <a:gd name="connsiteX3246" fmla="*/ 6987715 w 12191368"/>
              <a:gd name="connsiteY3246" fmla="*/ 5739583 h 6738329"/>
              <a:gd name="connsiteX3247" fmla="*/ 6986119 w 12191368"/>
              <a:gd name="connsiteY3247" fmla="*/ 5732032 h 6738329"/>
              <a:gd name="connsiteX3248" fmla="*/ 6985320 w 12191368"/>
              <a:gd name="connsiteY3248" fmla="*/ 5727836 h 6738329"/>
              <a:gd name="connsiteX3249" fmla="*/ 6984124 w 12191368"/>
              <a:gd name="connsiteY3249" fmla="*/ 5723432 h 6738329"/>
              <a:gd name="connsiteX3250" fmla="*/ 6982527 w 12191368"/>
              <a:gd name="connsiteY3250" fmla="*/ 5719236 h 6738329"/>
              <a:gd name="connsiteX3251" fmla="*/ 6980531 w 12191368"/>
              <a:gd name="connsiteY3251" fmla="*/ 5714832 h 6738329"/>
              <a:gd name="connsiteX3252" fmla="*/ 6977737 w 12191368"/>
              <a:gd name="connsiteY3252" fmla="*/ 5710427 h 6738329"/>
              <a:gd name="connsiteX3253" fmla="*/ 6974544 w 12191368"/>
              <a:gd name="connsiteY3253" fmla="*/ 5705393 h 6738329"/>
              <a:gd name="connsiteX3254" fmla="*/ 6969754 w 12191368"/>
              <a:gd name="connsiteY3254" fmla="*/ 5716300 h 6738329"/>
              <a:gd name="connsiteX3255" fmla="*/ 6965364 w 12191368"/>
              <a:gd name="connsiteY3255" fmla="*/ 5726998 h 6738329"/>
              <a:gd name="connsiteX3256" fmla="*/ 6956582 w 12191368"/>
              <a:gd name="connsiteY3256" fmla="*/ 5747763 h 6738329"/>
              <a:gd name="connsiteX3257" fmla="*/ 6948598 w 12191368"/>
              <a:gd name="connsiteY3257" fmla="*/ 5767900 h 6738329"/>
              <a:gd name="connsiteX3258" fmla="*/ 6941014 w 12191368"/>
              <a:gd name="connsiteY3258" fmla="*/ 5787407 h 6738329"/>
              <a:gd name="connsiteX3259" fmla="*/ 6937024 w 12191368"/>
              <a:gd name="connsiteY3259" fmla="*/ 5797056 h 6738329"/>
              <a:gd name="connsiteX3260" fmla="*/ 6932633 w 12191368"/>
              <a:gd name="connsiteY3260" fmla="*/ 5806495 h 6738329"/>
              <a:gd name="connsiteX3261" fmla="*/ 6927844 w 12191368"/>
              <a:gd name="connsiteY3261" fmla="*/ 5815934 h 6738329"/>
              <a:gd name="connsiteX3262" fmla="*/ 6922654 w 12191368"/>
              <a:gd name="connsiteY3262" fmla="*/ 5825163 h 6738329"/>
              <a:gd name="connsiteX3263" fmla="*/ 6917465 w 12191368"/>
              <a:gd name="connsiteY3263" fmla="*/ 5834182 h 6738329"/>
              <a:gd name="connsiteX3264" fmla="*/ 6911876 w 12191368"/>
              <a:gd name="connsiteY3264" fmla="*/ 5843202 h 6738329"/>
              <a:gd name="connsiteX3265" fmla="*/ 6905491 w 12191368"/>
              <a:gd name="connsiteY3265" fmla="*/ 5852221 h 6738329"/>
              <a:gd name="connsiteX3266" fmla="*/ 6898705 w 12191368"/>
              <a:gd name="connsiteY3266" fmla="*/ 5860821 h 6738329"/>
              <a:gd name="connsiteX3267" fmla="*/ 6807699 w 12191368"/>
              <a:gd name="connsiteY3267" fmla="*/ 6051489 h 6738329"/>
              <a:gd name="connsiteX3268" fmla="*/ 6808098 w 12191368"/>
              <a:gd name="connsiteY3268" fmla="*/ 6051489 h 6738329"/>
              <a:gd name="connsiteX3269" fmla="*/ 6806500 w 12191368"/>
              <a:gd name="connsiteY3269" fmla="*/ 6058411 h 6738329"/>
              <a:gd name="connsiteX3270" fmla="*/ 6804905 w 12191368"/>
              <a:gd name="connsiteY3270" fmla="*/ 6065333 h 6738329"/>
              <a:gd name="connsiteX3271" fmla="*/ 6800514 w 12191368"/>
              <a:gd name="connsiteY3271" fmla="*/ 6078967 h 6738329"/>
              <a:gd name="connsiteX3272" fmla="*/ 6795325 w 12191368"/>
              <a:gd name="connsiteY3272" fmla="*/ 6092601 h 6738329"/>
              <a:gd name="connsiteX3273" fmla="*/ 6789337 w 12191368"/>
              <a:gd name="connsiteY3273" fmla="*/ 6105816 h 6738329"/>
              <a:gd name="connsiteX3274" fmla="*/ 6782951 w 12191368"/>
              <a:gd name="connsiteY3274" fmla="*/ 6119030 h 6738329"/>
              <a:gd name="connsiteX3275" fmla="*/ 6775766 w 12191368"/>
              <a:gd name="connsiteY3275" fmla="*/ 6132245 h 6738329"/>
              <a:gd name="connsiteX3276" fmla="*/ 6767783 w 12191368"/>
              <a:gd name="connsiteY3276" fmla="*/ 6145250 h 6738329"/>
              <a:gd name="connsiteX3277" fmla="*/ 6759003 w 12191368"/>
              <a:gd name="connsiteY3277" fmla="*/ 6158045 h 6738329"/>
              <a:gd name="connsiteX3278" fmla="*/ 6750220 w 12191368"/>
              <a:gd name="connsiteY3278" fmla="*/ 6170839 h 6738329"/>
              <a:gd name="connsiteX3279" fmla="*/ 6741040 w 12191368"/>
              <a:gd name="connsiteY3279" fmla="*/ 6183635 h 6738329"/>
              <a:gd name="connsiteX3280" fmla="*/ 6731061 w 12191368"/>
              <a:gd name="connsiteY3280" fmla="*/ 6196430 h 6738329"/>
              <a:gd name="connsiteX3281" fmla="*/ 6721082 w 12191368"/>
              <a:gd name="connsiteY3281" fmla="*/ 6209015 h 6738329"/>
              <a:gd name="connsiteX3282" fmla="*/ 6700327 w 12191368"/>
              <a:gd name="connsiteY3282" fmla="*/ 6234395 h 6738329"/>
              <a:gd name="connsiteX3283" fmla="*/ 6678772 w 12191368"/>
              <a:gd name="connsiteY3283" fmla="*/ 6259356 h 6738329"/>
              <a:gd name="connsiteX3284" fmla="*/ 6676776 w 12191368"/>
              <a:gd name="connsiteY3284" fmla="*/ 6261664 h 6738329"/>
              <a:gd name="connsiteX3285" fmla="*/ 6674381 w 12191368"/>
              <a:gd name="connsiteY3285" fmla="*/ 6263971 h 6738329"/>
              <a:gd name="connsiteX3286" fmla="*/ 6671987 w 12191368"/>
              <a:gd name="connsiteY3286" fmla="*/ 6265439 h 6738329"/>
              <a:gd name="connsiteX3287" fmla="*/ 6669991 w 12191368"/>
              <a:gd name="connsiteY3287" fmla="*/ 6266698 h 6738329"/>
              <a:gd name="connsiteX3288" fmla="*/ 6667596 w 12191368"/>
              <a:gd name="connsiteY3288" fmla="*/ 6267746 h 6738329"/>
              <a:gd name="connsiteX3289" fmla="*/ 6664403 w 12191368"/>
              <a:gd name="connsiteY3289" fmla="*/ 6268376 h 6738329"/>
              <a:gd name="connsiteX3290" fmla="*/ 6662008 w 12191368"/>
              <a:gd name="connsiteY3290" fmla="*/ 6268795 h 6738329"/>
              <a:gd name="connsiteX3291" fmla="*/ 6659612 w 12191368"/>
              <a:gd name="connsiteY3291" fmla="*/ 6269005 h 6738329"/>
              <a:gd name="connsiteX3292" fmla="*/ 6657218 w 12191368"/>
              <a:gd name="connsiteY3292" fmla="*/ 6269215 h 6738329"/>
              <a:gd name="connsiteX3293" fmla="*/ 6654424 w 12191368"/>
              <a:gd name="connsiteY3293" fmla="*/ 6269215 h 6738329"/>
              <a:gd name="connsiteX3294" fmla="*/ 6649235 w 12191368"/>
              <a:gd name="connsiteY3294" fmla="*/ 6268795 h 6738329"/>
              <a:gd name="connsiteX3295" fmla="*/ 6643248 w 12191368"/>
              <a:gd name="connsiteY3295" fmla="*/ 6268376 h 6738329"/>
              <a:gd name="connsiteX3296" fmla="*/ 6637659 w 12191368"/>
              <a:gd name="connsiteY3296" fmla="*/ 6268166 h 6738329"/>
              <a:gd name="connsiteX3297" fmla="*/ 6611316 w 12191368"/>
              <a:gd name="connsiteY3297" fmla="*/ 6268376 h 6738329"/>
              <a:gd name="connsiteX3298" fmla="*/ 6585371 w 12191368"/>
              <a:gd name="connsiteY3298" fmla="*/ 6268795 h 6738329"/>
              <a:gd name="connsiteX3299" fmla="*/ 6533482 w 12191368"/>
              <a:gd name="connsiteY3299" fmla="*/ 6269635 h 6738329"/>
              <a:gd name="connsiteX3300" fmla="*/ 6510330 w 12191368"/>
              <a:gd name="connsiteY3300" fmla="*/ 6270683 h 6738329"/>
              <a:gd name="connsiteX3301" fmla="*/ 6498356 w 12191368"/>
              <a:gd name="connsiteY3301" fmla="*/ 6271312 h 6738329"/>
              <a:gd name="connsiteX3302" fmla="*/ 6486781 w 12191368"/>
              <a:gd name="connsiteY3302" fmla="*/ 6271942 h 6738329"/>
              <a:gd name="connsiteX3303" fmla="*/ 6475205 w 12191368"/>
              <a:gd name="connsiteY3303" fmla="*/ 6272151 h 6738329"/>
              <a:gd name="connsiteX3304" fmla="*/ 6463629 w 12191368"/>
              <a:gd name="connsiteY3304" fmla="*/ 6272151 h 6738329"/>
              <a:gd name="connsiteX3305" fmla="*/ 6452853 w 12191368"/>
              <a:gd name="connsiteY3305" fmla="*/ 6271942 h 6738329"/>
              <a:gd name="connsiteX3306" fmla="*/ 6442076 w 12191368"/>
              <a:gd name="connsiteY3306" fmla="*/ 6271103 h 6738329"/>
              <a:gd name="connsiteX3307" fmla="*/ 6436487 w 12191368"/>
              <a:gd name="connsiteY3307" fmla="*/ 6270683 h 6738329"/>
              <a:gd name="connsiteX3308" fmla="*/ 6431299 w 12191368"/>
              <a:gd name="connsiteY3308" fmla="*/ 6269844 h 6738329"/>
              <a:gd name="connsiteX3309" fmla="*/ 6426110 w 12191368"/>
              <a:gd name="connsiteY3309" fmla="*/ 6269005 h 6738329"/>
              <a:gd name="connsiteX3310" fmla="*/ 6421320 w 12191368"/>
              <a:gd name="connsiteY3310" fmla="*/ 6268166 h 6738329"/>
              <a:gd name="connsiteX3311" fmla="*/ 6416131 w 12191368"/>
              <a:gd name="connsiteY3311" fmla="*/ 6266908 h 6738329"/>
              <a:gd name="connsiteX3312" fmla="*/ 6411341 w 12191368"/>
              <a:gd name="connsiteY3312" fmla="*/ 6265649 h 6738329"/>
              <a:gd name="connsiteX3313" fmla="*/ 6406950 w 12191368"/>
              <a:gd name="connsiteY3313" fmla="*/ 6264181 h 6738329"/>
              <a:gd name="connsiteX3314" fmla="*/ 6402160 w 12191368"/>
              <a:gd name="connsiteY3314" fmla="*/ 6262503 h 6738329"/>
              <a:gd name="connsiteX3315" fmla="*/ 6397771 w 12191368"/>
              <a:gd name="connsiteY3315" fmla="*/ 6260405 h 6738329"/>
              <a:gd name="connsiteX3316" fmla="*/ 6393379 w 12191368"/>
              <a:gd name="connsiteY3316" fmla="*/ 6258308 h 6738329"/>
              <a:gd name="connsiteX3317" fmla="*/ 6389388 w 12191368"/>
              <a:gd name="connsiteY3317" fmla="*/ 6256000 h 6738329"/>
              <a:gd name="connsiteX3318" fmla="*/ 6385395 w 12191368"/>
              <a:gd name="connsiteY3318" fmla="*/ 6253483 h 6738329"/>
              <a:gd name="connsiteX3319" fmla="*/ 6381405 w 12191368"/>
              <a:gd name="connsiteY3319" fmla="*/ 6250756 h 6738329"/>
              <a:gd name="connsiteX3320" fmla="*/ 6377811 w 12191368"/>
              <a:gd name="connsiteY3320" fmla="*/ 6247610 h 6738329"/>
              <a:gd name="connsiteX3321" fmla="*/ 6374220 w 12191368"/>
              <a:gd name="connsiteY3321" fmla="*/ 6244044 h 6738329"/>
              <a:gd name="connsiteX3322" fmla="*/ 6370628 w 12191368"/>
              <a:gd name="connsiteY3322" fmla="*/ 6240688 h 6738329"/>
              <a:gd name="connsiteX3323" fmla="*/ 6367435 w 12191368"/>
              <a:gd name="connsiteY3323" fmla="*/ 6240688 h 6738329"/>
              <a:gd name="connsiteX3324" fmla="*/ 6363842 w 12191368"/>
              <a:gd name="connsiteY3324" fmla="*/ 6241107 h 6738329"/>
              <a:gd name="connsiteX3325" fmla="*/ 6360649 w 12191368"/>
              <a:gd name="connsiteY3325" fmla="*/ 6241527 h 6738329"/>
              <a:gd name="connsiteX3326" fmla="*/ 6357057 w 12191368"/>
              <a:gd name="connsiteY3326" fmla="*/ 6242157 h 6738329"/>
              <a:gd name="connsiteX3327" fmla="*/ 6350669 w 12191368"/>
              <a:gd name="connsiteY3327" fmla="*/ 6243625 h 6738329"/>
              <a:gd name="connsiteX3328" fmla="*/ 6344284 w 12191368"/>
              <a:gd name="connsiteY3328" fmla="*/ 6245512 h 6738329"/>
              <a:gd name="connsiteX3329" fmla="*/ 6337498 w 12191368"/>
              <a:gd name="connsiteY3329" fmla="*/ 6247610 h 6738329"/>
              <a:gd name="connsiteX3330" fmla="*/ 6331511 w 12191368"/>
              <a:gd name="connsiteY3330" fmla="*/ 6249707 h 6738329"/>
              <a:gd name="connsiteX3331" fmla="*/ 6325125 w 12191368"/>
              <a:gd name="connsiteY3331" fmla="*/ 6251805 h 6738329"/>
              <a:gd name="connsiteX3332" fmla="*/ 6318738 w 12191368"/>
              <a:gd name="connsiteY3332" fmla="*/ 6253693 h 6738329"/>
              <a:gd name="connsiteX3333" fmla="*/ 6312352 w 12191368"/>
              <a:gd name="connsiteY3333" fmla="*/ 6255371 h 6738329"/>
              <a:gd name="connsiteX3334" fmla="*/ 6305566 w 12191368"/>
              <a:gd name="connsiteY3334" fmla="*/ 6256839 h 6738329"/>
              <a:gd name="connsiteX3335" fmla="*/ 6301973 w 12191368"/>
              <a:gd name="connsiteY3335" fmla="*/ 6257259 h 6738329"/>
              <a:gd name="connsiteX3336" fmla="*/ 6298780 w 12191368"/>
              <a:gd name="connsiteY3336" fmla="*/ 6257678 h 6738329"/>
              <a:gd name="connsiteX3337" fmla="*/ 6295188 w 12191368"/>
              <a:gd name="connsiteY3337" fmla="*/ 6257888 h 6738329"/>
              <a:gd name="connsiteX3338" fmla="*/ 6291994 w 12191368"/>
              <a:gd name="connsiteY3338" fmla="*/ 6258098 h 6738329"/>
              <a:gd name="connsiteX3339" fmla="*/ 6288402 w 12191368"/>
              <a:gd name="connsiteY3339" fmla="*/ 6257888 h 6738329"/>
              <a:gd name="connsiteX3340" fmla="*/ 6284810 w 12191368"/>
              <a:gd name="connsiteY3340" fmla="*/ 6257678 h 6738329"/>
              <a:gd name="connsiteX3341" fmla="*/ 6281218 w 12191368"/>
              <a:gd name="connsiteY3341" fmla="*/ 6257259 h 6738329"/>
              <a:gd name="connsiteX3342" fmla="*/ 6277226 w 12191368"/>
              <a:gd name="connsiteY3342" fmla="*/ 6256630 h 6738329"/>
              <a:gd name="connsiteX3343" fmla="*/ 6273235 w 12191368"/>
              <a:gd name="connsiteY3343" fmla="*/ 6255791 h 6738329"/>
              <a:gd name="connsiteX3344" fmla="*/ 6269243 w 12191368"/>
              <a:gd name="connsiteY3344" fmla="*/ 6254532 h 6738329"/>
              <a:gd name="connsiteX3345" fmla="*/ 6265252 w 12191368"/>
              <a:gd name="connsiteY3345" fmla="*/ 6253273 h 6738329"/>
              <a:gd name="connsiteX3346" fmla="*/ 6261260 w 12191368"/>
              <a:gd name="connsiteY3346" fmla="*/ 6251596 h 6738329"/>
              <a:gd name="connsiteX3347" fmla="*/ 6255673 w 12191368"/>
              <a:gd name="connsiteY3347" fmla="*/ 6253693 h 6738329"/>
              <a:gd name="connsiteX3348" fmla="*/ 6249685 w 12191368"/>
              <a:gd name="connsiteY3348" fmla="*/ 6255791 h 6738329"/>
              <a:gd name="connsiteX3349" fmla="*/ 6246891 w 12191368"/>
              <a:gd name="connsiteY3349" fmla="*/ 6256839 h 6738329"/>
              <a:gd name="connsiteX3350" fmla="*/ 6244496 w 12191368"/>
              <a:gd name="connsiteY3350" fmla="*/ 6258098 h 6738329"/>
              <a:gd name="connsiteX3351" fmla="*/ 6242500 w 12191368"/>
              <a:gd name="connsiteY3351" fmla="*/ 6259356 h 6738329"/>
              <a:gd name="connsiteX3352" fmla="*/ 6241303 w 12191368"/>
              <a:gd name="connsiteY3352" fmla="*/ 6260615 h 6738329"/>
              <a:gd name="connsiteX3353" fmla="*/ 6230127 w 12191368"/>
              <a:gd name="connsiteY3353" fmla="*/ 6274669 h 6738329"/>
              <a:gd name="connsiteX3354" fmla="*/ 6220148 w 12191368"/>
              <a:gd name="connsiteY3354" fmla="*/ 6286834 h 6738329"/>
              <a:gd name="connsiteX3355" fmla="*/ 6211367 w 12191368"/>
              <a:gd name="connsiteY3355" fmla="*/ 6297532 h 6738329"/>
              <a:gd name="connsiteX3356" fmla="*/ 6202586 w 12191368"/>
              <a:gd name="connsiteY3356" fmla="*/ 6306341 h 6738329"/>
              <a:gd name="connsiteX3357" fmla="*/ 6198593 w 12191368"/>
              <a:gd name="connsiteY3357" fmla="*/ 6310327 h 6738329"/>
              <a:gd name="connsiteX3358" fmla="*/ 6194602 w 12191368"/>
              <a:gd name="connsiteY3358" fmla="*/ 6313893 h 6738329"/>
              <a:gd name="connsiteX3359" fmla="*/ 6190610 w 12191368"/>
              <a:gd name="connsiteY3359" fmla="*/ 6317459 h 6738329"/>
              <a:gd name="connsiteX3360" fmla="*/ 6186219 w 12191368"/>
              <a:gd name="connsiteY3360" fmla="*/ 6320395 h 6738329"/>
              <a:gd name="connsiteX3361" fmla="*/ 6181828 w 12191368"/>
              <a:gd name="connsiteY3361" fmla="*/ 6323122 h 6738329"/>
              <a:gd name="connsiteX3362" fmla="*/ 6177439 w 12191368"/>
              <a:gd name="connsiteY3362" fmla="*/ 6325429 h 6738329"/>
              <a:gd name="connsiteX3363" fmla="*/ 6172250 w 12191368"/>
              <a:gd name="connsiteY3363" fmla="*/ 6327527 h 6738329"/>
              <a:gd name="connsiteX3364" fmla="*/ 6167460 w 12191368"/>
              <a:gd name="connsiteY3364" fmla="*/ 6329414 h 6738329"/>
              <a:gd name="connsiteX3365" fmla="*/ 6162270 w 12191368"/>
              <a:gd name="connsiteY3365" fmla="*/ 6331093 h 6738329"/>
              <a:gd name="connsiteX3366" fmla="*/ 6157082 w 12191368"/>
              <a:gd name="connsiteY3366" fmla="*/ 6332771 h 6738329"/>
              <a:gd name="connsiteX3367" fmla="*/ 6151095 w 12191368"/>
              <a:gd name="connsiteY3367" fmla="*/ 6334029 h 6738329"/>
              <a:gd name="connsiteX3368" fmla="*/ 6145106 w 12191368"/>
              <a:gd name="connsiteY3368" fmla="*/ 6334868 h 6738329"/>
              <a:gd name="connsiteX3369" fmla="*/ 6137922 w 12191368"/>
              <a:gd name="connsiteY3369" fmla="*/ 6335707 h 6738329"/>
              <a:gd name="connsiteX3370" fmla="*/ 6130738 w 12191368"/>
              <a:gd name="connsiteY3370" fmla="*/ 6336337 h 6738329"/>
              <a:gd name="connsiteX3371" fmla="*/ 6123154 w 12191368"/>
              <a:gd name="connsiteY3371" fmla="*/ 6336966 h 6738329"/>
              <a:gd name="connsiteX3372" fmla="*/ 6115170 w 12191368"/>
              <a:gd name="connsiteY3372" fmla="*/ 6337175 h 6738329"/>
              <a:gd name="connsiteX3373" fmla="*/ 6105991 w 12191368"/>
              <a:gd name="connsiteY3373" fmla="*/ 6337385 h 6738329"/>
              <a:gd name="connsiteX3374" fmla="*/ 6096810 w 12191368"/>
              <a:gd name="connsiteY3374" fmla="*/ 6337595 h 6738329"/>
              <a:gd name="connsiteX3375" fmla="*/ 6095368 w 12191368"/>
              <a:gd name="connsiteY3375" fmla="*/ 6337581 h 6738329"/>
              <a:gd name="connsiteX3376" fmla="*/ 6095368 w 12191368"/>
              <a:gd name="connsiteY3376" fmla="*/ 6679220 h 6738329"/>
              <a:gd name="connsiteX3377" fmla="*/ 6094652 w 12191368"/>
              <a:gd name="connsiteY3377" fmla="*/ 6680125 h 6738329"/>
              <a:gd name="connsiteX3378" fmla="*/ 6087866 w 12191368"/>
              <a:gd name="connsiteY3378" fmla="*/ 6688096 h 6738329"/>
              <a:gd name="connsiteX3379" fmla="*/ 6082278 w 12191368"/>
              <a:gd name="connsiteY3379" fmla="*/ 6696276 h 6738329"/>
              <a:gd name="connsiteX3380" fmla="*/ 6077090 w 12191368"/>
              <a:gd name="connsiteY3380" fmla="*/ 6704457 h 6738329"/>
              <a:gd name="connsiteX3381" fmla="*/ 6074695 w 12191368"/>
              <a:gd name="connsiteY3381" fmla="*/ 6708442 h 6738329"/>
              <a:gd name="connsiteX3382" fmla="*/ 6072698 w 12191368"/>
              <a:gd name="connsiteY3382" fmla="*/ 6712847 h 6738329"/>
              <a:gd name="connsiteX3383" fmla="*/ 6071102 w 12191368"/>
              <a:gd name="connsiteY3383" fmla="*/ 6716832 h 6738329"/>
              <a:gd name="connsiteX3384" fmla="*/ 6069905 w 12191368"/>
              <a:gd name="connsiteY3384" fmla="*/ 6721027 h 6738329"/>
              <a:gd name="connsiteX3385" fmla="*/ 6068707 w 12191368"/>
              <a:gd name="connsiteY3385" fmla="*/ 6725432 h 6738329"/>
              <a:gd name="connsiteX3386" fmla="*/ 6067910 w 12191368"/>
              <a:gd name="connsiteY3386" fmla="*/ 6729627 h 6738329"/>
              <a:gd name="connsiteX3387" fmla="*/ 6067910 w 12191368"/>
              <a:gd name="connsiteY3387" fmla="*/ 6730676 h 6738329"/>
              <a:gd name="connsiteX3388" fmla="*/ 6067110 w 12191368"/>
              <a:gd name="connsiteY3388" fmla="*/ 6731725 h 6738329"/>
              <a:gd name="connsiteX3389" fmla="*/ 6065913 w 12191368"/>
              <a:gd name="connsiteY3389" fmla="*/ 6732564 h 6738329"/>
              <a:gd name="connsiteX3390" fmla="*/ 6064716 w 12191368"/>
              <a:gd name="connsiteY3390" fmla="*/ 6733613 h 6738329"/>
              <a:gd name="connsiteX3391" fmla="*/ 6061522 w 12191368"/>
              <a:gd name="connsiteY3391" fmla="*/ 6735291 h 6738329"/>
              <a:gd name="connsiteX3392" fmla="*/ 6057930 w 12191368"/>
              <a:gd name="connsiteY3392" fmla="*/ 6736550 h 6738329"/>
              <a:gd name="connsiteX3393" fmla="*/ 6055136 w 12191368"/>
              <a:gd name="connsiteY3393" fmla="*/ 6737179 h 6738329"/>
              <a:gd name="connsiteX3394" fmla="*/ 6051145 w 12191368"/>
              <a:gd name="connsiteY3394" fmla="*/ 6737808 h 6738329"/>
              <a:gd name="connsiteX3395" fmla="*/ 6045955 w 12191368"/>
              <a:gd name="connsiteY3395" fmla="*/ 6738227 h 6738329"/>
              <a:gd name="connsiteX3396" fmla="*/ 6043241 w 12191368"/>
              <a:gd name="connsiteY3396" fmla="*/ 6738329 h 6738329"/>
              <a:gd name="connsiteX3397" fmla="*/ 6002392 w 12191368"/>
              <a:gd name="connsiteY3397" fmla="*/ 6738329 h 6738329"/>
              <a:gd name="connsiteX3398" fmla="*/ 5987281 w 12191368"/>
              <a:gd name="connsiteY3398" fmla="*/ 6738018 h 6738329"/>
              <a:gd name="connsiteX3399" fmla="*/ 5965327 w 12191368"/>
              <a:gd name="connsiteY3399" fmla="*/ 6737179 h 6738329"/>
              <a:gd name="connsiteX3400" fmla="*/ 5941777 w 12191368"/>
              <a:gd name="connsiteY3400" fmla="*/ 6735920 h 6738329"/>
              <a:gd name="connsiteX3401" fmla="*/ 5917828 w 12191368"/>
              <a:gd name="connsiteY3401" fmla="*/ 6734661 h 6738329"/>
              <a:gd name="connsiteX3402" fmla="*/ 5894278 w 12191368"/>
              <a:gd name="connsiteY3402" fmla="*/ 6732984 h 6738329"/>
              <a:gd name="connsiteX3403" fmla="*/ 5871128 w 12191368"/>
              <a:gd name="connsiteY3403" fmla="*/ 6731096 h 6738329"/>
              <a:gd name="connsiteX3404" fmla="*/ 5848775 w 12191368"/>
              <a:gd name="connsiteY3404" fmla="*/ 6728998 h 6738329"/>
              <a:gd name="connsiteX3405" fmla="*/ 5829217 w 12191368"/>
              <a:gd name="connsiteY3405" fmla="*/ 6727111 h 6738329"/>
              <a:gd name="connsiteX3406" fmla="*/ 5811654 w 12191368"/>
              <a:gd name="connsiteY3406" fmla="*/ 6725013 h 6738329"/>
              <a:gd name="connsiteX3407" fmla="*/ 5804470 w 12191368"/>
              <a:gd name="connsiteY3407" fmla="*/ 6723964 h 6738329"/>
              <a:gd name="connsiteX3408" fmla="*/ 5797683 w 12191368"/>
              <a:gd name="connsiteY3408" fmla="*/ 6722915 h 6738329"/>
              <a:gd name="connsiteX3409" fmla="*/ 5791696 w 12191368"/>
              <a:gd name="connsiteY3409" fmla="*/ 6721866 h 6738329"/>
              <a:gd name="connsiteX3410" fmla="*/ 5787305 w 12191368"/>
              <a:gd name="connsiteY3410" fmla="*/ 6720818 h 6738329"/>
              <a:gd name="connsiteX3411" fmla="*/ 5783714 w 12191368"/>
              <a:gd name="connsiteY3411" fmla="*/ 6719769 h 6738329"/>
              <a:gd name="connsiteX3412" fmla="*/ 5781318 w 12191368"/>
              <a:gd name="connsiteY3412" fmla="*/ 6718930 h 6738329"/>
              <a:gd name="connsiteX3413" fmla="*/ 5778125 w 12191368"/>
              <a:gd name="connsiteY3413" fmla="*/ 6716622 h 6738329"/>
              <a:gd name="connsiteX3414" fmla="*/ 5775730 w 12191368"/>
              <a:gd name="connsiteY3414" fmla="*/ 6714315 h 6738329"/>
              <a:gd name="connsiteX3415" fmla="*/ 5772936 w 12191368"/>
              <a:gd name="connsiteY3415" fmla="*/ 6711588 h 6738329"/>
              <a:gd name="connsiteX3416" fmla="*/ 5770940 w 12191368"/>
              <a:gd name="connsiteY3416" fmla="*/ 6708862 h 6738329"/>
              <a:gd name="connsiteX3417" fmla="*/ 5766950 w 12191368"/>
              <a:gd name="connsiteY3417" fmla="*/ 6703618 h 6738329"/>
              <a:gd name="connsiteX3418" fmla="*/ 5762558 w 12191368"/>
              <a:gd name="connsiteY3418" fmla="*/ 6698164 h 6738329"/>
              <a:gd name="connsiteX3419" fmla="*/ 5758966 w 12191368"/>
              <a:gd name="connsiteY3419" fmla="*/ 6695857 h 6738329"/>
              <a:gd name="connsiteX3420" fmla="*/ 5755773 w 12191368"/>
              <a:gd name="connsiteY3420" fmla="*/ 6693549 h 6738329"/>
              <a:gd name="connsiteX3421" fmla="*/ 5752579 w 12191368"/>
              <a:gd name="connsiteY3421" fmla="*/ 6692081 h 6738329"/>
              <a:gd name="connsiteX3422" fmla="*/ 5749785 w 12191368"/>
              <a:gd name="connsiteY3422" fmla="*/ 6690613 h 6738329"/>
              <a:gd name="connsiteX3423" fmla="*/ 5746991 w 12191368"/>
              <a:gd name="connsiteY3423" fmla="*/ 6689774 h 6738329"/>
              <a:gd name="connsiteX3424" fmla="*/ 5744197 w 12191368"/>
              <a:gd name="connsiteY3424" fmla="*/ 6688935 h 6738329"/>
              <a:gd name="connsiteX3425" fmla="*/ 5741802 w 12191368"/>
              <a:gd name="connsiteY3425" fmla="*/ 6688515 h 6738329"/>
              <a:gd name="connsiteX3426" fmla="*/ 5739008 w 12191368"/>
              <a:gd name="connsiteY3426" fmla="*/ 6688306 h 6738329"/>
              <a:gd name="connsiteX3427" fmla="*/ 5736613 w 12191368"/>
              <a:gd name="connsiteY3427" fmla="*/ 6688515 h 6738329"/>
              <a:gd name="connsiteX3428" fmla="*/ 5734617 w 12191368"/>
              <a:gd name="connsiteY3428" fmla="*/ 6688725 h 6738329"/>
              <a:gd name="connsiteX3429" fmla="*/ 5732223 w 12191368"/>
              <a:gd name="connsiteY3429" fmla="*/ 6689144 h 6738329"/>
              <a:gd name="connsiteX3430" fmla="*/ 5730226 w 12191368"/>
              <a:gd name="connsiteY3430" fmla="*/ 6689774 h 6738329"/>
              <a:gd name="connsiteX3431" fmla="*/ 5725437 w 12191368"/>
              <a:gd name="connsiteY3431" fmla="*/ 6691452 h 6738329"/>
              <a:gd name="connsiteX3432" fmla="*/ 5721446 w 12191368"/>
              <a:gd name="connsiteY3432" fmla="*/ 6693549 h 6738329"/>
              <a:gd name="connsiteX3433" fmla="*/ 5713064 w 12191368"/>
              <a:gd name="connsiteY3433" fmla="*/ 6698583 h 6738329"/>
              <a:gd name="connsiteX3434" fmla="*/ 5708674 w 12191368"/>
              <a:gd name="connsiteY3434" fmla="*/ 6700891 h 6738329"/>
              <a:gd name="connsiteX3435" fmla="*/ 5704282 w 12191368"/>
              <a:gd name="connsiteY3435" fmla="*/ 6702988 h 6738329"/>
              <a:gd name="connsiteX3436" fmla="*/ 5701887 w 12191368"/>
              <a:gd name="connsiteY3436" fmla="*/ 6703828 h 6738329"/>
              <a:gd name="connsiteX3437" fmla="*/ 5699493 w 12191368"/>
              <a:gd name="connsiteY3437" fmla="*/ 6704667 h 6738329"/>
              <a:gd name="connsiteX3438" fmla="*/ 5697097 w 12191368"/>
              <a:gd name="connsiteY3438" fmla="*/ 6705296 h 6738329"/>
              <a:gd name="connsiteX3439" fmla="*/ 5693904 w 12191368"/>
              <a:gd name="connsiteY3439" fmla="*/ 6705715 h 6738329"/>
              <a:gd name="connsiteX3440" fmla="*/ 5691110 w 12191368"/>
              <a:gd name="connsiteY3440" fmla="*/ 6705925 h 6738329"/>
              <a:gd name="connsiteX3441" fmla="*/ 5688316 w 12191368"/>
              <a:gd name="connsiteY3441" fmla="*/ 6705925 h 6738329"/>
              <a:gd name="connsiteX3442" fmla="*/ 5685122 w 12191368"/>
              <a:gd name="connsiteY3442" fmla="*/ 6705715 h 6738329"/>
              <a:gd name="connsiteX3443" fmla="*/ 5681929 w 12191368"/>
              <a:gd name="connsiteY3443" fmla="*/ 6705296 h 6738329"/>
              <a:gd name="connsiteX3444" fmla="*/ 5685122 w 12191368"/>
              <a:gd name="connsiteY3444" fmla="*/ 6701940 h 6738329"/>
              <a:gd name="connsiteX3445" fmla="*/ 5687119 w 12191368"/>
              <a:gd name="connsiteY3445" fmla="*/ 6698583 h 6738329"/>
              <a:gd name="connsiteX3446" fmla="*/ 5688316 w 12191368"/>
              <a:gd name="connsiteY3446" fmla="*/ 6695647 h 6738329"/>
              <a:gd name="connsiteX3447" fmla="*/ 5688715 w 12191368"/>
              <a:gd name="connsiteY3447" fmla="*/ 6692710 h 6738329"/>
              <a:gd name="connsiteX3448" fmla="*/ 5688316 w 12191368"/>
              <a:gd name="connsiteY3448" fmla="*/ 6690194 h 6738329"/>
              <a:gd name="connsiteX3449" fmla="*/ 5687119 w 12191368"/>
              <a:gd name="connsiteY3449" fmla="*/ 6687676 h 6738329"/>
              <a:gd name="connsiteX3450" fmla="*/ 5685522 w 12191368"/>
              <a:gd name="connsiteY3450" fmla="*/ 6685579 h 6738329"/>
              <a:gd name="connsiteX3451" fmla="*/ 5683127 w 12191368"/>
              <a:gd name="connsiteY3451" fmla="*/ 6683481 h 6738329"/>
              <a:gd name="connsiteX3452" fmla="*/ 5680333 w 12191368"/>
              <a:gd name="connsiteY3452" fmla="*/ 6681384 h 6738329"/>
              <a:gd name="connsiteX3453" fmla="*/ 5677140 w 12191368"/>
              <a:gd name="connsiteY3453" fmla="*/ 6679496 h 6738329"/>
              <a:gd name="connsiteX3454" fmla="*/ 5673547 w 12191368"/>
              <a:gd name="connsiteY3454" fmla="*/ 6677608 h 6738329"/>
              <a:gd name="connsiteX3455" fmla="*/ 5669556 w 12191368"/>
              <a:gd name="connsiteY3455" fmla="*/ 6675930 h 6738329"/>
              <a:gd name="connsiteX3456" fmla="*/ 5660776 w 12191368"/>
              <a:gd name="connsiteY3456" fmla="*/ 6672784 h 6738329"/>
              <a:gd name="connsiteX3457" fmla="*/ 5651594 w 12191368"/>
              <a:gd name="connsiteY3457" fmla="*/ 6669637 h 6738329"/>
              <a:gd name="connsiteX3458" fmla="*/ 5642014 w 12191368"/>
              <a:gd name="connsiteY3458" fmla="*/ 6666491 h 6738329"/>
              <a:gd name="connsiteX3459" fmla="*/ 5633233 w 12191368"/>
              <a:gd name="connsiteY3459" fmla="*/ 6663345 h 6738329"/>
              <a:gd name="connsiteX3460" fmla="*/ 5628842 w 12191368"/>
              <a:gd name="connsiteY3460" fmla="*/ 6661666 h 6738329"/>
              <a:gd name="connsiteX3461" fmla="*/ 5624853 w 12191368"/>
              <a:gd name="connsiteY3461" fmla="*/ 6659569 h 6738329"/>
              <a:gd name="connsiteX3462" fmla="*/ 5621258 w 12191368"/>
              <a:gd name="connsiteY3462" fmla="*/ 6657682 h 6738329"/>
              <a:gd name="connsiteX3463" fmla="*/ 5618066 w 12191368"/>
              <a:gd name="connsiteY3463" fmla="*/ 6655793 h 6738329"/>
              <a:gd name="connsiteX3464" fmla="*/ 5615671 w 12191368"/>
              <a:gd name="connsiteY3464" fmla="*/ 6653486 h 6738329"/>
              <a:gd name="connsiteX3465" fmla="*/ 5613275 w 12191368"/>
              <a:gd name="connsiteY3465" fmla="*/ 6651179 h 6738329"/>
              <a:gd name="connsiteX3466" fmla="*/ 5611679 w 12191368"/>
              <a:gd name="connsiteY3466" fmla="*/ 6648872 h 6738329"/>
              <a:gd name="connsiteX3467" fmla="*/ 5610880 w 12191368"/>
              <a:gd name="connsiteY3467" fmla="*/ 6646145 h 6738329"/>
              <a:gd name="connsiteX3468" fmla="*/ 5610481 w 12191368"/>
              <a:gd name="connsiteY3468" fmla="*/ 6643208 h 6738329"/>
              <a:gd name="connsiteX3469" fmla="*/ 5610880 w 12191368"/>
              <a:gd name="connsiteY3469" fmla="*/ 6640062 h 6738329"/>
              <a:gd name="connsiteX3470" fmla="*/ 5612078 w 12191368"/>
              <a:gd name="connsiteY3470" fmla="*/ 6636706 h 6738329"/>
              <a:gd name="connsiteX3471" fmla="*/ 5614473 w 12191368"/>
              <a:gd name="connsiteY3471" fmla="*/ 6633350 h 6738329"/>
              <a:gd name="connsiteX3472" fmla="*/ 5609285 w 12191368"/>
              <a:gd name="connsiteY3472" fmla="*/ 6620135 h 6738329"/>
              <a:gd name="connsiteX3473" fmla="*/ 5605292 w 12191368"/>
              <a:gd name="connsiteY3473" fmla="*/ 6607130 h 6738329"/>
              <a:gd name="connsiteX3474" fmla="*/ 5601301 w 12191368"/>
              <a:gd name="connsiteY3474" fmla="*/ 6594335 h 6738329"/>
              <a:gd name="connsiteX3475" fmla="*/ 5598108 w 12191368"/>
              <a:gd name="connsiteY3475" fmla="*/ 6581121 h 6738329"/>
              <a:gd name="connsiteX3476" fmla="*/ 5595713 w 12191368"/>
              <a:gd name="connsiteY3476" fmla="*/ 6568116 h 6738329"/>
              <a:gd name="connsiteX3477" fmla="*/ 5594914 w 12191368"/>
              <a:gd name="connsiteY3477" fmla="*/ 6561613 h 6738329"/>
              <a:gd name="connsiteX3478" fmla="*/ 5594515 w 12191368"/>
              <a:gd name="connsiteY3478" fmla="*/ 6554902 h 6738329"/>
              <a:gd name="connsiteX3479" fmla="*/ 5594116 w 12191368"/>
              <a:gd name="connsiteY3479" fmla="*/ 6548399 h 6738329"/>
              <a:gd name="connsiteX3480" fmla="*/ 5594116 w 12191368"/>
              <a:gd name="connsiteY3480" fmla="*/ 6541687 h 6738329"/>
              <a:gd name="connsiteX3481" fmla="*/ 5594515 w 12191368"/>
              <a:gd name="connsiteY3481" fmla="*/ 6534975 h 6738329"/>
              <a:gd name="connsiteX3482" fmla="*/ 5594914 w 12191368"/>
              <a:gd name="connsiteY3482" fmla="*/ 6528472 h 6738329"/>
              <a:gd name="connsiteX3483" fmla="*/ 5591721 w 12191368"/>
              <a:gd name="connsiteY3483" fmla="*/ 6514838 h 6738329"/>
              <a:gd name="connsiteX3484" fmla="*/ 5588928 w 12191368"/>
              <a:gd name="connsiteY3484" fmla="*/ 6501204 h 6738329"/>
              <a:gd name="connsiteX3485" fmla="*/ 5586532 w 12191368"/>
              <a:gd name="connsiteY3485" fmla="*/ 6487780 h 6738329"/>
              <a:gd name="connsiteX3486" fmla="*/ 5584936 w 12191368"/>
              <a:gd name="connsiteY3486" fmla="*/ 6474145 h 6738329"/>
              <a:gd name="connsiteX3487" fmla="*/ 5583340 w 12191368"/>
              <a:gd name="connsiteY3487" fmla="*/ 6460512 h 6738329"/>
              <a:gd name="connsiteX3488" fmla="*/ 5582143 w 12191368"/>
              <a:gd name="connsiteY3488" fmla="*/ 6446878 h 6738329"/>
              <a:gd name="connsiteX3489" fmla="*/ 5581743 w 12191368"/>
              <a:gd name="connsiteY3489" fmla="*/ 6433244 h 6738329"/>
              <a:gd name="connsiteX3490" fmla="*/ 5580944 w 12191368"/>
              <a:gd name="connsiteY3490" fmla="*/ 6419819 h 6738329"/>
              <a:gd name="connsiteX3491" fmla="*/ 5580147 w 12191368"/>
              <a:gd name="connsiteY3491" fmla="*/ 6392551 h 6738329"/>
              <a:gd name="connsiteX3492" fmla="*/ 5579747 w 12191368"/>
              <a:gd name="connsiteY3492" fmla="*/ 6365073 h 6738329"/>
              <a:gd name="connsiteX3493" fmla="*/ 5578948 w 12191368"/>
              <a:gd name="connsiteY3493" fmla="*/ 6338014 h 6738329"/>
              <a:gd name="connsiteX3494" fmla="*/ 5578150 w 12191368"/>
              <a:gd name="connsiteY3494" fmla="*/ 6324380 h 6738329"/>
              <a:gd name="connsiteX3495" fmla="*/ 5576953 w 12191368"/>
              <a:gd name="connsiteY3495" fmla="*/ 6310536 h 6738329"/>
              <a:gd name="connsiteX3496" fmla="*/ 5560188 w 12191368"/>
              <a:gd name="connsiteY3496" fmla="*/ 6031562 h 6738329"/>
              <a:gd name="connsiteX3497" fmla="*/ 5542226 w 12191368"/>
              <a:gd name="connsiteY3497" fmla="*/ 6031353 h 6738329"/>
              <a:gd name="connsiteX3498" fmla="*/ 5534243 w 12191368"/>
              <a:gd name="connsiteY3498" fmla="*/ 6049811 h 6738329"/>
              <a:gd name="connsiteX3499" fmla="*/ 5526260 w 12191368"/>
              <a:gd name="connsiteY3499" fmla="*/ 6068479 h 6738329"/>
              <a:gd name="connsiteX3500" fmla="*/ 5519076 w 12191368"/>
              <a:gd name="connsiteY3500" fmla="*/ 6086938 h 6738329"/>
              <a:gd name="connsiteX3501" fmla="*/ 5511892 w 12191368"/>
              <a:gd name="connsiteY3501" fmla="*/ 6105606 h 6738329"/>
              <a:gd name="connsiteX3502" fmla="*/ 5483552 w 12191368"/>
              <a:gd name="connsiteY3502" fmla="*/ 6180069 h 6738329"/>
              <a:gd name="connsiteX3503" fmla="*/ 5476367 w 12191368"/>
              <a:gd name="connsiteY3503" fmla="*/ 6198737 h 6738329"/>
              <a:gd name="connsiteX3504" fmla="*/ 5469182 w 12191368"/>
              <a:gd name="connsiteY3504" fmla="*/ 6217195 h 6738329"/>
              <a:gd name="connsiteX3505" fmla="*/ 5460800 w 12191368"/>
              <a:gd name="connsiteY3505" fmla="*/ 6235864 h 6738329"/>
              <a:gd name="connsiteX3506" fmla="*/ 5452816 w 12191368"/>
              <a:gd name="connsiteY3506" fmla="*/ 6254322 h 6738329"/>
              <a:gd name="connsiteX3507" fmla="*/ 5444434 w 12191368"/>
              <a:gd name="connsiteY3507" fmla="*/ 6272571 h 6738329"/>
              <a:gd name="connsiteX3508" fmla="*/ 5434856 w 12191368"/>
              <a:gd name="connsiteY3508" fmla="*/ 6291029 h 6738329"/>
              <a:gd name="connsiteX3509" fmla="*/ 5424876 w 12191368"/>
              <a:gd name="connsiteY3509" fmla="*/ 6309278 h 6738329"/>
              <a:gd name="connsiteX3510" fmla="*/ 5414499 w 12191368"/>
              <a:gd name="connsiteY3510" fmla="*/ 6327527 h 6738329"/>
              <a:gd name="connsiteX3511" fmla="*/ 5415696 w 12191368"/>
              <a:gd name="connsiteY3511" fmla="*/ 6335288 h 6738329"/>
              <a:gd name="connsiteX3512" fmla="*/ 5416096 w 12191368"/>
              <a:gd name="connsiteY3512" fmla="*/ 6342629 h 6738329"/>
              <a:gd name="connsiteX3513" fmla="*/ 5415696 w 12191368"/>
              <a:gd name="connsiteY3513" fmla="*/ 6350390 h 6738329"/>
              <a:gd name="connsiteX3514" fmla="*/ 5414099 w 12191368"/>
              <a:gd name="connsiteY3514" fmla="*/ 6357731 h 6738329"/>
              <a:gd name="connsiteX3515" fmla="*/ 5412104 w 12191368"/>
              <a:gd name="connsiteY3515" fmla="*/ 6365073 h 6738329"/>
              <a:gd name="connsiteX3516" fmla="*/ 5409309 w 12191368"/>
              <a:gd name="connsiteY3516" fmla="*/ 6372624 h 6738329"/>
              <a:gd name="connsiteX3517" fmla="*/ 5405318 w 12191368"/>
              <a:gd name="connsiteY3517" fmla="*/ 6379965 h 6738329"/>
              <a:gd name="connsiteX3518" fmla="*/ 5399730 w 12191368"/>
              <a:gd name="connsiteY3518" fmla="*/ 6387307 h 6738329"/>
              <a:gd name="connsiteX3519" fmla="*/ 5400128 w 12191368"/>
              <a:gd name="connsiteY3519" fmla="*/ 6390034 h 6738329"/>
              <a:gd name="connsiteX3520" fmla="*/ 5400128 w 12191368"/>
              <a:gd name="connsiteY3520" fmla="*/ 6392761 h 6738329"/>
              <a:gd name="connsiteX3521" fmla="*/ 5399730 w 12191368"/>
              <a:gd name="connsiteY3521" fmla="*/ 6395278 h 6738329"/>
              <a:gd name="connsiteX3522" fmla="*/ 5399330 w 12191368"/>
              <a:gd name="connsiteY3522" fmla="*/ 6398004 h 6738329"/>
              <a:gd name="connsiteX3523" fmla="*/ 5398133 w 12191368"/>
              <a:gd name="connsiteY3523" fmla="*/ 6400522 h 6738329"/>
              <a:gd name="connsiteX3524" fmla="*/ 5396936 w 12191368"/>
              <a:gd name="connsiteY3524" fmla="*/ 6403039 h 6738329"/>
              <a:gd name="connsiteX3525" fmla="*/ 5395340 w 12191368"/>
              <a:gd name="connsiteY3525" fmla="*/ 6405556 h 6738329"/>
              <a:gd name="connsiteX3526" fmla="*/ 5393743 w 12191368"/>
              <a:gd name="connsiteY3526" fmla="*/ 6407863 h 6738329"/>
              <a:gd name="connsiteX3527" fmla="*/ 5389751 w 12191368"/>
              <a:gd name="connsiteY3527" fmla="*/ 6412478 h 6738329"/>
              <a:gd name="connsiteX3528" fmla="*/ 5384962 w 12191368"/>
              <a:gd name="connsiteY3528" fmla="*/ 6416882 h 6738329"/>
              <a:gd name="connsiteX3529" fmla="*/ 5379772 w 12191368"/>
              <a:gd name="connsiteY3529" fmla="*/ 6421497 h 6738329"/>
              <a:gd name="connsiteX3530" fmla="*/ 5374583 w 12191368"/>
              <a:gd name="connsiteY3530" fmla="*/ 6425902 h 6738329"/>
              <a:gd name="connsiteX3531" fmla="*/ 5368596 w 12191368"/>
              <a:gd name="connsiteY3531" fmla="*/ 6430307 h 6738329"/>
              <a:gd name="connsiteX3532" fmla="*/ 5363407 w 12191368"/>
              <a:gd name="connsiteY3532" fmla="*/ 6434921 h 6738329"/>
              <a:gd name="connsiteX3533" fmla="*/ 5358617 w 12191368"/>
              <a:gd name="connsiteY3533" fmla="*/ 6439536 h 6738329"/>
              <a:gd name="connsiteX3534" fmla="*/ 5354227 w 12191368"/>
              <a:gd name="connsiteY3534" fmla="*/ 6444360 h 6738329"/>
              <a:gd name="connsiteX3535" fmla="*/ 5351035 w 12191368"/>
              <a:gd name="connsiteY3535" fmla="*/ 6449185 h 6738329"/>
              <a:gd name="connsiteX3536" fmla="*/ 5349436 w 12191368"/>
              <a:gd name="connsiteY3536" fmla="*/ 6451702 h 6738329"/>
              <a:gd name="connsiteX3537" fmla="*/ 5348239 w 12191368"/>
              <a:gd name="connsiteY3537" fmla="*/ 6454429 h 6738329"/>
              <a:gd name="connsiteX3538" fmla="*/ 5347440 w 12191368"/>
              <a:gd name="connsiteY3538" fmla="*/ 6457156 h 6738329"/>
              <a:gd name="connsiteX3539" fmla="*/ 5346642 w 12191368"/>
              <a:gd name="connsiteY3539" fmla="*/ 6459672 h 6738329"/>
              <a:gd name="connsiteX3540" fmla="*/ 5346642 w 12191368"/>
              <a:gd name="connsiteY3540" fmla="*/ 6462609 h 6738329"/>
              <a:gd name="connsiteX3541" fmla="*/ 5346642 w 12191368"/>
              <a:gd name="connsiteY3541" fmla="*/ 6465336 h 6738329"/>
              <a:gd name="connsiteX3542" fmla="*/ 5346642 w 12191368"/>
              <a:gd name="connsiteY3542" fmla="*/ 6467853 h 6738329"/>
              <a:gd name="connsiteX3543" fmla="*/ 5345845 w 12191368"/>
              <a:gd name="connsiteY3543" fmla="*/ 6469951 h 6738329"/>
              <a:gd name="connsiteX3544" fmla="*/ 5344248 w 12191368"/>
              <a:gd name="connsiteY3544" fmla="*/ 6471838 h 6738329"/>
              <a:gd name="connsiteX3545" fmla="*/ 5342252 w 12191368"/>
              <a:gd name="connsiteY3545" fmla="*/ 6473097 h 6738329"/>
              <a:gd name="connsiteX3546" fmla="*/ 5339457 w 12191368"/>
              <a:gd name="connsiteY3546" fmla="*/ 6474145 h 6738329"/>
              <a:gd name="connsiteX3547" fmla="*/ 5336264 w 12191368"/>
              <a:gd name="connsiteY3547" fmla="*/ 6474565 h 6738329"/>
              <a:gd name="connsiteX3548" fmla="*/ 5333072 w 12191368"/>
              <a:gd name="connsiteY3548" fmla="*/ 6474985 h 6738329"/>
              <a:gd name="connsiteX3549" fmla="*/ 5329080 w 12191368"/>
              <a:gd name="connsiteY3549" fmla="*/ 6475195 h 6738329"/>
              <a:gd name="connsiteX3550" fmla="*/ 5325089 w 12191368"/>
              <a:gd name="connsiteY3550" fmla="*/ 6474985 h 6738329"/>
              <a:gd name="connsiteX3551" fmla="*/ 5321096 w 12191368"/>
              <a:gd name="connsiteY3551" fmla="*/ 6474985 h 6738329"/>
              <a:gd name="connsiteX3552" fmla="*/ 5312714 w 12191368"/>
              <a:gd name="connsiteY3552" fmla="*/ 6474355 h 6738329"/>
              <a:gd name="connsiteX3553" fmla="*/ 5303933 w 12191368"/>
              <a:gd name="connsiteY3553" fmla="*/ 6473726 h 6738329"/>
              <a:gd name="connsiteX3554" fmla="*/ 5296350 w 12191368"/>
              <a:gd name="connsiteY3554" fmla="*/ 6473307 h 6738329"/>
              <a:gd name="connsiteX3555" fmla="*/ 5245657 w 12191368"/>
              <a:gd name="connsiteY3555" fmla="*/ 6473097 h 6738329"/>
              <a:gd name="connsiteX3556" fmla="*/ 5194566 w 12191368"/>
              <a:gd name="connsiteY3556" fmla="*/ 6472887 h 6738329"/>
              <a:gd name="connsiteX3557" fmla="*/ 5092383 w 12191368"/>
              <a:gd name="connsiteY3557" fmla="*/ 6472677 h 6738329"/>
              <a:gd name="connsiteX3558" fmla="*/ 5094778 w 12191368"/>
              <a:gd name="connsiteY3558" fmla="*/ 6478550 h 6738329"/>
              <a:gd name="connsiteX3559" fmla="*/ 5095177 w 12191368"/>
              <a:gd name="connsiteY3559" fmla="*/ 6481068 h 6738329"/>
              <a:gd name="connsiteX3560" fmla="*/ 5095577 w 12191368"/>
              <a:gd name="connsiteY3560" fmla="*/ 6483375 h 6738329"/>
              <a:gd name="connsiteX3561" fmla="*/ 5095577 w 12191368"/>
              <a:gd name="connsiteY3561" fmla="*/ 6485263 h 6738329"/>
              <a:gd name="connsiteX3562" fmla="*/ 5095577 w 12191368"/>
              <a:gd name="connsiteY3562" fmla="*/ 6487150 h 6738329"/>
              <a:gd name="connsiteX3563" fmla="*/ 5094778 w 12191368"/>
              <a:gd name="connsiteY3563" fmla="*/ 6488829 h 6738329"/>
              <a:gd name="connsiteX3564" fmla="*/ 5093980 w 12191368"/>
              <a:gd name="connsiteY3564" fmla="*/ 6490297 h 6738329"/>
              <a:gd name="connsiteX3565" fmla="*/ 5093182 w 12191368"/>
              <a:gd name="connsiteY3565" fmla="*/ 6491346 h 6738329"/>
              <a:gd name="connsiteX3566" fmla="*/ 5091584 w 12191368"/>
              <a:gd name="connsiteY3566" fmla="*/ 6492394 h 6738329"/>
              <a:gd name="connsiteX3567" fmla="*/ 5090387 w 12191368"/>
              <a:gd name="connsiteY3567" fmla="*/ 6493234 h 6738329"/>
              <a:gd name="connsiteX3568" fmla="*/ 5088791 w 12191368"/>
              <a:gd name="connsiteY3568" fmla="*/ 6493863 h 6738329"/>
              <a:gd name="connsiteX3569" fmla="*/ 5086795 w 12191368"/>
              <a:gd name="connsiteY3569" fmla="*/ 6494282 h 6738329"/>
              <a:gd name="connsiteX3570" fmla="*/ 5084799 w 12191368"/>
              <a:gd name="connsiteY3570" fmla="*/ 6494702 h 6738329"/>
              <a:gd name="connsiteX3571" fmla="*/ 5082803 w 12191368"/>
              <a:gd name="connsiteY3571" fmla="*/ 6494911 h 6738329"/>
              <a:gd name="connsiteX3572" fmla="*/ 5080408 w 12191368"/>
              <a:gd name="connsiteY3572" fmla="*/ 6495121 h 6738329"/>
              <a:gd name="connsiteX3573" fmla="*/ 5075220 w 12191368"/>
              <a:gd name="connsiteY3573" fmla="*/ 6495121 h 6738329"/>
              <a:gd name="connsiteX3574" fmla="*/ 5069631 w 12191368"/>
              <a:gd name="connsiteY3574" fmla="*/ 6494702 h 6738329"/>
              <a:gd name="connsiteX3575" fmla="*/ 5064043 w 12191368"/>
              <a:gd name="connsiteY3575" fmla="*/ 6494073 h 6738329"/>
              <a:gd name="connsiteX3576" fmla="*/ 5058455 w 12191368"/>
              <a:gd name="connsiteY3576" fmla="*/ 6493443 h 6738329"/>
              <a:gd name="connsiteX3577" fmla="*/ 5046879 w 12191368"/>
              <a:gd name="connsiteY3577" fmla="*/ 6492184 h 6738329"/>
              <a:gd name="connsiteX3578" fmla="*/ 5041292 w 12191368"/>
              <a:gd name="connsiteY3578" fmla="*/ 6491765 h 6738329"/>
              <a:gd name="connsiteX3579" fmla="*/ 5036104 w 12191368"/>
              <a:gd name="connsiteY3579" fmla="*/ 6491555 h 6738329"/>
              <a:gd name="connsiteX3580" fmla="*/ 5022132 w 12191368"/>
              <a:gd name="connsiteY3580" fmla="*/ 6491975 h 6738329"/>
              <a:gd name="connsiteX3581" fmla="*/ 5007763 w 12191368"/>
              <a:gd name="connsiteY3581" fmla="*/ 6492814 h 6738329"/>
              <a:gd name="connsiteX3582" fmla="*/ 4993394 w 12191368"/>
              <a:gd name="connsiteY3582" fmla="*/ 6494073 h 6738329"/>
              <a:gd name="connsiteX3583" fmla="*/ 4979424 w 12191368"/>
              <a:gd name="connsiteY3583" fmla="*/ 6495541 h 6738329"/>
              <a:gd name="connsiteX3584" fmla="*/ 4950686 w 12191368"/>
              <a:gd name="connsiteY3584" fmla="*/ 6498268 h 6738329"/>
              <a:gd name="connsiteX3585" fmla="*/ 4936315 w 12191368"/>
              <a:gd name="connsiteY3585" fmla="*/ 6499316 h 6738329"/>
              <a:gd name="connsiteX3586" fmla="*/ 4921945 w 12191368"/>
              <a:gd name="connsiteY3586" fmla="*/ 6500155 h 6738329"/>
              <a:gd name="connsiteX3587" fmla="*/ 4915160 w 12191368"/>
              <a:gd name="connsiteY3587" fmla="*/ 6500365 h 6738329"/>
              <a:gd name="connsiteX3588" fmla="*/ 4907577 w 12191368"/>
              <a:gd name="connsiteY3588" fmla="*/ 6500575 h 6738329"/>
              <a:gd name="connsiteX3589" fmla="*/ 4900790 w 12191368"/>
              <a:gd name="connsiteY3589" fmla="*/ 6500575 h 6738329"/>
              <a:gd name="connsiteX3590" fmla="*/ 4894005 w 12191368"/>
              <a:gd name="connsiteY3590" fmla="*/ 6500365 h 6738329"/>
              <a:gd name="connsiteX3591" fmla="*/ 4886820 w 12191368"/>
              <a:gd name="connsiteY3591" fmla="*/ 6499946 h 6738329"/>
              <a:gd name="connsiteX3592" fmla="*/ 4879635 w 12191368"/>
              <a:gd name="connsiteY3592" fmla="*/ 6499526 h 6738329"/>
              <a:gd name="connsiteX3593" fmla="*/ 4872850 w 12191368"/>
              <a:gd name="connsiteY3593" fmla="*/ 6498687 h 6738329"/>
              <a:gd name="connsiteX3594" fmla="*/ 4866064 w 12191368"/>
              <a:gd name="connsiteY3594" fmla="*/ 6497848 h 6738329"/>
              <a:gd name="connsiteX3595" fmla="*/ 4859278 w 12191368"/>
              <a:gd name="connsiteY3595" fmla="*/ 6496589 h 6738329"/>
              <a:gd name="connsiteX3596" fmla="*/ 4852493 w 12191368"/>
              <a:gd name="connsiteY3596" fmla="*/ 6495331 h 6738329"/>
              <a:gd name="connsiteX3597" fmla="*/ 4845708 w 12191368"/>
              <a:gd name="connsiteY3597" fmla="*/ 6493653 h 6738329"/>
              <a:gd name="connsiteX3598" fmla="*/ 4838922 w 12191368"/>
              <a:gd name="connsiteY3598" fmla="*/ 6491765 h 6738329"/>
              <a:gd name="connsiteX3599" fmla="*/ 4832137 w 12191368"/>
              <a:gd name="connsiteY3599" fmla="*/ 6489458 h 6738329"/>
              <a:gd name="connsiteX3600" fmla="*/ 4825750 w 12191368"/>
              <a:gd name="connsiteY3600" fmla="*/ 6486731 h 6738329"/>
              <a:gd name="connsiteX3601" fmla="*/ 4819364 w 12191368"/>
              <a:gd name="connsiteY3601" fmla="*/ 6484004 h 6738329"/>
              <a:gd name="connsiteX3602" fmla="*/ 4812578 w 12191368"/>
              <a:gd name="connsiteY3602" fmla="*/ 6480858 h 6738329"/>
              <a:gd name="connsiteX3603" fmla="*/ 4783839 w 12191368"/>
              <a:gd name="connsiteY3603" fmla="*/ 6468692 h 6738329"/>
              <a:gd name="connsiteX3604" fmla="*/ 4775857 w 12191368"/>
              <a:gd name="connsiteY3604" fmla="*/ 6470580 h 6738329"/>
              <a:gd name="connsiteX3605" fmla="*/ 4767873 w 12191368"/>
              <a:gd name="connsiteY3605" fmla="*/ 6472048 h 6738329"/>
              <a:gd name="connsiteX3606" fmla="*/ 4760689 w 12191368"/>
              <a:gd name="connsiteY3606" fmla="*/ 6473097 h 6738329"/>
              <a:gd name="connsiteX3607" fmla="*/ 4753104 w 12191368"/>
              <a:gd name="connsiteY3607" fmla="*/ 6473936 h 6738329"/>
              <a:gd name="connsiteX3608" fmla="*/ 4745520 w 12191368"/>
              <a:gd name="connsiteY3608" fmla="*/ 6474355 h 6738329"/>
              <a:gd name="connsiteX3609" fmla="*/ 4738735 w 12191368"/>
              <a:gd name="connsiteY3609" fmla="*/ 6474775 h 6738329"/>
              <a:gd name="connsiteX3610" fmla="*/ 4731950 w 12191368"/>
              <a:gd name="connsiteY3610" fmla="*/ 6474775 h 6738329"/>
              <a:gd name="connsiteX3611" fmla="*/ 4725164 w 12191368"/>
              <a:gd name="connsiteY3611" fmla="*/ 6474565 h 6738329"/>
              <a:gd name="connsiteX3612" fmla="*/ 4718777 w 12191368"/>
              <a:gd name="connsiteY3612" fmla="*/ 6474145 h 6738329"/>
              <a:gd name="connsiteX3613" fmla="*/ 4711991 w 12191368"/>
              <a:gd name="connsiteY3613" fmla="*/ 6473516 h 6738329"/>
              <a:gd name="connsiteX3614" fmla="*/ 4706006 w 12191368"/>
              <a:gd name="connsiteY3614" fmla="*/ 6472677 h 6738329"/>
              <a:gd name="connsiteX3615" fmla="*/ 4700017 w 12191368"/>
              <a:gd name="connsiteY3615" fmla="*/ 6471419 h 6738329"/>
              <a:gd name="connsiteX3616" fmla="*/ 4694430 w 12191368"/>
              <a:gd name="connsiteY3616" fmla="*/ 6469741 h 6738329"/>
              <a:gd name="connsiteX3617" fmla="*/ 4689240 w 12191368"/>
              <a:gd name="connsiteY3617" fmla="*/ 6468063 h 6738329"/>
              <a:gd name="connsiteX3618" fmla="*/ 4683653 w 12191368"/>
              <a:gd name="connsiteY3618" fmla="*/ 6466385 h 6738329"/>
              <a:gd name="connsiteX3619" fmla="*/ 4678463 w 12191368"/>
              <a:gd name="connsiteY3619" fmla="*/ 6464287 h 6738329"/>
              <a:gd name="connsiteX3620" fmla="*/ 4674072 w 12191368"/>
              <a:gd name="connsiteY3620" fmla="*/ 6461980 h 6738329"/>
              <a:gd name="connsiteX3621" fmla="*/ 4669682 w 12191368"/>
              <a:gd name="connsiteY3621" fmla="*/ 6459463 h 6738329"/>
              <a:gd name="connsiteX3622" fmla="*/ 4665291 w 12191368"/>
              <a:gd name="connsiteY3622" fmla="*/ 6456736 h 6738329"/>
              <a:gd name="connsiteX3623" fmla="*/ 4661699 w 12191368"/>
              <a:gd name="connsiteY3623" fmla="*/ 6453590 h 6738329"/>
              <a:gd name="connsiteX3624" fmla="*/ 4658106 w 12191368"/>
              <a:gd name="connsiteY3624" fmla="*/ 6450233 h 6738329"/>
              <a:gd name="connsiteX3625" fmla="*/ 4654515 w 12191368"/>
              <a:gd name="connsiteY3625" fmla="*/ 6446878 h 6738329"/>
              <a:gd name="connsiteX3626" fmla="*/ 4651321 w 12191368"/>
              <a:gd name="connsiteY3626" fmla="*/ 6443312 h 6738329"/>
              <a:gd name="connsiteX3627" fmla="*/ 4648527 w 12191368"/>
              <a:gd name="connsiteY3627" fmla="*/ 6439536 h 6738329"/>
              <a:gd name="connsiteX3628" fmla="*/ 4646133 w 12191368"/>
              <a:gd name="connsiteY3628" fmla="*/ 6435341 h 6738329"/>
              <a:gd name="connsiteX3629" fmla="*/ 4644137 w 12191368"/>
              <a:gd name="connsiteY3629" fmla="*/ 6431146 h 6738329"/>
              <a:gd name="connsiteX3630" fmla="*/ 4642141 w 12191368"/>
              <a:gd name="connsiteY3630" fmla="*/ 6426951 h 6738329"/>
              <a:gd name="connsiteX3631" fmla="*/ 4640544 w 12191368"/>
              <a:gd name="connsiteY3631" fmla="*/ 6422336 h 6738329"/>
              <a:gd name="connsiteX3632" fmla="*/ 4639745 w 12191368"/>
              <a:gd name="connsiteY3632" fmla="*/ 6417512 h 6738329"/>
              <a:gd name="connsiteX3633" fmla="*/ 4638947 w 12191368"/>
              <a:gd name="connsiteY3633" fmla="*/ 6412478 h 6738329"/>
              <a:gd name="connsiteX3634" fmla="*/ 4638548 w 12191368"/>
              <a:gd name="connsiteY3634" fmla="*/ 6407443 h 6738329"/>
              <a:gd name="connsiteX3635" fmla="*/ 4638548 w 12191368"/>
              <a:gd name="connsiteY3635" fmla="*/ 6402200 h 6738329"/>
              <a:gd name="connsiteX3636" fmla="*/ 4636153 w 12191368"/>
              <a:gd name="connsiteY3636" fmla="*/ 6397585 h 6738329"/>
              <a:gd name="connsiteX3637" fmla="*/ 4633759 w 12191368"/>
              <a:gd name="connsiteY3637" fmla="*/ 6393180 h 6738329"/>
              <a:gd name="connsiteX3638" fmla="*/ 4632162 w 12191368"/>
              <a:gd name="connsiteY3638" fmla="*/ 6388566 h 6738329"/>
              <a:gd name="connsiteX3639" fmla="*/ 4630964 w 12191368"/>
              <a:gd name="connsiteY3639" fmla="*/ 6384161 h 6738329"/>
              <a:gd name="connsiteX3640" fmla="*/ 4630565 w 12191368"/>
              <a:gd name="connsiteY3640" fmla="*/ 6379336 h 6738329"/>
              <a:gd name="connsiteX3641" fmla="*/ 4630964 w 12191368"/>
              <a:gd name="connsiteY3641" fmla="*/ 6374931 h 6738329"/>
              <a:gd name="connsiteX3642" fmla="*/ 4631363 w 12191368"/>
              <a:gd name="connsiteY3642" fmla="*/ 6372624 h 6738329"/>
              <a:gd name="connsiteX3643" fmla="*/ 4632162 w 12191368"/>
              <a:gd name="connsiteY3643" fmla="*/ 6370317 h 6738329"/>
              <a:gd name="connsiteX3644" fmla="*/ 4633359 w 12191368"/>
              <a:gd name="connsiteY3644" fmla="*/ 6368010 h 6738329"/>
              <a:gd name="connsiteX3645" fmla="*/ 4634557 w 12191368"/>
              <a:gd name="connsiteY3645" fmla="*/ 6365492 h 6738329"/>
              <a:gd name="connsiteX3646" fmla="*/ 4631363 w 12191368"/>
              <a:gd name="connsiteY3646" fmla="*/ 6360878 h 6738329"/>
              <a:gd name="connsiteX3647" fmla="*/ 4628570 w 12191368"/>
              <a:gd name="connsiteY3647" fmla="*/ 6356263 h 6738329"/>
              <a:gd name="connsiteX3648" fmla="*/ 4626973 w 12191368"/>
              <a:gd name="connsiteY3648" fmla="*/ 6351439 h 6738329"/>
              <a:gd name="connsiteX3649" fmla="*/ 4626174 w 12191368"/>
              <a:gd name="connsiteY3649" fmla="*/ 6349132 h 6738329"/>
              <a:gd name="connsiteX3650" fmla="*/ 4625775 w 12191368"/>
              <a:gd name="connsiteY3650" fmla="*/ 6346614 h 6738329"/>
              <a:gd name="connsiteX3651" fmla="*/ 4625377 w 12191368"/>
              <a:gd name="connsiteY3651" fmla="*/ 6344307 h 6738329"/>
              <a:gd name="connsiteX3652" fmla="*/ 4625775 w 12191368"/>
              <a:gd name="connsiteY3652" fmla="*/ 6341790 h 6738329"/>
              <a:gd name="connsiteX3653" fmla="*/ 4626174 w 12191368"/>
              <a:gd name="connsiteY3653" fmla="*/ 6339483 h 6738329"/>
              <a:gd name="connsiteX3654" fmla="*/ 4626574 w 12191368"/>
              <a:gd name="connsiteY3654" fmla="*/ 6337175 h 6738329"/>
              <a:gd name="connsiteX3655" fmla="*/ 4627771 w 12191368"/>
              <a:gd name="connsiteY3655" fmla="*/ 6334868 h 6738329"/>
              <a:gd name="connsiteX3656" fmla="*/ 4629367 w 12191368"/>
              <a:gd name="connsiteY3656" fmla="*/ 6332351 h 6738329"/>
              <a:gd name="connsiteX3657" fmla="*/ 4631363 w 12191368"/>
              <a:gd name="connsiteY3657" fmla="*/ 6329834 h 6738329"/>
              <a:gd name="connsiteX3658" fmla="*/ 4633759 w 12191368"/>
              <a:gd name="connsiteY3658" fmla="*/ 6327527 h 6738329"/>
              <a:gd name="connsiteX3659" fmla="*/ 4614998 w 12191368"/>
              <a:gd name="connsiteY3659" fmla="*/ 6270473 h 6738329"/>
              <a:gd name="connsiteX3660" fmla="*/ 4606217 w 12191368"/>
              <a:gd name="connsiteY3660" fmla="*/ 6270473 h 6738329"/>
              <a:gd name="connsiteX3661" fmla="*/ 4597036 w 12191368"/>
              <a:gd name="connsiteY3661" fmla="*/ 6270054 h 6738329"/>
              <a:gd name="connsiteX3662" fmla="*/ 4524790 w 12191368"/>
              <a:gd name="connsiteY3662" fmla="*/ 6422965 h 6738329"/>
              <a:gd name="connsiteX3663" fmla="*/ 4518005 w 12191368"/>
              <a:gd name="connsiteY3663" fmla="*/ 6435341 h 6738329"/>
              <a:gd name="connsiteX3664" fmla="*/ 4512017 w 12191368"/>
              <a:gd name="connsiteY3664" fmla="*/ 6448136 h 6738329"/>
              <a:gd name="connsiteX3665" fmla="*/ 4500443 w 12191368"/>
              <a:gd name="connsiteY3665" fmla="*/ 6473516 h 6738329"/>
              <a:gd name="connsiteX3666" fmla="*/ 4489265 w 12191368"/>
              <a:gd name="connsiteY3666" fmla="*/ 6498687 h 6738329"/>
              <a:gd name="connsiteX3667" fmla="*/ 4476892 w 12191368"/>
              <a:gd name="connsiteY3667" fmla="*/ 6524067 h 6738329"/>
              <a:gd name="connsiteX3668" fmla="*/ 4470905 w 12191368"/>
              <a:gd name="connsiteY3668" fmla="*/ 6536443 h 6738329"/>
              <a:gd name="connsiteX3669" fmla="*/ 4464118 w 12191368"/>
              <a:gd name="connsiteY3669" fmla="*/ 6549028 h 6738329"/>
              <a:gd name="connsiteX3670" fmla="*/ 4456934 w 12191368"/>
              <a:gd name="connsiteY3670" fmla="*/ 6561613 h 6738329"/>
              <a:gd name="connsiteX3671" fmla="*/ 4448951 w 12191368"/>
              <a:gd name="connsiteY3671" fmla="*/ 6573779 h 6738329"/>
              <a:gd name="connsiteX3672" fmla="*/ 4440968 w 12191368"/>
              <a:gd name="connsiteY3672" fmla="*/ 6586155 h 6738329"/>
              <a:gd name="connsiteX3673" fmla="*/ 4431788 w 12191368"/>
              <a:gd name="connsiteY3673" fmla="*/ 6598321 h 6738329"/>
              <a:gd name="connsiteX3674" fmla="*/ 4421810 w 12191368"/>
              <a:gd name="connsiteY3674" fmla="*/ 6610486 h 6738329"/>
              <a:gd name="connsiteX3675" fmla="*/ 4411430 w 12191368"/>
              <a:gd name="connsiteY3675" fmla="*/ 6622233 h 6738329"/>
              <a:gd name="connsiteX3676" fmla="*/ 4409036 w 12191368"/>
              <a:gd name="connsiteY3676" fmla="*/ 6628106 h 6738329"/>
              <a:gd name="connsiteX3677" fmla="*/ 4406242 w 12191368"/>
              <a:gd name="connsiteY3677" fmla="*/ 6633559 h 6738329"/>
              <a:gd name="connsiteX3678" fmla="*/ 4403050 w 12191368"/>
              <a:gd name="connsiteY3678" fmla="*/ 6638594 h 6738329"/>
              <a:gd name="connsiteX3679" fmla="*/ 4399456 w 12191368"/>
              <a:gd name="connsiteY3679" fmla="*/ 6643628 h 6738329"/>
              <a:gd name="connsiteX3680" fmla="*/ 4395465 w 12191368"/>
              <a:gd name="connsiteY3680" fmla="*/ 6647823 h 6738329"/>
              <a:gd name="connsiteX3681" fmla="*/ 4391075 w 12191368"/>
              <a:gd name="connsiteY3681" fmla="*/ 6651808 h 6738329"/>
              <a:gd name="connsiteX3682" fmla="*/ 4387881 w 12191368"/>
              <a:gd name="connsiteY3682" fmla="*/ 6653486 h 6738329"/>
              <a:gd name="connsiteX3683" fmla="*/ 4385087 w 12191368"/>
              <a:gd name="connsiteY3683" fmla="*/ 6655164 h 6738329"/>
              <a:gd name="connsiteX3684" fmla="*/ 4382293 w 12191368"/>
              <a:gd name="connsiteY3684" fmla="*/ 6656842 h 6738329"/>
              <a:gd name="connsiteX3685" fmla="*/ 4379499 w 12191368"/>
              <a:gd name="connsiteY3685" fmla="*/ 6658311 h 6738329"/>
              <a:gd name="connsiteX3686" fmla="*/ 4376306 w 12191368"/>
              <a:gd name="connsiteY3686" fmla="*/ 6659569 h 6738329"/>
              <a:gd name="connsiteX3687" fmla="*/ 4372713 w 12191368"/>
              <a:gd name="connsiteY3687" fmla="*/ 6660828 h 6738329"/>
              <a:gd name="connsiteX3688" fmla="*/ 4369520 w 12191368"/>
              <a:gd name="connsiteY3688" fmla="*/ 6661877 h 6738329"/>
              <a:gd name="connsiteX3689" fmla="*/ 4365528 w 12191368"/>
              <a:gd name="connsiteY3689" fmla="*/ 6662925 h 6738329"/>
              <a:gd name="connsiteX3690" fmla="*/ 4361537 w 12191368"/>
              <a:gd name="connsiteY3690" fmla="*/ 6663555 h 6738329"/>
              <a:gd name="connsiteX3691" fmla="*/ 4357147 w 12191368"/>
              <a:gd name="connsiteY3691" fmla="*/ 6664184 h 6738329"/>
              <a:gd name="connsiteX3692" fmla="*/ 4352756 w 12191368"/>
              <a:gd name="connsiteY3692" fmla="*/ 6664813 h 6738329"/>
              <a:gd name="connsiteX3693" fmla="*/ 4348365 w 12191368"/>
              <a:gd name="connsiteY3693" fmla="*/ 6665023 h 6738329"/>
              <a:gd name="connsiteX3694" fmla="*/ 4343575 w 12191368"/>
              <a:gd name="connsiteY3694" fmla="*/ 6665232 h 6738329"/>
              <a:gd name="connsiteX3695" fmla="*/ 4338386 w 12191368"/>
              <a:gd name="connsiteY3695" fmla="*/ 6665232 h 6738329"/>
              <a:gd name="connsiteX3696" fmla="*/ 4333197 w 12191368"/>
              <a:gd name="connsiteY3696" fmla="*/ 6665023 h 6738329"/>
              <a:gd name="connsiteX3697" fmla="*/ 4327609 w 12191368"/>
              <a:gd name="connsiteY3697" fmla="*/ 6664813 h 6738329"/>
              <a:gd name="connsiteX3698" fmla="*/ 4321622 w 12191368"/>
              <a:gd name="connsiteY3698" fmla="*/ 6664184 h 6738329"/>
              <a:gd name="connsiteX3699" fmla="*/ 4315636 w 12191368"/>
              <a:gd name="connsiteY3699" fmla="*/ 6663555 h 6738329"/>
              <a:gd name="connsiteX3700" fmla="*/ 4309248 w 12191368"/>
              <a:gd name="connsiteY3700" fmla="*/ 6662716 h 6738329"/>
              <a:gd name="connsiteX3701" fmla="*/ 4302861 w 12191368"/>
              <a:gd name="connsiteY3701" fmla="*/ 6661666 h 6738329"/>
              <a:gd name="connsiteX3702" fmla="*/ 4297673 w 12191368"/>
              <a:gd name="connsiteY3702" fmla="*/ 6661037 h 6738329"/>
              <a:gd name="connsiteX3703" fmla="*/ 4292883 w 12191368"/>
              <a:gd name="connsiteY3703" fmla="*/ 6660198 h 6738329"/>
              <a:gd name="connsiteX3704" fmla="*/ 4287295 w 12191368"/>
              <a:gd name="connsiteY3704" fmla="*/ 6659779 h 6738329"/>
              <a:gd name="connsiteX3705" fmla="*/ 4282106 w 12191368"/>
              <a:gd name="connsiteY3705" fmla="*/ 6659569 h 6738329"/>
              <a:gd name="connsiteX3706" fmla="*/ 4271329 w 12191368"/>
              <a:gd name="connsiteY3706" fmla="*/ 6659359 h 6738329"/>
              <a:gd name="connsiteX3707" fmla="*/ 4260551 w 12191368"/>
              <a:gd name="connsiteY3707" fmla="*/ 6659359 h 6738329"/>
              <a:gd name="connsiteX3708" fmla="*/ 4238199 w 12191368"/>
              <a:gd name="connsiteY3708" fmla="*/ 6660198 h 6738329"/>
              <a:gd name="connsiteX3709" fmla="*/ 4226624 w 12191368"/>
              <a:gd name="connsiteY3709" fmla="*/ 6660408 h 6738329"/>
              <a:gd name="connsiteX3710" fmla="*/ 4216245 w 12191368"/>
              <a:gd name="connsiteY3710" fmla="*/ 6660828 h 6738329"/>
              <a:gd name="connsiteX3711" fmla="*/ 4203074 w 12191368"/>
              <a:gd name="connsiteY3711" fmla="*/ 6662086 h 6738329"/>
              <a:gd name="connsiteX3712" fmla="*/ 4189902 w 12191368"/>
              <a:gd name="connsiteY3712" fmla="*/ 6662925 h 6738329"/>
              <a:gd name="connsiteX3713" fmla="*/ 4177529 w 12191368"/>
              <a:gd name="connsiteY3713" fmla="*/ 6663135 h 6738329"/>
              <a:gd name="connsiteX3714" fmla="*/ 4165554 w 12191368"/>
              <a:gd name="connsiteY3714" fmla="*/ 6662925 h 6738329"/>
              <a:gd name="connsiteX3715" fmla="*/ 4153180 w 12191368"/>
              <a:gd name="connsiteY3715" fmla="*/ 6662296 h 6738329"/>
              <a:gd name="connsiteX3716" fmla="*/ 4142004 w 12191368"/>
              <a:gd name="connsiteY3716" fmla="*/ 6661247 h 6738329"/>
              <a:gd name="connsiteX3717" fmla="*/ 4131227 w 12191368"/>
              <a:gd name="connsiteY3717" fmla="*/ 6659359 h 6738329"/>
              <a:gd name="connsiteX3718" fmla="*/ 4120051 w 12191368"/>
              <a:gd name="connsiteY3718" fmla="*/ 6657262 h 6738329"/>
              <a:gd name="connsiteX3719" fmla="*/ 4110072 w 12191368"/>
              <a:gd name="connsiteY3719" fmla="*/ 6654745 h 6738329"/>
              <a:gd name="connsiteX3720" fmla="*/ 4100094 w 12191368"/>
              <a:gd name="connsiteY3720" fmla="*/ 6651808 h 6738329"/>
              <a:gd name="connsiteX3721" fmla="*/ 4090513 w 12191368"/>
              <a:gd name="connsiteY3721" fmla="*/ 6648452 h 6738329"/>
              <a:gd name="connsiteX3722" fmla="*/ 4081333 w 12191368"/>
              <a:gd name="connsiteY3722" fmla="*/ 6644677 h 6738329"/>
              <a:gd name="connsiteX3723" fmla="*/ 4072552 w 12191368"/>
              <a:gd name="connsiteY3723" fmla="*/ 6640062 h 6738329"/>
              <a:gd name="connsiteX3724" fmla="*/ 4064169 w 12191368"/>
              <a:gd name="connsiteY3724" fmla="*/ 6635447 h 6738329"/>
              <a:gd name="connsiteX3725" fmla="*/ 4055388 w 12191368"/>
              <a:gd name="connsiteY3725" fmla="*/ 6630204 h 6738329"/>
              <a:gd name="connsiteX3726" fmla="*/ 4047804 w 12191368"/>
              <a:gd name="connsiteY3726" fmla="*/ 6624330 h 6738329"/>
              <a:gd name="connsiteX3727" fmla="*/ 4042217 w 12191368"/>
              <a:gd name="connsiteY3727" fmla="*/ 6628525 h 6738329"/>
              <a:gd name="connsiteX3728" fmla="*/ 4035830 w 12191368"/>
              <a:gd name="connsiteY3728" fmla="*/ 6632720 h 6738329"/>
              <a:gd name="connsiteX3729" fmla="*/ 4028644 w 12191368"/>
              <a:gd name="connsiteY3729" fmla="*/ 6636706 h 6738329"/>
              <a:gd name="connsiteX3730" fmla="*/ 4025452 w 12191368"/>
              <a:gd name="connsiteY3730" fmla="*/ 6638384 h 6738329"/>
              <a:gd name="connsiteX3731" fmla="*/ 4021860 w 12191368"/>
              <a:gd name="connsiteY3731" fmla="*/ 6639852 h 6738329"/>
              <a:gd name="connsiteX3732" fmla="*/ 4018267 w 12191368"/>
              <a:gd name="connsiteY3732" fmla="*/ 6641320 h 6738329"/>
              <a:gd name="connsiteX3733" fmla="*/ 4014675 w 12191368"/>
              <a:gd name="connsiteY3733" fmla="*/ 6642159 h 6738329"/>
              <a:gd name="connsiteX3734" fmla="*/ 4011082 w 12191368"/>
              <a:gd name="connsiteY3734" fmla="*/ 6642789 h 6738329"/>
              <a:gd name="connsiteX3735" fmla="*/ 4007490 w 12191368"/>
              <a:gd name="connsiteY3735" fmla="*/ 6642789 h 6738329"/>
              <a:gd name="connsiteX3736" fmla="*/ 4005495 w 12191368"/>
              <a:gd name="connsiteY3736" fmla="*/ 6642789 h 6738329"/>
              <a:gd name="connsiteX3737" fmla="*/ 4003898 w 12191368"/>
              <a:gd name="connsiteY3737" fmla="*/ 6642579 h 6738329"/>
              <a:gd name="connsiteX3738" fmla="*/ 4002301 w 12191368"/>
              <a:gd name="connsiteY3738" fmla="*/ 6642159 h 6738329"/>
              <a:gd name="connsiteX3739" fmla="*/ 4000305 w 12191368"/>
              <a:gd name="connsiteY3739" fmla="*/ 6641530 h 6738329"/>
              <a:gd name="connsiteX3740" fmla="*/ 3998309 w 12191368"/>
              <a:gd name="connsiteY3740" fmla="*/ 6640901 h 6738329"/>
              <a:gd name="connsiteX3741" fmla="*/ 3996713 w 12191368"/>
              <a:gd name="connsiteY3741" fmla="*/ 6640062 h 6738329"/>
              <a:gd name="connsiteX3742" fmla="*/ 3993520 w 12191368"/>
              <a:gd name="connsiteY3742" fmla="*/ 6637964 h 6738329"/>
              <a:gd name="connsiteX3743" fmla="*/ 3990327 w 12191368"/>
              <a:gd name="connsiteY3743" fmla="*/ 6635867 h 6738329"/>
              <a:gd name="connsiteX3744" fmla="*/ 3987134 w 12191368"/>
              <a:gd name="connsiteY3744" fmla="*/ 6633559 h 6738329"/>
              <a:gd name="connsiteX3745" fmla="*/ 3979949 w 12191368"/>
              <a:gd name="connsiteY3745" fmla="*/ 6629365 h 6738329"/>
              <a:gd name="connsiteX3746" fmla="*/ 3971966 w 12191368"/>
              <a:gd name="connsiteY3746" fmla="*/ 6625169 h 6738329"/>
              <a:gd name="connsiteX3747" fmla="*/ 3963184 w 12191368"/>
              <a:gd name="connsiteY3747" fmla="*/ 6621184 h 6738329"/>
              <a:gd name="connsiteX3748" fmla="*/ 3946420 w 12191368"/>
              <a:gd name="connsiteY3748" fmla="*/ 6613003 h 6738329"/>
              <a:gd name="connsiteX3749" fmla="*/ 3938038 w 12191368"/>
              <a:gd name="connsiteY3749" fmla="*/ 6608599 h 6738329"/>
              <a:gd name="connsiteX3750" fmla="*/ 3930454 w 12191368"/>
              <a:gd name="connsiteY3750" fmla="*/ 6604403 h 6738329"/>
              <a:gd name="connsiteX3751" fmla="*/ 3926862 w 12191368"/>
              <a:gd name="connsiteY3751" fmla="*/ 6602096 h 6738329"/>
              <a:gd name="connsiteX3752" fmla="*/ 3923668 w 12191368"/>
              <a:gd name="connsiteY3752" fmla="*/ 6599789 h 6738329"/>
              <a:gd name="connsiteX3753" fmla="*/ 3920874 w 12191368"/>
              <a:gd name="connsiteY3753" fmla="*/ 6597482 h 6738329"/>
              <a:gd name="connsiteX3754" fmla="*/ 3918479 w 12191368"/>
              <a:gd name="connsiteY3754" fmla="*/ 6594964 h 6738329"/>
              <a:gd name="connsiteX3755" fmla="*/ 3916084 w 12191368"/>
              <a:gd name="connsiteY3755" fmla="*/ 6592448 h 6738329"/>
              <a:gd name="connsiteX3756" fmla="*/ 3914488 w 12191368"/>
              <a:gd name="connsiteY3756" fmla="*/ 6589721 h 6738329"/>
              <a:gd name="connsiteX3757" fmla="*/ 3912891 w 12191368"/>
              <a:gd name="connsiteY3757" fmla="*/ 6586994 h 6738329"/>
              <a:gd name="connsiteX3758" fmla="*/ 3911694 w 12191368"/>
              <a:gd name="connsiteY3758" fmla="*/ 6584267 h 6738329"/>
              <a:gd name="connsiteX3759" fmla="*/ 3911295 w 12191368"/>
              <a:gd name="connsiteY3759" fmla="*/ 6581330 h 6738329"/>
              <a:gd name="connsiteX3760" fmla="*/ 3911295 w 12191368"/>
              <a:gd name="connsiteY3760" fmla="*/ 6578394 h 6738329"/>
              <a:gd name="connsiteX3761" fmla="*/ 3911694 w 12191368"/>
              <a:gd name="connsiteY3761" fmla="*/ 6575248 h 6738329"/>
              <a:gd name="connsiteX3762" fmla="*/ 3912891 w 12191368"/>
              <a:gd name="connsiteY3762" fmla="*/ 6571682 h 6738329"/>
              <a:gd name="connsiteX3763" fmla="*/ 3914488 w 12191368"/>
              <a:gd name="connsiteY3763" fmla="*/ 6568326 h 6738329"/>
              <a:gd name="connsiteX3764" fmla="*/ 3916883 w 12191368"/>
              <a:gd name="connsiteY3764" fmla="*/ 6564760 h 6738329"/>
              <a:gd name="connsiteX3765" fmla="*/ 3919677 w 12191368"/>
              <a:gd name="connsiteY3765" fmla="*/ 6561194 h 6738329"/>
              <a:gd name="connsiteX3766" fmla="*/ 3923269 w 12191368"/>
              <a:gd name="connsiteY3766" fmla="*/ 6557418 h 6738329"/>
              <a:gd name="connsiteX3767" fmla="*/ 3920076 w 12191368"/>
              <a:gd name="connsiteY3767" fmla="*/ 6553643 h 6738329"/>
              <a:gd name="connsiteX3768" fmla="*/ 3917282 w 12191368"/>
              <a:gd name="connsiteY3768" fmla="*/ 6550287 h 6738329"/>
              <a:gd name="connsiteX3769" fmla="*/ 3914488 w 12191368"/>
              <a:gd name="connsiteY3769" fmla="*/ 6546931 h 6738329"/>
              <a:gd name="connsiteX3770" fmla="*/ 3912093 w 12191368"/>
              <a:gd name="connsiteY3770" fmla="*/ 6543574 h 6738329"/>
              <a:gd name="connsiteX3771" fmla="*/ 3908101 w 12191368"/>
              <a:gd name="connsiteY3771" fmla="*/ 6536233 h 6738329"/>
              <a:gd name="connsiteX3772" fmla="*/ 3904509 w 12191368"/>
              <a:gd name="connsiteY3772" fmla="*/ 6529311 h 6738329"/>
              <a:gd name="connsiteX3773" fmla="*/ 3902114 w 12191368"/>
              <a:gd name="connsiteY3773" fmla="*/ 6521970 h 6738329"/>
              <a:gd name="connsiteX3774" fmla="*/ 3899320 w 12191368"/>
              <a:gd name="connsiteY3774" fmla="*/ 6514838 h 6738329"/>
              <a:gd name="connsiteX3775" fmla="*/ 3898122 w 12191368"/>
              <a:gd name="connsiteY3775" fmla="*/ 6507707 h 6738329"/>
              <a:gd name="connsiteX3776" fmla="*/ 3896924 w 12191368"/>
              <a:gd name="connsiteY3776" fmla="*/ 6500365 h 6738329"/>
              <a:gd name="connsiteX3777" fmla="*/ 3895328 w 12191368"/>
              <a:gd name="connsiteY3777" fmla="*/ 6485682 h 6738329"/>
              <a:gd name="connsiteX3778" fmla="*/ 3893732 w 12191368"/>
              <a:gd name="connsiteY3778" fmla="*/ 6471419 h 6738329"/>
              <a:gd name="connsiteX3779" fmla="*/ 3892934 w 12191368"/>
              <a:gd name="connsiteY3779" fmla="*/ 6463868 h 6738329"/>
              <a:gd name="connsiteX3780" fmla="*/ 3892136 w 12191368"/>
              <a:gd name="connsiteY3780" fmla="*/ 6456736 h 6738329"/>
              <a:gd name="connsiteX3781" fmla="*/ 3890938 w 12191368"/>
              <a:gd name="connsiteY3781" fmla="*/ 6449394 h 6738329"/>
              <a:gd name="connsiteX3782" fmla="*/ 3888943 w 12191368"/>
              <a:gd name="connsiteY3782" fmla="*/ 6442263 h 6738329"/>
              <a:gd name="connsiteX3783" fmla="*/ 3867388 w 12191368"/>
              <a:gd name="connsiteY3783" fmla="*/ 6440585 h 6738329"/>
              <a:gd name="connsiteX3784" fmla="*/ 3852221 w 12191368"/>
              <a:gd name="connsiteY3784" fmla="*/ 6442263 h 6738329"/>
              <a:gd name="connsiteX3785" fmla="*/ 3837053 w 12191368"/>
              <a:gd name="connsiteY3785" fmla="*/ 6443941 h 6738329"/>
              <a:gd name="connsiteX3786" fmla="*/ 3821486 w 12191368"/>
              <a:gd name="connsiteY3786" fmla="*/ 6445199 h 6738329"/>
              <a:gd name="connsiteX3787" fmla="*/ 3806318 w 12191368"/>
              <a:gd name="connsiteY3787" fmla="*/ 6446038 h 6738329"/>
              <a:gd name="connsiteX3788" fmla="*/ 3798334 w 12191368"/>
              <a:gd name="connsiteY3788" fmla="*/ 6446458 h 6738329"/>
              <a:gd name="connsiteX3789" fmla="*/ 3790751 w 12191368"/>
              <a:gd name="connsiteY3789" fmla="*/ 6446458 h 6738329"/>
              <a:gd name="connsiteX3790" fmla="*/ 3783167 w 12191368"/>
              <a:gd name="connsiteY3790" fmla="*/ 6446458 h 6738329"/>
              <a:gd name="connsiteX3791" fmla="*/ 3775583 w 12191368"/>
              <a:gd name="connsiteY3791" fmla="*/ 6446038 h 6738329"/>
              <a:gd name="connsiteX3792" fmla="*/ 3767600 w 12191368"/>
              <a:gd name="connsiteY3792" fmla="*/ 6445619 h 6738329"/>
              <a:gd name="connsiteX3793" fmla="*/ 3760016 w 12191368"/>
              <a:gd name="connsiteY3793" fmla="*/ 6444990 h 6738329"/>
              <a:gd name="connsiteX3794" fmla="*/ 3752432 w 12191368"/>
              <a:gd name="connsiteY3794" fmla="*/ 6443941 h 6738329"/>
              <a:gd name="connsiteX3795" fmla="*/ 3744449 w 12191368"/>
              <a:gd name="connsiteY3795" fmla="*/ 6442683 h 6738329"/>
              <a:gd name="connsiteX3796" fmla="*/ 3740059 w 12191368"/>
              <a:gd name="connsiteY3796" fmla="*/ 6443941 h 6738329"/>
              <a:gd name="connsiteX3797" fmla="*/ 3734869 w 12191368"/>
              <a:gd name="connsiteY3797" fmla="*/ 6444990 h 6738329"/>
              <a:gd name="connsiteX3798" fmla="*/ 3730479 w 12191368"/>
              <a:gd name="connsiteY3798" fmla="*/ 6445619 h 6738329"/>
              <a:gd name="connsiteX3799" fmla="*/ 3726088 w 12191368"/>
              <a:gd name="connsiteY3799" fmla="*/ 6446248 h 6738329"/>
              <a:gd name="connsiteX3800" fmla="*/ 3721299 w 12191368"/>
              <a:gd name="connsiteY3800" fmla="*/ 6446458 h 6738329"/>
              <a:gd name="connsiteX3801" fmla="*/ 3716908 w 12191368"/>
              <a:gd name="connsiteY3801" fmla="*/ 6446668 h 6738329"/>
              <a:gd name="connsiteX3802" fmla="*/ 3712517 w 12191368"/>
              <a:gd name="connsiteY3802" fmla="*/ 6446668 h 6738329"/>
              <a:gd name="connsiteX3803" fmla="*/ 3707727 w 12191368"/>
              <a:gd name="connsiteY3803" fmla="*/ 6446458 h 6738329"/>
              <a:gd name="connsiteX3804" fmla="*/ 3698547 w 12191368"/>
              <a:gd name="connsiteY3804" fmla="*/ 6445619 h 6738329"/>
              <a:gd name="connsiteX3805" fmla="*/ 3689366 w 12191368"/>
              <a:gd name="connsiteY3805" fmla="*/ 6444570 h 6738329"/>
              <a:gd name="connsiteX3806" fmla="*/ 3671005 w 12191368"/>
              <a:gd name="connsiteY3806" fmla="*/ 6442053 h 6738329"/>
              <a:gd name="connsiteX3807" fmla="*/ 3653443 w 12191368"/>
              <a:gd name="connsiteY3807" fmla="*/ 6441004 h 6738329"/>
              <a:gd name="connsiteX3808" fmla="*/ 3635880 w 12191368"/>
              <a:gd name="connsiteY3808" fmla="*/ 6439536 h 6738329"/>
              <a:gd name="connsiteX3809" fmla="*/ 3627099 w 12191368"/>
              <a:gd name="connsiteY3809" fmla="*/ 6438487 h 6738329"/>
              <a:gd name="connsiteX3810" fmla="*/ 3618717 w 12191368"/>
              <a:gd name="connsiteY3810" fmla="*/ 6437439 h 6738329"/>
              <a:gd name="connsiteX3811" fmla="*/ 3610733 w 12191368"/>
              <a:gd name="connsiteY3811" fmla="*/ 6436180 h 6738329"/>
              <a:gd name="connsiteX3812" fmla="*/ 3601952 w 12191368"/>
              <a:gd name="connsiteY3812" fmla="*/ 6434502 h 6738329"/>
              <a:gd name="connsiteX3813" fmla="*/ 3594368 w 12191368"/>
              <a:gd name="connsiteY3813" fmla="*/ 6433034 h 6738329"/>
              <a:gd name="connsiteX3814" fmla="*/ 3586386 w 12191368"/>
              <a:gd name="connsiteY3814" fmla="*/ 6431146 h 6738329"/>
              <a:gd name="connsiteX3815" fmla="*/ 3579200 w 12191368"/>
              <a:gd name="connsiteY3815" fmla="*/ 6428839 h 6738329"/>
              <a:gd name="connsiteX3816" fmla="*/ 3571218 w 12191368"/>
              <a:gd name="connsiteY3816" fmla="*/ 6426321 h 6738329"/>
              <a:gd name="connsiteX3817" fmla="*/ 3564432 w 12191368"/>
              <a:gd name="connsiteY3817" fmla="*/ 6423595 h 6738329"/>
              <a:gd name="connsiteX3818" fmla="*/ 3557646 w 12191368"/>
              <a:gd name="connsiteY3818" fmla="*/ 6420448 h 6738329"/>
              <a:gd name="connsiteX3819" fmla="*/ 3551660 w 12191368"/>
              <a:gd name="connsiteY3819" fmla="*/ 6416673 h 6738329"/>
              <a:gd name="connsiteX3820" fmla="*/ 3545672 w 12191368"/>
              <a:gd name="connsiteY3820" fmla="*/ 6412897 h 6738329"/>
              <a:gd name="connsiteX3821" fmla="*/ 3544475 w 12191368"/>
              <a:gd name="connsiteY3821" fmla="*/ 6413107 h 6738329"/>
              <a:gd name="connsiteX3822" fmla="*/ 3543277 w 12191368"/>
              <a:gd name="connsiteY3822" fmla="*/ 6413316 h 6738329"/>
              <a:gd name="connsiteX3823" fmla="*/ 3542080 w 12191368"/>
              <a:gd name="connsiteY3823" fmla="*/ 6413316 h 6738329"/>
              <a:gd name="connsiteX3824" fmla="*/ 3540483 w 12191368"/>
              <a:gd name="connsiteY3824" fmla="*/ 6413316 h 6738329"/>
              <a:gd name="connsiteX3825" fmla="*/ 3538487 w 12191368"/>
              <a:gd name="connsiteY3825" fmla="*/ 6412687 h 6738329"/>
              <a:gd name="connsiteX3826" fmla="*/ 3536093 w 12191368"/>
              <a:gd name="connsiteY3826" fmla="*/ 6411848 h 6738329"/>
              <a:gd name="connsiteX3827" fmla="*/ 3534096 w 12191368"/>
              <a:gd name="connsiteY3827" fmla="*/ 6410800 h 6738329"/>
              <a:gd name="connsiteX3828" fmla="*/ 3532101 w 12191368"/>
              <a:gd name="connsiteY3828" fmla="*/ 6409541 h 6738329"/>
              <a:gd name="connsiteX3829" fmla="*/ 3528109 w 12191368"/>
              <a:gd name="connsiteY3829" fmla="*/ 6407024 h 6738329"/>
              <a:gd name="connsiteX3830" fmla="*/ 3526114 w 12191368"/>
              <a:gd name="connsiteY3830" fmla="*/ 6405766 h 6738329"/>
              <a:gd name="connsiteX3831" fmla="*/ 3523718 w 12191368"/>
              <a:gd name="connsiteY3831" fmla="*/ 6404927 h 6738329"/>
              <a:gd name="connsiteX3832" fmla="*/ 3521723 w 12191368"/>
              <a:gd name="connsiteY3832" fmla="*/ 6404507 h 6738329"/>
              <a:gd name="connsiteX3833" fmla="*/ 3520525 w 12191368"/>
              <a:gd name="connsiteY3833" fmla="*/ 6404507 h 6738329"/>
              <a:gd name="connsiteX3834" fmla="*/ 3519727 w 12191368"/>
              <a:gd name="connsiteY3834" fmla="*/ 6404507 h 6738329"/>
              <a:gd name="connsiteX3835" fmla="*/ 3518530 w 12191368"/>
              <a:gd name="connsiteY3835" fmla="*/ 6404717 h 6738329"/>
              <a:gd name="connsiteX3836" fmla="*/ 3517333 w 12191368"/>
              <a:gd name="connsiteY3836" fmla="*/ 6404927 h 6738329"/>
              <a:gd name="connsiteX3837" fmla="*/ 3514937 w 12191368"/>
              <a:gd name="connsiteY3837" fmla="*/ 6406185 h 6738329"/>
              <a:gd name="connsiteX3838" fmla="*/ 3512542 w 12191368"/>
              <a:gd name="connsiteY3838" fmla="*/ 6408073 h 6738329"/>
              <a:gd name="connsiteX3839" fmla="*/ 3510148 w 12191368"/>
              <a:gd name="connsiteY3839" fmla="*/ 6411009 h 6738329"/>
              <a:gd name="connsiteX3840" fmla="*/ 3507354 w 12191368"/>
              <a:gd name="connsiteY3840" fmla="*/ 6413316 h 6738329"/>
              <a:gd name="connsiteX3841" fmla="*/ 3504958 w 12191368"/>
              <a:gd name="connsiteY3841" fmla="*/ 6415414 h 6738329"/>
              <a:gd name="connsiteX3842" fmla="*/ 3501765 w 12191368"/>
              <a:gd name="connsiteY3842" fmla="*/ 6417302 h 6738329"/>
              <a:gd name="connsiteX3843" fmla="*/ 3498573 w 12191368"/>
              <a:gd name="connsiteY3843" fmla="*/ 6419190 h 6738329"/>
              <a:gd name="connsiteX3844" fmla="*/ 3495379 w 12191368"/>
              <a:gd name="connsiteY3844" fmla="*/ 6420658 h 6738329"/>
              <a:gd name="connsiteX3845" fmla="*/ 3491787 w 12191368"/>
              <a:gd name="connsiteY3845" fmla="*/ 6421917 h 6738329"/>
              <a:gd name="connsiteX3846" fmla="*/ 3488194 w 12191368"/>
              <a:gd name="connsiteY3846" fmla="*/ 6422755 h 6738329"/>
              <a:gd name="connsiteX3847" fmla="*/ 3484602 w 12191368"/>
              <a:gd name="connsiteY3847" fmla="*/ 6423385 h 6738329"/>
              <a:gd name="connsiteX3848" fmla="*/ 3481408 w 12191368"/>
              <a:gd name="connsiteY3848" fmla="*/ 6423805 h 6738329"/>
              <a:gd name="connsiteX3849" fmla="*/ 3477816 w 12191368"/>
              <a:gd name="connsiteY3849" fmla="*/ 6423805 h 6738329"/>
              <a:gd name="connsiteX3850" fmla="*/ 3474623 w 12191368"/>
              <a:gd name="connsiteY3850" fmla="*/ 6423595 h 6738329"/>
              <a:gd name="connsiteX3851" fmla="*/ 3471829 w 12191368"/>
              <a:gd name="connsiteY3851" fmla="*/ 6423175 h 6738329"/>
              <a:gd name="connsiteX3852" fmla="*/ 3469434 w 12191368"/>
              <a:gd name="connsiteY3852" fmla="*/ 6422546 h 6738329"/>
              <a:gd name="connsiteX3853" fmla="*/ 3467438 w 12191368"/>
              <a:gd name="connsiteY3853" fmla="*/ 6421497 h 6738329"/>
              <a:gd name="connsiteX3854" fmla="*/ 3466241 w 12191368"/>
              <a:gd name="connsiteY3854" fmla="*/ 6420029 h 6738329"/>
              <a:gd name="connsiteX3855" fmla="*/ 3465443 w 12191368"/>
              <a:gd name="connsiteY3855" fmla="*/ 6418351 h 6738329"/>
              <a:gd name="connsiteX3856" fmla="*/ 3464645 w 12191368"/>
              <a:gd name="connsiteY3856" fmla="*/ 6415834 h 6738329"/>
              <a:gd name="connsiteX3857" fmla="*/ 3463846 w 12191368"/>
              <a:gd name="connsiteY3857" fmla="*/ 6413526 h 6738329"/>
              <a:gd name="connsiteX3858" fmla="*/ 3462249 w 12191368"/>
              <a:gd name="connsiteY3858" fmla="*/ 6411219 h 6738329"/>
              <a:gd name="connsiteX3859" fmla="*/ 3461052 w 12191368"/>
              <a:gd name="connsiteY3859" fmla="*/ 6408912 h 6738329"/>
              <a:gd name="connsiteX3860" fmla="*/ 3457460 w 12191368"/>
              <a:gd name="connsiteY3860" fmla="*/ 6404927 h 6738329"/>
              <a:gd name="connsiteX3861" fmla="*/ 3453069 w 12191368"/>
              <a:gd name="connsiteY3861" fmla="*/ 6400731 h 6738329"/>
              <a:gd name="connsiteX3862" fmla="*/ 3448279 w 12191368"/>
              <a:gd name="connsiteY3862" fmla="*/ 6396956 h 6738329"/>
              <a:gd name="connsiteX3863" fmla="*/ 3442292 w 12191368"/>
              <a:gd name="connsiteY3863" fmla="*/ 6393390 h 6738329"/>
              <a:gd name="connsiteX3864" fmla="*/ 3431116 w 12191368"/>
              <a:gd name="connsiteY3864" fmla="*/ 6386468 h 6738329"/>
              <a:gd name="connsiteX3865" fmla="*/ 3425926 w 12191368"/>
              <a:gd name="connsiteY3865" fmla="*/ 6382902 h 6738329"/>
              <a:gd name="connsiteX3866" fmla="*/ 3420339 w 12191368"/>
              <a:gd name="connsiteY3866" fmla="*/ 6379336 h 6738329"/>
              <a:gd name="connsiteX3867" fmla="*/ 3415549 w 12191368"/>
              <a:gd name="connsiteY3867" fmla="*/ 6375770 h 6738329"/>
              <a:gd name="connsiteX3868" fmla="*/ 3411158 w 12191368"/>
              <a:gd name="connsiteY3868" fmla="*/ 6371995 h 6738329"/>
              <a:gd name="connsiteX3869" fmla="*/ 3407166 w 12191368"/>
              <a:gd name="connsiteY3869" fmla="*/ 6368010 h 6738329"/>
              <a:gd name="connsiteX3870" fmla="*/ 3405570 w 12191368"/>
              <a:gd name="connsiteY3870" fmla="*/ 6365912 h 6738329"/>
              <a:gd name="connsiteX3871" fmla="*/ 3404372 w 12191368"/>
              <a:gd name="connsiteY3871" fmla="*/ 6363815 h 6738329"/>
              <a:gd name="connsiteX3872" fmla="*/ 3403574 w 12191368"/>
              <a:gd name="connsiteY3872" fmla="*/ 6361507 h 6738329"/>
              <a:gd name="connsiteX3873" fmla="*/ 3402776 w 12191368"/>
              <a:gd name="connsiteY3873" fmla="*/ 6359410 h 6738329"/>
              <a:gd name="connsiteX3874" fmla="*/ 3402377 w 12191368"/>
              <a:gd name="connsiteY3874" fmla="*/ 6356892 h 6738329"/>
              <a:gd name="connsiteX3875" fmla="*/ 3401977 w 12191368"/>
              <a:gd name="connsiteY3875" fmla="*/ 6354585 h 6738329"/>
              <a:gd name="connsiteX3876" fmla="*/ 3398784 w 12191368"/>
              <a:gd name="connsiteY3876" fmla="*/ 6337175 h 6738329"/>
              <a:gd name="connsiteX3877" fmla="*/ 3396788 w 12191368"/>
              <a:gd name="connsiteY3877" fmla="*/ 6299210 h 6738329"/>
              <a:gd name="connsiteX3878" fmla="*/ 3380423 w 12191368"/>
              <a:gd name="connsiteY3878" fmla="*/ 6251176 h 6738329"/>
              <a:gd name="connsiteX3879" fmla="*/ 3365255 w 12191368"/>
              <a:gd name="connsiteY3879" fmla="*/ 6250546 h 6738329"/>
              <a:gd name="connsiteX3880" fmla="*/ 3350088 w 12191368"/>
              <a:gd name="connsiteY3880" fmla="*/ 6250127 h 6738329"/>
              <a:gd name="connsiteX3881" fmla="*/ 3334122 w 12191368"/>
              <a:gd name="connsiteY3881" fmla="*/ 6249917 h 6738329"/>
              <a:gd name="connsiteX3882" fmla="*/ 3318954 w 12191368"/>
              <a:gd name="connsiteY3882" fmla="*/ 6250127 h 6738329"/>
              <a:gd name="connsiteX3883" fmla="*/ 3287820 w 12191368"/>
              <a:gd name="connsiteY3883" fmla="*/ 6250337 h 6738329"/>
              <a:gd name="connsiteX3884" fmla="*/ 3271854 w 12191368"/>
              <a:gd name="connsiteY3884" fmla="*/ 6250127 h 6738329"/>
              <a:gd name="connsiteX3885" fmla="*/ 3256686 w 12191368"/>
              <a:gd name="connsiteY3885" fmla="*/ 6249917 h 6738329"/>
              <a:gd name="connsiteX3886" fmla="*/ 3241519 w 12191368"/>
              <a:gd name="connsiteY3886" fmla="*/ 6249078 h 6738329"/>
              <a:gd name="connsiteX3887" fmla="*/ 3233935 w 12191368"/>
              <a:gd name="connsiteY3887" fmla="*/ 6248449 h 6738329"/>
              <a:gd name="connsiteX3888" fmla="*/ 3226750 w 12191368"/>
              <a:gd name="connsiteY3888" fmla="*/ 6247610 h 6738329"/>
              <a:gd name="connsiteX3889" fmla="*/ 3219565 w 12191368"/>
              <a:gd name="connsiteY3889" fmla="*/ 6246771 h 6738329"/>
              <a:gd name="connsiteX3890" fmla="*/ 3211981 w 12191368"/>
              <a:gd name="connsiteY3890" fmla="*/ 6245722 h 6738329"/>
              <a:gd name="connsiteX3891" fmla="*/ 3204796 w 12191368"/>
              <a:gd name="connsiteY3891" fmla="*/ 6244254 h 6738329"/>
              <a:gd name="connsiteX3892" fmla="*/ 3197612 w 12191368"/>
              <a:gd name="connsiteY3892" fmla="*/ 6242786 h 6738329"/>
              <a:gd name="connsiteX3893" fmla="*/ 3190827 w 12191368"/>
              <a:gd name="connsiteY3893" fmla="*/ 6241107 h 6738329"/>
              <a:gd name="connsiteX3894" fmla="*/ 3184041 w 12191368"/>
              <a:gd name="connsiteY3894" fmla="*/ 6239220 h 6738329"/>
              <a:gd name="connsiteX3895" fmla="*/ 3176856 w 12191368"/>
              <a:gd name="connsiteY3895" fmla="*/ 6237122 h 6738329"/>
              <a:gd name="connsiteX3896" fmla="*/ 3170469 w 12191368"/>
              <a:gd name="connsiteY3896" fmla="*/ 6234605 h 6738329"/>
              <a:gd name="connsiteX3897" fmla="*/ 3164084 w 12191368"/>
              <a:gd name="connsiteY3897" fmla="*/ 6231878 h 6738329"/>
              <a:gd name="connsiteX3898" fmla="*/ 3157697 w 12191368"/>
              <a:gd name="connsiteY3898" fmla="*/ 6228942 h 6738329"/>
              <a:gd name="connsiteX3899" fmla="*/ 3151310 w 12191368"/>
              <a:gd name="connsiteY3899" fmla="*/ 6225376 h 6738329"/>
              <a:gd name="connsiteX3900" fmla="*/ 3144924 w 12191368"/>
              <a:gd name="connsiteY3900" fmla="*/ 6221810 h 6738329"/>
              <a:gd name="connsiteX3901" fmla="*/ 3136142 w 12191368"/>
              <a:gd name="connsiteY3901" fmla="*/ 6222859 h 6738329"/>
              <a:gd name="connsiteX3902" fmla="*/ 3128160 w 12191368"/>
              <a:gd name="connsiteY3902" fmla="*/ 6223698 h 6738329"/>
              <a:gd name="connsiteX3903" fmla="*/ 3120177 w 12191368"/>
              <a:gd name="connsiteY3903" fmla="*/ 6224327 h 6738329"/>
              <a:gd name="connsiteX3904" fmla="*/ 3112593 w 12191368"/>
              <a:gd name="connsiteY3904" fmla="*/ 6224537 h 6738329"/>
              <a:gd name="connsiteX3905" fmla="*/ 3105408 w 12191368"/>
              <a:gd name="connsiteY3905" fmla="*/ 6224537 h 6738329"/>
              <a:gd name="connsiteX3906" fmla="*/ 3098622 w 12191368"/>
              <a:gd name="connsiteY3906" fmla="*/ 6224118 h 6738329"/>
              <a:gd name="connsiteX3907" fmla="*/ 3092636 w 12191368"/>
              <a:gd name="connsiteY3907" fmla="*/ 6223698 h 6738329"/>
              <a:gd name="connsiteX3908" fmla="*/ 3086648 w 12191368"/>
              <a:gd name="connsiteY3908" fmla="*/ 6222859 h 6738329"/>
              <a:gd name="connsiteX3909" fmla="*/ 3080660 w 12191368"/>
              <a:gd name="connsiteY3909" fmla="*/ 6221810 h 6738329"/>
              <a:gd name="connsiteX3910" fmla="*/ 3075472 w 12191368"/>
              <a:gd name="connsiteY3910" fmla="*/ 6220552 h 6738329"/>
              <a:gd name="connsiteX3911" fmla="*/ 3070283 w 12191368"/>
              <a:gd name="connsiteY3911" fmla="*/ 6219083 h 6738329"/>
              <a:gd name="connsiteX3912" fmla="*/ 3065892 w 12191368"/>
              <a:gd name="connsiteY3912" fmla="*/ 6217615 h 6738329"/>
              <a:gd name="connsiteX3913" fmla="*/ 3061501 w 12191368"/>
              <a:gd name="connsiteY3913" fmla="*/ 6215727 h 6738329"/>
              <a:gd name="connsiteX3914" fmla="*/ 3057111 w 12191368"/>
              <a:gd name="connsiteY3914" fmla="*/ 6213840 h 6738329"/>
              <a:gd name="connsiteX3915" fmla="*/ 3053119 w 12191368"/>
              <a:gd name="connsiteY3915" fmla="*/ 6211742 h 6738329"/>
              <a:gd name="connsiteX3916" fmla="*/ 3049128 w 12191368"/>
              <a:gd name="connsiteY3916" fmla="*/ 6209225 h 6738329"/>
              <a:gd name="connsiteX3917" fmla="*/ 3045535 w 12191368"/>
              <a:gd name="connsiteY3917" fmla="*/ 6206917 h 6738329"/>
              <a:gd name="connsiteX3918" fmla="*/ 3041943 w 12191368"/>
              <a:gd name="connsiteY3918" fmla="*/ 6204401 h 6738329"/>
              <a:gd name="connsiteX3919" fmla="*/ 3035955 w 12191368"/>
              <a:gd name="connsiteY3919" fmla="*/ 6199156 h 6738329"/>
              <a:gd name="connsiteX3920" fmla="*/ 3029969 w 12191368"/>
              <a:gd name="connsiteY3920" fmla="*/ 6193493 h 6738329"/>
              <a:gd name="connsiteX3921" fmla="*/ 3024380 w 12191368"/>
              <a:gd name="connsiteY3921" fmla="*/ 6187410 h 6738329"/>
              <a:gd name="connsiteX3922" fmla="*/ 3013603 w 12191368"/>
              <a:gd name="connsiteY3922" fmla="*/ 6175244 h 6738329"/>
              <a:gd name="connsiteX3923" fmla="*/ 3008414 w 12191368"/>
              <a:gd name="connsiteY3923" fmla="*/ 6169162 h 6738329"/>
              <a:gd name="connsiteX3924" fmla="*/ 3002827 w 12191368"/>
              <a:gd name="connsiteY3924" fmla="*/ 6163498 h 6738329"/>
              <a:gd name="connsiteX3925" fmla="*/ 2978478 w 12191368"/>
              <a:gd name="connsiteY3925" fmla="*/ 6100572 h 6738329"/>
              <a:gd name="connsiteX3926" fmla="*/ 2944550 w 12191368"/>
              <a:gd name="connsiteY3926" fmla="*/ 6108123 h 6738329"/>
              <a:gd name="connsiteX3927" fmla="*/ 2942555 w 12191368"/>
              <a:gd name="connsiteY3927" fmla="*/ 6112318 h 6738329"/>
              <a:gd name="connsiteX3928" fmla="*/ 2941357 w 12191368"/>
              <a:gd name="connsiteY3928" fmla="*/ 6116723 h 6738329"/>
              <a:gd name="connsiteX3929" fmla="*/ 2941756 w 12191368"/>
              <a:gd name="connsiteY3929" fmla="*/ 6125952 h 6738329"/>
              <a:gd name="connsiteX3930" fmla="*/ 2940958 w 12191368"/>
              <a:gd name="connsiteY3930" fmla="*/ 6134762 h 6738329"/>
              <a:gd name="connsiteX3931" fmla="*/ 2939760 w 12191368"/>
              <a:gd name="connsiteY3931" fmla="*/ 6143781 h 6738329"/>
              <a:gd name="connsiteX3932" fmla="*/ 2937764 w 12191368"/>
              <a:gd name="connsiteY3932" fmla="*/ 6152381 h 6738329"/>
              <a:gd name="connsiteX3933" fmla="*/ 2935370 w 12191368"/>
              <a:gd name="connsiteY3933" fmla="*/ 6161191 h 6738329"/>
              <a:gd name="connsiteX3934" fmla="*/ 2932177 w 12191368"/>
              <a:gd name="connsiteY3934" fmla="*/ 6169581 h 6738329"/>
              <a:gd name="connsiteX3935" fmla="*/ 2928185 w 12191368"/>
              <a:gd name="connsiteY3935" fmla="*/ 6178181 h 6738329"/>
              <a:gd name="connsiteX3936" fmla="*/ 2923795 w 12191368"/>
              <a:gd name="connsiteY3936" fmla="*/ 6186571 h 6738329"/>
              <a:gd name="connsiteX3937" fmla="*/ 2918605 w 12191368"/>
              <a:gd name="connsiteY3937" fmla="*/ 6194961 h 6738329"/>
              <a:gd name="connsiteX3938" fmla="*/ 2913416 w 12191368"/>
              <a:gd name="connsiteY3938" fmla="*/ 6203142 h 6738329"/>
              <a:gd name="connsiteX3939" fmla="*/ 2907429 w 12191368"/>
              <a:gd name="connsiteY3939" fmla="*/ 6211322 h 6738329"/>
              <a:gd name="connsiteX3940" fmla="*/ 2901442 w 12191368"/>
              <a:gd name="connsiteY3940" fmla="*/ 6219503 h 6738329"/>
              <a:gd name="connsiteX3941" fmla="*/ 2894656 w 12191368"/>
              <a:gd name="connsiteY3941" fmla="*/ 6227473 h 6738329"/>
              <a:gd name="connsiteX3942" fmla="*/ 2887472 w 12191368"/>
              <a:gd name="connsiteY3942" fmla="*/ 6235654 h 6738329"/>
              <a:gd name="connsiteX3943" fmla="*/ 2880287 w 12191368"/>
              <a:gd name="connsiteY3943" fmla="*/ 6243415 h 6738329"/>
              <a:gd name="connsiteX3944" fmla="*/ 2872703 w 12191368"/>
              <a:gd name="connsiteY3944" fmla="*/ 6251596 h 6738329"/>
              <a:gd name="connsiteX3945" fmla="*/ 2872703 w 12191368"/>
              <a:gd name="connsiteY3945" fmla="*/ 6251805 h 6738329"/>
              <a:gd name="connsiteX3946" fmla="*/ 2869510 w 12191368"/>
              <a:gd name="connsiteY3946" fmla="*/ 6258517 h 6738329"/>
              <a:gd name="connsiteX3947" fmla="*/ 2865917 w 12191368"/>
              <a:gd name="connsiteY3947" fmla="*/ 6264810 h 6738329"/>
              <a:gd name="connsiteX3948" fmla="*/ 2861527 w 12191368"/>
              <a:gd name="connsiteY3948" fmla="*/ 6270473 h 6738329"/>
              <a:gd name="connsiteX3949" fmla="*/ 2859131 w 12191368"/>
              <a:gd name="connsiteY3949" fmla="*/ 6273200 h 6738329"/>
              <a:gd name="connsiteX3950" fmla="*/ 2856737 w 12191368"/>
              <a:gd name="connsiteY3950" fmla="*/ 6275717 h 6738329"/>
              <a:gd name="connsiteX3951" fmla="*/ 2853544 w 12191368"/>
              <a:gd name="connsiteY3951" fmla="*/ 6278234 h 6738329"/>
              <a:gd name="connsiteX3952" fmla="*/ 2850749 w 12191368"/>
              <a:gd name="connsiteY3952" fmla="*/ 6280542 h 6738329"/>
              <a:gd name="connsiteX3953" fmla="*/ 2847955 w 12191368"/>
              <a:gd name="connsiteY3953" fmla="*/ 6282849 h 6738329"/>
              <a:gd name="connsiteX3954" fmla="*/ 2844763 w 12191368"/>
              <a:gd name="connsiteY3954" fmla="*/ 6284947 h 6738329"/>
              <a:gd name="connsiteX3955" fmla="*/ 2841170 w 12191368"/>
              <a:gd name="connsiteY3955" fmla="*/ 6286834 h 6738329"/>
              <a:gd name="connsiteX3956" fmla="*/ 2837578 w 12191368"/>
              <a:gd name="connsiteY3956" fmla="*/ 6288512 h 6738329"/>
              <a:gd name="connsiteX3957" fmla="*/ 2833986 w 12191368"/>
              <a:gd name="connsiteY3957" fmla="*/ 6290190 h 6738329"/>
              <a:gd name="connsiteX3958" fmla="*/ 2829994 w 12191368"/>
              <a:gd name="connsiteY3958" fmla="*/ 6291868 h 6738329"/>
              <a:gd name="connsiteX3959" fmla="*/ 2826003 w 12191368"/>
              <a:gd name="connsiteY3959" fmla="*/ 6293337 h 6738329"/>
              <a:gd name="connsiteX3960" fmla="*/ 2821611 w 12191368"/>
              <a:gd name="connsiteY3960" fmla="*/ 6294595 h 6738329"/>
              <a:gd name="connsiteX3961" fmla="*/ 2817221 w 12191368"/>
              <a:gd name="connsiteY3961" fmla="*/ 6295854 h 6738329"/>
              <a:gd name="connsiteX3962" fmla="*/ 2812431 w 12191368"/>
              <a:gd name="connsiteY3962" fmla="*/ 6297112 h 6738329"/>
              <a:gd name="connsiteX3963" fmla="*/ 2807642 w 12191368"/>
              <a:gd name="connsiteY3963" fmla="*/ 6297951 h 6738329"/>
              <a:gd name="connsiteX3964" fmla="*/ 2802851 w 12191368"/>
              <a:gd name="connsiteY3964" fmla="*/ 6298790 h 6738329"/>
              <a:gd name="connsiteX3965" fmla="*/ 2797662 w 12191368"/>
              <a:gd name="connsiteY3965" fmla="*/ 6299629 h 6738329"/>
              <a:gd name="connsiteX3966" fmla="*/ 2792474 w 12191368"/>
              <a:gd name="connsiteY3966" fmla="*/ 6300259 h 6738329"/>
              <a:gd name="connsiteX3967" fmla="*/ 2786486 w 12191368"/>
              <a:gd name="connsiteY3967" fmla="*/ 6300678 h 6738329"/>
              <a:gd name="connsiteX3968" fmla="*/ 2780899 w 12191368"/>
              <a:gd name="connsiteY3968" fmla="*/ 6301097 h 6738329"/>
              <a:gd name="connsiteX3969" fmla="*/ 2768923 w 12191368"/>
              <a:gd name="connsiteY3969" fmla="*/ 6301307 h 6738329"/>
              <a:gd name="connsiteX3970" fmla="*/ 2755752 w 12191368"/>
              <a:gd name="connsiteY3970" fmla="*/ 6301307 h 6738329"/>
              <a:gd name="connsiteX3971" fmla="*/ 2742579 w 12191368"/>
              <a:gd name="connsiteY3971" fmla="*/ 6300678 h 6738329"/>
              <a:gd name="connsiteX3972" fmla="*/ 2731004 w 12191368"/>
              <a:gd name="connsiteY3972" fmla="*/ 6300259 h 6738329"/>
              <a:gd name="connsiteX3973" fmla="*/ 2719429 w 12191368"/>
              <a:gd name="connsiteY3973" fmla="*/ 6299839 h 6738329"/>
              <a:gd name="connsiteX3974" fmla="*/ 2708252 w 12191368"/>
              <a:gd name="connsiteY3974" fmla="*/ 6299839 h 6738329"/>
              <a:gd name="connsiteX3975" fmla="*/ 2696677 w 12191368"/>
              <a:gd name="connsiteY3975" fmla="*/ 6300049 h 6738329"/>
              <a:gd name="connsiteX3976" fmla="*/ 2673526 w 12191368"/>
              <a:gd name="connsiteY3976" fmla="*/ 6300468 h 6738329"/>
              <a:gd name="connsiteX3977" fmla="*/ 2649977 w 12191368"/>
              <a:gd name="connsiteY3977" fmla="*/ 6300678 h 6738329"/>
              <a:gd name="connsiteX3978" fmla="*/ 2638800 w 12191368"/>
              <a:gd name="connsiteY3978" fmla="*/ 6300678 h 6738329"/>
              <a:gd name="connsiteX3979" fmla="*/ 2627225 w 12191368"/>
              <a:gd name="connsiteY3979" fmla="*/ 6300468 h 6738329"/>
              <a:gd name="connsiteX3980" fmla="*/ 2615650 w 12191368"/>
              <a:gd name="connsiteY3980" fmla="*/ 6299839 h 6738329"/>
              <a:gd name="connsiteX3981" fmla="*/ 2604474 w 12191368"/>
              <a:gd name="connsiteY3981" fmla="*/ 6299000 h 6738329"/>
              <a:gd name="connsiteX3982" fmla="*/ 2592898 w 12191368"/>
              <a:gd name="connsiteY3982" fmla="*/ 6297742 h 6738329"/>
              <a:gd name="connsiteX3983" fmla="*/ 2581722 w 12191368"/>
              <a:gd name="connsiteY3983" fmla="*/ 6295644 h 6738329"/>
              <a:gd name="connsiteX3984" fmla="*/ 2576133 w 12191368"/>
              <a:gd name="connsiteY3984" fmla="*/ 6294595 h 6738329"/>
              <a:gd name="connsiteX3985" fmla="*/ 2570546 w 12191368"/>
              <a:gd name="connsiteY3985" fmla="*/ 6293547 h 6738329"/>
              <a:gd name="connsiteX3986" fmla="*/ 2565356 w 12191368"/>
              <a:gd name="connsiteY3986" fmla="*/ 6292078 h 6738329"/>
              <a:gd name="connsiteX3987" fmla="*/ 2559370 w 12191368"/>
              <a:gd name="connsiteY3987" fmla="*/ 6290610 h 6738329"/>
              <a:gd name="connsiteX3988" fmla="*/ 2553382 w 12191368"/>
              <a:gd name="connsiteY3988" fmla="*/ 6289351 h 6738329"/>
              <a:gd name="connsiteX3989" fmla="*/ 2546995 w 12191368"/>
              <a:gd name="connsiteY3989" fmla="*/ 6287883 h 6738329"/>
              <a:gd name="connsiteX3990" fmla="*/ 2541407 w 12191368"/>
              <a:gd name="connsiteY3990" fmla="*/ 6286415 h 6738329"/>
              <a:gd name="connsiteX3991" fmla="*/ 2535420 w 12191368"/>
              <a:gd name="connsiteY3991" fmla="*/ 6284737 h 6738329"/>
              <a:gd name="connsiteX3992" fmla="*/ 2524244 w 12191368"/>
              <a:gd name="connsiteY3992" fmla="*/ 6281171 h 6738329"/>
              <a:gd name="connsiteX3993" fmla="*/ 2513466 w 12191368"/>
              <a:gd name="connsiteY3993" fmla="*/ 6277185 h 6738329"/>
              <a:gd name="connsiteX3994" fmla="*/ 2503488 w 12191368"/>
              <a:gd name="connsiteY3994" fmla="*/ 6272990 h 6738329"/>
              <a:gd name="connsiteX3995" fmla="*/ 2493509 w 12191368"/>
              <a:gd name="connsiteY3995" fmla="*/ 6268585 h 6738329"/>
              <a:gd name="connsiteX3996" fmla="*/ 2483930 w 12191368"/>
              <a:gd name="connsiteY3996" fmla="*/ 6263971 h 6738329"/>
              <a:gd name="connsiteX3997" fmla="*/ 2474749 w 12191368"/>
              <a:gd name="connsiteY3997" fmla="*/ 6259146 h 6738329"/>
              <a:gd name="connsiteX3998" fmla="*/ 2456388 w 12191368"/>
              <a:gd name="connsiteY3998" fmla="*/ 6249498 h 6738329"/>
              <a:gd name="connsiteX3999" fmla="*/ 2438426 w 12191368"/>
              <a:gd name="connsiteY3999" fmla="*/ 6239639 h 6738329"/>
              <a:gd name="connsiteX4000" fmla="*/ 2428448 w 12191368"/>
              <a:gd name="connsiteY4000" fmla="*/ 6234815 h 6738329"/>
              <a:gd name="connsiteX4001" fmla="*/ 2418868 w 12191368"/>
              <a:gd name="connsiteY4001" fmla="*/ 6230410 h 6738329"/>
              <a:gd name="connsiteX4002" fmla="*/ 2408890 w 12191368"/>
              <a:gd name="connsiteY4002" fmla="*/ 6225795 h 6738329"/>
              <a:gd name="connsiteX4003" fmla="*/ 2398112 w 12191368"/>
              <a:gd name="connsiteY4003" fmla="*/ 6221810 h 6738329"/>
              <a:gd name="connsiteX4004" fmla="*/ 2389730 w 12191368"/>
              <a:gd name="connsiteY4004" fmla="*/ 6218454 h 6738329"/>
              <a:gd name="connsiteX4005" fmla="*/ 2381746 w 12191368"/>
              <a:gd name="connsiteY4005" fmla="*/ 6214679 h 6738329"/>
              <a:gd name="connsiteX4006" fmla="*/ 2374962 w 12191368"/>
              <a:gd name="connsiteY4006" fmla="*/ 6210903 h 6738329"/>
              <a:gd name="connsiteX4007" fmla="*/ 2368974 w 12191368"/>
              <a:gd name="connsiteY4007" fmla="*/ 6206498 h 6738329"/>
              <a:gd name="connsiteX4008" fmla="*/ 2363386 w 12191368"/>
              <a:gd name="connsiteY4008" fmla="*/ 6202093 h 6738329"/>
              <a:gd name="connsiteX4009" fmla="*/ 2358596 w 12191368"/>
              <a:gd name="connsiteY4009" fmla="*/ 6197688 h 6738329"/>
              <a:gd name="connsiteX4010" fmla="*/ 2355003 w 12191368"/>
              <a:gd name="connsiteY4010" fmla="*/ 6192864 h 6738329"/>
              <a:gd name="connsiteX4011" fmla="*/ 2351810 w 12191368"/>
              <a:gd name="connsiteY4011" fmla="*/ 6188040 h 6738329"/>
              <a:gd name="connsiteX4012" fmla="*/ 2349416 w 12191368"/>
              <a:gd name="connsiteY4012" fmla="*/ 6183215 h 6738329"/>
              <a:gd name="connsiteX4013" fmla="*/ 2347819 w 12191368"/>
              <a:gd name="connsiteY4013" fmla="*/ 6177971 h 6738329"/>
              <a:gd name="connsiteX4014" fmla="*/ 2346622 w 12191368"/>
              <a:gd name="connsiteY4014" fmla="*/ 6172728 h 6738329"/>
              <a:gd name="connsiteX4015" fmla="*/ 2346222 w 12191368"/>
              <a:gd name="connsiteY4015" fmla="*/ 6167484 h 6738329"/>
              <a:gd name="connsiteX4016" fmla="*/ 2346222 w 12191368"/>
              <a:gd name="connsiteY4016" fmla="*/ 6162030 h 6738329"/>
              <a:gd name="connsiteX4017" fmla="*/ 2346622 w 12191368"/>
              <a:gd name="connsiteY4017" fmla="*/ 6156366 h 6738329"/>
              <a:gd name="connsiteX4018" fmla="*/ 2347420 w 12191368"/>
              <a:gd name="connsiteY4018" fmla="*/ 6150913 h 6738329"/>
              <a:gd name="connsiteX4019" fmla="*/ 2349017 w 12191368"/>
              <a:gd name="connsiteY4019" fmla="*/ 6145250 h 6738329"/>
              <a:gd name="connsiteX4020" fmla="*/ 2347021 w 12191368"/>
              <a:gd name="connsiteY4020" fmla="*/ 6117562 h 6738329"/>
              <a:gd name="connsiteX4021" fmla="*/ 2346622 w 12191368"/>
              <a:gd name="connsiteY4021" fmla="*/ 6108123 h 6738329"/>
              <a:gd name="connsiteX4022" fmla="*/ 2343428 w 12191368"/>
              <a:gd name="connsiteY4022" fmla="*/ 6093230 h 6738329"/>
              <a:gd name="connsiteX4023" fmla="*/ 2340634 w 12191368"/>
              <a:gd name="connsiteY4023" fmla="*/ 6078547 h 6738329"/>
              <a:gd name="connsiteX4024" fmla="*/ 2338240 w 12191368"/>
              <a:gd name="connsiteY4024" fmla="*/ 6063655 h 6738329"/>
              <a:gd name="connsiteX4025" fmla="*/ 2336642 w 12191368"/>
              <a:gd name="connsiteY4025" fmla="*/ 6048972 h 6738329"/>
              <a:gd name="connsiteX4026" fmla="*/ 2335046 w 12191368"/>
              <a:gd name="connsiteY4026" fmla="*/ 6034079 h 6738329"/>
              <a:gd name="connsiteX4027" fmla="*/ 2333849 w 12191368"/>
              <a:gd name="connsiteY4027" fmla="*/ 6019396 h 6738329"/>
              <a:gd name="connsiteX4028" fmla="*/ 2331853 w 12191368"/>
              <a:gd name="connsiteY4028" fmla="*/ 5990030 h 6738329"/>
              <a:gd name="connsiteX4029" fmla="*/ 2331853 w 12191368"/>
              <a:gd name="connsiteY4029" fmla="*/ 5988143 h 6738329"/>
              <a:gd name="connsiteX4030" fmla="*/ 2331853 w 12191368"/>
              <a:gd name="connsiteY4030" fmla="*/ 5986465 h 6738329"/>
              <a:gd name="connsiteX4031" fmla="*/ 2331055 w 12191368"/>
              <a:gd name="connsiteY4031" fmla="*/ 5959616 h 6738329"/>
              <a:gd name="connsiteX4032" fmla="*/ 2330656 w 12191368"/>
              <a:gd name="connsiteY4032" fmla="*/ 5932558 h 6738329"/>
              <a:gd name="connsiteX4033" fmla="*/ 2330257 w 12191368"/>
              <a:gd name="connsiteY4033" fmla="*/ 5905919 h 6738329"/>
              <a:gd name="connsiteX4034" fmla="*/ 2329458 w 12191368"/>
              <a:gd name="connsiteY4034" fmla="*/ 5878860 h 6738329"/>
              <a:gd name="connsiteX4035" fmla="*/ 2324269 w 12191368"/>
              <a:gd name="connsiteY4035" fmla="*/ 5687773 h 6738329"/>
              <a:gd name="connsiteX4036" fmla="*/ 2324269 w 12191368"/>
              <a:gd name="connsiteY4036" fmla="*/ 5668685 h 6738329"/>
              <a:gd name="connsiteX4037" fmla="*/ 2311097 w 12191368"/>
              <a:gd name="connsiteY4037" fmla="*/ 5574086 h 6738329"/>
              <a:gd name="connsiteX4038" fmla="*/ 2309101 w 12191368"/>
              <a:gd name="connsiteY4038" fmla="*/ 5571150 h 6738329"/>
              <a:gd name="connsiteX4039" fmla="*/ 2307505 w 12191368"/>
              <a:gd name="connsiteY4039" fmla="*/ 5568003 h 6738329"/>
              <a:gd name="connsiteX4040" fmla="*/ 2306307 w 12191368"/>
              <a:gd name="connsiteY4040" fmla="*/ 5565066 h 6738329"/>
              <a:gd name="connsiteX4041" fmla="*/ 2305509 w 12191368"/>
              <a:gd name="connsiteY4041" fmla="*/ 5562130 h 6738329"/>
              <a:gd name="connsiteX4042" fmla="*/ 2304711 w 12191368"/>
              <a:gd name="connsiteY4042" fmla="*/ 5559193 h 6738329"/>
              <a:gd name="connsiteX4043" fmla="*/ 2304312 w 12191368"/>
              <a:gd name="connsiteY4043" fmla="*/ 5556257 h 6738329"/>
              <a:gd name="connsiteX4044" fmla="*/ 2304312 w 12191368"/>
              <a:gd name="connsiteY4044" fmla="*/ 5550174 h 6738329"/>
              <a:gd name="connsiteX4045" fmla="*/ 2304711 w 12191368"/>
              <a:gd name="connsiteY4045" fmla="*/ 5544301 h 6738329"/>
              <a:gd name="connsiteX4046" fmla="*/ 2305509 w 12191368"/>
              <a:gd name="connsiteY4046" fmla="*/ 5538218 h 6738329"/>
              <a:gd name="connsiteX4047" fmla="*/ 2308303 w 12191368"/>
              <a:gd name="connsiteY4047" fmla="*/ 5526262 h 6738329"/>
              <a:gd name="connsiteX4048" fmla="*/ 2303513 w 12191368"/>
              <a:gd name="connsiteY4048" fmla="*/ 5530038 h 6738329"/>
              <a:gd name="connsiteX4049" fmla="*/ 2298723 w 12191368"/>
              <a:gd name="connsiteY4049" fmla="*/ 5534023 h 6738329"/>
              <a:gd name="connsiteX4050" fmla="*/ 2294732 w 12191368"/>
              <a:gd name="connsiteY4050" fmla="*/ 5538218 h 6738329"/>
              <a:gd name="connsiteX4051" fmla="*/ 2291538 w 12191368"/>
              <a:gd name="connsiteY4051" fmla="*/ 5542203 h 6738329"/>
              <a:gd name="connsiteX4052" fmla="*/ 2288345 w 12191368"/>
              <a:gd name="connsiteY4052" fmla="*/ 5546398 h 6738329"/>
              <a:gd name="connsiteX4053" fmla="*/ 2285552 w 12191368"/>
              <a:gd name="connsiteY4053" fmla="*/ 5550384 h 6738329"/>
              <a:gd name="connsiteX4054" fmla="*/ 2282757 w 12191368"/>
              <a:gd name="connsiteY4054" fmla="*/ 5554788 h 6738329"/>
              <a:gd name="connsiteX4055" fmla="*/ 2280761 w 12191368"/>
              <a:gd name="connsiteY4055" fmla="*/ 5558984 h 6738329"/>
              <a:gd name="connsiteX4056" fmla="*/ 2278766 w 12191368"/>
              <a:gd name="connsiteY4056" fmla="*/ 5563179 h 6738329"/>
              <a:gd name="connsiteX4057" fmla="*/ 2277169 w 12191368"/>
              <a:gd name="connsiteY4057" fmla="*/ 5567374 h 6738329"/>
              <a:gd name="connsiteX4058" fmla="*/ 2274774 w 12191368"/>
              <a:gd name="connsiteY4058" fmla="*/ 5575974 h 6738329"/>
              <a:gd name="connsiteX4059" fmla="*/ 2273177 w 12191368"/>
              <a:gd name="connsiteY4059" fmla="*/ 5584574 h 6738329"/>
              <a:gd name="connsiteX4060" fmla="*/ 2271980 w 12191368"/>
              <a:gd name="connsiteY4060" fmla="*/ 5593383 h 6738329"/>
              <a:gd name="connsiteX4061" fmla="*/ 2271182 w 12191368"/>
              <a:gd name="connsiteY4061" fmla="*/ 5602193 h 6738329"/>
              <a:gd name="connsiteX4062" fmla="*/ 2270783 w 12191368"/>
              <a:gd name="connsiteY4062" fmla="*/ 5611003 h 6738329"/>
              <a:gd name="connsiteX4063" fmla="*/ 2269985 w 12191368"/>
              <a:gd name="connsiteY4063" fmla="*/ 5628622 h 6738329"/>
              <a:gd name="connsiteX4064" fmla="*/ 2269585 w 12191368"/>
              <a:gd name="connsiteY4064" fmla="*/ 5637432 h 6738329"/>
              <a:gd name="connsiteX4065" fmla="*/ 2268388 w 12191368"/>
              <a:gd name="connsiteY4065" fmla="*/ 5646242 h 6738329"/>
              <a:gd name="connsiteX4066" fmla="*/ 2265993 w 12191368"/>
              <a:gd name="connsiteY4066" fmla="*/ 5654841 h 6738329"/>
              <a:gd name="connsiteX4067" fmla="*/ 2263598 w 12191368"/>
              <a:gd name="connsiteY4067" fmla="*/ 5663442 h 6738329"/>
              <a:gd name="connsiteX4068" fmla="*/ 2258409 w 12191368"/>
              <a:gd name="connsiteY4068" fmla="*/ 5678754 h 6738329"/>
              <a:gd name="connsiteX4069" fmla="*/ 2254417 w 12191368"/>
              <a:gd name="connsiteY4069" fmla="*/ 5693856 h 6738329"/>
              <a:gd name="connsiteX4070" fmla="*/ 2250426 w 12191368"/>
              <a:gd name="connsiteY4070" fmla="*/ 5709168 h 6738329"/>
              <a:gd name="connsiteX4071" fmla="*/ 2246833 w 12191368"/>
              <a:gd name="connsiteY4071" fmla="*/ 5724271 h 6738329"/>
              <a:gd name="connsiteX4072" fmla="*/ 2244040 w 12191368"/>
              <a:gd name="connsiteY4072" fmla="*/ 5739583 h 6738329"/>
              <a:gd name="connsiteX4073" fmla="*/ 2240847 w 12191368"/>
              <a:gd name="connsiteY4073" fmla="*/ 5754895 h 6738329"/>
              <a:gd name="connsiteX4074" fmla="*/ 2234859 w 12191368"/>
              <a:gd name="connsiteY4074" fmla="*/ 5785729 h 6738329"/>
              <a:gd name="connsiteX4075" fmla="*/ 2232065 w 12191368"/>
              <a:gd name="connsiteY4075" fmla="*/ 5801041 h 6738329"/>
              <a:gd name="connsiteX4076" fmla="*/ 2228872 w 12191368"/>
              <a:gd name="connsiteY4076" fmla="*/ 5816353 h 6738329"/>
              <a:gd name="connsiteX4077" fmla="*/ 2225679 w 12191368"/>
              <a:gd name="connsiteY4077" fmla="*/ 5831665 h 6738329"/>
              <a:gd name="connsiteX4078" fmla="*/ 2221687 w 12191368"/>
              <a:gd name="connsiteY4078" fmla="*/ 5846978 h 6738329"/>
              <a:gd name="connsiteX4079" fmla="*/ 2217297 w 12191368"/>
              <a:gd name="connsiteY4079" fmla="*/ 5862080 h 6738329"/>
              <a:gd name="connsiteX4080" fmla="*/ 2212107 w 12191368"/>
              <a:gd name="connsiteY4080" fmla="*/ 5877182 h 6738329"/>
              <a:gd name="connsiteX4081" fmla="*/ 2206520 w 12191368"/>
              <a:gd name="connsiteY4081" fmla="*/ 5892495 h 6738329"/>
              <a:gd name="connsiteX4082" fmla="*/ 2199335 w 12191368"/>
              <a:gd name="connsiteY4082" fmla="*/ 5907597 h 6738329"/>
              <a:gd name="connsiteX4083" fmla="*/ 2085976 w 12191368"/>
              <a:gd name="connsiteY4083" fmla="*/ 6316620 h 6738329"/>
              <a:gd name="connsiteX4084" fmla="*/ 2083581 w 12191368"/>
              <a:gd name="connsiteY4084" fmla="*/ 6325219 h 6738329"/>
              <a:gd name="connsiteX4085" fmla="*/ 2080787 w 12191368"/>
              <a:gd name="connsiteY4085" fmla="*/ 6334029 h 6738329"/>
              <a:gd name="connsiteX4086" fmla="*/ 2077194 w 12191368"/>
              <a:gd name="connsiteY4086" fmla="*/ 6342629 h 6738329"/>
              <a:gd name="connsiteX4087" fmla="*/ 2072804 w 12191368"/>
              <a:gd name="connsiteY4087" fmla="*/ 6351229 h 6738329"/>
              <a:gd name="connsiteX4088" fmla="*/ 2067615 w 12191368"/>
              <a:gd name="connsiteY4088" fmla="*/ 6359410 h 6738329"/>
              <a:gd name="connsiteX4089" fmla="*/ 2062825 w 12191368"/>
              <a:gd name="connsiteY4089" fmla="*/ 6367800 h 6738329"/>
              <a:gd name="connsiteX4090" fmla="*/ 2057237 w 12191368"/>
              <a:gd name="connsiteY4090" fmla="*/ 6375980 h 6738329"/>
              <a:gd name="connsiteX4091" fmla="*/ 2051649 w 12191368"/>
              <a:gd name="connsiteY4091" fmla="*/ 6384370 h 6738329"/>
              <a:gd name="connsiteX4092" fmla="*/ 2040073 w 12191368"/>
              <a:gd name="connsiteY4092" fmla="*/ 6400731 h 6738329"/>
              <a:gd name="connsiteX4093" fmla="*/ 2028099 w 12191368"/>
              <a:gd name="connsiteY4093" fmla="*/ 6417092 h 6738329"/>
              <a:gd name="connsiteX4094" fmla="*/ 2022910 w 12191368"/>
              <a:gd name="connsiteY4094" fmla="*/ 6425482 h 6738329"/>
              <a:gd name="connsiteX4095" fmla="*/ 2017721 w 12191368"/>
              <a:gd name="connsiteY4095" fmla="*/ 6433663 h 6738329"/>
              <a:gd name="connsiteX4096" fmla="*/ 2012931 w 12191368"/>
              <a:gd name="connsiteY4096" fmla="*/ 6442263 h 6738329"/>
              <a:gd name="connsiteX4097" fmla="*/ 2008540 w 12191368"/>
              <a:gd name="connsiteY4097" fmla="*/ 6450653 h 6738329"/>
              <a:gd name="connsiteX4098" fmla="*/ 2006145 w 12191368"/>
              <a:gd name="connsiteY4098" fmla="*/ 6454219 h 6738329"/>
              <a:gd name="connsiteX4099" fmla="*/ 2003751 w 12191368"/>
              <a:gd name="connsiteY4099" fmla="*/ 6457575 h 6738329"/>
              <a:gd name="connsiteX4100" fmla="*/ 2000158 w 12191368"/>
              <a:gd name="connsiteY4100" fmla="*/ 6460722 h 6738329"/>
              <a:gd name="connsiteX4101" fmla="*/ 1998162 w 12191368"/>
              <a:gd name="connsiteY4101" fmla="*/ 6462190 h 6738329"/>
              <a:gd name="connsiteX4102" fmla="*/ 1996167 w 12191368"/>
              <a:gd name="connsiteY4102" fmla="*/ 6463448 h 6738329"/>
              <a:gd name="connsiteX4103" fmla="*/ 1993772 w 12191368"/>
              <a:gd name="connsiteY4103" fmla="*/ 6464706 h 6738329"/>
              <a:gd name="connsiteX4104" fmla="*/ 1991377 w 12191368"/>
              <a:gd name="connsiteY4104" fmla="*/ 6465756 h 6738329"/>
              <a:gd name="connsiteX4105" fmla="*/ 1988583 w 12191368"/>
              <a:gd name="connsiteY4105" fmla="*/ 6466595 h 6738329"/>
              <a:gd name="connsiteX4106" fmla="*/ 1985789 w 12191368"/>
              <a:gd name="connsiteY4106" fmla="*/ 6467433 h 6738329"/>
              <a:gd name="connsiteX4107" fmla="*/ 1982595 w 12191368"/>
              <a:gd name="connsiteY4107" fmla="*/ 6468063 h 6738329"/>
              <a:gd name="connsiteX4108" fmla="*/ 1979402 w 12191368"/>
              <a:gd name="connsiteY4108" fmla="*/ 6468482 h 6738329"/>
              <a:gd name="connsiteX4109" fmla="*/ 1975810 w 12191368"/>
              <a:gd name="connsiteY4109" fmla="*/ 6468692 h 6738329"/>
              <a:gd name="connsiteX4110" fmla="*/ 1971419 w 12191368"/>
              <a:gd name="connsiteY4110" fmla="*/ 6468692 h 6738329"/>
              <a:gd name="connsiteX4111" fmla="*/ 1953457 w 12191368"/>
              <a:gd name="connsiteY4111" fmla="*/ 6468482 h 6738329"/>
              <a:gd name="connsiteX4112" fmla="*/ 1935096 w 12191368"/>
              <a:gd name="connsiteY4112" fmla="*/ 6468482 h 6738329"/>
              <a:gd name="connsiteX4113" fmla="*/ 1916736 w 12191368"/>
              <a:gd name="connsiteY4113" fmla="*/ 6468692 h 6738329"/>
              <a:gd name="connsiteX4114" fmla="*/ 1897976 w 12191368"/>
              <a:gd name="connsiteY4114" fmla="*/ 6469111 h 6738329"/>
              <a:gd name="connsiteX4115" fmla="*/ 1879615 w 12191368"/>
              <a:gd name="connsiteY4115" fmla="*/ 6469531 h 6738329"/>
              <a:gd name="connsiteX4116" fmla="*/ 1860855 w 12191368"/>
              <a:gd name="connsiteY4116" fmla="*/ 6469951 h 6738329"/>
              <a:gd name="connsiteX4117" fmla="*/ 1842494 w 12191368"/>
              <a:gd name="connsiteY4117" fmla="*/ 6469951 h 6738329"/>
              <a:gd name="connsiteX4118" fmla="*/ 1824133 w 12191368"/>
              <a:gd name="connsiteY4118" fmla="*/ 6469741 h 6738329"/>
              <a:gd name="connsiteX4119" fmla="*/ 1805771 w 12191368"/>
              <a:gd name="connsiteY4119" fmla="*/ 6469111 h 6738329"/>
              <a:gd name="connsiteX4120" fmla="*/ 1796990 w 12191368"/>
              <a:gd name="connsiteY4120" fmla="*/ 6468692 h 6738329"/>
              <a:gd name="connsiteX4121" fmla="*/ 1788208 w 12191368"/>
              <a:gd name="connsiteY4121" fmla="*/ 6468063 h 6738329"/>
              <a:gd name="connsiteX4122" fmla="*/ 1779427 w 12191368"/>
              <a:gd name="connsiteY4122" fmla="*/ 6467224 h 6738329"/>
              <a:gd name="connsiteX4123" fmla="*/ 1770247 w 12191368"/>
              <a:gd name="connsiteY4123" fmla="*/ 6466175 h 6738329"/>
              <a:gd name="connsiteX4124" fmla="*/ 1761465 w 12191368"/>
              <a:gd name="connsiteY4124" fmla="*/ 6465126 h 6738329"/>
              <a:gd name="connsiteX4125" fmla="*/ 1752684 w 12191368"/>
              <a:gd name="connsiteY4125" fmla="*/ 6463658 h 6738329"/>
              <a:gd name="connsiteX4126" fmla="*/ 1743903 w 12191368"/>
              <a:gd name="connsiteY4126" fmla="*/ 6462190 h 6738329"/>
              <a:gd name="connsiteX4127" fmla="*/ 1735121 w 12191368"/>
              <a:gd name="connsiteY4127" fmla="*/ 6460302 h 6738329"/>
              <a:gd name="connsiteX4128" fmla="*/ 1726740 w 12191368"/>
              <a:gd name="connsiteY4128" fmla="*/ 6458414 h 6738329"/>
              <a:gd name="connsiteX4129" fmla="*/ 1718358 w 12191368"/>
              <a:gd name="connsiteY4129" fmla="*/ 6456107 h 6738329"/>
              <a:gd name="connsiteX4130" fmla="*/ 1709576 w 12191368"/>
              <a:gd name="connsiteY4130" fmla="*/ 6453590 h 6738329"/>
              <a:gd name="connsiteX4131" fmla="*/ 1701593 w 12191368"/>
              <a:gd name="connsiteY4131" fmla="*/ 6450653 h 6738329"/>
              <a:gd name="connsiteX4132" fmla="*/ 1693610 w 12191368"/>
              <a:gd name="connsiteY4132" fmla="*/ 6447507 h 6738329"/>
              <a:gd name="connsiteX4133" fmla="*/ 1685627 w 12191368"/>
              <a:gd name="connsiteY4133" fmla="*/ 6444151 h 6738329"/>
              <a:gd name="connsiteX4134" fmla="*/ 1670459 w 12191368"/>
              <a:gd name="connsiteY4134" fmla="*/ 6436599 h 6738329"/>
              <a:gd name="connsiteX4135" fmla="*/ 1664072 w 12191368"/>
              <a:gd name="connsiteY4135" fmla="*/ 6433453 h 6738329"/>
              <a:gd name="connsiteX4136" fmla="*/ 1661279 w 12191368"/>
              <a:gd name="connsiteY4136" fmla="*/ 6432404 h 6738329"/>
              <a:gd name="connsiteX4137" fmla="*/ 1650502 w 12191368"/>
              <a:gd name="connsiteY4137" fmla="*/ 6437858 h 6738329"/>
              <a:gd name="connsiteX4138" fmla="*/ 1645312 w 12191368"/>
              <a:gd name="connsiteY4138" fmla="*/ 6439956 h 6738329"/>
              <a:gd name="connsiteX4139" fmla="*/ 1640523 w 12191368"/>
              <a:gd name="connsiteY4139" fmla="*/ 6441633 h 6738329"/>
              <a:gd name="connsiteX4140" fmla="*/ 1636531 w 12191368"/>
              <a:gd name="connsiteY4140" fmla="*/ 6443312 h 6738329"/>
              <a:gd name="connsiteX4141" fmla="*/ 1632540 w 12191368"/>
              <a:gd name="connsiteY4141" fmla="*/ 6444360 h 6738329"/>
              <a:gd name="connsiteX4142" fmla="*/ 1628948 w 12191368"/>
              <a:gd name="connsiteY4142" fmla="*/ 6445409 h 6738329"/>
              <a:gd name="connsiteX4143" fmla="*/ 1625355 w 12191368"/>
              <a:gd name="connsiteY4143" fmla="*/ 6446038 h 6738329"/>
              <a:gd name="connsiteX4144" fmla="*/ 1622561 w 12191368"/>
              <a:gd name="connsiteY4144" fmla="*/ 6446458 h 6738329"/>
              <a:gd name="connsiteX4145" fmla="*/ 1619767 w 12191368"/>
              <a:gd name="connsiteY4145" fmla="*/ 6446668 h 6738329"/>
              <a:gd name="connsiteX4146" fmla="*/ 1616973 w 12191368"/>
              <a:gd name="connsiteY4146" fmla="*/ 6446668 h 6738329"/>
              <a:gd name="connsiteX4147" fmla="*/ 1614977 w 12191368"/>
              <a:gd name="connsiteY4147" fmla="*/ 6446458 h 6738329"/>
              <a:gd name="connsiteX4148" fmla="*/ 1612583 w 12191368"/>
              <a:gd name="connsiteY4148" fmla="*/ 6445829 h 6738329"/>
              <a:gd name="connsiteX4149" fmla="*/ 1610586 w 12191368"/>
              <a:gd name="connsiteY4149" fmla="*/ 6445199 h 6738329"/>
              <a:gd name="connsiteX4150" fmla="*/ 1608990 w 12191368"/>
              <a:gd name="connsiteY4150" fmla="*/ 6444360 h 6738329"/>
              <a:gd name="connsiteX4151" fmla="*/ 1607393 w 12191368"/>
              <a:gd name="connsiteY4151" fmla="*/ 6443312 h 6738329"/>
              <a:gd name="connsiteX4152" fmla="*/ 1606196 w 12191368"/>
              <a:gd name="connsiteY4152" fmla="*/ 6442263 h 6738329"/>
              <a:gd name="connsiteX4153" fmla="*/ 1604999 w 12191368"/>
              <a:gd name="connsiteY4153" fmla="*/ 6440794 h 6738329"/>
              <a:gd name="connsiteX4154" fmla="*/ 1603402 w 12191368"/>
              <a:gd name="connsiteY4154" fmla="*/ 6437858 h 6738329"/>
              <a:gd name="connsiteX4155" fmla="*/ 1601805 w 12191368"/>
              <a:gd name="connsiteY4155" fmla="*/ 6434292 h 6738329"/>
              <a:gd name="connsiteX4156" fmla="*/ 1601007 w 12191368"/>
              <a:gd name="connsiteY4156" fmla="*/ 6430517 h 6738329"/>
              <a:gd name="connsiteX4157" fmla="*/ 1599809 w 12191368"/>
              <a:gd name="connsiteY4157" fmla="*/ 6422126 h 6738329"/>
              <a:gd name="connsiteX4158" fmla="*/ 1599011 w 12191368"/>
              <a:gd name="connsiteY4158" fmla="*/ 6413526 h 6738329"/>
              <a:gd name="connsiteX4159" fmla="*/ 1583045 w 12191368"/>
              <a:gd name="connsiteY4159" fmla="*/ 6407234 h 6738329"/>
              <a:gd name="connsiteX4160" fmla="*/ 1575062 w 12191368"/>
              <a:gd name="connsiteY4160" fmla="*/ 6404087 h 6738329"/>
              <a:gd name="connsiteX4161" fmla="*/ 1567479 w 12191368"/>
              <a:gd name="connsiteY4161" fmla="*/ 6400731 h 6738329"/>
              <a:gd name="connsiteX4162" fmla="*/ 1559895 w 12191368"/>
              <a:gd name="connsiteY4162" fmla="*/ 6397375 h 6738329"/>
              <a:gd name="connsiteX4163" fmla="*/ 1553109 w 12191368"/>
              <a:gd name="connsiteY4163" fmla="*/ 6393809 h 6738329"/>
              <a:gd name="connsiteX4164" fmla="*/ 1546323 w 12191368"/>
              <a:gd name="connsiteY4164" fmla="*/ 6390243 h 6738329"/>
              <a:gd name="connsiteX4165" fmla="*/ 1540735 w 12191368"/>
              <a:gd name="connsiteY4165" fmla="*/ 6386468 h 6738329"/>
              <a:gd name="connsiteX4166" fmla="*/ 1535945 w 12191368"/>
              <a:gd name="connsiteY4166" fmla="*/ 6382273 h 6738329"/>
              <a:gd name="connsiteX4167" fmla="*/ 1533551 w 12191368"/>
              <a:gd name="connsiteY4167" fmla="*/ 6380175 h 6738329"/>
              <a:gd name="connsiteX4168" fmla="*/ 1531555 w 12191368"/>
              <a:gd name="connsiteY4168" fmla="*/ 6378078 h 6738329"/>
              <a:gd name="connsiteX4169" fmla="*/ 1529958 w 12191368"/>
              <a:gd name="connsiteY4169" fmla="*/ 6375980 h 6738329"/>
              <a:gd name="connsiteX4170" fmla="*/ 1528361 w 12191368"/>
              <a:gd name="connsiteY4170" fmla="*/ 6373673 h 6738329"/>
              <a:gd name="connsiteX4171" fmla="*/ 1527164 w 12191368"/>
              <a:gd name="connsiteY4171" fmla="*/ 6371365 h 6738329"/>
              <a:gd name="connsiteX4172" fmla="*/ 1525967 w 12191368"/>
              <a:gd name="connsiteY4172" fmla="*/ 6368849 h 6738329"/>
              <a:gd name="connsiteX4173" fmla="*/ 1525567 w 12191368"/>
              <a:gd name="connsiteY4173" fmla="*/ 6366331 h 6738329"/>
              <a:gd name="connsiteX4174" fmla="*/ 1525168 w 12191368"/>
              <a:gd name="connsiteY4174" fmla="*/ 6363605 h 6738329"/>
              <a:gd name="connsiteX4175" fmla="*/ 1524769 w 12191368"/>
              <a:gd name="connsiteY4175" fmla="*/ 6360878 h 6738329"/>
              <a:gd name="connsiteX4176" fmla="*/ 1525168 w 12191368"/>
              <a:gd name="connsiteY4176" fmla="*/ 6358151 h 6738329"/>
              <a:gd name="connsiteX4177" fmla="*/ 1525567 w 12191368"/>
              <a:gd name="connsiteY4177" fmla="*/ 6355424 h 6738329"/>
              <a:gd name="connsiteX4178" fmla="*/ 1526366 w 12191368"/>
              <a:gd name="connsiteY4178" fmla="*/ 6352487 h 6738329"/>
              <a:gd name="connsiteX4179" fmla="*/ 1527563 w 12191368"/>
              <a:gd name="connsiteY4179" fmla="*/ 6349341 h 6738329"/>
              <a:gd name="connsiteX4180" fmla="*/ 1529159 w 12191368"/>
              <a:gd name="connsiteY4180" fmla="*/ 6345985 h 6738329"/>
              <a:gd name="connsiteX4181" fmla="*/ 1523971 w 12191368"/>
              <a:gd name="connsiteY4181" fmla="*/ 6311795 h 6738329"/>
              <a:gd name="connsiteX4182" fmla="*/ 1517983 w 12191368"/>
              <a:gd name="connsiteY4182" fmla="*/ 6285156 h 6738329"/>
              <a:gd name="connsiteX4183" fmla="*/ 1514791 w 12191368"/>
              <a:gd name="connsiteY4183" fmla="*/ 6271732 h 6738329"/>
              <a:gd name="connsiteX4184" fmla="*/ 1512395 w 12191368"/>
              <a:gd name="connsiteY4184" fmla="*/ 6258308 h 6738329"/>
              <a:gd name="connsiteX4185" fmla="*/ 1510000 w 12191368"/>
              <a:gd name="connsiteY4185" fmla="*/ 6245093 h 6738329"/>
              <a:gd name="connsiteX4186" fmla="*/ 1508404 w 12191368"/>
              <a:gd name="connsiteY4186" fmla="*/ 6231668 h 6738329"/>
              <a:gd name="connsiteX4187" fmla="*/ 1506807 w 12191368"/>
              <a:gd name="connsiteY4187" fmla="*/ 6218244 h 6738329"/>
              <a:gd name="connsiteX4188" fmla="*/ 1505610 w 12191368"/>
              <a:gd name="connsiteY4188" fmla="*/ 6204820 h 6738329"/>
              <a:gd name="connsiteX4189" fmla="*/ 1505211 w 12191368"/>
              <a:gd name="connsiteY4189" fmla="*/ 6191396 h 6738329"/>
              <a:gd name="connsiteX4190" fmla="*/ 1504812 w 12191368"/>
              <a:gd name="connsiteY4190" fmla="*/ 6178181 h 6738329"/>
              <a:gd name="connsiteX4191" fmla="*/ 1505211 w 12191368"/>
              <a:gd name="connsiteY4191" fmla="*/ 6164757 h 6738329"/>
              <a:gd name="connsiteX4192" fmla="*/ 1506408 w 12191368"/>
              <a:gd name="connsiteY4192" fmla="*/ 6151332 h 6738329"/>
              <a:gd name="connsiteX4193" fmla="*/ 1508005 w 12191368"/>
              <a:gd name="connsiteY4193" fmla="*/ 6137908 h 6738329"/>
              <a:gd name="connsiteX4194" fmla="*/ 1510399 w 12191368"/>
              <a:gd name="connsiteY4194" fmla="*/ 6124694 h 6738329"/>
              <a:gd name="connsiteX4195" fmla="*/ 1513592 w 12191368"/>
              <a:gd name="connsiteY4195" fmla="*/ 6111269 h 6738329"/>
              <a:gd name="connsiteX4196" fmla="*/ 1517983 w 12191368"/>
              <a:gd name="connsiteY4196" fmla="*/ 6097845 h 6738329"/>
              <a:gd name="connsiteX4197" fmla="*/ 1518383 w 12191368"/>
              <a:gd name="connsiteY4197" fmla="*/ 6096167 h 6738329"/>
              <a:gd name="connsiteX4198" fmla="*/ 1518383 w 12191368"/>
              <a:gd name="connsiteY4198" fmla="*/ 6094698 h 6738329"/>
              <a:gd name="connsiteX4199" fmla="*/ 1518383 w 12191368"/>
              <a:gd name="connsiteY4199" fmla="*/ 6093021 h 6738329"/>
              <a:gd name="connsiteX4200" fmla="*/ 1517983 w 12191368"/>
              <a:gd name="connsiteY4200" fmla="*/ 6091552 h 6738329"/>
              <a:gd name="connsiteX4201" fmla="*/ 1515988 w 12191368"/>
              <a:gd name="connsiteY4201" fmla="*/ 6088406 h 6738329"/>
              <a:gd name="connsiteX4202" fmla="*/ 1513992 w 12191368"/>
              <a:gd name="connsiteY4202" fmla="*/ 6085469 h 6738329"/>
              <a:gd name="connsiteX4203" fmla="*/ 1511597 w 12191368"/>
              <a:gd name="connsiteY4203" fmla="*/ 6082742 h 6738329"/>
              <a:gd name="connsiteX4204" fmla="*/ 1508803 w 12191368"/>
              <a:gd name="connsiteY4204" fmla="*/ 6080016 h 6738329"/>
              <a:gd name="connsiteX4205" fmla="*/ 1503215 w 12191368"/>
              <a:gd name="connsiteY4205" fmla="*/ 6074562 h 6738329"/>
              <a:gd name="connsiteX4206" fmla="*/ 1500820 w 12191368"/>
              <a:gd name="connsiteY4206" fmla="*/ 6071835 h 6738329"/>
              <a:gd name="connsiteX4207" fmla="*/ 1498824 w 12191368"/>
              <a:gd name="connsiteY4207" fmla="*/ 6068899 h 6738329"/>
              <a:gd name="connsiteX4208" fmla="*/ 1497228 w 12191368"/>
              <a:gd name="connsiteY4208" fmla="*/ 6066172 h 6738329"/>
              <a:gd name="connsiteX4209" fmla="*/ 1496829 w 12191368"/>
              <a:gd name="connsiteY4209" fmla="*/ 6063445 h 6738329"/>
              <a:gd name="connsiteX4210" fmla="*/ 1496829 w 12191368"/>
              <a:gd name="connsiteY4210" fmla="*/ 6061977 h 6738329"/>
              <a:gd name="connsiteX4211" fmla="*/ 1497228 w 12191368"/>
              <a:gd name="connsiteY4211" fmla="*/ 6060508 h 6738329"/>
              <a:gd name="connsiteX4212" fmla="*/ 1498026 w 12191368"/>
              <a:gd name="connsiteY4212" fmla="*/ 6059040 h 6738329"/>
              <a:gd name="connsiteX4213" fmla="*/ 1498824 w 12191368"/>
              <a:gd name="connsiteY4213" fmla="*/ 6057572 h 6738329"/>
              <a:gd name="connsiteX4214" fmla="*/ 1500022 w 12191368"/>
              <a:gd name="connsiteY4214" fmla="*/ 6056104 h 6738329"/>
              <a:gd name="connsiteX4215" fmla="*/ 1501618 w 12191368"/>
              <a:gd name="connsiteY4215" fmla="*/ 6054635 h 6738329"/>
              <a:gd name="connsiteX4216" fmla="*/ 1504013 w 12191368"/>
              <a:gd name="connsiteY4216" fmla="*/ 6052747 h 6738329"/>
              <a:gd name="connsiteX4217" fmla="*/ 1506408 w 12191368"/>
              <a:gd name="connsiteY4217" fmla="*/ 6051279 h 6738329"/>
              <a:gd name="connsiteX4218" fmla="*/ 1504812 w 12191368"/>
              <a:gd name="connsiteY4218" fmla="*/ 6049601 h 6738329"/>
              <a:gd name="connsiteX4219" fmla="*/ 1503614 w 12191368"/>
              <a:gd name="connsiteY4219" fmla="*/ 6047923 h 6738329"/>
              <a:gd name="connsiteX4220" fmla="*/ 1502815 w 12191368"/>
              <a:gd name="connsiteY4220" fmla="*/ 6046245 h 6738329"/>
              <a:gd name="connsiteX4221" fmla="*/ 1502416 w 12191368"/>
              <a:gd name="connsiteY4221" fmla="*/ 6044567 h 6738329"/>
              <a:gd name="connsiteX4222" fmla="*/ 1502017 w 12191368"/>
              <a:gd name="connsiteY4222" fmla="*/ 6041421 h 6738329"/>
              <a:gd name="connsiteX4223" fmla="*/ 1502416 w 12191368"/>
              <a:gd name="connsiteY4223" fmla="*/ 6038274 h 6738329"/>
              <a:gd name="connsiteX4224" fmla="*/ 1500022 w 12191368"/>
              <a:gd name="connsiteY4224" fmla="*/ 6029465 h 6738329"/>
              <a:gd name="connsiteX4225" fmla="*/ 1498425 w 12191368"/>
              <a:gd name="connsiteY4225" fmla="*/ 6020865 h 6738329"/>
              <a:gd name="connsiteX4226" fmla="*/ 1496829 w 12191368"/>
              <a:gd name="connsiteY4226" fmla="*/ 6012055 h 6738329"/>
              <a:gd name="connsiteX4227" fmla="*/ 1496031 w 12191368"/>
              <a:gd name="connsiteY4227" fmla="*/ 6003245 h 6738329"/>
              <a:gd name="connsiteX4228" fmla="*/ 1495231 w 12191368"/>
              <a:gd name="connsiteY4228" fmla="*/ 5994436 h 6738329"/>
              <a:gd name="connsiteX4229" fmla="*/ 1494832 w 12191368"/>
              <a:gd name="connsiteY4229" fmla="*/ 5985836 h 6738329"/>
              <a:gd name="connsiteX4230" fmla="*/ 1494832 w 12191368"/>
              <a:gd name="connsiteY4230" fmla="*/ 5968216 h 6738329"/>
              <a:gd name="connsiteX4231" fmla="*/ 1495231 w 12191368"/>
              <a:gd name="connsiteY4231" fmla="*/ 5932977 h 6738329"/>
              <a:gd name="connsiteX4232" fmla="*/ 1494832 w 12191368"/>
              <a:gd name="connsiteY4232" fmla="*/ 5915357 h 6738329"/>
              <a:gd name="connsiteX4233" fmla="*/ 1494433 w 12191368"/>
              <a:gd name="connsiteY4233" fmla="*/ 5906758 h 6738329"/>
              <a:gd name="connsiteX4234" fmla="*/ 1494034 w 12191368"/>
              <a:gd name="connsiteY4234" fmla="*/ 5897948 h 6738329"/>
              <a:gd name="connsiteX4235" fmla="*/ 1494034 w 12191368"/>
              <a:gd name="connsiteY4235" fmla="*/ 5888299 h 6738329"/>
              <a:gd name="connsiteX4236" fmla="*/ 1492837 w 12191368"/>
              <a:gd name="connsiteY4236" fmla="*/ 5845299 h 6738329"/>
              <a:gd name="connsiteX4237" fmla="*/ 1491639 w 12191368"/>
              <a:gd name="connsiteY4237" fmla="*/ 5823905 h 6738329"/>
              <a:gd name="connsiteX4238" fmla="*/ 1490841 w 12191368"/>
              <a:gd name="connsiteY4238" fmla="*/ 5813417 h 6738329"/>
              <a:gd name="connsiteX4239" fmla="*/ 1490043 w 12191368"/>
              <a:gd name="connsiteY4239" fmla="*/ 5802719 h 6738329"/>
              <a:gd name="connsiteX4240" fmla="*/ 1489644 w 12191368"/>
              <a:gd name="connsiteY4240" fmla="*/ 5798943 h 6738329"/>
              <a:gd name="connsiteX4241" fmla="*/ 1489644 w 12191368"/>
              <a:gd name="connsiteY4241" fmla="*/ 5795378 h 6738329"/>
              <a:gd name="connsiteX4242" fmla="*/ 1490043 w 12191368"/>
              <a:gd name="connsiteY4242" fmla="*/ 5791602 h 6738329"/>
              <a:gd name="connsiteX4243" fmla="*/ 1490841 w 12191368"/>
              <a:gd name="connsiteY4243" fmla="*/ 5788456 h 6738329"/>
              <a:gd name="connsiteX4244" fmla="*/ 1492039 w 12191368"/>
              <a:gd name="connsiteY4244" fmla="*/ 5785519 h 6738329"/>
              <a:gd name="connsiteX4245" fmla="*/ 1493635 w 12191368"/>
              <a:gd name="connsiteY4245" fmla="*/ 5782792 h 6738329"/>
              <a:gd name="connsiteX4246" fmla="*/ 1496031 w 12191368"/>
              <a:gd name="connsiteY4246" fmla="*/ 5780275 h 6738329"/>
              <a:gd name="connsiteX4247" fmla="*/ 1498425 w 12191368"/>
              <a:gd name="connsiteY4247" fmla="*/ 5778178 h 6738329"/>
              <a:gd name="connsiteX4248" fmla="*/ 1502017 w 12191368"/>
              <a:gd name="connsiteY4248" fmla="*/ 5775870 h 6738329"/>
              <a:gd name="connsiteX4249" fmla="*/ 1505610 w 12191368"/>
              <a:gd name="connsiteY4249" fmla="*/ 5774192 h 6738329"/>
              <a:gd name="connsiteX4250" fmla="*/ 1510000 w 12191368"/>
              <a:gd name="connsiteY4250" fmla="*/ 5772724 h 6738329"/>
              <a:gd name="connsiteX4251" fmla="*/ 1515190 w 12191368"/>
              <a:gd name="connsiteY4251" fmla="*/ 5771676 h 6738329"/>
              <a:gd name="connsiteX4252" fmla="*/ 1521176 w 12191368"/>
              <a:gd name="connsiteY4252" fmla="*/ 5770836 h 6738329"/>
              <a:gd name="connsiteX4253" fmla="*/ 1527962 w 12191368"/>
              <a:gd name="connsiteY4253" fmla="*/ 5770207 h 6738329"/>
              <a:gd name="connsiteX4254" fmla="*/ 1535147 w 12191368"/>
              <a:gd name="connsiteY4254" fmla="*/ 5769997 h 6738329"/>
              <a:gd name="connsiteX4255" fmla="*/ 1543130 w 12191368"/>
              <a:gd name="connsiteY4255" fmla="*/ 5770207 h 6738329"/>
              <a:gd name="connsiteX4256" fmla="*/ 1527164 w 12191368"/>
              <a:gd name="connsiteY4256" fmla="*/ 5764963 h 6738329"/>
              <a:gd name="connsiteX4257" fmla="*/ 1521575 w 12191368"/>
              <a:gd name="connsiteY4257" fmla="*/ 5764753 h 6738329"/>
              <a:gd name="connsiteX4258" fmla="*/ 1516387 w 12191368"/>
              <a:gd name="connsiteY4258" fmla="*/ 5764544 h 6738329"/>
              <a:gd name="connsiteX4259" fmla="*/ 1511996 w 12191368"/>
              <a:gd name="connsiteY4259" fmla="*/ 5764124 h 6738329"/>
              <a:gd name="connsiteX4260" fmla="*/ 1508005 w 12191368"/>
              <a:gd name="connsiteY4260" fmla="*/ 5763705 h 6738329"/>
              <a:gd name="connsiteX4261" fmla="*/ 1504412 w 12191368"/>
              <a:gd name="connsiteY4261" fmla="*/ 5763076 h 6738329"/>
              <a:gd name="connsiteX4262" fmla="*/ 1501219 w 12191368"/>
              <a:gd name="connsiteY4262" fmla="*/ 5762446 h 6738329"/>
              <a:gd name="connsiteX4263" fmla="*/ 1498824 w 12191368"/>
              <a:gd name="connsiteY4263" fmla="*/ 5761607 h 6738329"/>
              <a:gd name="connsiteX4264" fmla="*/ 1496430 w 12191368"/>
              <a:gd name="connsiteY4264" fmla="*/ 5760558 h 6738329"/>
              <a:gd name="connsiteX4265" fmla="*/ 1494832 w 12191368"/>
              <a:gd name="connsiteY4265" fmla="*/ 5759510 h 6738329"/>
              <a:gd name="connsiteX4266" fmla="*/ 1493236 w 12191368"/>
              <a:gd name="connsiteY4266" fmla="*/ 5758251 h 6738329"/>
              <a:gd name="connsiteX4267" fmla="*/ 1492039 w 12191368"/>
              <a:gd name="connsiteY4267" fmla="*/ 5757202 h 6738329"/>
              <a:gd name="connsiteX4268" fmla="*/ 1490841 w 12191368"/>
              <a:gd name="connsiteY4268" fmla="*/ 5755944 h 6738329"/>
              <a:gd name="connsiteX4269" fmla="*/ 1490442 w 12191368"/>
              <a:gd name="connsiteY4269" fmla="*/ 5754685 h 6738329"/>
              <a:gd name="connsiteX4270" fmla="*/ 1490043 w 12191368"/>
              <a:gd name="connsiteY4270" fmla="*/ 5753217 h 6738329"/>
              <a:gd name="connsiteX4271" fmla="*/ 1489644 w 12191368"/>
              <a:gd name="connsiteY4271" fmla="*/ 5750490 h 6738329"/>
              <a:gd name="connsiteX4272" fmla="*/ 1490043 w 12191368"/>
              <a:gd name="connsiteY4272" fmla="*/ 5747344 h 6738329"/>
              <a:gd name="connsiteX4273" fmla="*/ 1490841 w 12191368"/>
              <a:gd name="connsiteY4273" fmla="*/ 5744407 h 6738329"/>
              <a:gd name="connsiteX4274" fmla="*/ 1492837 w 12191368"/>
              <a:gd name="connsiteY4274" fmla="*/ 5737695 h 6738329"/>
              <a:gd name="connsiteX4275" fmla="*/ 1493635 w 12191368"/>
              <a:gd name="connsiteY4275" fmla="*/ 5734759 h 6738329"/>
              <a:gd name="connsiteX4276" fmla="*/ 1494034 w 12191368"/>
              <a:gd name="connsiteY4276" fmla="*/ 5731612 h 6738329"/>
              <a:gd name="connsiteX4277" fmla="*/ 1493635 w 12191368"/>
              <a:gd name="connsiteY4277" fmla="*/ 5728885 h 6738329"/>
              <a:gd name="connsiteX4278" fmla="*/ 1493236 w 12191368"/>
              <a:gd name="connsiteY4278" fmla="*/ 5727417 h 6738329"/>
              <a:gd name="connsiteX4279" fmla="*/ 1492837 w 12191368"/>
              <a:gd name="connsiteY4279" fmla="*/ 5726159 h 6738329"/>
              <a:gd name="connsiteX4280" fmla="*/ 1489644 w 12191368"/>
              <a:gd name="connsiteY4280" fmla="*/ 5707071 h 6738329"/>
              <a:gd name="connsiteX4281" fmla="*/ 1484854 w 12191368"/>
              <a:gd name="connsiteY4281" fmla="*/ 5710007 h 6738329"/>
              <a:gd name="connsiteX4282" fmla="*/ 1479665 w 12191368"/>
              <a:gd name="connsiteY4282" fmla="*/ 5712734 h 6738329"/>
              <a:gd name="connsiteX4283" fmla="*/ 1475673 w 12191368"/>
              <a:gd name="connsiteY4283" fmla="*/ 5715671 h 6738329"/>
              <a:gd name="connsiteX4284" fmla="*/ 1472081 w 12191368"/>
              <a:gd name="connsiteY4284" fmla="*/ 5718607 h 6738329"/>
              <a:gd name="connsiteX4285" fmla="*/ 1468488 w 12191368"/>
              <a:gd name="connsiteY4285" fmla="*/ 5721544 h 6738329"/>
              <a:gd name="connsiteX4286" fmla="*/ 1465295 w 12191368"/>
              <a:gd name="connsiteY4286" fmla="*/ 5724690 h 6738329"/>
              <a:gd name="connsiteX4287" fmla="*/ 1462502 w 12191368"/>
              <a:gd name="connsiteY4287" fmla="*/ 5728046 h 6738329"/>
              <a:gd name="connsiteX4288" fmla="*/ 1460106 w 12191368"/>
              <a:gd name="connsiteY4288" fmla="*/ 5731193 h 6738329"/>
              <a:gd name="connsiteX4289" fmla="*/ 1457711 w 12191368"/>
              <a:gd name="connsiteY4289" fmla="*/ 5734339 h 6738329"/>
              <a:gd name="connsiteX4290" fmla="*/ 1455716 w 12191368"/>
              <a:gd name="connsiteY4290" fmla="*/ 5737695 h 6738329"/>
              <a:gd name="connsiteX4291" fmla="*/ 1452124 w 12191368"/>
              <a:gd name="connsiteY4291" fmla="*/ 5744407 h 6738329"/>
              <a:gd name="connsiteX4292" fmla="*/ 1448930 w 12191368"/>
              <a:gd name="connsiteY4292" fmla="*/ 5751329 h 6738329"/>
              <a:gd name="connsiteX4293" fmla="*/ 1446136 w 12191368"/>
              <a:gd name="connsiteY4293" fmla="*/ 5758041 h 6738329"/>
              <a:gd name="connsiteX4294" fmla="*/ 1441745 w 12191368"/>
              <a:gd name="connsiteY4294" fmla="*/ 5772095 h 6738329"/>
              <a:gd name="connsiteX4295" fmla="*/ 1439351 w 12191368"/>
              <a:gd name="connsiteY4295" fmla="*/ 5779017 h 6738329"/>
              <a:gd name="connsiteX4296" fmla="*/ 1436557 w 12191368"/>
              <a:gd name="connsiteY4296" fmla="*/ 5785939 h 6738329"/>
              <a:gd name="connsiteX4297" fmla="*/ 1433363 w 12191368"/>
              <a:gd name="connsiteY4297" fmla="*/ 5792651 h 6738329"/>
              <a:gd name="connsiteX4298" fmla="*/ 1429372 w 12191368"/>
              <a:gd name="connsiteY4298" fmla="*/ 5799363 h 6738329"/>
              <a:gd name="connsiteX4299" fmla="*/ 1426977 w 12191368"/>
              <a:gd name="connsiteY4299" fmla="*/ 5802509 h 6738329"/>
              <a:gd name="connsiteX4300" fmla="*/ 1424183 w 12191368"/>
              <a:gd name="connsiteY4300" fmla="*/ 5805656 h 6738329"/>
              <a:gd name="connsiteX4301" fmla="*/ 1421389 w 12191368"/>
              <a:gd name="connsiteY4301" fmla="*/ 5808802 h 6738329"/>
              <a:gd name="connsiteX4302" fmla="*/ 1417797 w 12191368"/>
              <a:gd name="connsiteY4302" fmla="*/ 5812158 h 6738329"/>
              <a:gd name="connsiteX4303" fmla="*/ 1416599 w 12191368"/>
              <a:gd name="connsiteY4303" fmla="*/ 5816143 h 6738329"/>
              <a:gd name="connsiteX4304" fmla="*/ 1415002 w 12191368"/>
              <a:gd name="connsiteY4304" fmla="*/ 5820129 h 6738329"/>
              <a:gd name="connsiteX4305" fmla="*/ 1413007 w 12191368"/>
              <a:gd name="connsiteY4305" fmla="*/ 5824114 h 6738329"/>
              <a:gd name="connsiteX4306" fmla="*/ 1410612 w 12191368"/>
              <a:gd name="connsiteY4306" fmla="*/ 5827890 h 6738329"/>
              <a:gd name="connsiteX4307" fmla="*/ 1408217 w 12191368"/>
              <a:gd name="connsiteY4307" fmla="*/ 5831875 h 6738329"/>
              <a:gd name="connsiteX4308" fmla="*/ 1405423 w 12191368"/>
              <a:gd name="connsiteY4308" fmla="*/ 5835441 h 6738329"/>
              <a:gd name="connsiteX4309" fmla="*/ 1402230 w 12191368"/>
              <a:gd name="connsiteY4309" fmla="*/ 5839007 h 6738329"/>
              <a:gd name="connsiteX4310" fmla="*/ 1399037 w 12191368"/>
              <a:gd name="connsiteY4310" fmla="*/ 5842573 h 6738329"/>
              <a:gd name="connsiteX4311" fmla="*/ 1395444 w 12191368"/>
              <a:gd name="connsiteY4311" fmla="*/ 5846139 h 6738329"/>
              <a:gd name="connsiteX4312" fmla="*/ 1391852 w 12191368"/>
              <a:gd name="connsiteY4312" fmla="*/ 5849704 h 6738329"/>
              <a:gd name="connsiteX4313" fmla="*/ 1383071 w 12191368"/>
              <a:gd name="connsiteY4313" fmla="*/ 5856417 h 6738329"/>
              <a:gd name="connsiteX4314" fmla="*/ 1374289 w 12191368"/>
              <a:gd name="connsiteY4314" fmla="*/ 5862919 h 6738329"/>
              <a:gd name="connsiteX4315" fmla="*/ 1364710 w 12191368"/>
              <a:gd name="connsiteY4315" fmla="*/ 5869422 h 6738329"/>
              <a:gd name="connsiteX4316" fmla="*/ 1359520 w 12191368"/>
              <a:gd name="connsiteY4316" fmla="*/ 5870890 h 6738329"/>
              <a:gd name="connsiteX4317" fmla="*/ 1354731 w 12191368"/>
              <a:gd name="connsiteY4317" fmla="*/ 5872148 h 6738329"/>
              <a:gd name="connsiteX4318" fmla="*/ 1349143 w 12191368"/>
              <a:gd name="connsiteY4318" fmla="*/ 5873197 h 6738329"/>
              <a:gd name="connsiteX4319" fmla="*/ 1343953 w 12191368"/>
              <a:gd name="connsiteY4319" fmla="*/ 5874036 h 6738329"/>
              <a:gd name="connsiteX4320" fmla="*/ 1338765 w 12191368"/>
              <a:gd name="connsiteY4320" fmla="*/ 5874665 h 6738329"/>
              <a:gd name="connsiteX4321" fmla="*/ 1333975 w 12191368"/>
              <a:gd name="connsiteY4321" fmla="*/ 5875295 h 6738329"/>
              <a:gd name="connsiteX4322" fmla="*/ 1328786 w 12191368"/>
              <a:gd name="connsiteY4322" fmla="*/ 5875714 h 6738329"/>
              <a:gd name="connsiteX4323" fmla="*/ 1323597 w 12191368"/>
              <a:gd name="connsiteY4323" fmla="*/ 5875924 h 6738329"/>
              <a:gd name="connsiteX4324" fmla="*/ 1313219 w 12191368"/>
              <a:gd name="connsiteY4324" fmla="*/ 5876133 h 6738329"/>
              <a:gd name="connsiteX4325" fmla="*/ 1303240 w 12191368"/>
              <a:gd name="connsiteY4325" fmla="*/ 5875924 h 6738329"/>
              <a:gd name="connsiteX4326" fmla="*/ 1293262 w 12191368"/>
              <a:gd name="connsiteY4326" fmla="*/ 5875295 h 6738329"/>
              <a:gd name="connsiteX4327" fmla="*/ 1282883 w 12191368"/>
              <a:gd name="connsiteY4327" fmla="*/ 5874665 h 6738329"/>
              <a:gd name="connsiteX4328" fmla="*/ 1272904 w 12191368"/>
              <a:gd name="connsiteY4328" fmla="*/ 5873616 h 6738329"/>
              <a:gd name="connsiteX4329" fmla="*/ 1262527 w 12191368"/>
              <a:gd name="connsiteY4329" fmla="*/ 5872358 h 6738329"/>
              <a:gd name="connsiteX4330" fmla="*/ 1242170 w 12191368"/>
              <a:gd name="connsiteY4330" fmla="*/ 5870051 h 6738329"/>
              <a:gd name="connsiteX4331" fmla="*/ 1232191 w 12191368"/>
              <a:gd name="connsiteY4331" fmla="*/ 5869002 h 6738329"/>
              <a:gd name="connsiteX4332" fmla="*/ 1221814 w 12191368"/>
              <a:gd name="connsiteY4332" fmla="*/ 5868163 h 6738329"/>
              <a:gd name="connsiteX4333" fmla="*/ 1211834 w 12191368"/>
              <a:gd name="connsiteY4333" fmla="*/ 5867533 h 6738329"/>
              <a:gd name="connsiteX4334" fmla="*/ 1201456 w 12191368"/>
              <a:gd name="connsiteY4334" fmla="*/ 5867324 h 6738329"/>
              <a:gd name="connsiteX4335" fmla="*/ 1191078 w 12191368"/>
              <a:gd name="connsiteY4335" fmla="*/ 5867953 h 6738329"/>
              <a:gd name="connsiteX4336" fmla="*/ 1180302 w 12191368"/>
              <a:gd name="connsiteY4336" fmla="*/ 5868372 h 6738329"/>
              <a:gd name="connsiteX4337" fmla="*/ 1169525 w 12191368"/>
              <a:gd name="connsiteY4337" fmla="*/ 5868372 h 6738329"/>
              <a:gd name="connsiteX4338" fmla="*/ 1158747 w 12191368"/>
              <a:gd name="connsiteY4338" fmla="*/ 5868163 h 6738329"/>
              <a:gd name="connsiteX4339" fmla="*/ 1147172 w 12191368"/>
              <a:gd name="connsiteY4339" fmla="*/ 5867533 h 6738329"/>
              <a:gd name="connsiteX4340" fmla="*/ 1135996 w 12191368"/>
              <a:gd name="connsiteY4340" fmla="*/ 5866694 h 6738329"/>
              <a:gd name="connsiteX4341" fmla="*/ 1125219 w 12191368"/>
              <a:gd name="connsiteY4341" fmla="*/ 5865646 h 6738329"/>
              <a:gd name="connsiteX4342" fmla="*/ 1113643 w 12191368"/>
              <a:gd name="connsiteY4342" fmla="*/ 5864177 h 6738329"/>
              <a:gd name="connsiteX4343" fmla="*/ 1102467 w 12191368"/>
              <a:gd name="connsiteY4343" fmla="*/ 5862290 h 6738329"/>
              <a:gd name="connsiteX4344" fmla="*/ 1090892 w 12191368"/>
              <a:gd name="connsiteY4344" fmla="*/ 5860402 h 6738329"/>
              <a:gd name="connsiteX4345" fmla="*/ 1080115 w 12191368"/>
              <a:gd name="connsiteY4345" fmla="*/ 5858304 h 6738329"/>
              <a:gd name="connsiteX4346" fmla="*/ 1069337 w 12191368"/>
              <a:gd name="connsiteY4346" fmla="*/ 5855997 h 6738329"/>
              <a:gd name="connsiteX4347" fmla="*/ 1058161 w 12191368"/>
              <a:gd name="connsiteY4347" fmla="*/ 5853480 h 6738329"/>
              <a:gd name="connsiteX4348" fmla="*/ 1047384 w 12191368"/>
              <a:gd name="connsiteY4348" fmla="*/ 5850753 h 6738329"/>
              <a:gd name="connsiteX4349" fmla="*/ 1037006 w 12191368"/>
              <a:gd name="connsiteY4349" fmla="*/ 5847817 h 6738329"/>
              <a:gd name="connsiteX4350" fmla="*/ 1027028 w 12191368"/>
              <a:gd name="connsiteY4350" fmla="*/ 5844251 h 6738329"/>
              <a:gd name="connsiteX4351" fmla="*/ 1016649 w 12191368"/>
              <a:gd name="connsiteY4351" fmla="*/ 5840894 h 6738329"/>
              <a:gd name="connsiteX4352" fmla="*/ 1006670 w 12191368"/>
              <a:gd name="connsiteY4352" fmla="*/ 5837539 h 6738329"/>
              <a:gd name="connsiteX4353" fmla="*/ 997091 w 12191368"/>
              <a:gd name="connsiteY4353" fmla="*/ 5833763 h 6738329"/>
              <a:gd name="connsiteX4354" fmla="*/ 987910 w 12191368"/>
              <a:gd name="connsiteY4354" fmla="*/ 5829987 h 6738329"/>
              <a:gd name="connsiteX4355" fmla="*/ 978730 w 12191368"/>
              <a:gd name="connsiteY4355" fmla="*/ 5825792 h 6738329"/>
              <a:gd name="connsiteX4356" fmla="*/ 970348 w 12191368"/>
              <a:gd name="connsiteY4356" fmla="*/ 5821597 h 6738329"/>
              <a:gd name="connsiteX4357" fmla="*/ 962365 w 12191368"/>
              <a:gd name="connsiteY4357" fmla="*/ 5817402 h 6738329"/>
              <a:gd name="connsiteX4358" fmla="*/ 954382 w 12191368"/>
              <a:gd name="connsiteY4358" fmla="*/ 5812997 h 6738329"/>
              <a:gd name="connsiteX4359" fmla="*/ 947198 w 12191368"/>
              <a:gd name="connsiteY4359" fmla="*/ 5808173 h 6738329"/>
              <a:gd name="connsiteX4360" fmla="*/ 940412 w 12191368"/>
              <a:gd name="connsiteY4360" fmla="*/ 5803558 h 6738329"/>
              <a:gd name="connsiteX4361" fmla="*/ 934025 w 12191368"/>
              <a:gd name="connsiteY4361" fmla="*/ 5798943 h 6738329"/>
              <a:gd name="connsiteX4362" fmla="*/ 928038 w 12191368"/>
              <a:gd name="connsiteY4362" fmla="*/ 5793909 h 6738329"/>
              <a:gd name="connsiteX4363" fmla="*/ 922849 w 12191368"/>
              <a:gd name="connsiteY4363" fmla="*/ 5789085 h 6738329"/>
              <a:gd name="connsiteX4364" fmla="*/ 918458 w 12191368"/>
              <a:gd name="connsiteY4364" fmla="*/ 5784051 h 6738329"/>
              <a:gd name="connsiteX4365" fmla="*/ 914467 w 12191368"/>
              <a:gd name="connsiteY4365" fmla="*/ 5779017 h 6738329"/>
              <a:gd name="connsiteX4366" fmla="*/ 910874 w 12191368"/>
              <a:gd name="connsiteY4366" fmla="*/ 5773773 h 6738329"/>
              <a:gd name="connsiteX4367" fmla="*/ 908479 w 12191368"/>
              <a:gd name="connsiteY4367" fmla="*/ 5772095 h 6738329"/>
              <a:gd name="connsiteX4368" fmla="*/ 906883 w 12191368"/>
              <a:gd name="connsiteY4368" fmla="*/ 5770207 h 6738329"/>
              <a:gd name="connsiteX4369" fmla="*/ 906484 w 12191368"/>
              <a:gd name="connsiteY4369" fmla="*/ 5768319 h 6738329"/>
              <a:gd name="connsiteX4370" fmla="*/ 906883 w 12191368"/>
              <a:gd name="connsiteY4370" fmla="*/ 5766222 h 6738329"/>
              <a:gd name="connsiteX4371" fmla="*/ 903291 w 12191368"/>
              <a:gd name="connsiteY4371" fmla="*/ 5763495 h 6738329"/>
              <a:gd name="connsiteX4372" fmla="*/ 900097 w 12191368"/>
              <a:gd name="connsiteY4372" fmla="*/ 5760349 h 6738329"/>
              <a:gd name="connsiteX4373" fmla="*/ 897702 w 12191368"/>
              <a:gd name="connsiteY4373" fmla="*/ 5757202 h 6738329"/>
              <a:gd name="connsiteX4374" fmla="*/ 895707 w 12191368"/>
              <a:gd name="connsiteY4374" fmla="*/ 5753846 h 6738329"/>
              <a:gd name="connsiteX4375" fmla="*/ 894110 w 12191368"/>
              <a:gd name="connsiteY4375" fmla="*/ 5750490 h 6738329"/>
              <a:gd name="connsiteX4376" fmla="*/ 893311 w 12191368"/>
              <a:gd name="connsiteY4376" fmla="*/ 5747134 h 6738329"/>
              <a:gd name="connsiteX4377" fmla="*/ 891715 w 12191368"/>
              <a:gd name="connsiteY4377" fmla="*/ 5739583 h 6738329"/>
              <a:gd name="connsiteX4378" fmla="*/ 890118 w 12191368"/>
              <a:gd name="connsiteY4378" fmla="*/ 5732032 h 6738329"/>
              <a:gd name="connsiteX4379" fmla="*/ 889320 w 12191368"/>
              <a:gd name="connsiteY4379" fmla="*/ 5727836 h 6738329"/>
              <a:gd name="connsiteX4380" fmla="*/ 888123 w 12191368"/>
              <a:gd name="connsiteY4380" fmla="*/ 5723432 h 6738329"/>
              <a:gd name="connsiteX4381" fmla="*/ 886526 w 12191368"/>
              <a:gd name="connsiteY4381" fmla="*/ 5719236 h 6738329"/>
              <a:gd name="connsiteX4382" fmla="*/ 884531 w 12191368"/>
              <a:gd name="connsiteY4382" fmla="*/ 5714832 h 6738329"/>
              <a:gd name="connsiteX4383" fmla="*/ 881736 w 12191368"/>
              <a:gd name="connsiteY4383" fmla="*/ 5710427 h 6738329"/>
              <a:gd name="connsiteX4384" fmla="*/ 878543 w 12191368"/>
              <a:gd name="connsiteY4384" fmla="*/ 5705393 h 6738329"/>
              <a:gd name="connsiteX4385" fmla="*/ 873753 w 12191368"/>
              <a:gd name="connsiteY4385" fmla="*/ 5716300 h 6738329"/>
              <a:gd name="connsiteX4386" fmla="*/ 869363 w 12191368"/>
              <a:gd name="connsiteY4386" fmla="*/ 5726998 h 6738329"/>
              <a:gd name="connsiteX4387" fmla="*/ 860581 w 12191368"/>
              <a:gd name="connsiteY4387" fmla="*/ 5747763 h 6738329"/>
              <a:gd name="connsiteX4388" fmla="*/ 852598 w 12191368"/>
              <a:gd name="connsiteY4388" fmla="*/ 5767900 h 6738329"/>
              <a:gd name="connsiteX4389" fmla="*/ 845014 w 12191368"/>
              <a:gd name="connsiteY4389" fmla="*/ 5787407 h 6738329"/>
              <a:gd name="connsiteX4390" fmla="*/ 841023 w 12191368"/>
              <a:gd name="connsiteY4390" fmla="*/ 5797056 h 6738329"/>
              <a:gd name="connsiteX4391" fmla="*/ 836632 w 12191368"/>
              <a:gd name="connsiteY4391" fmla="*/ 5806495 h 6738329"/>
              <a:gd name="connsiteX4392" fmla="*/ 831843 w 12191368"/>
              <a:gd name="connsiteY4392" fmla="*/ 5815934 h 6738329"/>
              <a:gd name="connsiteX4393" fmla="*/ 826653 w 12191368"/>
              <a:gd name="connsiteY4393" fmla="*/ 5825163 h 6738329"/>
              <a:gd name="connsiteX4394" fmla="*/ 821464 w 12191368"/>
              <a:gd name="connsiteY4394" fmla="*/ 5834182 h 6738329"/>
              <a:gd name="connsiteX4395" fmla="*/ 815877 w 12191368"/>
              <a:gd name="connsiteY4395" fmla="*/ 5843202 h 6738329"/>
              <a:gd name="connsiteX4396" fmla="*/ 809490 w 12191368"/>
              <a:gd name="connsiteY4396" fmla="*/ 5852221 h 6738329"/>
              <a:gd name="connsiteX4397" fmla="*/ 802704 w 12191368"/>
              <a:gd name="connsiteY4397" fmla="*/ 5860821 h 6738329"/>
              <a:gd name="connsiteX4398" fmla="*/ 711698 w 12191368"/>
              <a:gd name="connsiteY4398" fmla="*/ 6051489 h 6738329"/>
              <a:gd name="connsiteX4399" fmla="*/ 712097 w 12191368"/>
              <a:gd name="connsiteY4399" fmla="*/ 6051489 h 6738329"/>
              <a:gd name="connsiteX4400" fmla="*/ 710501 w 12191368"/>
              <a:gd name="connsiteY4400" fmla="*/ 6058411 h 6738329"/>
              <a:gd name="connsiteX4401" fmla="*/ 708904 w 12191368"/>
              <a:gd name="connsiteY4401" fmla="*/ 6065333 h 6738329"/>
              <a:gd name="connsiteX4402" fmla="*/ 704513 w 12191368"/>
              <a:gd name="connsiteY4402" fmla="*/ 6078967 h 6738329"/>
              <a:gd name="connsiteX4403" fmla="*/ 699325 w 12191368"/>
              <a:gd name="connsiteY4403" fmla="*/ 6092601 h 6738329"/>
              <a:gd name="connsiteX4404" fmla="*/ 693337 w 12191368"/>
              <a:gd name="connsiteY4404" fmla="*/ 6105816 h 6738329"/>
              <a:gd name="connsiteX4405" fmla="*/ 686950 w 12191368"/>
              <a:gd name="connsiteY4405" fmla="*/ 6119030 h 6738329"/>
              <a:gd name="connsiteX4406" fmla="*/ 679765 w 12191368"/>
              <a:gd name="connsiteY4406" fmla="*/ 6132245 h 6738329"/>
              <a:gd name="connsiteX4407" fmla="*/ 671782 w 12191368"/>
              <a:gd name="connsiteY4407" fmla="*/ 6145250 h 6738329"/>
              <a:gd name="connsiteX4408" fmla="*/ 663002 w 12191368"/>
              <a:gd name="connsiteY4408" fmla="*/ 6158045 h 6738329"/>
              <a:gd name="connsiteX4409" fmla="*/ 654221 w 12191368"/>
              <a:gd name="connsiteY4409" fmla="*/ 6170839 h 6738329"/>
              <a:gd name="connsiteX4410" fmla="*/ 645039 w 12191368"/>
              <a:gd name="connsiteY4410" fmla="*/ 6183635 h 6738329"/>
              <a:gd name="connsiteX4411" fmla="*/ 635061 w 12191368"/>
              <a:gd name="connsiteY4411" fmla="*/ 6196430 h 6738329"/>
              <a:gd name="connsiteX4412" fmla="*/ 625082 w 12191368"/>
              <a:gd name="connsiteY4412" fmla="*/ 6209015 h 6738329"/>
              <a:gd name="connsiteX4413" fmla="*/ 604326 w 12191368"/>
              <a:gd name="connsiteY4413" fmla="*/ 6234395 h 6738329"/>
              <a:gd name="connsiteX4414" fmla="*/ 582772 w 12191368"/>
              <a:gd name="connsiteY4414" fmla="*/ 6259356 h 6738329"/>
              <a:gd name="connsiteX4415" fmla="*/ 580776 w 12191368"/>
              <a:gd name="connsiteY4415" fmla="*/ 6261664 h 6738329"/>
              <a:gd name="connsiteX4416" fmla="*/ 578381 w 12191368"/>
              <a:gd name="connsiteY4416" fmla="*/ 6263971 h 6738329"/>
              <a:gd name="connsiteX4417" fmla="*/ 575987 w 12191368"/>
              <a:gd name="connsiteY4417" fmla="*/ 6265439 h 6738329"/>
              <a:gd name="connsiteX4418" fmla="*/ 573990 w 12191368"/>
              <a:gd name="connsiteY4418" fmla="*/ 6266698 h 6738329"/>
              <a:gd name="connsiteX4419" fmla="*/ 571596 w 12191368"/>
              <a:gd name="connsiteY4419" fmla="*/ 6267746 h 6738329"/>
              <a:gd name="connsiteX4420" fmla="*/ 568403 w 12191368"/>
              <a:gd name="connsiteY4420" fmla="*/ 6268376 h 6738329"/>
              <a:gd name="connsiteX4421" fmla="*/ 566008 w 12191368"/>
              <a:gd name="connsiteY4421" fmla="*/ 6268795 h 6738329"/>
              <a:gd name="connsiteX4422" fmla="*/ 563613 w 12191368"/>
              <a:gd name="connsiteY4422" fmla="*/ 6269005 h 6738329"/>
              <a:gd name="connsiteX4423" fmla="*/ 561218 w 12191368"/>
              <a:gd name="connsiteY4423" fmla="*/ 6269215 h 6738329"/>
              <a:gd name="connsiteX4424" fmla="*/ 558424 w 12191368"/>
              <a:gd name="connsiteY4424" fmla="*/ 6269215 h 6738329"/>
              <a:gd name="connsiteX4425" fmla="*/ 553235 w 12191368"/>
              <a:gd name="connsiteY4425" fmla="*/ 6268795 h 6738329"/>
              <a:gd name="connsiteX4426" fmla="*/ 547247 w 12191368"/>
              <a:gd name="connsiteY4426" fmla="*/ 6268376 h 6738329"/>
              <a:gd name="connsiteX4427" fmla="*/ 541660 w 12191368"/>
              <a:gd name="connsiteY4427" fmla="*/ 6268166 h 6738329"/>
              <a:gd name="connsiteX4428" fmla="*/ 515316 w 12191368"/>
              <a:gd name="connsiteY4428" fmla="*/ 6268376 h 6738329"/>
              <a:gd name="connsiteX4429" fmla="*/ 489371 w 12191368"/>
              <a:gd name="connsiteY4429" fmla="*/ 6268795 h 6738329"/>
              <a:gd name="connsiteX4430" fmla="*/ 437481 w 12191368"/>
              <a:gd name="connsiteY4430" fmla="*/ 6269635 h 6738329"/>
              <a:gd name="connsiteX4431" fmla="*/ 414330 w 12191368"/>
              <a:gd name="connsiteY4431" fmla="*/ 6270683 h 6738329"/>
              <a:gd name="connsiteX4432" fmla="*/ 402356 w 12191368"/>
              <a:gd name="connsiteY4432" fmla="*/ 6271312 h 6738329"/>
              <a:gd name="connsiteX4433" fmla="*/ 390780 w 12191368"/>
              <a:gd name="connsiteY4433" fmla="*/ 6271942 h 6738329"/>
              <a:gd name="connsiteX4434" fmla="*/ 379204 w 12191368"/>
              <a:gd name="connsiteY4434" fmla="*/ 6272151 h 6738329"/>
              <a:gd name="connsiteX4435" fmla="*/ 367629 w 12191368"/>
              <a:gd name="connsiteY4435" fmla="*/ 6272151 h 6738329"/>
              <a:gd name="connsiteX4436" fmla="*/ 356852 w 12191368"/>
              <a:gd name="connsiteY4436" fmla="*/ 6271942 h 6738329"/>
              <a:gd name="connsiteX4437" fmla="*/ 346076 w 12191368"/>
              <a:gd name="connsiteY4437" fmla="*/ 6271103 h 6738329"/>
              <a:gd name="connsiteX4438" fmla="*/ 340487 w 12191368"/>
              <a:gd name="connsiteY4438" fmla="*/ 6270683 h 6738329"/>
              <a:gd name="connsiteX4439" fmla="*/ 335299 w 12191368"/>
              <a:gd name="connsiteY4439" fmla="*/ 6269844 h 6738329"/>
              <a:gd name="connsiteX4440" fmla="*/ 330109 w 12191368"/>
              <a:gd name="connsiteY4440" fmla="*/ 6269005 h 6738329"/>
              <a:gd name="connsiteX4441" fmla="*/ 325319 w 12191368"/>
              <a:gd name="connsiteY4441" fmla="*/ 6268166 h 6738329"/>
              <a:gd name="connsiteX4442" fmla="*/ 320131 w 12191368"/>
              <a:gd name="connsiteY4442" fmla="*/ 6266908 h 6738329"/>
              <a:gd name="connsiteX4443" fmla="*/ 315340 w 12191368"/>
              <a:gd name="connsiteY4443" fmla="*/ 6265649 h 6738329"/>
              <a:gd name="connsiteX4444" fmla="*/ 310950 w 12191368"/>
              <a:gd name="connsiteY4444" fmla="*/ 6264181 h 6738329"/>
              <a:gd name="connsiteX4445" fmla="*/ 306160 w 12191368"/>
              <a:gd name="connsiteY4445" fmla="*/ 6262503 h 6738329"/>
              <a:gd name="connsiteX4446" fmla="*/ 301770 w 12191368"/>
              <a:gd name="connsiteY4446" fmla="*/ 6260405 h 6738329"/>
              <a:gd name="connsiteX4447" fmla="*/ 297379 w 12191368"/>
              <a:gd name="connsiteY4447" fmla="*/ 6258308 h 6738329"/>
              <a:gd name="connsiteX4448" fmla="*/ 293388 w 12191368"/>
              <a:gd name="connsiteY4448" fmla="*/ 6256000 h 6738329"/>
              <a:gd name="connsiteX4449" fmla="*/ 289396 w 12191368"/>
              <a:gd name="connsiteY4449" fmla="*/ 6253483 h 6738329"/>
              <a:gd name="connsiteX4450" fmla="*/ 285404 w 12191368"/>
              <a:gd name="connsiteY4450" fmla="*/ 6250756 h 6738329"/>
              <a:gd name="connsiteX4451" fmla="*/ 281812 w 12191368"/>
              <a:gd name="connsiteY4451" fmla="*/ 6247610 h 6738329"/>
              <a:gd name="connsiteX4452" fmla="*/ 278220 w 12191368"/>
              <a:gd name="connsiteY4452" fmla="*/ 6244044 h 6738329"/>
              <a:gd name="connsiteX4453" fmla="*/ 274628 w 12191368"/>
              <a:gd name="connsiteY4453" fmla="*/ 6240688 h 6738329"/>
              <a:gd name="connsiteX4454" fmla="*/ 271434 w 12191368"/>
              <a:gd name="connsiteY4454" fmla="*/ 6240688 h 6738329"/>
              <a:gd name="connsiteX4455" fmla="*/ 267842 w 12191368"/>
              <a:gd name="connsiteY4455" fmla="*/ 6241107 h 6738329"/>
              <a:gd name="connsiteX4456" fmla="*/ 264649 w 12191368"/>
              <a:gd name="connsiteY4456" fmla="*/ 6241527 h 6738329"/>
              <a:gd name="connsiteX4457" fmla="*/ 261056 w 12191368"/>
              <a:gd name="connsiteY4457" fmla="*/ 6242157 h 6738329"/>
              <a:gd name="connsiteX4458" fmla="*/ 254669 w 12191368"/>
              <a:gd name="connsiteY4458" fmla="*/ 6243625 h 6738329"/>
              <a:gd name="connsiteX4459" fmla="*/ 248284 w 12191368"/>
              <a:gd name="connsiteY4459" fmla="*/ 6245512 h 6738329"/>
              <a:gd name="connsiteX4460" fmla="*/ 241498 w 12191368"/>
              <a:gd name="connsiteY4460" fmla="*/ 6247610 h 6738329"/>
              <a:gd name="connsiteX4461" fmla="*/ 235510 w 12191368"/>
              <a:gd name="connsiteY4461" fmla="*/ 6249707 h 6738329"/>
              <a:gd name="connsiteX4462" fmla="*/ 229124 w 12191368"/>
              <a:gd name="connsiteY4462" fmla="*/ 6251805 h 6738329"/>
              <a:gd name="connsiteX4463" fmla="*/ 222738 w 12191368"/>
              <a:gd name="connsiteY4463" fmla="*/ 6253693 h 6738329"/>
              <a:gd name="connsiteX4464" fmla="*/ 216351 w 12191368"/>
              <a:gd name="connsiteY4464" fmla="*/ 6255371 h 6738329"/>
              <a:gd name="connsiteX4465" fmla="*/ 209565 w 12191368"/>
              <a:gd name="connsiteY4465" fmla="*/ 6256839 h 6738329"/>
              <a:gd name="connsiteX4466" fmla="*/ 205973 w 12191368"/>
              <a:gd name="connsiteY4466" fmla="*/ 6257259 h 6738329"/>
              <a:gd name="connsiteX4467" fmla="*/ 202780 w 12191368"/>
              <a:gd name="connsiteY4467" fmla="*/ 6257678 h 6738329"/>
              <a:gd name="connsiteX4468" fmla="*/ 199188 w 12191368"/>
              <a:gd name="connsiteY4468" fmla="*/ 6257888 h 6738329"/>
              <a:gd name="connsiteX4469" fmla="*/ 195995 w 12191368"/>
              <a:gd name="connsiteY4469" fmla="*/ 6258098 h 6738329"/>
              <a:gd name="connsiteX4470" fmla="*/ 192402 w 12191368"/>
              <a:gd name="connsiteY4470" fmla="*/ 6257888 h 6738329"/>
              <a:gd name="connsiteX4471" fmla="*/ 188810 w 12191368"/>
              <a:gd name="connsiteY4471" fmla="*/ 6257678 h 6738329"/>
              <a:gd name="connsiteX4472" fmla="*/ 185218 w 12191368"/>
              <a:gd name="connsiteY4472" fmla="*/ 6257259 h 6738329"/>
              <a:gd name="connsiteX4473" fmla="*/ 181226 w 12191368"/>
              <a:gd name="connsiteY4473" fmla="*/ 6256630 h 6738329"/>
              <a:gd name="connsiteX4474" fmla="*/ 177235 w 12191368"/>
              <a:gd name="connsiteY4474" fmla="*/ 6255791 h 6738329"/>
              <a:gd name="connsiteX4475" fmla="*/ 173243 w 12191368"/>
              <a:gd name="connsiteY4475" fmla="*/ 6254532 h 6738329"/>
              <a:gd name="connsiteX4476" fmla="*/ 169251 w 12191368"/>
              <a:gd name="connsiteY4476" fmla="*/ 6253273 h 6738329"/>
              <a:gd name="connsiteX4477" fmla="*/ 165259 w 12191368"/>
              <a:gd name="connsiteY4477" fmla="*/ 6251596 h 6738329"/>
              <a:gd name="connsiteX4478" fmla="*/ 159672 w 12191368"/>
              <a:gd name="connsiteY4478" fmla="*/ 6253693 h 6738329"/>
              <a:gd name="connsiteX4479" fmla="*/ 153684 w 12191368"/>
              <a:gd name="connsiteY4479" fmla="*/ 6255791 h 6738329"/>
              <a:gd name="connsiteX4480" fmla="*/ 150891 w 12191368"/>
              <a:gd name="connsiteY4480" fmla="*/ 6256839 h 6738329"/>
              <a:gd name="connsiteX4481" fmla="*/ 148495 w 12191368"/>
              <a:gd name="connsiteY4481" fmla="*/ 6258098 h 6738329"/>
              <a:gd name="connsiteX4482" fmla="*/ 146499 w 12191368"/>
              <a:gd name="connsiteY4482" fmla="*/ 6259356 h 6738329"/>
              <a:gd name="connsiteX4483" fmla="*/ 145302 w 12191368"/>
              <a:gd name="connsiteY4483" fmla="*/ 6260615 h 6738329"/>
              <a:gd name="connsiteX4484" fmla="*/ 134126 w 12191368"/>
              <a:gd name="connsiteY4484" fmla="*/ 6274669 h 6738329"/>
              <a:gd name="connsiteX4485" fmla="*/ 124147 w 12191368"/>
              <a:gd name="connsiteY4485" fmla="*/ 6286834 h 6738329"/>
              <a:gd name="connsiteX4486" fmla="*/ 115366 w 12191368"/>
              <a:gd name="connsiteY4486" fmla="*/ 6297532 h 6738329"/>
              <a:gd name="connsiteX4487" fmla="*/ 106585 w 12191368"/>
              <a:gd name="connsiteY4487" fmla="*/ 6306341 h 6738329"/>
              <a:gd name="connsiteX4488" fmla="*/ 102593 w 12191368"/>
              <a:gd name="connsiteY4488" fmla="*/ 6310327 h 6738329"/>
              <a:gd name="connsiteX4489" fmla="*/ 98602 w 12191368"/>
              <a:gd name="connsiteY4489" fmla="*/ 6313893 h 6738329"/>
              <a:gd name="connsiteX4490" fmla="*/ 94610 w 12191368"/>
              <a:gd name="connsiteY4490" fmla="*/ 6317459 h 6738329"/>
              <a:gd name="connsiteX4491" fmla="*/ 90219 w 12191368"/>
              <a:gd name="connsiteY4491" fmla="*/ 6320395 h 6738329"/>
              <a:gd name="connsiteX4492" fmla="*/ 85828 w 12191368"/>
              <a:gd name="connsiteY4492" fmla="*/ 6323122 h 6738329"/>
              <a:gd name="connsiteX4493" fmla="*/ 81438 w 12191368"/>
              <a:gd name="connsiteY4493" fmla="*/ 6325429 h 6738329"/>
              <a:gd name="connsiteX4494" fmla="*/ 76249 w 12191368"/>
              <a:gd name="connsiteY4494" fmla="*/ 6327527 h 6738329"/>
              <a:gd name="connsiteX4495" fmla="*/ 71459 w 12191368"/>
              <a:gd name="connsiteY4495" fmla="*/ 6329414 h 6738329"/>
              <a:gd name="connsiteX4496" fmla="*/ 66270 w 12191368"/>
              <a:gd name="connsiteY4496" fmla="*/ 6331093 h 6738329"/>
              <a:gd name="connsiteX4497" fmla="*/ 61082 w 12191368"/>
              <a:gd name="connsiteY4497" fmla="*/ 6332771 h 6738329"/>
              <a:gd name="connsiteX4498" fmla="*/ 55094 w 12191368"/>
              <a:gd name="connsiteY4498" fmla="*/ 6334029 h 6738329"/>
              <a:gd name="connsiteX4499" fmla="*/ 49107 w 12191368"/>
              <a:gd name="connsiteY4499" fmla="*/ 6334868 h 6738329"/>
              <a:gd name="connsiteX4500" fmla="*/ 41922 w 12191368"/>
              <a:gd name="connsiteY4500" fmla="*/ 6335707 h 6738329"/>
              <a:gd name="connsiteX4501" fmla="*/ 34738 w 12191368"/>
              <a:gd name="connsiteY4501" fmla="*/ 6336337 h 6738329"/>
              <a:gd name="connsiteX4502" fmla="*/ 27154 w 12191368"/>
              <a:gd name="connsiteY4502" fmla="*/ 6336966 h 6738329"/>
              <a:gd name="connsiteX4503" fmla="*/ 19171 w 12191368"/>
              <a:gd name="connsiteY4503" fmla="*/ 6337175 h 6738329"/>
              <a:gd name="connsiteX4504" fmla="*/ 9990 w 12191368"/>
              <a:gd name="connsiteY4504" fmla="*/ 6337385 h 6738329"/>
              <a:gd name="connsiteX4505" fmla="*/ 810 w 12191368"/>
              <a:gd name="connsiteY4505" fmla="*/ 6337595 h 6738329"/>
              <a:gd name="connsiteX4506" fmla="*/ 0 w 12191368"/>
              <a:gd name="connsiteY4506" fmla="*/ 6337587 h 6738329"/>
              <a:gd name="connsiteX4507" fmla="*/ 0 w 12191368"/>
              <a:gd name="connsiteY4507" fmla="*/ 111564 h 6738329"/>
              <a:gd name="connsiteX4508" fmla="*/ 83 w 12191368"/>
              <a:gd name="connsiteY4508" fmla="*/ 111364 h 6738329"/>
              <a:gd name="connsiteX4509" fmla="*/ 6869 w 12191368"/>
              <a:gd name="connsiteY4509" fmla="*/ 96196 h 6738329"/>
              <a:gd name="connsiteX4510" fmla="*/ 12457 w 12191368"/>
              <a:gd name="connsiteY4510" fmla="*/ 80629 h 6738329"/>
              <a:gd name="connsiteX4511" fmla="*/ 17645 w 12191368"/>
              <a:gd name="connsiteY4511" fmla="*/ 65062 h 6738329"/>
              <a:gd name="connsiteX4512" fmla="*/ 20041 w 12191368"/>
              <a:gd name="connsiteY4512" fmla="*/ 57478 h 6738329"/>
              <a:gd name="connsiteX4513" fmla="*/ 22037 w 12191368"/>
              <a:gd name="connsiteY4513" fmla="*/ 49096 h 6738329"/>
              <a:gd name="connsiteX4514" fmla="*/ 23633 w 12191368"/>
              <a:gd name="connsiteY4514" fmla="*/ 41512 h 6738329"/>
              <a:gd name="connsiteX4515" fmla="*/ 24830 w 12191368"/>
              <a:gd name="connsiteY4515" fmla="*/ 33529 h 6738329"/>
              <a:gd name="connsiteX4516" fmla="*/ 26028 w 12191368"/>
              <a:gd name="connsiteY4516" fmla="*/ 25147 h 6738329"/>
              <a:gd name="connsiteX4517" fmla="*/ 26826 w 12191368"/>
              <a:gd name="connsiteY4517" fmla="*/ 17164 h 6738329"/>
              <a:gd name="connsiteX4518" fmla="*/ 26826 w 12191368"/>
              <a:gd name="connsiteY4518" fmla="*/ 15168 h 6738329"/>
              <a:gd name="connsiteX4519" fmla="*/ 27625 w 12191368"/>
              <a:gd name="connsiteY4519" fmla="*/ 13172 h 6738329"/>
              <a:gd name="connsiteX4520" fmla="*/ 28822 w 12191368"/>
              <a:gd name="connsiteY4520" fmla="*/ 11575 h 6738329"/>
              <a:gd name="connsiteX4521" fmla="*/ 30020 w 12191368"/>
              <a:gd name="connsiteY4521" fmla="*/ 9580 h 6738329"/>
              <a:gd name="connsiteX4522" fmla="*/ 33213 w 12191368"/>
              <a:gd name="connsiteY4522" fmla="*/ 6387 h 6738329"/>
              <a:gd name="connsiteX4523" fmla="*/ 36805 w 12191368"/>
              <a:gd name="connsiteY4523" fmla="*/ 3991 h 6738329"/>
              <a:gd name="connsiteX4524" fmla="*/ 39599 w 12191368"/>
              <a:gd name="connsiteY4524" fmla="*/ 2794 h 6738329"/>
              <a:gd name="connsiteX4525" fmla="*/ 43590 w 12191368"/>
              <a:gd name="connsiteY4525" fmla="*/ 1597 h 6738329"/>
              <a:gd name="connsiteX4526" fmla="*/ 48780 w 12191368"/>
              <a:gd name="connsiteY4526" fmla="*/ 798 h 6738329"/>
              <a:gd name="connsiteX4527" fmla="*/ 54368 w 12191368"/>
              <a:gd name="connsiteY4527" fmla="*/ 399 h 67383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 ang="0">
                <a:pos x="connsiteX1644" y="connsiteY1644"/>
              </a:cxn>
              <a:cxn ang="0">
                <a:pos x="connsiteX1645" y="connsiteY1645"/>
              </a:cxn>
              <a:cxn ang="0">
                <a:pos x="connsiteX1646" y="connsiteY1646"/>
              </a:cxn>
              <a:cxn ang="0">
                <a:pos x="connsiteX1647" y="connsiteY1647"/>
              </a:cxn>
              <a:cxn ang="0">
                <a:pos x="connsiteX1648" y="connsiteY1648"/>
              </a:cxn>
              <a:cxn ang="0">
                <a:pos x="connsiteX1649" y="connsiteY1649"/>
              </a:cxn>
              <a:cxn ang="0">
                <a:pos x="connsiteX1650" y="connsiteY1650"/>
              </a:cxn>
              <a:cxn ang="0">
                <a:pos x="connsiteX1651" y="connsiteY1651"/>
              </a:cxn>
              <a:cxn ang="0">
                <a:pos x="connsiteX1652" y="connsiteY1652"/>
              </a:cxn>
              <a:cxn ang="0">
                <a:pos x="connsiteX1653" y="connsiteY1653"/>
              </a:cxn>
              <a:cxn ang="0">
                <a:pos x="connsiteX1654" y="connsiteY1654"/>
              </a:cxn>
              <a:cxn ang="0">
                <a:pos x="connsiteX1655" y="connsiteY1655"/>
              </a:cxn>
              <a:cxn ang="0">
                <a:pos x="connsiteX1656" y="connsiteY1656"/>
              </a:cxn>
              <a:cxn ang="0">
                <a:pos x="connsiteX1657" y="connsiteY1657"/>
              </a:cxn>
              <a:cxn ang="0">
                <a:pos x="connsiteX1658" y="connsiteY1658"/>
              </a:cxn>
              <a:cxn ang="0">
                <a:pos x="connsiteX1659" y="connsiteY1659"/>
              </a:cxn>
              <a:cxn ang="0">
                <a:pos x="connsiteX1660" y="connsiteY1660"/>
              </a:cxn>
              <a:cxn ang="0">
                <a:pos x="connsiteX1661" y="connsiteY1661"/>
              </a:cxn>
              <a:cxn ang="0">
                <a:pos x="connsiteX1662" y="connsiteY1662"/>
              </a:cxn>
              <a:cxn ang="0">
                <a:pos x="connsiteX1663" y="connsiteY1663"/>
              </a:cxn>
              <a:cxn ang="0">
                <a:pos x="connsiteX1664" y="connsiteY1664"/>
              </a:cxn>
              <a:cxn ang="0">
                <a:pos x="connsiteX1665" y="connsiteY1665"/>
              </a:cxn>
              <a:cxn ang="0">
                <a:pos x="connsiteX1666" y="connsiteY1666"/>
              </a:cxn>
              <a:cxn ang="0">
                <a:pos x="connsiteX1667" y="connsiteY1667"/>
              </a:cxn>
              <a:cxn ang="0">
                <a:pos x="connsiteX1668" y="connsiteY1668"/>
              </a:cxn>
              <a:cxn ang="0">
                <a:pos x="connsiteX1669" y="connsiteY1669"/>
              </a:cxn>
              <a:cxn ang="0">
                <a:pos x="connsiteX1670" y="connsiteY1670"/>
              </a:cxn>
              <a:cxn ang="0">
                <a:pos x="connsiteX1671" y="connsiteY1671"/>
              </a:cxn>
              <a:cxn ang="0">
                <a:pos x="connsiteX1672" y="connsiteY1672"/>
              </a:cxn>
              <a:cxn ang="0">
                <a:pos x="connsiteX1673" y="connsiteY1673"/>
              </a:cxn>
              <a:cxn ang="0">
                <a:pos x="connsiteX1674" y="connsiteY1674"/>
              </a:cxn>
              <a:cxn ang="0">
                <a:pos x="connsiteX1675" y="connsiteY1675"/>
              </a:cxn>
              <a:cxn ang="0">
                <a:pos x="connsiteX1676" y="connsiteY1676"/>
              </a:cxn>
              <a:cxn ang="0">
                <a:pos x="connsiteX1677" y="connsiteY1677"/>
              </a:cxn>
              <a:cxn ang="0">
                <a:pos x="connsiteX1678" y="connsiteY1678"/>
              </a:cxn>
              <a:cxn ang="0">
                <a:pos x="connsiteX1679" y="connsiteY1679"/>
              </a:cxn>
              <a:cxn ang="0">
                <a:pos x="connsiteX1680" y="connsiteY1680"/>
              </a:cxn>
              <a:cxn ang="0">
                <a:pos x="connsiteX1681" y="connsiteY1681"/>
              </a:cxn>
              <a:cxn ang="0">
                <a:pos x="connsiteX1682" y="connsiteY1682"/>
              </a:cxn>
              <a:cxn ang="0">
                <a:pos x="connsiteX1683" y="connsiteY1683"/>
              </a:cxn>
              <a:cxn ang="0">
                <a:pos x="connsiteX1684" y="connsiteY1684"/>
              </a:cxn>
              <a:cxn ang="0">
                <a:pos x="connsiteX1685" y="connsiteY1685"/>
              </a:cxn>
              <a:cxn ang="0">
                <a:pos x="connsiteX1686" y="connsiteY1686"/>
              </a:cxn>
              <a:cxn ang="0">
                <a:pos x="connsiteX1687" y="connsiteY1687"/>
              </a:cxn>
              <a:cxn ang="0">
                <a:pos x="connsiteX1688" y="connsiteY1688"/>
              </a:cxn>
              <a:cxn ang="0">
                <a:pos x="connsiteX1689" y="connsiteY1689"/>
              </a:cxn>
              <a:cxn ang="0">
                <a:pos x="connsiteX1690" y="connsiteY1690"/>
              </a:cxn>
              <a:cxn ang="0">
                <a:pos x="connsiteX1691" y="connsiteY1691"/>
              </a:cxn>
              <a:cxn ang="0">
                <a:pos x="connsiteX1692" y="connsiteY1692"/>
              </a:cxn>
              <a:cxn ang="0">
                <a:pos x="connsiteX1693" y="connsiteY1693"/>
              </a:cxn>
              <a:cxn ang="0">
                <a:pos x="connsiteX1694" y="connsiteY1694"/>
              </a:cxn>
              <a:cxn ang="0">
                <a:pos x="connsiteX1695" y="connsiteY1695"/>
              </a:cxn>
              <a:cxn ang="0">
                <a:pos x="connsiteX1696" y="connsiteY1696"/>
              </a:cxn>
              <a:cxn ang="0">
                <a:pos x="connsiteX1697" y="connsiteY1697"/>
              </a:cxn>
              <a:cxn ang="0">
                <a:pos x="connsiteX1698" y="connsiteY1698"/>
              </a:cxn>
              <a:cxn ang="0">
                <a:pos x="connsiteX1699" y="connsiteY1699"/>
              </a:cxn>
              <a:cxn ang="0">
                <a:pos x="connsiteX1700" y="connsiteY1700"/>
              </a:cxn>
              <a:cxn ang="0">
                <a:pos x="connsiteX1701" y="connsiteY1701"/>
              </a:cxn>
              <a:cxn ang="0">
                <a:pos x="connsiteX1702" y="connsiteY1702"/>
              </a:cxn>
              <a:cxn ang="0">
                <a:pos x="connsiteX1703" y="connsiteY1703"/>
              </a:cxn>
              <a:cxn ang="0">
                <a:pos x="connsiteX1704" y="connsiteY1704"/>
              </a:cxn>
              <a:cxn ang="0">
                <a:pos x="connsiteX1705" y="connsiteY1705"/>
              </a:cxn>
              <a:cxn ang="0">
                <a:pos x="connsiteX1706" y="connsiteY1706"/>
              </a:cxn>
              <a:cxn ang="0">
                <a:pos x="connsiteX1707" y="connsiteY1707"/>
              </a:cxn>
              <a:cxn ang="0">
                <a:pos x="connsiteX1708" y="connsiteY1708"/>
              </a:cxn>
              <a:cxn ang="0">
                <a:pos x="connsiteX1709" y="connsiteY1709"/>
              </a:cxn>
              <a:cxn ang="0">
                <a:pos x="connsiteX1710" y="connsiteY1710"/>
              </a:cxn>
              <a:cxn ang="0">
                <a:pos x="connsiteX1711" y="connsiteY1711"/>
              </a:cxn>
              <a:cxn ang="0">
                <a:pos x="connsiteX1712" y="connsiteY1712"/>
              </a:cxn>
              <a:cxn ang="0">
                <a:pos x="connsiteX1713" y="connsiteY1713"/>
              </a:cxn>
              <a:cxn ang="0">
                <a:pos x="connsiteX1714" y="connsiteY1714"/>
              </a:cxn>
              <a:cxn ang="0">
                <a:pos x="connsiteX1715" y="connsiteY1715"/>
              </a:cxn>
              <a:cxn ang="0">
                <a:pos x="connsiteX1716" y="connsiteY1716"/>
              </a:cxn>
              <a:cxn ang="0">
                <a:pos x="connsiteX1717" y="connsiteY1717"/>
              </a:cxn>
              <a:cxn ang="0">
                <a:pos x="connsiteX1718" y="connsiteY1718"/>
              </a:cxn>
              <a:cxn ang="0">
                <a:pos x="connsiteX1719" y="connsiteY1719"/>
              </a:cxn>
              <a:cxn ang="0">
                <a:pos x="connsiteX1720" y="connsiteY1720"/>
              </a:cxn>
              <a:cxn ang="0">
                <a:pos x="connsiteX1721" y="connsiteY1721"/>
              </a:cxn>
              <a:cxn ang="0">
                <a:pos x="connsiteX1722" y="connsiteY1722"/>
              </a:cxn>
              <a:cxn ang="0">
                <a:pos x="connsiteX1723" y="connsiteY1723"/>
              </a:cxn>
              <a:cxn ang="0">
                <a:pos x="connsiteX1724" y="connsiteY1724"/>
              </a:cxn>
              <a:cxn ang="0">
                <a:pos x="connsiteX1725" y="connsiteY1725"/>
              </a:cxn>
              <a:cxn ang="0">
                <a:pos x="connsiteX1726" y="connsiteY1726"/>
              </a:cxn>
              <a:cxn ang="0">
                <a:pos x="connsiteX1727" y="connsiteY1727"/>
              </a:cxn>
              <a:cxn ang="0">
                <a:pos x="connsiteX1728" y="connsiteY1728"/>
              </a:cxn>
              <a:cxn ang="0">
                <a:pos x="connsiteX1729" y="connsiteY1729"/>
              </a:cxn>
              <a:cxn ang="0">
                <a:pos x="connsiteX1730" y="connsiteY1730"/>
              </a:cxn>
              <a:cxn ang="0">
                <a:pos x="connsiteX1731" y="connsiteY1731"/>
              </a:cxn>
              <a:cxn ang="0">
                <a:pos x="connsiteX1732" y="connsiteY1732"/>
              </a:cxn>
              <a:cxn ang="0">
                <a:pos x="connsiteX1733" y="connsiteY1733"/>
              </a:cxn>
              <a:cxn ang="0">
                <a:pos x="connsiteX1734" y="connsiteY1734"/>
              </a:cxn>
              <a:cxn ang="0">
                <a:pos x="connsiteX1735" y="connsiteY1735"/>
              </a:cxn>
              <a:cxn ang="0">
                <a:pos x="connsiteX1736" y="connsiteY1736"/>
              </a:cxn>
              <a:cxn ang="0">
                <a:pos x="connsiteX1737" y="connsiteY1737"/>
              </a:cxn>
              <a:cxn ang="0">
                <a:pos x="connsiteX1738" y="connsiteY1738"/>
              </a:cxn>
              <a:cxn ang="0">
                <a:pos x="connsiteX1739" y="connsiteY1739"/>
              </a:cxn>
              <a:cxn ang="0">
                <a:pos x="connsiteX1740" y="connsiteY1740"/>
              </a:cxn>
              <a:cxn ang="0">
                <a:pos x="connsiteX1741" y="connsiteY1741"/>
              </a:cxn>
              <a:cxn ang="0">
                <a:pos x="connsiteX1742" y="connsiteY1742"/>
              </a:cxn>
              <a:cxn ang="0">
                <a:pos x="connsiteX1743" y="connsiteY1743"/>
              </a:cxn>
              <a:cxn ang="0">
                <a:pos x="connsiteX1744" y="connsiteY1744"/>
              </a:cxn>
              <a:cxn ang="0">
                <a:pos x="connsiteX1745" y="connsiteY1745"/>
              </a:cxn>
              <a:cxn ang="0">
                <a:pos x="connsiteX1746" y="connsiteY1746"/>
              </a:cxn>
              <a:cxn ang="0">
                <a:pos x="connsiteX1747" y="connsiteY1747"/>
              </a:cxn>
              <a:cxn ang="0">
                <a:pos x="connsiteX1748" y="connsiteY1748"/>
              </a:cxn>
              <a:cxn ang="0">
                <a:pos x="connsiteX1749" y="connsiteY1749"/>
              </a:cxn>
              <a:cxn ang="0">
                <a:pos x="connsiteX1750" y="connsiteY1750"/>
              </a:cxn>
              <a:cxn ang="0">
                <a:pos x="connsiteX1751" y="connsiteY1751"/>
              </a:cxn>
              <a:cxn ang="0">
                <a:pos x="connsiteX1752" y="connsiteY1752"/>
              </a:cxn>
              <a:cxn ang="0">
                <a:pos x="connsiteX1753" y="connsiteY1753"/>
              </a:cxn>
              <a:cxn ang="0">
                <a:pos x="connsiteX1754" y="connsiteY1754"/>
              </a:cxn>
              <a:cxn ang="0">
                <a:pos x="connsiteX1755" y="connsiteY1755"/>
              </a:cxn>
              <a:cxn ang="0">
                <a:pos x="connsiteX1756" y="connsiteY1756"/>
              </a:cxn>
              <a:cxn ang="0">
                <a:pos x="connsiteX1757" y="connsiteY1757"/>
              </a:cxn>
              <a:cxn ang="0">
                <a:pos x="connsiteX1758" y="connsiteY1758"/>
              </a:cxn>
              <a:cxn ang="0">
                <a:pos x="connsiteX1759" y="connsiteY1759"/>
              </a:cxn>
              <a:cxn ang="0">
                <a:pos x="connsiteX1760" y="connsiteY1760"/>
              </a:cxn>
              <a:cxn ang="0">
                <a:pos x="connsiteX1761" y="connsiteY1761"/>
              </a:cxn>
              <a:cxn ang="0">
                <a:pos x="connsiteX1762" y="connsiteY1762"/>
              </a:cxn>
              <a:cxn ang="0">
                <a:pos x="connsiteX1763" y="connsiteY1763"/>
              </a:cxn>
              <a:cxn ang="0">
                <a:pos x="connsiteX1764" y="connsiteY1764"/>
              </a:cxn>
              <a:cxn ang="0">
                <a:pos x="connsiteX1765" y="connsiteY1765"/>
              </a:cxn>
              <a:cxn ang="0">
                <a:pos x="connsiteX1766" y="connsiteY1766"/>
              </a:cxn>
              <a:cxn ang="0">
                <a:pos x="connsiteX1767" y="connsiteY1767"/>
              </a:cxn>
              <a:cxn ang="0">
                <a:pos x="connsiteX1768" y="connsiteY1768"/>
              </a:cxn>
              <a:cxn ang="0">
                <a:pos x="connsiteX1769" y="connsiteY1769"/>
              </a:cxn>
              <a:cxn ang="0">
                <a:pos x="connsiteX1770" y="connsiteY1770"/>
              </a:cxn>
              <a:cxn ang="0">
                <a:pos x="connsiteX1771" y="connsiteY1771"/>
              </a:cxn>
              <a:cxn ang="0">
                <a:pos x="connsiteX1772" y="connsiteY1772"/>
              </a:cxn>
              <a:cxn ang="0">
                <a:pos x="connsiteX1773" y="connsiteY1773"/>
              </a:cxn>
              <a:cxn ang="0">
                <a:pos x="connsiteX1774" y="connsiteY1774"/>
              </a:cxn>
              <a:cxn ang="0">
                <a:pos x="connsiteX1775" y="connsiteY1775"/>
              </a:cxn>
              <a:cxn ang="0">
                <a:pos x="connsiteX1776" y="connsiteY1776"/>
              </a:cxn>
              <a:cxn ang="0">
                <a:pos x="connsiteX1777" y="connsiteY1777"/>
              </a:cxn>
              <a:cxn ang="0">
                <a:pos x="connsiteX1778" y="connsiteY1778"/>
              </a:cxn>
              <a:cxn ang="0">
                <a:pos x="connsiteX1779" y="connsiteY1779"/>
              </a:cxn>
              <a:cxn ang="0">
                <a:pos x="connsiteX1780" y="connsiteY1780"/>
              </a:cxn>
              <a:cxn ang="0">
                <a:pos x="connsiteX1781" y="connsiteY1781"/>
              </a:cxn>
              <a:cxn ang="0">
                <a:pos x="connsiteX1782" y="connsiteY1782"/>
              </a:cxn>
              <a:cxn ang="0">
                <a:pos x="connsiteX1783" y="connsiteY1783"/>
              </a:cxn>
              <a:cxn ang="0">
                <a:pos x="connsiteX1784" y="connsiteY1784"/>
              </a:cxn>
              <a:cxn ang="0">
                <a:pos x="connsiteX1785" y="connsiteY1785"/>
              </a:cxn>
              <a:cxn ang="0">
                <a:pos x="connsiteX1786" y="connsiteY1786"/>
              </a:cxn>
              <a:cxn ang="0">
                <a:pos x="connsiteX1787" y="connsiteY1787"/>
              </a:cxn>
              <a:cxn ang="0">
                <a:pos x="connsiteX1788" y="connsiteY1788"/>
              </a:cxn>
              <a:cxn ang="0">
                <a:pos x="connsiteX1789" y="connsiteY1789"/>
              </a:cxn>
              <a:cxn ang="0">
                <a:pos x="connsiteX1790" y="connsiteY1790"/>
              </a:cxn>
              <a:cxn ang="0">
                <a:pos x="connsiteX1791" y="connsiteY1791"/>
              </a:cxn>
              <a:cxn ang="0">
                <a:pos x="connsiteX1792" y="connsiteY1792"/>
              </a:cxn>
              <a:cxn ang="0">
                <a:pos x="connsiteX1793" y="connsiteY1793"/>
              </a:cxn>
              <a:cxn ang="0">
                <a:pos x="connsiteX1794" y="connsiteY1794"/>
              </a:cxn>
              <a:cxn ang="0">
                <a:pos x="connsiteX1795" y="connsiteY1795"/>
              </a:cxn>
              <a:cxn ang="0">
                <a:pos x="connsiteX1796" y="connsiteY1796"/>
              </a:cxn>
              <a:cxn ang="0">
                <a:pos x="connsiteX1797" y="connsiteY1797"/>
              </a:cxn>
              <a:cxn ang="0">
                <a:pos x="connsiteX1798" y="connsiteY1798"/>
              </a:cxn>
              <a:cxn ang="0">
                <a:pos x="connsiteX1799" y="connsiteY1799"/>
              </a:cxn>
              <a:cxn ang="0">
                <a:pos x="connsiteX1800" y="connsiteY1800"/>
              </a:cxn>
              <a:cxn ang="0">
                <a:pos x="connsiteX1801" y="connsiteY1801"/>
              </a:cxn>
              <a:cxn ang="0">
                <a:pos x="connsiteX1802" y="connsiteY1802"/>
              </a:cxn>
              <a:cxn ang="0">
                <a:pos x="connsiteX1803" y="connsiteY1803"/>
              </a:cxn>
              <a:cxn ang="0">
                <a:pos x="connsiteX1804" y="connsiteY1804"/>
              </a:cxn>
              <a:cxn ang="0">
                <a:pos x="connsiteX1805" y="connsiteY1805"/>
              </a:cxn>
              <a:cxn ang="0">
                <a:pos x="connsiteX1806" y="connsiteY1806"/>
              </a:cxn>
              <a:cxn ang="0">
                <a:pos x="connsiteX1807" y="connsiteY1807"/>
              </a:cxn>
              <a:cxn ang="0">
                <a:pos x="connsiteX1808" y="connsiteY1808"/>
              </a:cxn>
              <a:cxn ang="0">
                <a:pos x="connsiteX1809" y="connsiteY1809"/>
              </a:cxn>
              <a:cxn ang="0">
                <a:pos x="connsiteX1810" y="connsiteY1810"/>
              </a:cxn>
              <a:cxn ang="0">
                <a:pos x="connsiteX1811" y="connsiteY1811"/>
              </a:cxn>
              <a:cxn ang="0">
                <a:pos x="connsiteX1812" y="connsiteY1812"/>
              </a:cxn>
              <a:cxn ang="0">
                <a:pos x="connsiteX1813" y="connsiteY1813"/>
              </a:cxn>
              <a:cxn ang="0">
                <a:pos x="connsiteX1814" y="connsiteY1814"/>
              </a:cxn>
              <a:cxn ang="0">
                <a:pos x="connsiteX1815" y="connsiteY1815"/>
              </a:cxn>
              <a:cxn ang="0">
                <a:pos x="connsiteX1816" y="connsiteY1816"/>
              </a:cxn>
              <a:cxn ang="0">
                <a:pos x="connsiteX1817" y="connsiteY1817"/>
              </a:cxn>
              <a:cxn ang="0">
                <a:pos x="connsiteX1818" y="connsiteY1818"/>
              </a:cxn>
              <a:cxn ang="0">
                <a:pos x="connsiteX1819" y="connsiteY1819"/>
              </a:cxn>
              <a:cxn ang="0">
                <a:pos x="connsiteX1820" y="connsiteY1820"/>
              </a:cxn>
              <a:cxn ang="0">
                <a:pos x="connsiteX1821" y="connsiteY1821"/>
              </a:cxn>
              <a:cxn ang="0">
                <a:pos x="connsiteX1822" y="connsiteY1822"/>
              </a:cxn>
              <a:cxn ang="0">
                <a:pos x="connsiteX1823" y="connsiteY1823"/>
              </a:cxn>
              <a:cxn ang="0">
                <a:pos x="connsiteX1824" y="connsiteY1824"/>
              </a:cxn>
              <a:cxn ang="0">
                <a:pos x="connsiteX1825" y="connsiteY1825"/>
              </a:cxn>
              <a:cxn ang="0">
                <a:pos x="connsiteX1826" y="connsiteY1826"/>
              </a:cxn>
              <a:cxn ang="0">
                <a:pos x="connsiteX1827" y="connsiteY1827"/>
              </a:cxn>
              <a:cxn ang="0">
                <a:pos x="connsiteX1828" y="connsiteY1828"/>
              </a:cxn>
              <a:cxn ang="0">
                <a:pos x="connsiteX1829" y="connsiteY1829"/>
              </a:cxn>
              <a:cxn ang="0">
                <a:pos x="connsiteX1830" y="connsiteY1830"/>
              </a:cxn>
              <a:cxn ang="0">
                <a:pos x="connsiteX1831" y="connsiteY1831"/>
              </a:cxn>
              <a:cxn ang="0">
                <a:pos x="connsiteX1832" y="connsiteY1832"/>
              </a:cxn>
              <a:cxn ang="0">
                <a:pos x="connsiteX1833" y="connsiteY1833"/>
              </a:cxn>
              <a:cxn ang="0">
                <a:pos x="connsiteX1834" y="connsiteY1834"/>
              </a:cxn>
              <a:cxn ang="0">
                <a:pos x="connsiteX1835" y="connsiteY1835"/>
              </a:cxn>
              <a:cxn ang="0">
                <a:pos x="connsiteX1836" y="connsiteY1836"/>
              </a:cxn>
              <a:cxn ang="0">
                <a:pos x="connsiteX1837" y="connsiteY1837"/>
              </a:cxn>
              <a:cxn ang="0">
                <a:pos x="connsiteX1838" y="connsiteY1838"/>
              </a:cxn>
              <a:cxn ang="0">
                <a:pos x="connsiteX1839" y="connsiteY1839"/>
              </a:cxn>
              <a:cxn ang="0">
                <a:pos x="connsiteX1840" y="connsiteY1840"/>
              </a:cxn>
              <a:cxn ang="0">
                <a:pos x="connsiteX1841" y="connsiteY1841"/>
              </a:cxn>
              <a:cxn ang="0">
                <a:pos x="connsiteX1842" y="connsiteY1842"/>
              </a:cxn>
              <a:cxn ang="0">
                <a:pos x="connsiteX1843" y="connsiteY1843"/>
              </a:cxn>
              <a:cxn ang="0">
                <a:pos x="connsiteX1844" y="connsiteY1844"/>
              </a:cxn>
              <a:cxn ang="0">
                <a:pos x="connsiteX1845" y="connsiteY1845"/>
              </a:cxn>
              <a:cxn ang="0">
                <a:pos x="connsiteX1846" y="connsiteY1846"/>
              </a:cxn>
              <a:cxn ang="0">
                <a:pos x="connsiteX1847" y="connsiteY1847"/>
              </a:cxn>
              <a:cxn ang="0">
                <a:pos x="connsiteX1848" y="connsiteY1848"/>
              </a:cxn>
              <a:cxn ang="0">
                <a:pos x="connsiteX1849" y="connsiteY1849"/>
              </a:cxn>
              <a:cxn ang="0">
                <a:pos x="connsiteX1850" y="connsiteY1850"/>
              </a:cxn>
              <a:cxn ang="0">
                <a:pos x="connsiteX1851" y="connsiteY1851"/>
              </a:cxn>
              <a:cxn ang="0">
                <a:pos x="connsiteX1852" y="connsiteY1852"/>
              </a:cxn>
              <a:cxn ang="0">
                <a:pos x="connsiteX1853" y="connsiteY1853"/>
              </a:cxn>
              <a:cxn ang="0">
                <a:pos x="connsiteX1854" y="connsiteY1854"/>
              </a:cxn>
              <a:cxn ang="0">
                <a:pos x="connsiteX1855" y="connsiteY1855"/>
              </a:cxn>
              <a:cxn ang="0">
                <a:pos x="connsiteX1856" y="connsiteY1856"/>
              </a:cxn>
              <a:cxn ang="0">
                <a:pos x="connsiteX1857" y="connsiteY1857"/>
              </a:cxn>
              <a:cxn ang="0">
                <a:pos x="connsiteX1858" y="connsiteY1858"/>
              </a:cxn>
              <a:cxn ang="0">
                <a:pos x="connsiteX1859" y="connsiteY1859"/>
              </a:cxn>
              <a:cxn ang="0">
                <a:pos x="connsiteX1860" y="connsiteY1860"/>
              </a:cxn>
              <a:cxn ang="0">
                <a:pos x="connsiteX1861" y="connsiteY1861"/>
              </a:cxn>
              <a:cxn ang="0">
                <a:pos x="connsiteX1862" y="connsiteY1862"/>
              </a:cxn>
              <a:cxn ang="0">
                <a:pos x="connsiteX1863" y="connsiteY1863"/>
              </a:cxn>
              <a:cxn ang="0">
                <a:pos x="connsiteX1864" y="connsiteY1864"/>
              </a:cxn>
              <a:cxn ang="0">
                <a:pos x="connsiteX1865" y="connsiteY1865"/>
              </a:cxn>
              <a:cxn ang="0">
                <a:pos x="connsiteX1866" y="connsiteY1866"/>
              </a:cxn>
              <a:cxn ang="0">
                <a:pos x="connsiteX1867" y="connsiteY1867"/>
              </a:cxn>
              <a:cxn ang="0">
                <a:pos x="connsiteX1868" y="connsiteY1868"/>
              </a:cxn>
              <a:cxn ang="0">
                <a:pos x="connsiteX1869" y="connsiteY1869"/>
              </a:cxn>
              <a:cxn ang="0">
                <a:pos x="connsiteX1870" y="connsiteY1870"/>
              </a:cxn>
              <a:cxn ang="0">
                <a:pos x="connsiteX1871" y="connsiteY1871"/>
              </a:cxn>
              <a:cxn ang="0">
                <a:pos x="connsiteX1872" y="connsiteY1872"/>
              </a:cxn>
              <a:cxn ang="0">
                <a:pos x="connsiteX1873" y="connsiteY1873"/>
              </a:cxn>
              <a:cxn ang="0">
                <a:pos x="connsiteX1874" y="connsiteY1874"/>
              </a:cxn>
              <a:cxn ang="0">
                <a:pos x="connsiteX1875" y="connsiteY1875"/>
              </a:cxn>
              <a:cxn ang="0">
                <a:pos x="connsiteX1876" y="connsiteY1876"/>
              </a:cxn>
              <a:cxn ang="0">
                <a:pos x="connsiteX1877" y="connsiteY1877"/>
              </a:cxn>
              <a:cxn ang="0">
                <a:pos x="connsiteX1878" y="connsiteY1878"/>
              </a:cxn>
              <a:cxn ang="0">
                <a:pos x="connsiteX1879" y="connsiteY1879"/>
              </a:cxn>
              <a:cxn ang="0">
                <a:pos x="connsiteX1880" y="connsiteY1880"/>
              </a:cxn>
              <a:cxn ang="0">
                <a:pos x="connsiteX1881" y="connsiteY1881"/>
              </a:cxn>
              <a:cxn ang="0">
                <a:pos x="connsiteX1882" y="connsiteY1882"/>
              </a:cxn>
              <a:cxn ang="0">
                <a:pos x="connsiteX1883" y="connsiteY1883"/>
              </a:cxn>
              <a:cxn ang="0">
                <a:pos x="connsiteX1884" y="connsiteY1884"/>
              </a:cxn>
              <a:cxn ang="0">
                <a:pos x="connsiteX1885" y="connsiteY1885"/>
              </a:cxn>
              <a:cxn ang="0">
                <a:pos x="connsiteX1886" y="connsiteY1886"/>
              </a:cxn>
              <a:cxn ang="0">
                <a:pos x="connsiteX1887" y="connsiteY1887"/>
              </a:cxn>
              <a:cxn ang="0">
                <a:pos x="connsiteX1888" y="connsiteY1888"/>
              </a:cxn>
              <a:cxn ang="0">
                <a:pos x="connsiteX1889" y="connsiteY1889"/>
              </a:cxn>
              <a:cxn ang="0">
                <a:pos x="connsiteX1890" y="connsiteY1890"/>
              </a:cxn>
              <a:cxn ang="0">
                <a:pos x="connsiteX1891" y="connsiteY1891"/>
              </a:cxn>
              <a:cxn ang="0">
                <a:pos x="connsiteX1892" y="connsiteY1892"/>
              </a:cxn>
              <a:cxn ang="0">
                <a:pos x="connsiteX1893" y="connsiteY1893"/>
              </a:cxn>
              <a:cxn ang="0">
                <a:pos x="connsiteX1894" y="connsiteY1894"/>
              </a:cxn>
              <a:cxn ang="0">
                <a:pos x="connsiteX1895" y="connsiteY1895"/>
              </a:cxn>
              <a:cxn ang="0">
                <a:pos x="connsiteX1896" y="connsiteY1896"/>
              </a:cxn>
              <a:cxn ang="0">
                <a:pos x="connsiteX1897" y="connsiteY1897"/>
              </a:cxn>
              <a:cxn ang="0">
                <a:pos x="connsiteX1898" y="connsiteY1898"/>
              </a:cxn>
              <a:cxn ang="0">
                <a:pos x="connsiteX1899" y="connsiteY1899"/>
              </a:cxn>
              <a:cxn ang="0">
                <a:pos x="connsiteX1900" y="connsiteY1900"/>
              </a:cxn>
              <a:cxn ang="0">
                <a:pos x="connsiteX1901" y="connsiteY1901"/>
              </a:cxn>
              <a:cxn ang="0">
                <a:pos x="connsiteX1902" y="connsiteY1902"/>
              </a:cxn>
              <a:cxn ang="0">
                <a:pos x="connsiteX1903" y="connsiteY1903"/>
              </a:cxn>
              <a:cxn ang="0">
                <a:pos x="connsiteX1904" y="connsiteY1904"/>
              </a:cxn>
              <a:cxn ang="0">
                <a:pos x="connsiteX1905" y="connsiteY1905"/>
              </a:cxn>
              <a:cxn ang="0">
                <a:pos x="connsiteX1906" y="connsiteY1906"/>
              </a:cxn>
              <a:cxn ang="0">
                <a:pos x="connsiteX1907" y="connsiteY1907"/>
              </a:cxn>
              <a:cxn ang="0">
                <a:pos x="connsiteX1908" y="connsiteY1908"/>
              </a:cxn>
              <a:cxn ang="0">
                <a:pos x="connsiteX1909" y="connsiteY1909"/>
              </a:cxn>
              <a:cxn ang="0">
                <a:pos x="connsiteX1910" y="connsiteY1910"/>
              </a:cxn>
              <a:cxn ang="0">
                <a:pos x="connsiteX1911" y="connsiteY1911"/>
              </a:cxn>
              <a:cxn ang="0">
                <a:pos x="connsiteX1912" y="connsiteY1912"/>
              </a:cxn>
              <a:cxn ang="0">
                <a:pos x="connsiteX1913" y="connsiteY1913"/>
              </a:cxn>
              <a:cxn ang="0">
                <a:pos x="connsiteX1914" y="connsiteY1914"/>
              </a:cxn>
              <a:cxn ang="0">
                <a:pos x="connsiteX1915" y="connsiteY1915"/>
              </a:cxn>
              <a:cxn ang="0">
                <a:pos x="connsiteX1916" y="connsiteY1916"/>
              </a:cxn>
              <a:cxn ang="0">
                <a:pos x="connsiteX1917" y="connsiteY1917"/>
              </a:cxn>
              <a:cxn ang="0">
                <a:pos x="connsiteX1918" y="connsiteY1918"/>
              </a:cxn>
              <a:cxn ang="0">
                <a:pos x="connsiteX1919" y="connsiteY1919"/>
              </a:cxn>
              <a:cxn ang="0">
                <a:pos x="connsiteX1920" y="connsiteY1920"/>
              </a:cxn>
              <a:cxn ang="0">
                <a:pos x="connsiteX1921" y="connsiteY1921"/>
              </a:cxn>
              <a:cxn ang="0">
                <a:pos x="connsiteX1922" y="connsiteY1922"/>
              </a:cxn>
              <a:cxn ang="0">
                <a:pos x="connsiteX1923" y="connsiteY1923"/>
              </a:cxn>
              <a:cxn ang="0">
                <a:pos x="connsiteX1924" y="connsiteY1924"/>
              </a:cxn>
              <a:cxn ang="0">
                <a:pos x="connsiteX1925" y="connsiteY1925"/>
              </a:cxn>
              <a:cxn ang="0">
                <a:pos x="connsiteX1926" y="connsiteY1926"/>
              </a:cxn>
              <a:cxn ang="0">
                <a:pos x="connsiteX1927" y="connsiteY1927"/>
              </a:cxn>
              <a:cxn ang="0">
                <a:pos x="connsiteX1928" y="connsiteY1928"/>
              </a:cxn>
              <a:cxn ang="0">
                <a:pos x="connsiteX1929" y="connsiteY1929"/>
              </a:cxn>
              <a:cxn ang="0">
                <a:pos x="connsiteX1930" y="connsiteY1930"/>
              </a:cxn>
              <a:cxn ang="0">
                <a:pos x="connsiteX1931" y="connsiteY1931"/>
              </a:cxn>
              <a:cxn ang="0">
                <a:pos x="connsiteX1932" y="connsiteY1932"/>
              </a:cxn>
              <a:cxn ang="0">
                <a:pos x="connsiteX1933" y="connsiteY1933"/>
              </a:cxn>
              <a:cxn ang="0">
                <a:pos x="connsiteX1934" y="connsiteY1934"/>
              </a:cxn>
              <a:cxn ang="0">
                <a:pos x="connsiteX1935" y="connsiteY1935"/>
              </a:cxn>
              <a:cxn ang="0">
                <a:pos x="connsiteX1936" y="connsiteY1936"/>
              </a:cxn>
              <a:cxn ang="0">
                <a:pos x="connsiteX1937" y="connsiteY1937"/>
              </a:cxn>
              <a:cxn ang="0">
                <a:pos x="connsiteX1938" y="connsiteY1938"/>
              </a:cxn>
              <a:cxn ang="0">
                <a:pos x="connsiteX1939" y="connsiteY1939"/>
              </a:cxn>
              <a:cxn ang="0">
                <a:pos x="connsiteX1940" y="connsiteY1940"/>
              </a:cxn>
              <a:cxn ang="0">
                <a:pos x="connsiteX1941" y="connsiteY1941"/>
              </a:cxn>
              <a:cxn ang="0">
                <a:pos x="connsiteX1942" y="connsiteY1942"/>
              </a:cxn>
              <a:cxn ang="0">
                <a:pos x="connsiteX1943" y="connsiteY1943"/>
              </a:cxn>
              <a:cxn ang="0">
                <a:pos x="connsiteX1944" y="connsiteY1944"/>
              </a:cxn>
              <a:cxn ang="0">
                <a:pos x="connsiteX1945" y="connsiteY1945"/>
              </a:cxn>
              <a:cxn ang="0">
                <a:pos x="connsiteX1946" y="connsiteY1946"/>
              </a:cxn>
              <a:cxn ang="0">
                <a:pos x="connsiteX1947" y="connsiteY1947"/>
              </a:cxn>
              <a:cxn ang="0">
                <a:pos x="connsiteX1948" y="connsiteY1948"/>
              </a:cxn>
              <a:cxn ang="0">
                <a:pos x="connsiteX1949" y="connsiteY1949"/>
              </a:cxn>
              <a:cxn ang="0">
                <a:pos x="connsiteX1950" y="connsiteY1950"/>
              </a:cxn>
              <a:cxn ang="0">
                <a:pos x="connsiteX1951" y="connsiteY1951"/>
              </a:cxn>
              <a:cxn ang="0">
                <a:pos x="connsiteX1952" y="connsiteY1952"/>
              </a:cxn>
              <a:cxn ang="0">
                <a:pos x="connsiteX1953" y="connsiteY1953"/>
              </a:cxn>
              <a:cxn ang="0">
                <a:pos x="connsiteX1954" y="connsiteY1954"/>
              </a:cxn>
              <a:cxn ang="0">
                <a:pos x="connsiteX1955" y="connsiteY1955"/>
              </a:cxn>
              <a:cxn ang="0">
                <a:pos x="connsiteX1956" y="connsiteY1956"/>
              </a:cxn>
              <a:cxn ang="0">
                <a:pos x="connsiteX1957" y="connsiteY1957"/>
              </a:cxn>
              <a:cxn ang="0">
                <a:pos x="connsiteX1958" y="connsiteY1958"/>
              </a:cxn>
              <a:cxn ang="0">
                <a:pos x="connsiteX1959" y="connsiteY1959"/>
              </a:cxn>
              <a:cxn ang="0">
                <a:pos x="connsiteX1960" y="connsiteY1960"/>
              </a:cxn>
              <a:cxn ang="0">
                <a:pos x="connsiteX1961" y="connsiteY1961"/>
              </a:cxn>
              <a:cxn ang="0">
                <a:pos x="connsiteX1962" y="connsiteY1962"/>
              </a:cxn>
              <a:cxn ang="0">
                <a:pos x="connsiteX1963" y="connsiteY1963"/>
              </a:cxn>
              <a:cxn ang="0">
                <a:pos x="connsiteX1964" y="connsiteY1964"/>
              </a:cxn>
              <a:cxn ang="0">
                <a:pos x="connsiteX1965" y="connsiteY1965"/>
              </a:cxn>
              <a:cxn ang="0">
                <a:pos x="connsiteX1966" y="connsiteY1966"/>
              </a:cxn>
              <a:cxn ang="0">
                <a:pos x="connsiteX1967" y="connsiteY1967"/>
              </a:cxn>
              <a:cxn ang="0">
                <a:pos x="connsiteX1968" y="connsiteY1968"/>
              </a:cxn>
              <a:cxn ang="0">
                <a:pos x="connsiteX1969" y="connsiteY1969"/>
              </a:cxn>
              <a:cxn ang="0">
                <a:pos x="connsiteX1970" y="connsiteY1970"/>
              </a:cxn>
              <a:cxn ang="0">
                <a:pos x="connsiteX1971" y="connsiteY1971"/>
              </a:cxn>
              <a:cxn ang="0">
                <a:pos x="connsiteX1972" y="connsiteY1972"/>
              </a:cxn>
              <a:cxn ang="0">
                <a:pos x="connsiteX1973" y="connsiteY1973"/>
              </a:cxn>
              <a:cxn ang="0">
                <a:pos x="connsiteX1974" y="connsiteY1974"/>
              </a:cxn>
              <a:cxn ang="0">
                <a:pos x="connsiteX1975" y="connsiteY1975"/>
              </a:cxn>
              <a:cxn ang="0">
                <a:pos x="connsiteX1976" y="connsiteY1976"/>
              </a:cxn>
              <a:cxn ang="0">
                <a:pos x="connsiteX1977" y="connsiteY1977"/>
              </a:cxn>
              <a:cxn ang="0">
                <a:pos x="connsiteX1978" y="connsiteY1978"/>
              </a:cxn>
              <a:cxn ang="0">
                <a:pos x="connsiteX1979" y="connsiteY1979"/>
              </a:cxn>
              <a:cxn ang="0">
                <a:pos x="connsiteX1980" y="connsiteY1980"/>
              </a:cxn>
              <a:cxn ang="0">
                <a:pos x="connsiteX1981" y="connsiteY1981"/>
              </a:cxn>
              <a:cxn ang="0">
                <a:pos x="connsiteX1982" y="connsiteY1982"/>
              </a:cxn>
              <a:cxn ang="0">
                <a:pos x="connsiteX1983" y="connsiteY1983"/>
              </a:cxn>
              <a:cxn ang="0">
                <a:pos x="connsiteX1984" y="connsiteY1984"/>
              </a:cxn>
              <a:cxn ang="0">
                <a:pos x="connsiteX1985" y="connsiteY1985"/>
              </a:cxn>
              <a:cxn ang="0">
                <a:pos x="connsiteX1986" y="connsiteY1986"/>
              </a:cxn>
              <a:cxn ang="0">
                <a:pos x="connsiteX1987" y="connsiteY1987"/>
              </a:cxn>
              <a:cxn ang="0">
                <a:pos x="connsiteX1988" y="connsiteY1988"/>
              </a:cxn>
              <a:cxn ang="0">
                <a:pos x="connsiteX1989" y="connsiteY1989"/>
              </a:cxn>
              <a:cxn ang="0">
                <a:pos x="connsiteX1990" y="connsiteY1990"/>
              </a:cxn>
              <a:cxn ang="0">
                <a:pos x="connsiteX1991" y="connsiteY1991"/>
              </a:cxn>
              <a:cxn ang="0">
                <a:pos x="connsiteX1992" y="connsiteY1992"/>
              </a:cxn>
              <a:cxn ang="0">
                <a:pos x="connsiteX1993" y="connsiteY1993"/>
              </a:cxn>
              <a:cxn ang="0">
                <a:pos x="connsiteX1994" y="connsiteY1994"/>
              </a:cxn>
              <a:cxn ang="0">
                <a:pos x="connsiteX1995" y="connsiteY1995"/>
              </a:cxn>
              <a:cxn ang="0">
                <a:pos x="connsiteX1996" y="connsiteY1996"/>
              </a:cxn>
              <a:cxn ang="0">
                <a:pos x="connsiteX1997" y="connsiteY1997"/>
              </a:cxn>
              <a:cxn ang="0">
                <a:pos x="connsiteX1998" y="connsiteY1998"/>
              </a:cxn>
              <a:cxn ang="0">
                <a:pos x="connsiteX1999" y="connsiteY1999"/>
              </a:cxn>
              <a:cxn ang="0">
                <a:pos x="connsiteX2000" y="connsiteY2000"/>
              </a:cxn>
              <a:cxn ang="0">
                <a:pos x="connsiteX2001" y="connsiteY2001"/>
              </a:cxn>
              <a:cxn ang="0">
                <a:pos x="connsiteX2002" y="connsiteY2002"/>
              </a:cxn>
              <a:cxn ang="0">
                <a:pos x="connsiteX2003" y="connsiteY2003"/>
              </a:cxn>
              <a:cxn ang="0">
                <a:pos x="connsiteX2004" y="connsiteY2004"/>
              </a:cxn>
              <a:cxn ang="0">
                <a:pos x="connsiteX2005" y="connsiteY2005"/>
              </a:cxn>
              <a:cxn ang="0">
                <a:pos x="connsiteX2006" y="connsiteY2006"/>
              </a:cxn>
              <a:cxn ang="0">
                <a:pos x="connsiteX2007" y="connsiteY2007"/>
              </a:cxn>
              <a:cxn ang="0">
                <a:pos x="connsiteX2008" y="connsiteY2008"/>
              </a:cxn>
              <a:cxn ang="0">
                <a:pos x="connsiteX2009" y="connsiteY2009"/>
              </a:cxn>
              <a:cxn ang="0">
                <a:pos x="connsiteX2010" y="connsiteY2010"/>
              </a:cxn>
              <a:cxn ang="0">
                <a:pos x="connsiteX2011" y="connsiteY2011"/>
              </a:cxn>
              <a:cxn ang="0">
                <a:pos x="connsiteX2012" y="connsiteY2012"/>
              </a:cxn>
              <a:cxn ang="0">
                <a:pos x="connsiteX2013" y="connsiteY2013"/>
              </a:cxn>
              <a:cxn ang="0">
                <a:pos x="connsiteX2014" y="connsiteY2014"/>
              </a:cxn>
              <a:cxn ang="0">
                <a:pos x="connsiteX2015" y="connsiteY2015"/>
              </a:cxn>
              <a:cxn ang="0">
                <a:pos x="connsiteX2016" y="connsiteY2016"/>
              </a:cxn>
              <a:cxn ang="0">
                <a:pos x="connsiteX2017" y="connsiteY2017"/>
              </a:cxn>
              <a:cxn ang="0">
                <a:pos x="connsiteX2018" y="connsiteY2018"/>
              </a:cxn>
              <a:cxn ang="0">
                <a:pos x="connsiteX2019" y="connsiteY2019"/>
              </a:cxn>
              <a:cxn ang="0">
                <a:pos x="connsiteX2020" y="connsiteY2020"/>
              </a:cxn>
              <a:cxn ang="0">
                <a:pos x="connsiteX2021" y="connsiteY2021"/>
              </a:cxn>
              <a:cxn ang="0">
                <a:pos x="connsiteX2022" y="connsiteY2022"/>
              </a:cxn>
              <a:cxn ang="0">
                <a:pos x="connsiteX2023" y="connsiteY2023"/>
              </a:cxn>
              <a:cxn ang="0">
                <a:pos x="connsiteX2024" y="connsiteY2024"/>
              </a:cxn>
              <a:cxn ang="0">
                <a:pos x="connsiteX2025" y="connsiteY2025"/>
              </a:cxn>
              <a:cxn ang="0">
                <a:pos x="connsiteX2026" y="connsiteY2026"/>
              </a:cxn>
              <a:cxn ang="0">
                <a:pos x="connsiteX2027" y="connsiteY2027"/>
              </a:cxn>
              <a:cxn ang="0">
                <a:pos x="connsiteX2028" y="connsiteY2028"/>
              </a:cxn>
              <a:cxn ang="0">
                <a:pos x="connsiteX2029" y="connsiteY2029"/>
              </a:cxn>
              <a:cxn ang="0">
                <a:pos x="connsiteX2030" y="connsiteY2030"/>
              </a:cxn>
              <a:cxn ang="0">
                <a:pos x="connsiteX2031" y="connsiteY2031"/>
              </a:cxn>
              <a:cxn ang="0">
                <a:pos x="connsiteX2032" y="connsiteY2032"/>
              </a:cxn>
              <a:cxn ang="0">
                <a:pos x="connsiteX2033" y="connsiteY2033"/>
              </a:cxn>
              <a:cxn ang="0">
                <a:pos x="connsiteX2034" y="connsiteY2034"/>
              </a:cxn>
              <a:cxn ang="0">
                <a:pos x="connsiteX2035" y="connsiteY2035"/>
              </a:cxn>
              <a:cxn ang="0">
                <a:pos x="connsiteX2036" y="connsiteY2036"/>
              </a:cxn>
              <a:cxn ang="0">
                <a:pos x="connsiteX2037" y="connsiteY2037"/>
              </a:cxn>
              <a:cxn ang="0">
                <a:pos x="connsiteX2038" y="connsiteY2038"/>
              </a:cxn>
              <a:cxn ang="0">
                <a:pos x="connsiteX2039" y="connsiteY2039"/>
              </a:cxn>
              <a:cxn ang="0">
                <a:pos x="connsiteX2040" y="connsiteY2040"/>
              </a:cxn>
              <a:cxn ang="0">
                <a:pos x="connsiteX2041" y="connsiteY2041"/>
              </a:cxn>
              <a:cxn ang="0">
                <a:pos x="connsiteX2042" y="connsiteY2042"/>
              </a:cxn>
              <a:cxn ang="0">
                <a:pos x="connsiteX2043" y="connsiteY2043"/>
              </a:cxn>
              <a:cxn ang="0">
                <a:pos x="connsiteX2044" y="connsiteY2044"/>
              </a:cxn>
              <a:cxn ang="0">
                <a:pos x="connsiteX2045" y="connsiteY2045"/>
              </a:cxn>
              <a:cxn ang="0">
                <a:pos x="connsiteX2046" y="connsiteY2046"/>
              </a:cxn>
              <a:cxn ang="0">
                <a:pos x="connsiteX2047" y="connsiteY2047"/>
              </a:cxn>
              <a:cxn ang="0">
                <a:pos x="connsiteX2048" y="connsiteY2048"/>
              </a:cxn>
              <a:cxn ang="0">
                <a:pos x="connsiteX2049" y="connsiteY2049"/>
              </a:cxn>
              <a:cxn ang="0">
                <a:pos x="connsiteX2050" y="connsiteY2050"/>
              </a:cxn>
              <a:cxn ang="0">
                <a:pos x="connsiteX2051" y="connsiteY2051"/>
              </a:cxn>
              <a:cxn ang="0">
                <a:pos x="connsiteX2052" y="connsiteY2052"/>
              </a:cxn>
              <a:cxn ang="0">
                <a:pos x="connsiteX2053" y="connsiteY2053"/>
              </a:cxn>
              <a:cxn ang="0">
                <a:pos x="connsiteX2054" y="connsiteY2054"/>
              </a:cxn>
              <a:cxn ang="0">
                <a:pos x="connsiteX2055" y="connsiteY2055"/>
              </a:cxn>
              <a:cxn ang="0">
                <a:pos x="connsiteX2056" y="connsiteY2056"/>
              </a:cxn>
              <a:cxn ang="0">
                <a:pos x="connsiteX2057" y="connsiteY2057"/>
              </a:cxn>
              <a:cxn ang="0">
                <a:pos x="connsiteX2058" y="connsiteY2058"/>
              </a:cxn>
              <a:cxn ang="0">
                <a:pos x="connsiteX2059" y="connsiteY2059"/>
              </a:cxn>
              <a:cxn ang="0">
                <a:pos x="connsiteX2060" y="connsiteY2060"/>
              </a:cxn>
              <a:cxn ang="0">
                <a:pos x="connsiteX2061" y="connsiteY2061"/>
              </a:cxn>
              <a:cxn ang="0">
                <a:pos x="connsiteX2062" y="connsiteY2062"/>
              </a:cxn>
              <a:cxn ang="0">
                <a:pos x="connsiteX2063" y="connsiteY2063"/>
              </a:cxn>
              <a:cxn ang="0">
                <a:pos x="connsiteX2064" y="connsiteY2064"/>
              </a:cxn>
              <a:cxn ang="0">
                <a:pos x="connsiteX2065" y="connsiteY2065"/>
              </a:cxn>
              <a:cxn ang="0">
                <a:pos x="connsiteX2066" y="connsiteY2066"/>
              </a:cxn>
              <a:cxn ang="0">
                <a:pos x="connsiteX2067" y="connsiteY2067"/>
              </a:cxn>
              <a:cxn ang="0">
                <a:pos x="connsiteX2068" y="connsiteY2068"/>
              </a:cxn>
              <a:cxn ang="0">
                <a:pos x="connsiteX2069" y="connsiteY2069"/>
              </a:cxn>
              <a:cxn ang="0">
                <a:pos x="connsiteX2070" y="connsiteY2070"/>
              </a:cxn>
              <a:cxn ang="0">
                <a:pos x="connsiteX2071" y="connsiteY2071"/>
              </a:cxn>
              <a:cxn ang="0">
                <a:pos x="connsiteX2072" y="connsiteY2072"/>
              </a:cxn>
              <a:cxn ang="0">
                <a:pos x="connsiteX2073" y="connsiteY2073"/>
              </a:cxn>
              <a:cxn ang="0">
                <a:pos x="connsiteX2074" y="connsiteY2074"/>
              </a:cxn>
              <a:cxn ang="0">
                <a:pos x="connsiteX2075" y="connsiteY2075"/>
              </a:cxn>
              <a:cxn ang="0">
                <a:pos x="connsiteX2076" y="connsiteY2076"/>
              </a:cxn>
              <a:cxn ang="0">
                <a:pos x="connsiteX2077" y="connsiteY2077"/>
              </a:cxn>
              <a:cxn ang="0">
                <a:pos x="connsiteX2078" y="connsiteY2078"/>
              </a:cxn>
              <a:cxn ang="0">
                <a:pos x="connsiteX2079" y="connsiteY2079"/>
              </a:cxn>
              <a:cxn ang="0">
                <a:pos x="connsiteX2080" y="connsiteY2080"/>
              </a:cxn>
              <a:cxn ang="0">
                <a:pos x="connsiteX2081" y="connsiteY2081"/>
              </a:cxn>
              <a:cxn ang="0">
                <a:pos x="connsiteX2082" y="connsiteY2082"/>
              </a:cxn>
              <a:cxn ang="0">
                <a:pos x="connsiteX2083" y="connsiteY2083"/>
              </a:cxn>
              <a:cxn ang="0">
                <a:pos x="connsiteX2084" y="connsiteY2084"/>
              </a:cxn>
              <a:cxn ang="0">
                <a:pos x="connsiteX2085" y="connsiteY2085"/>
              </a:cxn>
              <a:cxn ang="0">
                <a:pos x="connsiteX2086" y="connsiteY2086"/>
              </a:cxn>
              <a:cxn ang="0">
                <a:pos x="connsiteX2087" y="connsiteY2087"/>
              </a:cxn>
              <a:cxn ang="0">
                <a:pos x="connsiteX2088" y="connsiteY2088"/>
              </a:cxn>
              <a:cxn ang="0">
                <a:pos x="connsiteX2089" y="connsiteY2089"/>
              </a:cxn>
              <a:cxn ang="0">
                <a:pos x="connsiteX2090" y="connsiteY2090"/>
              </a:cxn>
              <a:cxn ang="0">
                <a:pos x="connsiteX2091" y="connsiteY2091"/>
              </a:cxn>
              <a:cxn ang="0">
                <a:pos x="connsiteX2092" y="connsiteY2092"/>
              </a:cxn>
              <a:cxn ang="0">
                <a:pos x="connsiteX2093" y="connsiteY2093"/>
              </a:cxn>
              <a:cxn ang="0">
                <a:pos x="connsiteX2094" y="connsiteY2094"/>
              </a:cxn>
              <a:cxn ang="0">
                <a:pos x="connsiteX2095" y="connsiteY2095"/>
              </a:cxn>
              <a:cxn ang="0">
                <a:pos x="connsiteX2096" y="connsiteY2096"/>
              </a:cxn>
              <a:cxn ang="0">
                <a:pos x="connsiteX2097" y="connsiteY2097"/>
              </a:cxn>
              <a:cxn ang="0">
                <a:pos x="connsiteX2098" y="connsiteY2098"/>
              </a:cxn>
              <a:cxn ang="0">
                <a:pos x="connsiteX2099" y="connsiteY2099"/>
              </a:cxn>
              <a:cxn ang="0">
                <a:pos x="connsiteX2100" y="connsiteY2100"/>
              </a:cxn>
              <a:cxn ang="0">
                <a:pos x="connsiteX2101" y="connsiteY2101"/>
              </a:cxn>
              <a:cxn ang="0">
                <a:pos x="connsiteX2102" y="connsiteY2102"/>
              </a:cxn>
              <a:cxn ang="0">
                <a:pos x="connsiteX2103" y="connsiteY2103"/>
              </a:cxn>
              <a:cxn ang="0">
                <a:pos x="connsiteX2104" y="connsiteY2104"/>
              </a:cxn>
              <a:cxn ang="0">
                <a:pos x="connsiteX2105" y="connsiteY2105"/>
              </a:cxn>
              <a:cxn ang="0">
                <a:pos x="connsiteX2106" y="connsiteY2106"/>
              </a:cxn>
              <a:cxn ang="0">
                <a:pos x="connsiteX2107" y="connsiteY2107"/>
              </a:cxn>
              <a:cxn ang="0">
                <a:pos x="connsiteX2108" y="connsiteY2108"/>
              </a:cxn>
              <a:cxn ang="0">
                <a:pos x="connsiteX2109" y="connsiteY2109"/>
              </a:cxn>
              <a:cxn ang="0">
                <a:pos x="connsiteX2110" y="connsiteY2110"/>
              </a:cxn>
              <a:cxn ang="0">
                <a:pos x="connsiteX2111" y="connsiteY2111"/>
              </a:cxn>
              <a:cxn ang="0">
                <a:pos x="connsiteX2112" y="connsiteY2112"/>
              </a:cxn>
              <a:cxn ang="0">
                <a:pos x="connsiteX2113" y="connsiteY2113"/>
              </a:cxn>
              <a:cxn ang="0">
                <a:pos x="connsiteX2114" y="connsiteY2114"/>
              </a:cxn>
              <a:cxn ang="0">
                <a:pos x="connsiteX2115" y="connsiteY2115"/>
              </a:cxn>
              <a:cxn ang="0">
                <a:pos x="connsiteX2116" y="connsiteY2116"/>
              </a:cxn>
              <a:cxn ang="0">
                <a:pos x="connsiteX2117" y="connsiteY2117"/>
              </a:cxn>
              <a:cxn ang="0">
                <a:pos x="connsiteX2118" y="connsiteY2118"/>
              </a:cxn>
              <a:cxn ang="0">
                <a:pos x="connsiteX2119" y="connsiteY2119"/>
              </a:cxn>
              <a:cxn ang="0">
                <a:pos x="connsiteX2120" y="connsiteY2120"/>
              </a:cxn>
              <a:cxn ang="0">
                <a:pos x="connsiteX2121" y="connsiteY2121"/>
              </a:cxn>
              <a:cxn ang="0">
                <a:pos x="connsiteX2122" y="connsiteY2122"/>
              </a:cxn>
              <a:cxn ang="0">
                <a:pos x="connsiteX2123" y="connsiteY2123"/>
              </a:cxn>
              <a:cxn ang="0">
                <a:pos x="connsiteX2124" y="connsiteY2124"/>
              </a:cxn>
              <a:cxn ang="0">
                <a:pos x="connsiteX2125" y="connsiteY2125"/>
              </a:cxn>
              <a:cxn ang="0">
                <a:pos x="connsiteX2126" y="connsiteY2126"/>
              </a:cxn>
              <a:cxn ang="0">
                <a:pos x="connsiteX2127" y="connsiteY2127"/>
              </a:cxn>
              <a:cxn ang="0">
                <a:pos x="connsiteX2128" y="connsiteY2128"/>
              </a:cxn>
              <a:cxn ang="0">
                <a:pos x="connsiteX2129" y="connsiteY2129"/>
              </a:cxn>
              <a:cxn ang="0">
                <a:pos x="connsiteX2130" y="connsiteY2130"/>
              </a:cxn>
              <a:cxn ang="0">
                <a:pos x="connsiteX2131" y="connsiteY2131"/>
              </a:cxn>
              <a:cxn ang="0">
                <a:pos x="connsiteX2132" y="connsiteY2132"/>
              </a:cxn>
              <a:cxn ang="0">
                <a:pos x="connsiteX2133" y="connsiteY2133"/>
              </a:cxn>
              <a:cxn ang="0">
                <a:pos x="connsiteX2134" y="connsiteY2134"/>
              </a:cxn>
              <a:cxn ang="0">
                <a:pos x="connsiteX2135" y="connsiteY2135"/>
              </a:cxn>
              <a:cxn ang="0">
                <a:pos x="connsiteX2136" y="connsiteY2136"/>
              </a:cxn>
              <a:cxn ang="0">
                <a:pos x="connsiteX2137" y="connsiteY2137"/>
              </a:cxn>
              <a:cxn ang="0">
                <a:pos x="connsiteX2138" y="connsiteY2138"/>
              </a:cxn>
              <a:cxn ang="0">
                <a:pos x="connsiteX2139" y="connsiteY2139"/>
              </a:cxn>
              <a:cxn ang="0">
                <a:pos x="connsiteX2140" y="connsiteY2140"/>
              </a:cxn>
              <a:cxn ang="0">
                <a:pos x="connsiteX2141" y="connsiteY2141"/>
              </a:cxn>
              <a:cxn ang="0">
                <a:pos x="connsiteX2142" y="connsiteY2142"/>
              </a:cxn>
              <a:cxn ang="0">
                <a:pos x="connsiteX2143" y="connsiteY2143"/>
              </a:cxn>
              <a:cxn ang="0">
                <a:pos x="connsiteX2144" y="connsiteY2144"/>
              </a:cxn>
              <a:cxn ang="0">
                <a:pos x="connsiteX2145" y="connsiteY2145"/>
              </a:cxn>
              <a:cxn ang="0">
                <a:pos x="connsiteX2146" y="connsiteY2146"/>
              </a:cxn>
              <a:cxn ang="0">
                <a:pos x="connsiteX2147" y="connsiteY2147"/>
              </a:cxn>
              <a:cxn ang="0">
                <a:pos x="connsiteX2148" y="connsiteY2148"/>
              </a:cxn>
              <a:cxn ang="0">
                <a:pos x="connsiteX2149" y="connsiteY2149"/>
              </a:cxn>
              <a:cxn ang="0">
                <a:pos x="connsiteX2150" y="connsiteY2150"/>
              </a:cxn>
              <a:cxn ang="0">
                <a:pos x="connsiteX2151" y="connsiteY2151"/>
              </a:cxn>
              <a:cxn ang="0">
                <a:pos x="connsiteX2152" y="connsiteY2152"/>
              </a:cxn>
              <a:cxn ang="0">
                <a:pos x="connsiteX2153" y="connsiteY2153"/>
              </a:cxn>
              <a:cxn ang="0">
                <a:pos x="connsiteX2154" y="connsiteY2154"/>
              </a:cxn>
              <a:cxn ang="0">
                <a:pos x="connsiteX2155" y="connsiteY2155"/>
              </a:cxn>
              <a:cxn ang="0">
                <a:pos x="connsiteX2156" y="connsiteY2156"/>
              </a:cxn>
              <a:cxn ang="0">
                <a:pos x="connsiteX2157" y="connsiteY2157"/>
              </a:cxn>
              <a:cxn ang="0">
                <a:pos x="connsiteX2158" y="connsiteY2158"/>
              </a:cxn>
              <a:cxn ang="0">
                <a:pos x="connsiteX2159" y="connsiteY2159"/>
              </a:cxn>
              <a:cxn ang="0">
                <a:pos x="connsiteX2160" y="connsiteY2160"/>
              </a:cxn>
              <a:cxn ang="0">
                <a:pos x="connsiteX2161" y="connsiteY2161"/>
              </a:cxn>
              <a:cxn ang="0">
                <a:pos x="connsiteX2162" y="connsiteY2162"/>
              </a:cxn>
              <a:cxn ang="0">
                <a:pos x="connsiteX2163" y="connsiteY2163"/>
              </a:cxn>
              <a:cxn ang="0">
                <a:pos x="connsiteX2164" y="connsiteY2164"/>
              </a:cxn>
              <a:cxn ang="0">
                <a:pos x="connsiteX2165" y="connsiteY2165"/>
              </a:cxn>
              <a:cxn ang="0">
                <a:pos x="connsiteX2166" y="connsiteY2166"/>
              </a:cxn>
              <a:cxn ang="0">
                <a:pos x="connsiteX2167" y="connsiteY2167"/>
              </a:cxn>
              <a:cxn ang="0">
                <a:pos x="connsiteX2168" y="connsiteY2168"/>
              </a:cxn>
              <a:cxn ang="0">
                <a:pos x="connsiteX2169" y="connsiteY2169"/>
              </a:cxn>
              <a:cxn ang="0">
                <a:pos x="connsiteX2170" y="connsiteY2170"/>
              </a:cxn>
              <a:cxn ang="0">
                <a:pos x="connsiteX2171" y="connsiteY2171"/>
              </a:cxn>
              <a:cxn ang="0">
                <a:pos x="connsiteX2172" y="connsiteY2172"/>
              </a:cxn>
              <a:cxn ang="0">
                <a:pos x="connsiteX2173" y="connsiteY2173"/>
              </a:cxn>
              <a:cxn ang="0">
                <a:pos x="connsiteX2174" y="connsiteY2174"/>
              </a:cxn>
              <a:cxn ang="0">
                <a:pos x="connsiteX2175" y="connsiteY2175"/>
              </a:cxn>
              <a:cxn ang="0">
                <a:pos x="connsiteX2176" y="connsiteY2176"/>
              </a:cxn>
              <a:cxn ang="0">
                <a:pos x="connsiteX2177" y="connsiteY2177"/>
              </a:cxn>
              <a:cxn ang="0">
                <a:pos x="connsiteX2178" y="connsiteY2178"/>
              </a:cxn>
              <a:cxn ang="0">
                <a:pos x="connsiteX2179" y="connsiteY2179"/>
              </a:cxn>
              <a:cxn ang="0">
                <a:pos x="connsiteX2180" y="connsiteY2180"/>
              </a:cxn>
              <a:cxn ang="0">
                <a:pos x="connsiteX2181" y="connsiteY2181"/>
              </a:cxn>
              <a:cxn ang="0">
                <a:pos x="connsiteX2182" y="connsiteY2182"/>
              </a:cxn>
              <a:cxn ang="0">
                <a:pos x="connsiteX2183" y="connsiteY2183"/>
              </a:cxn>
              <a:cxn ang="0">
                <a:pos x="connsiteX2184" y="connsiteY2184"/>
              </a:cxn>
              <a:cxn ang="0">
                <a:pos x="connsiteX2185" y="connsiteY2185"/>
              </a:cxn>
              <a:cxn ang="0">
                <a:pos x="connsiteX2186" y="connsiteY2186"/>
              </a:cxn>
              <a:cxn ang="0">
                <a:pos x="connsiteX2187" y="connsiteY2187"/>
              </a:cxn>
              <a:cxn ang="0">
                <a:pos x="connsiteX2188" y="connsiteY2188"/>
              </a:cxn>
              <a:cxn ang="0">
                <a:pos x="connsiteX2189" y="connsiteY2189"/>
              </a:cxn>
              <a:cxn ang="0">
                <a:pos x="connsiteX2190" y="connsiteY2190"/>
              </a:cxn>
              <a:cxn ang="0">
                <a:pos x="connsiteX2191" y="connsiteY2191"/>
              </a:cxn>
              <a:cxn ang="0">
                <a:pos x="connsiteX2192" y="connsiteY2192"/>
              </a:cxn>
              <a:cxn ang="0">
                <a:pos x="connsiteX2193" y="connsiteY2193"/>
              </a:cxn>
              <a:cxn ang="0">
                <a:pos x="connsiteX2194" y="connsiteY2194"/>
              </a:cxn>
              <a:cxn ang="0">
                <a:pos x="connsiteX2195" y="connsiteY2195"/>
              </a:cxn>
              <a:cxn ang="0">
                <a:pos x="connsiteX2196" y="connsiteY2196"/>
              </a:cxn>
              <a:cxn ang="0">
                <a:pos x="connsiteX2197" y="connsiteY2197"/>
              </a:cxn>
              <a:cxn ang="0">
                <a:pos x="connsiteX2198" y="connsiteY2198"/>
              </a:cxn>
              <a:cxn ang="0">
                <a:pos x="connsiteX2199" y="connsiteY2199"/>
              </a:cxn>
              <a:cxn ang="0">
                <a:pos x="connsiteX2200" y="connsiteY2200"/>
              </a:cxn>
              <a:cxn ang="0">
                <a:pos x="connsiteX2201" y="connsiteY2201"/>
              </a:cxn>
              <a:cxn ang="0">
                <a:pos x="connsiteX2202" y="connsiteY2202"/>
              </a:cxn>
              <a:cxn ang="0">
                <a:pos x="connsiteX2203" y="connsiteY2203"/>
              </a:cxn>
              <a:cxn ang="0">
                <a:pos x="connsiteX2204" y="connsiteY2204"/>
              </a:cxn>
              <a:cxn ang="0">
                <a:pos x="connsiteX2205" y="connsiteY2205"/>
              </a:cxn>
              <a:cxn ang="0">
                <a:pos x="connsiteX2206" y="connsiteY2206"/>
              </a:cxn>
              <a:cxn ang="0">
                <a:pos x="connsiteX2207" y="connsiteY2207"/>
              </a:cxn>
              <a:cxn ang="0">
                <a:pos x="connsiteX2208" y="connsiteY2208"/>
              </a:cxn>
              <a:cxn ang="0">
                <a:pos x="connsiteX2209" y="connsiteY2209"/>
              </a:cxn>
              <a:cxn ang="0">
                <a:pos x="connsiteX2210" y="connsiteY2210"/>
              </a:cxn>
              <a:cxn ang="0">
                <a:pos x="connsiteX2211" y="connsiteY2211"/>
              </a:cxn>
              <a:cxn ang="0">
                <a:pos x="connsiteX2212" y="connsiteY2212"/>
              </a:cxn>
              <a:cxn ang="0">
                <a:pos x="connsiteX2213" y="connsiteY2213"/>
              </a:cxn>
              <a:cxn ang="0">
                <a:pos x="connsiteX2214" y="connsiteY2214"/>
              </a:cxn>
              <a:cxn ang="0">
                <a:pos x="connsiteX2215" y="connsiteY2215"/>
              </a:cxn>
              <a:cxn ang="0">
                <a:pos x="connsiteX2216" y="connsiteY2216"/>
              </a:cxn>
              <a:cxn ang="0">
                <a:pos x="connsiteX2217" y="connsiteY2217"/>
              </a:cxn>
              <a:cxn ang="0">
                <a:pos x="connsiteX2218" y="connsiteY2218"/>
              </a:cxn>
              <a:cxn ang="0">
                <a:pos x="connsiteX2219" y="connsiteY2219"/>
              </a:cxn>
              <a:cxn ang="0">
                <a:pos x="connsiteX2220" y="connsiteY2220"/>
              </a:cxn>
              <a:cxn ang="0">
                <a:pos x="connsiteX2221" y="connsiteY2221"/>
              </a:cxn>
              <a:cxn ang="0">
                <a:pos x="connsiteX2222" y="connsiteY2222"/>
              </a:cxn>
              <a:cxn ang="0">
                <a:pos x="connsiteX2223" y="connsiteY2223"/>
              </a:cxn>
              <a:cxn ang="0">
                <a:pos x="connsiteX2224" y="connsiteY2224"/>
              </a:cxn>
              <a:cxn ang="0">
                <a:pos x="connsiteX2225" y="connsiteY2225"/>
              </a:cxn>
              <a:cxn ang="0">
                <a:pos x="connsiteX2226" y="connsiteY2226"/>
              </a:cxn>
              <a:cxn ang="0">
                <a:pos x="connsiteX2227" y="connsiteY2227"/>
              </a:cxn>
              <a:cxn ang="0">
                <a:pos x="connsiteX2228" y="connsiteY2228"/>
              </a:cxn>
              <a:cxn ang="0">
                <a:pos x="connsiteX2229" y="connsiteY2229"/>
              </a:cxn>
              <a:cxn ang="0">
                <a:pos x="connsiteX2230" y="connsiteY2230"/>
              </a:cxn>
              <a:cxn ang="0">
                <a:pos x="connsiteX2231" y="connsiteY2231"/>
              </a:cxn>
              <a:cxn ang="0">
                <a:pos x="connsiteX2232" y="connsiteY2232"/>
              </a:cxn>
              <a:cxn ang="0">
                <a:pos x="connsiteX2233" y="connsiteY2233"/>
              </a:cxn>
              <a:cxn ang="0">
                <a:pos x="connsiteX2234" y="connsiteY2234"/>
              </a:cxn>
              <a:cxn ang="0">
                <a:pos x="connsiteX2235" y="connsiteY2235"/>
              </a:cxn>
              <a:cxn ang="0">
                <a:pos x="connsiteX2236" y="connsiteY2236"/>
              </a:cxn>
              <a:cxn ang="0">
                <a:pos x="connsiteX2237" y="connsiteY2237"/>
              </a:cxn>
              <a:cxn ang="0">
                <a:pos x="connsiteX2238" y="connsiteY2238"/>
              </a:cxn>
              <a:cxn ang="0">
                <a:pos x="connsiteX2239" y="connsiteY2239"/>
              </a:cxn>
              <a:cxn ang="0">
                <a:pos x="connsiteX2240" y="connsiteY2240"/>
              </a:cxn>
              <a:cxn ang="0">
                <a:pos x="connsiteX2241" y="connsiteY2241"/>
              </a:cxn>
              <a:cxn ang="0">
                <a:pos x="connsiteX2242" y="connsiteY2242"/>
              </a:cxn>
              <a:cxn ang="0">
                <a:pos x="connsiteX2243" y="connsiteY2243"/>
              </a:cxn>
              <a:cxn ang="0">
                <a:pos x="connsiteX2244" y="connsiteY2244"/>
              </a:cxn>
              <a:cxn ang="0">
                <a:pos x="connsiteX2245" y="connsiteY2245"/>
              </a:cxn>
              <a:cxn ang="0">
                <a:pos x="connsiteX2246" y="connsiteY2246"/>
              </a:cxn>
              <a:cxn ang="0">
                <a:pos x="connsiteX2247" y="connsiteY2247"/>
              </a:cxn>
              <a:cxn ang="0">
                <a:pos x="connsiteX2248" y="connsiteY2248"/>
              </a:cxn>
              <a:cxn ang="0">
                <a:pos x="connsiteX2249" y="connsiteY2249"/>
              </a:cxn>
              <a:cxn ang="0">
                <a:pos x="connsiteX2250" y="connsiteY2250"/>
              </a:cxn>
              <a:cxn ang="0">
                <a:pos x="connsiteX2251" y="connsiteY2251"/>
              </a:cxn>
              <a:cxn ang="0">
                <a:pos x="connsiteX2252" y="connsiteY2252"/>
              </a:cxn>
              <a:cxn ang="0">
                <a:pos x="connsiteX2253" y="connsiteY2253"/>
              </a:cxn>
              <a:cxn ang="0">
                <a:pos x="connsiteX2254" y="connsiteY2254"/>
              </a:cxn>
              <a:cxn ang="0">
                <a:pos x="connsiteX2255" y="connsiteY2255"/>
              </a:cxn>
              <a:cxn ang="0">
                <a:pos x="connsiteX2256" y="connsiteY2256"/>
              </a:cxn>
              <a:cxn ang="0">
                <a:pos x="connsiteX2257" y="connsiteY2257"/>
              </a:cxn>
              <a:cxn ang="0">
                <a:pos x="connsiteX2258" y="connsiteY2258"/>
              </a:cxn>
              <a:cxn ang="0">
                <a:pos x="connsiteX2259" y="connsiteY2259"/>
              </a:cxn>
              <a:cxn ang="0">
                <a:pos x="connsiteX2260" y="connsiteY2260"/>
              </a:cxn>
              <a:cxn ang="0">
                <a:pos x="connsiteX2261" y="connsiteY2261"/>
              </a:cxn>
              <a:cxn ang="0">
                <a:pos x="connsiteX2262" y="connsiteY2262"/>
              </a:cxn>
              <a:cxn ang="0">
                <a:pos x="connsiteX2263" y="connsiteY2263"/>
              </a:cxn>
              <a:cxn ang="0">
                <a:pos x="connsiteX2264" y="connsiteY2264"/>
              </a:cxn>
              <a:cxn ang="0">
                <a:pos x="connsiteX2265" y="connsiteY2265"/>
              </a:cxn>
              <a:cxn ang="0">
                <a:pos x="connsiteX2266" y="connsiteY2266"/>
              </a:cxn>
              <a:cxn ang="0">
                <a:pos x="connsiteX2267" y="connsiteY2267"/>
              </a:cxn>
              <a:cxn ang="0">
                <a:pos x="connsiteX2268" y="connsiteY2268"/>
              </a:cxn>
              <a:cxn ang="0">
                <a:pos x="connsiteX2269" y="connsiteY2269"/>
              </a:cxn>
              <a:cxn ang="0">
                <a:pos x="connsiteX2270" y="connsiteY2270"/>
              </a:cxn>
              <a:cxn ang="0">
                <a:pos x="connsiteX2271" y="connsiteY2271"/>
              </a:cxn>
              <a:cxn ang="0">
                <a:pos x="connsiteX2272" y="connsiteY2272"/>
              </a:cxn>
              <a:cxn ang="0">
                <a:pos x="connsiteX2273" y="connsiteY2273"/>
              </a:cxn>
              <a:cxn ang="0">
                <a:pos x="connsiteX2274" y="connsiteY2274"/>
              </a:cxn>
              <a:cxn ang="0">
                <a:pos x="connsiteX2275" y="connsiteY2275"/>
              </a:cxn>
              <a:cxn ang="0">
                <a:pos x="connsiteX2276" y="connsiteY2276"/>
              </a:cxn>
              <a:cxn ang="0">
                <a:pos x="connsiteX2277" y="connsiteY2277"/>
              </a:cxn>
              <a:cxn ang="0">
                <a:pos x="connsiteX2278" y="connsiteY2278"/>
              </a:cxn>
              <a:cxn ang="0">
                <a:pos x="connsiteX2279" y="connsiteY2279"/>
              </a:cxn>
              <a:cxn ang="0">
                <a:pos x="connsiteX2280" y="connsiteY2280"/>
              </a:cxn>
              <a:cxn ang="0">
                <a:pos x="connsiteX2281" y="connsiteY2281"/>
              </a:cxn>
              <a:cxn ang="0">
                <a:pos x="connsiteX2282" y="connsiteY2282"/>
              </a:cxn>
              <a:cxn ang="0">
                <a:pos x="connsiteX2283" y="connsiteY2283"/>
              </a:cxn>
              <a:cxn ang="0">
                <a:pos x="connsiteX2284" y="connsiteY2284"/>
              </a:cxn>
              <a:cxn ang="0">
                <a:pos x="connsiteX2285" y="connsiteY2285"/>
              </a:cxn>
              <a:cxn ang="0">
                <a:pos x="connsiteX2286" y="connsiteY2286"/>
              </a:cxn>
              <a:cxn ang="0">
                <a:pos x="connsiteX2287" y="connsiteY2287"/>
              </a:cxn>
              <a:cxn ang="0">
                <a:pos x="connsiteX2288" y="connsiteY2288"/>
              </a:cxn>
              <a:cxn ang="0">
                <a:pos x="connsiteX2289" y="connsiteY2289"/>
              </a:cxn>
              <a:cxn ang="0">
                <a:pos x="connsiteX2290" y="connsiteY2290"/>
              </a:cxn>
              <a:cxn ang="0">
                <a:pos x="connsiteX2291" y="connsiteY2291"/>
              </a:cxn>
              <a:cxn ang="0">
                <a:pos x="connsiteX2292" y="connsiteY2292"/>
              </a:cxn>
              <a:cxn ang="0">
                <a:pos x="connsiteX2293" y="connsiteY2293"/>
              </a:cxn>
              <a:cxn ang="0">
                <a:pos x="connsiteX2294" y="connsiteY2294"/>
              </a:cxn>
              <a:cxn ang="0">
                <a:pos x="connsiteX2295" y="connsiteY2295"/>
              </a:cxn>
              <a:cxn ang="0">
                <a:pos x="connsiteX2296" y="connsiteY2296"/>
              </a:cxn>
              <a:cxn ang="0">
                <a:pos x="connsiteX2297" y="connsiteY2297"/>
              </a:cxn>
              <a:cxn ang="0">
                <a:pos x="connsiteX2298" y="connsiteY2298"/>
              </a:cxn>
              <a:cxn ang="0">
                <a:pos x="connsiteX2299" y="connsiteY2299"/>
              </a:cxn>
              <a:cxn ang="0">
                <a:pos x="connsiteX2300" y="connsiteY2300"/>
              </a:cxn>
              <a:cxn ang="0">
                <a:pos x="connsiteX2301" y="connsiteY2301"/>
              </a:cxn>
              <a:cxn ang="0">
                <a:pos x="connsiteX2302" y="connsiteY2302"/>
              </a:cxn>
              <a:cxn ang="0">
                <a:pos x="connsiteX2303" y="connsiteY2303"/>
              </a:cxn>
              <a:cxn ang="0">
                <a:pos x="connsiteX2304" y="connsiteY2304"/>
              </a:cxn>
              <a:cxn ang="0">
                <a:pos x="connsiteX2305" y="connsiteY2305"/>
              </a:cxn>
              <a:cxn ang="0">
                <a:pos x="connsiteX2306" y="connsiteY2306"/>
              </a:cxn>
              <a:cxn ang="0">
                <a:pos x="connsiteX2307" y="connsiteY2307"/>
              </a:cxn>
              <a:cxn ang="0">
                <a:pos x="connsiteX2308" y="connsiteY2308"/>
              </a:cxn>
              <a:cxn ang="0">
                <a:pos x="connsiteX2309" y="connsiteY2309"/>
              </a:cxn>
              <a:cxn ang="0">
                <a:pos x="connsiteX2310" y="connsiteY2310"/>
              </a:cxn>
              <a:cxn ang="0">
                <a:pos x="connsiteX2311" y="connsiteY2311"/>
              </a:cxn>
              <a:cxn ang="0">
                <a:pos x="connsiteX2312" y="connsiteY2312"/>
              </a:cxn>
              <a:cxn ang="0">
                <a:pos x="connsiteX2313" y="connsiteY2313"/>
              </a:cxn>
              <a:cxn ang="0">
                <a:pos x="connsiteX2314" y="connsiteY2314"/>
              </a:cxn>
              <a:cxn ang="0">
                <a:pos x="connsiteX2315" y="connsiteY2315"/>
              </a:cxn>
              <a:cxn ang="0">
                <a:pos x="connsiteX2316" y="connsiteY2316"/>
              </a:cxn>
              <a:cxn ang="0">
                <a:pos x="connsiteX2317" y="connsiteY2317"/>
              </a:cxn>
              <a:cxn ang="0">
                <a:pos x="connsiteX2318" y="connsiteY2318"/>
              </a:cxn>
              <a:cxn ang="0">
                <a:pos x="connsiteX2319" y="connsiteY2319"/>
              </a:cxn>
              <a:cxn ang="0">
                <a:pos x="connsiteX2320" y="connsiteY2320"/>
              </a:cxn>
              <a:cxn ang="0">
                <a:pos x="connsiteX2321" y="connsiteY2321"/>
              </a:cxn>
              <a:cxn ang="0">
                <a:pos x="connsiteX2322" y="connsiteY2322"/>
              </a:cxn>
              <a:cxn ang="0">
                <a:pos x="connsiteX2323" y="connsiteY2323"/>
              </a:cxn>
              <a:cxn ang="0">
                <a:pos x="connsiteX2324" y="connsiteY2324"/>
              </a:cxn>
              <a:cxn ang="0">
                <a:pos x="connsiteX2325" y="connsiteY2325"/>
              </a:cxn>
              <a:cxn ang="0">
                <a:pos x="connsiteX2326" y="connsiteY2326"/>
              </a:cxn>
              <a:cxn ang="0">
                <a:pos x="connsiteX2327" y="connsiteY2327"/>
              </a:cxn>
              <a:cxn ang="0">
                <a:pos x="connsiteX2328" y="connsiteY2328"/>
              </a:cxn>
              <a:cxn ang="0">
                <a:pos x="connsiteX2329" y="connsiteY2329"/>
              </a:cxn>
              <a:cxn ang="0">
                <a:pos x="connsiteX2330" y="connsiteY2330"/>
              </a:cxn>
              <a:cxn ang="0">
                <a:pos x="connsiteX2331" y="connsiteY2331"/>
              </a:cxn>
              <a:cxn ang="0">
                <a:pos x="connsiteX2332" y="connsiteY2332"/>
              </a:cxn>
              <a:cxn ang="0">
                <a:pos x="connsiteX2333" y="connsiteY2333"/>
              </a:cxn>
              <a:cxn ang="0">
                <a:pos x="connsiteX2334" y="connsiteY2334"/>
              </a:cxn>
              <a:cxn ang="0">
                <a:pos x="connsiteX2335" y="connsiteY2335"/>
              </a:cxn>
              <a:cxn ang="0">
                <a:pos x="connsiteX2336" y="connsiteY2336"/>
              </a:cxn>
              <a:cxn ang="0">
                <a:pos x="connsiteX2337" y="connsiteY2337"/>
              </a:cxn>
              <a:cxn ang="0">
                <a:pos x="connsiteX2338" y="connsiteY2338"/>
              </a:cxn>
              <a:cxn ang="0">
                <a:pos x="connsiteX2339" y="connsiteY2339"/>
              </a:cxn>
              <a:cxn ang="0">
                <a:pos x="connsiteX2340" y="connsiteY2340"/>
              </a:cxn>
              <a:cxn ang="0">
                <a:pos x="connsiteX2341" y="connsiteY2341"/>
              </a:cxn>
              <a:cxn ang="0">
                <a:pos x="connsiteX2342" y="connsiteY2342"/>
              </a:cxn>
              <a:cxn ang="0">
                <a:pos x="connsiteX2343" y="connsiteY2343"/>
              </a:cxn>
              <a:cxn ang="0">
                <a:pos x="connsiteX2344" y="connsiteY2344"/>
              </a:cxn>
              <a:cxn ang="0">
                <a:pos x="connsiteX2345" y="connsiteY2345"/>
              </a:cxn>
              <a:cxn ang="0">
                <a:pos x="connsiteX2346" y="connsiteY2346"/>
              </a:cxn>
              <a:cxn ang="0">
                <a:pos x="connsiteX2347" y="connsiteY2347"/>
              </a:cxn>
              <a:cxn ang="0">
                <a:pos x="connsiteX2348" y="connsiteY2348"/>
              </a:cxn>
              <a:cxn ang="0">
                <a:pos x="connsiteX2349" y="connsiteY2349"/>
              </a:cxn>
              <a:cxn ang="0">
                <a:pos x="connsiteX2350" y="connsiteY2350"/>
              </a:cxn>
              <a:cxn ang="0">
                <a:pos x="connsiteX2351" y="connsiteY2351"/>
              </a:cxn>
              <a:cxn ang="0">
                <a:pos x="connsiteX2352" y="connsiteY2352"/>
              </a:cxn>
              <a:cxn ang="0">
                <a:pos x="connsiteX2353" y="connsiteY2353"/>
              </a:cxn>
              <a:cxn ang="0">
                <a:pos x="connsiteX2354" y="connsiteY2354"/>
              </a:cxn>
              <a:cxn ang="0">
                <a:pos x="connsiteX2355" y="connsiteY2355"/>
              </a:cxn>
              <a:cxn ang="0">
                <a:pos x="connsiteX2356" y="connsiteY2356"/>
              </a:cxn>
              <a:cxn ang="0">
                <a:pos x="connsiteX2357" y="connsiteY2357"/>
              </a:cxn>
              <a:cxn ang="0">
                <a:pos x="connsiteX2358" y="connsiteY2358"/>
              </a:cxn>
              <a:cxn ang="0">
                <a:pos x="connsiteX2359" y="connsiteY2359"/>
              </a:cxn>
              <a:cxn ang="0">
                <a:pos x="connsiteX2360" y="connsiteY2360"/>
              </a:cxn>
              <a:cxn ang="0">
                <a:pos x="connsiteX2361" y="connsiteY2361"/>
              </a:cxn>
              <a:cxn ang="0">
                <a:pos x="connsiteX2362" y="connsiteY2362"/>
              </a:cxn>
              <a:cxn ang="0">
                <a:pos x="connsiteX2363" y="connsiteY2363"/>
              </a:cxn>
              <a:cxn ang="0">
                <a:pos x="connsiteX2364" y="connsiteY2364"/>
              </a:cxn>
              <a:cxn ang="0">
                <a:pos x="connsiteX2365" y="connsiteY2365"/>
              </a:cxn>
              <a:cxn ang="0">
                <a:pos x="connsiteX2366" y="connsiteY2366"/>
              </a:cxn>
              <a:cxn ang="0">
                <a:pos x="connsiteX2367" y="connsiteY2367"/>
              </a:cxn>
              <a:cxn ang="0">
                <a:pos x="connsiteX2368" y="connsiteY2368"/>
              </a:cxn>
              <a:cxn ang="0">
                <a:pos x="connsiteX2369" y="connsiteY2369"/>
              </a:cxn>
              <a:cxn ang="0">
                <a:pos x="connsiteX2370" y="connsiteY2370"/>
              </a:cxn>
              <a:cxn ang="0">
                <a:pos x="connsiteX2371" y="connsiteY2371"/>
              </a:cxn>
              <a:cxn ang="0">
                <a:pos x="connsiteX2372" y="connsiteY2372"/>
              </a:cxn>
              <a:cxn ang="0">
                <a:pos x="connsiteX2373" y="connsiteY2373"/>
              </a:cxn>
              <a:cxn ang="0">
                <a:pos x="connsiteX2374" y="connsiteY2374"/>
              </a:cxn>
              <a:cxn ang="0">
                <a:pos x="connsiteX2375" y="connsiteY2375"/>
              </a:cxn>
              <a:cxn ang="0">
                <a:pos x="connsiteX2376" y="connsiteY2376"/>
              </a:cxn>
              <a:cxn ang="0">
                <a:pos x="connsiteX2377" y="connsiteY2377"/>
              </a:cxn>
              <a:cxn ang="0">
                <a:pos x="connsiteX2378" y="connsiteY2378"/>
              </a:cxn>
              <a:cxn ang="0">
                <a:pos x="connsiteX2379" y="connsiteY2379"/>
              </a:cxn>
              <a:cxn ang="0">
                <a:pos x="connsiteX2380" y="connsiteY2380"/>
              </a:cxn>
              <a:cxn ang="0">
                <a:pos x="connsiteX2381" y="connsiteY2381"/>
              </a:cxn>
              <a:cxn ang="0">
                <a:pos x="connsiteX2382" y="connsiteY2382"/>
              </a:cxn>
              <a:cxn ang="0">
                <a:pos x="connsiteX2383" y="connsiteY2383"/>
              </a:cxn>
              <a:cxn ang="0">
                <a:pos x="connsiteX2384" y="connsiteY2384"/>
              </a:cxn>
              <a:cxn ang="0">
                <a:pos x="connsiteX2385" y="connsiteY2385"/>
              </a:cxn>
              <a:cxn ang="0">
                <a:pos x="connsiteX2386" y="connsiteY2386"/>
              </a:cxn>
              <a:cxn ang="0">
                <a:pos x="connsiteX2387" y="connsiteY2387"/>
              </a:cxn>
              <a:cxn ang="0">
                <a:pos x="connsiteX2388" y="connsiteY2388"/>
              </a:cxn>
              <a:cxn ang="0">
                <a:pos x="connsiteX2389" y="connsiteY2389"/>
              </a:cxn>
              <a:cxn ang="0">
                <a:pos x="connsiteX2390" y="connsiteY2390"/>
              </a:cxn>
              <a:cxn ang="0">
                <a:pos x="connsiteX2391" y="connsiteY2391"/>
              </a:cxn>
              <a:cxn ang="0">
                <a:pos x="connsiteX2392" y="connsiteY2392"/>
              </a:cxn>
              <a:cxn ang="0">
                <a:pos x="connsiteX2393" y="connsiteY2393"/>
              </a:cxn>
              <a:cxn ang="0">
                <a:pos x="connsiteX2394" y="connsiteY2394"/>
              </a:cxn>
              <a:cxn ang="0">
                <a:pos x="connsiteX2395" y="connsiteY2395"/>
              </a:cxn>
              <a:cxn ang="0">
                <a:pos x="connsiteX2396" y="connsiteY2396"/>
              </a:cxn>
              <a:cxn ang="0">
                <a:pos x="connsiteX2397" y="connsiteY2397"/>
              </a:cxn>
              <a:cxn ang="0">
                <a:pos x="connsiteX2398" y="connsiteY2398"/>
              </a:cxn>
              <a:cxn ang="0">
                <a:pos x="connsiteX2399" y="connsiteY2399"/>
              </a:cxn>
              <a:cxn ang="0">
                <a:pos x="connsiteX2400" y="connsiteY2400"/>
              </a:cxn>
              <a:cxn ang="0">
                <a:pos x="connsiteX2401" y="connsiteY2401"/>
              </a:cxn>
              <a:cxn ang="0">
                <a:pos x="connsiteX2402" y="connsiteY2402"/>
              </a:cxn>
              <a:cxn ang="0">
                <a:pos x="connsiteX2403" y="connsiteY2403"/>
              </a:cxn>
              <a:cxn ang="0">
                <a:pos x="connsiteX2404" y="connsiteY2404"/>
              </a:cxn>
              <a:cxn ang="0">
                <a:pos x="connsiteX2405" y="connsiteY2405"/>
              </a:cxn>
              <a:cxn ang="0">
                <a:pos x="connsiteX2406" y="connsiteY2406"/>
              </a:cxn>
              <a:cxn ang="0">
                <a:pos x="connsiteX2407" y="connsiteY2407"/>
              </a:cxn>
              <a:cxn ang="0">
                <a:pos x="connsiteX2408" y="connsiteY2408"/>
              </a:cxn>
              <a:cxn ang="0">
                <a:pos x="connsiteX2409" y="connsiteY2409"/>
              </a:cxn>
              <a:cxn ang="0">
                <a:pos x="connsiteX2410" y="connsiteY2410"/>
              </a:cxn>
              <a:cxn ang="0">
                <a:pos x="connsiteX2411" y="connsiteY2411"/>
              </a:cxn>
              <a:cxn ang="0">
                <a:pos x="connsiteX2412" y="connsiteY2412"/>
              </a:cxn>
              <a:cxn ang="0">
                <a:pos x="connsiteX2413" y="connsiteY2413"/>
              </a:cxn>
              <a:cxn ang="0">
                <a:pos x="connsiteX2414" y="connsiteY2414"/>
              </a:cxn>
              <a:cxn ang="0">
                <a:pos x="connsiteX2415" y="connsiteY2415"/>
              </a:cxn>
              <a:cxn ang="0">
                <a:pos x="connsiteX2416" y="connsiteY2416"/>
              </a:cxn>
              <a:cxn ang="0">
                <a:pos x="connsiteX2417" y="connsiteY2417"/>
              </a:cxn>
              <a:cxn ang="0">
                <a:pos x="connsiteX2418" y="connsiteY2418"/>
              </a:cxn>
              <a:cxn ang="0">
                <a:pos x="connsiteX2419" y="connsiteY2419"/>
              </a:cxn>
              <a:cxn ang="0">
                <a:pos x="connsiteX2420" y="connsiteY2420"/>
              </a:cxn>
              <a:cxn ang="0">
                <a:pos x="connsiteX2421" y="connsiteY2421"/>
              </a:cxn>
              <a:cxn ang="0">
                <a:pos x="connsiteX2422" y="connsiteY2422"/>
              </a:cxn>
              <a:cxn ang="0">
                <a:pos x="connsiteX2423" y="connsiteY2423"/>
              </a:cxn>
              <a:cxn ang="0">
                <a:pos x="connsiteX2424" y="connsiteY2424"/>
              </a:cxn>
              <a:cxn ang="0">
                <a:pos x="connsiteX2425" y="connsiteY2425"/>
              </a:cxn>
              <a:cxn ang="0">
                <a:pos x="connsiteX2426" y="connsiteY2426"/>
              </a:cxn>
              <a:cxn ang="0">
                <a:pos x="connsiteX2427" y="connsiteY2427"/>
              </a:cxn>
              <a:cxn ang="0">
                <a:pos x="connsiteX2428" y="connsiteY2428"/>
              </a:cxn>
              <a:cxn ang="0">
                <a:pos x="connsiteX2429" y="connsiteY2429"/>
              </a:cxn>
              <a:cxn ang="0">
                <a:pos x="connsiteX2430" y="connsiteY2430"/>
              </a:cxn>
              <a:cxn ang="0">
                <a:pos x="connsiteX2431" y="connsiteY2431"/>
              </a:cxn>
              <a:cxn ang="0">
                <a:pos x="connsiteX2432" y="connsiteY2432"/>
              </a:cxn>
              <a:cxn ang="0">
                <a:pos x="connsiteX2433" y="connsiteY2433"/>
              </a:cxn>
              <a:cxn ang="0">
                <a:pos x="connsiteX2434" y="connsiteY2434"/>
              </a:cxn>
              <a:cxn ang="0">
                <a:pos x="connsiteX2435" y="connsiteY2435"/>
              </a:cxn>
              <a:cxn ang="0">
                <a:pos x="connsiteX2436" y="connsiteY2436"/>
              </a:cxn>
              <a:cxn ang="0">
                <a:pos x="connsiteX2437" y="connsiteY2437"/>
              </a:cxn>
              <a:cxn ang="0">
                <a:pos x="connsiteX2438" y="connsiteY2438"/>
              </a:cxn>
              <a:cxn ang="0">
                <a:pos x="connsiteX2439" y="connsiteY2439"/>
              </a:cxn>
              <a:cxn ang="0">
                <a:pos x="connsiteX2440" y="connsiteY2440"/>
              </a:cxn>
              <a:cxn ang="0">
                <a:pos x="connsiteX2441" y="connsiteY2441"/>
              </a:cxn>
              <a:cxn ang="0">
                <a:pos x="connsiteX2442" y="connsiteY2442"/>
              </a:cxn>
              <a:cxn ang="0">
                <a:pos x="connsiteX2443" y="connsiteY2443"/>
              </a:cxn>
              <a:cxn ang="0">
                <a:pos x="connsiteX2444" y="connsiteY2444"/>
              </a:cxn>
              <a:cxn ang="0">
                <a:pos x="connsiteX2445" y="connsiteY2445"/>
              </a:cxn>
              <a:cxn ang="0">
                <a:pos x="connsiteX2446" y="connsiteY2446"/>
              </a:cxn>
              <a:cxn ang="0">
                <a:pos x="connsiteX2447" y="connsiteY2447"/>
              </a:cxn>
              <a:cxn ang="0">
                <a:pos x="connsiteX2448" y="connsiteY2448"/>
              </a:cxn>
              <a:cxn ang="0">
                <a:pos x="connsiteX2449" y="connsiteY2449"/>
              </a:cxn>
              <a:cxn ang="0">
                <a:pos x="connsiteX2450" y="connsiteY2450"/>
              </a:cxn>
              <a:cxn ang="0">
                <a:pos x="connsiteX2451" y="connsiteY2451"/>
              </a:cxn>
              <a:cxn ang="0">
                <a:pos x="connsiteX2452" y="connsiteY2452"/>
              </a:cxn>
              <a:cxn ang="0">
                <a:pos x="connsiteX2453" y="connsiteY2453"/>
              </a:cxn>
              <a:cxn ang="0">
                <a:pos x="connsiteX2454" y="connsiteY2454"/>
              </a:cxn>
              <a:cxn ang="0">
                <a:pos x="connsiteX2455" y="connsiteY2455"/>
              </a:cxn>
              <a:cxn ang="0">
                <a:pos x="connsiteX2456" y="connsiteY2456"/>
              </a:cxn>
              <a:cxn ang="0">
                <a:pos x="connsiteX2457" y="connsiteY2457"/>
              </a:cxn>
              <a:cxn ang="0">
                <a:pos x="connsiteX2458" y="connsiteY2458"/>
              </a:cxn>
              <a:cxn ang="0">
                <a:pos x="connsiteX2459" y="connsiteY2459"/>
              </a:cxn>
              <a:cxn ang="0">
                <a:pos x="connsiteX2460" y="connsiteY2460"/>
              </a:cxn>
              <a:cxn ang="0">
                <a:pos x="connsiteX2461" y="connsiteY2461"/>
              </a:cxn>
              <a:cxn ang="0">
                <a:pos x="connsiteX2462" y="connsiteY2462"/>
              </a:cxn>
              <a:cxn ang="0">
                <a:pos x="connsiteX2463" y="connsiteY2463"/>
              </a:cxn>
              <a:cxn ang="0">
                <a:pos x="connsiteX2464" y="connsiteY2464"/>
              </a:cxn>
              <a:cxn ang="0">
                <a:pos x="connsiteX2465" y="connsiteY2465"/>
              </a:cxn>
              <a:cxn ang="0">
                <a:pos x="connsiteX2466" y="connsiteY2466"/>
              </a:cxn>
              <a:cxn ang="0">
                <a:pos x="connsiteX2467" y="connsiteY2467"/>
              </a:cxn>
              <a:cxn ang="0">
                <a:pos x="connsiteX2468" y="connsiteY2468"/>
              </a:cxn>
              <a:cxn ang="0">
                <a:pos x="connsiteX2469" y="connsiteY2469"/>
              </a:cxn>
              <a:cxn ang="0">
                <a:pos x="connsiteX2470" y="connsiteY2470"/>
              </a:cxn>
              <a:cxn ang="0">
                <a:pos x="connsiteX2471" y="connsiteY2471"/>
              </a:cxn>
              <a:cxn ang="0">
                <a:pos x="connsiteX2472" y="connsiteY2472"/>
              </a:cxn>
              <a:cxn ang="0">
                <a:pos x="connsiteX2473" y="connsiteY2473"/>
              </a:cxn>
              <a:cxn ang="0">
                <a:pos x="connsiteX2474" y="connsiteY2474"/>
              </a:cxn>
              <a:cxn ang="0">
                <a:pos x="connsiteX2475" y="connsiteY2475"/>
              </a:cxn>
              <a:cxn ang="0">
                <a:pos x="connsiteX2476" y="connsiteY2476"/>
              </a:cxn>
              <a:cxn ang="0">
                <a:pos x="connsiteX2477" y="connsiteY2477"/>
              </a:cxn>
              <a:cxn ang="0">
                <a:pos x="connsiteX2478" y="connsiteY2478"/>
              </a:cxn>
              <a:cxn ang="0">
                <a:pos x="connsiteX2479" y="connsiteY2479"/>
              </a:cxn>
              <a:cxn ang="0">
                <a:pos x="connsiteX2480" y="connsiteY2480"/>
              </a:cxn>
              <a:cxn ang="0">
                <a:pos x="connsiteX2481" y="connsiteY2481"/>
              </a:cxn>
              <a:cxn ang="0">
                <a:pos x="connsiteX2482" y="connsiteY2482"/>
              </a:cxn>
              <a:cxn ang="0">
                <a:pos x="connsiteX2483" y="connsiteY2483"/>
              </a:cxn>
              <a:cxn ang="0">
                <a:pos x="connsiteX2484" y="connsiteY2484"/>
              </a:cxn>
              <a:cxn ang="0">
                <a:pos x="connsiteX2485" y="connsiteY2485"/>
              </a:cxn>
              <a:cxn ang="0">
                <a:pos x="connsiteX2486" y="connsiteY2486"/>
              </a:cxn>
              <a:cxn ang="0">
                <a:pos x="connsiteX2487" y="connsiteY2487"/>
              </a:cxn>
              <a:cxn ang="0">
                <a:pos x="connsiteX2488" y="connsiteY2488"/>
              </a:cxn>
              <a:cxn ang="0">
                <a:pos x="connsiteX2489" y="connsiteY2489"/>
              </a:cxn>
              <a:cxn ang="0">
                <a:pos x="connsiteX2490" y="connsiteY2490"/>
              </a:cxn>
              <a:cxn ang="0">
                <a:pos x="connsiteX2491" y="connsiteY2491"/>
              </a:cxn>
              <a:cxn ang="0">
                <a:pos x="connsiteX2492" y="connsiteY2492"/>
              </a:cxn>
              <a:cxn ang="0">
                <a:pos x="connsiteX2493" y="connsiteY2493"/>
              </a:cxn>
              <a:cxn ang="0">
                <a:pos x="connsiteX2494" y="connsiteY2494"/>
              </a:cxn>
              <a:cxn ang="0">
                <a:pos x="connsiteX2495" y="connsiteY2495"/>
              </a:cxn>
              <a:cxn ang="0">
                <a:pos x="connsiteX2496" y="connsiteY2496"/>
              </a:cxn>
              <a:cxn ang="0">
                <a:pos x="connsiteX2497" y="connsiteY2497"/>
              </a:cxn>
              <a:cxn ang="0">
                <a:pos x="connsiteX2498" y="connsiteY2498"/>
              </a:cxn>
              <a:cxn ang="0">
                <a:pos x="connsiteX2499" y="connsiteY2499"/>
              </a:cxn>
              <a:cxn ang="0">
                <a:pos x="connsiteX2500" y="connsiteY2500"/>
              </a:cxn>
              <a:cxn ang="0">
                <a:pos x="connsiteX2501" y="connsiteY2501"/>
              </a:cxn>
              <a:cxn ang="0">
                <a:pos x="connsiteX2502" y="connsiteY2502"/>
              </a:cxn>
              <a:cxn ang="0">
                <a:pos x="connsiteX2503" y="connsiteY2503"/>
              </a:cxn>
              <a:cxn ang="0">
                <a:pos x="connsiteX2504" y="connsiteY2504"/>
              </a:cxn>
              <a:cxn ang="0">
                <a:pos x="connsiteX2505" y="connsiteY2505"/>
              </a:cxn>
              <a:cxn ang="0">
                <a:pos x="connsiteX2506" y="connsiteY2506"/>
              </a:cxn>
              <a:cxn ang="0">
                <a:pos x="connsiteX2507" y="connsiteY2507"/>
              </a:cxn>
              <a:cxn ang="0">
                <a:pos x="connsiteX2508" y="connsiteY2508"/>
              </a:cxn>
              <a:cxn ang="0">
                <a:pos x="connsiteX2509" y="connsiteY2509"/>
              </a:cxn>
              <a:cxn ang="0">
                <a:pos x="connsiteX2510" y="connsiteY2510"/>
              </a:cxn>
              <a:cxn ang="0">
                <a:pos x="connsiteX2511" y="connsiteY2511"/>
              </a:cxn>
              <a:cxn ang="0">
                <a:pos x="connsiteX2512" y="connsiteY2512"/>
              </a:cxn>
              <a:cxn ang="0">
                <a:pos x="connsiteX2513" y="connsiteY2513"/>
              </a:cxn>
              <a:cxn ang="0">
                <a:pos x="connsiteX2514" y="connsiteY2514"/>
              </a:cxn>
              <a:cxn ang="0">
                <a:pos x="connsiteX2515" y="connsiteY2515"/>
              </a:cxn>
              <a:cxn ang="0">
                <a:pos x="connsiteX2516" y="connsiteY2516"/>
              </a:cxn>
              <a:cxn ang="0">
                <a:pos x="connsiteX2517" y="connsiteY2517"/>
              </a:cxn>
              <a:cxn ang="0">
                <a:pos x="connsiteX2518" y="connsiteY2518"/>
              </a:cxn>
              <a:cxn ang="0">
                <a:pos x="connsiteX2519" y="connsiteY2519"/>
              </a:cxn>
              <a:cxn ang="0">
                <a:pos x="connsiteX2520" y="connsiteY2520"/>
              </a:cxn>
              <a:cxn ang="0">
                <a:pos x="connsiteX2521" y="connsiteY2521"/>
              </a:cxn>
              <a:cxn ang="0">
                <a:pos x="connsiteX2522" y="connsiteY2522"/>
              </a:cxn>
              <a:cxn ang="0">
                <a:pos x="connsiteX2523" y="connsiteY2523"/>
              </a:cxn>
              <a:cxn ang="0">
                <a:pos x="connsiteX2524" y="connsiteY2524"/>
              </a:cxn>
              <a:cxn ang="0">
                <a:pos x="connsiteX2525" y="connsiteY2525"/>
              </a:cxn>
              <a:cxn ang="0">
                <a:pos x="connsiteX2526" y="connsiteY2526"/>
              </a:cxn>
              <a:cxn ang="0">
                <a:pos x="connsiteX2527" y="connsiteY2527"/>
              </a:cxn>
              <a:cxn ang="0">
                <a:pos x="connsiteX2528" y="connsiteY2528"/>
              </a:cxn>
              <a:cxn ang="0">
                <a:pos x="connsiteX2529" y="connsiteY2529"/>
              </a:cxn>
              <a:cxn ang="0">
                <a:pos x="connsiteX2530" y="connsiteY2530"/>
              </a:cxn>
              <a:cxn ang="0">
                <a:pos x="connsiteX2531" y="connsiteY2531"/>
              </a:cxn>
              <a:cxn ang="0">
                <a:pos x="connsiteX2532" y="connsiteY2532"/>
              </a:cxn>
              <a:cxn ang="0">
                <a:pos x="connsiteX2533" y="connsiteY2533"/>
              </a:cxn>
              <a:cxn ang="0">
                <a:pos x="connsiteX2534" y="connsiteY2534"/>
              </a:cxn>
              <a:cxn ang="0">
                <a:pos x="connsiteX2535" y="connsiteY2535"/>
              </a:cxn>
              <a:cxn ang="0">
                <a:pos x="connsiteX2536" y="connsiteY2536"/>
              </a:cxn>
              <a:cxn ang="0">
                <a:pos x="connsiteX2537" y="connsiteY2537"/>
              </a:cxn>
              <a:cxn ang="0">
                <a:pos x="connsiteX2538" y="connsiteY2538"/>
              </a:cxn>
              <a:cxn ang="0">
                <a:pos x="connsiteX2539" y="connsiteY2539"/>
              </a:cxn>
              <a:cxn ang="0">
                <a:pos x="connsiteX2540" y="connsiteY2540"/>
              </a:cxn>
              <a:cxn ang="0">
                <a:pos x="connsiteX2541" y="connsiteY2541"/>
              </a:cxn>
              <a:cxn ang="0">
                <a:pos x="connsiteX2542" y="connsiteY2542"/>
              </a:cxn>
              <a:cxn ang="0">
                <a:pos x="connsiteX2543" y="connsiteY2543"/>
              </a:cxn>
              <a:cxn ang="0">
                <a:pos x="connsiteX2544" y="connsiteY2544"/>
              </a:cxn>
              <a:cxn ang="0">
                <a:pos x="connsiteX2545" y="connsiteY2545"/>
              </a:cxn>
              <a:cxn ang="0">
                <a:pos x="connsiteX2546" y="connsiteY2546"/>
              </a:cxn>
              <a:cxn ang="0">
                <a:pos x="connsiteX2547" y="connsiteY2547"/>
              </a:cxn>
              <a:cxn ang="0">
                <a:pos x="connsiteX2548" y="connsiteY2548"/>
              </a:cxn>
              <a:cxn ang="0">
                <a:pos x="connsiteX2549" y="connsiteY2549"/>
              </a:cxn>
              <a:cxn ang="0">
                <a:pos x="connsiteX2550" y="connsiteY2550"/>
              </a:cxn>
              <a:cxn ang="0">
                <a:pos x="connsiteX2551" y="connsiteY2551"/>
              </a:cxn>
              <a:cxn ang="0">
                <a:pos x="connsiteX2552" y="connsiteY2552"/>
              </a:cxn>
              <a:cxn ang="0">
                <a:pos x="connsiteX2553" y="connsiteY2553"/>
              </a:cxn>
              <a:cxn ang="0">
                <a:pos x="connsiteX2554" y="connsiteY2554"/>
              </a:cxn>
              <a:cxn ang="0">
                <a:pos x="connsiteX2555" y="connsiteY2555"/>
              </a:cxn>
              <a:cxn ang="0">
                <a:pos x="connsiteX2556" y="connsiteY2556"/>
              </a:cxn>
              <a:cxn ang="0">
                <a:pos x="connsiteX2557" y="connsiteY2557"/>
              </a:cxn>
              <a:cxn ang="0">
                <a:pos x="connsiteX2558" y="connsiteY2558"/>
              </a:cxn>
              <a:cxn ang="0">
                <a:pos x="connsiteX2559" y="connsiteY2559"/>
              </a:cxn>
              <a:cxn ang="0">
                <a:pos x="connsiteX2560" y="connsiteY2560"/>
              </a:cxn>
              <a:cxn ang="0">
                <a:pos x="connsiteX2561" y="connsiteY2561"/>
              </a:cxn>
              <a:cxn ang="0">
                <a:pos x="connsiteX2562" y="connsiteY2562"/>
              </a:cxn>
              <a:cxn ang="0">
                <a:pos x="connsiteX2563" y="connsiteY2563"/>
              </a:cxn>
              <a:cxn ang="0">
                <a:pos x="connsiteX2564" y="connsiteY2564"/>
              </a:cxn>
              <a:cxn ang="0">
                <a:pos x="connsiteX2565" y="connsiteY2565"/>
              </a:cxn>
              <a:cxn ang="0">
                <a:pos x="connsiteX2566" y="connsiteY2566"/>
              </a:cxn>
              <a:cxn ang="0">
                <a:pos x="connsiteX2567" y="connsiteY2567"/>
              </a:cxn>
              <a:cxn ang="0">
                <a:pos x="connsiteX2568" y="connsiteY2568"/>
              </a:cxn>
              <a:cxn ang="0">
                <a:pos x="connsiteX2569" y="connsiteY2569"/>
              </a:cxn>
              <a:cxn ang="0">
                <a:pos x="connsiteX2570" y="connsiteY2570"/>
              </a:cxn>
              <a:cxn ang="0">
                <a:pos x="connsiteX2571" y="connsiteY2571"/>
              </a:cxn>
              <a:cxn ang="0">
                <a:pos x="connsiteX2572" y="connsiteY2572"/>
              </a:cxn>
              <a:cxn ang="0">
                <a:pos x="connsiteX2573" y="connsiteY2573"/>
              </a:cxn>
              <a:cxn ang="0">
                <a:pos x="connsiteX2574" y="connsiteY2574"/>
              </a:cxn>
              <a:cxn ang="0">
                <a:pos x="connsiteX2575" y="connsiteY2575"/>
              </a:cxn>
              <a:cxn ang="0">
                <a:pos x="connsiteX2576" y="connsiteY2576"/>
              </a:cxn>
              <a:cxn ang="0">
                <a:pos x="connsiteX2577" y="connsiteY2577"/>
              </a:cxn>
              <a:cxn ang="0">
                <a:pos x="connsiteX2578" y="connsiteY2578"/>
              </a:cxn>
              <a:cxn ang="0">
                <a:pos x="connsiteX2579" y="connsiteY2579"/>
              </a:cxn>
              <a:cxn ang="0">
                <a:pos x="connsiteX2580" y="connsiteY2580"/>
              </a:cxn>
              <a:cxn ang="0">
                <a:pos x="connsiteX2581" y="connsiteY2581"/>
              </a:cxn>
              <a:cxn ang="0">
                <a:pos x="connsiteX2582" y="connsiteY2582"/>
              </a:cxn>
              <a:cxn ang="0">
                <a:pos x="connsiteX2583" y="connsiteY2583"/>
              </a:cxn>
              <a:cxn ang="0">
                <a:pos x="connsiteX2584" y="connsiteY2584"/>
              </a:cxn>
              <a:cxn ang="0">
                <a:pos x="connsiteX2585" y="connsiteY2585"/>
              </a:cxn>
              <a:cxn ang="0">
                <a:pos x="connsiteX2586" y="connsiteY2586"/>
              </a:cxn>
              <a:cxn ang="0">
                <a:pos x="connsiteX2587" y="connsiteY2587"/>
              </a:cxn>
              <a:cxn ang="0">
                <a:pos x="connsiteX2588" y="connsiteY2588"/>
              </a:cxn>
              <a:cxn ang="0">
                <a:pos x="connsiteX2589" y="connsiteY2589"/>
              </a:cxn>
              <a:cxn ang="0">
                <a:pos x="connsiteX2590" y="connsiteY2590"/>
              </a:cxn>
              <a:cxn ang="0">
                <a:pos x="connsiteX2591" y="connsiteY2591"/>
              </a:cxn>
              <a:cxn ang="0">
                <a:pos x="connsiteX2592" y="connsiteY2592"/>
              </a:cxn>
              <a:cxn ang="0">
                <a:pos x="connsiteX2593" y="connsiteY2593"/>
              </a:cxn>
              <a:cxn ang="0">
                <a:pos x="connsiteX2594" y="connsiteY2594"/>
              </a:cxn>
              <a:cxn ang="0">
                <a:pos x="connsiteX2595" y="connsiteY2595"/>
              </a:cxn>
              <a:cxn ang="0">
                <a:pos x="connsiteX2596" y="connsiteY2596"/>
              </a:cxn>
              <a:cxn ang="0">
                <a:pos x="connsiteX2597" y="connsiteY2597"/>
              </a:cxn>
              <a:cxn ang="0">
                <a:pos x="connsiteX2598" y="connsiteY2598"/>
              </a:cxn>
              <a:cxn ang="0">
                <a:pos x="connsiteX2599" y="connsiteY2599"/>
              </a:cxn>
              <a:cxn ang="0">
                <a:pos x="connsiteX2600" y="connsiteY2600"/>
              </a:cxn>
              <a:cxn ang="0">
                <a:pos x="connsiteX2601" y="connsiteY2601"/>
              </a:cxn>
              <a:cxn ang="0">
                <a:pos x="connsiteX2602" y="connsiteY2602"/>
              </a:cxn>
              <a:cxn ang="0">
                <a:pos x="connsiteX2603" y="connsiteY2603"/>
              </a:cxn>
              <a:cxn ang="0">
                <a:pos x="connsiteX2604" y="connsiteY2604"/>
              </a:cxn>
              <a:cxn ang="0">
                <a:pos x="connsiteX2605" y="connsiteY2605"/>
              </a:cxn>
              <a:cxn ang="0">
                <a:pos x="connsiteX2606" y="connsiteY2606"/>
              </a:cxn>
              <a:cxn ang="0">
                <a:pos x="connsiteX2607" y="connsiteY2607"/>
              </a:cxn>
              <a:cxn ang="0">
                <a:pos x="connsiteX2608" y="connsiteY2608"/>
              </a:cxn>
              <a:cxn ang="0">
                <a:pos x="connsiteX2609" y="connsiteY2609"/>
              </a:cxn>
              <a:cxn ang="0">
                <a:pos x="connsiteX2610" y="connsiteY2610"/>
              </a:cxn>
              <a:cxn ang="0">
                <a:pos x="connsiteX2611" y="connsiteY2611"/>
              </a:cxn>
              <a:cxn ang="0">
                <a:pos x="connsiteX2612" y="connsiteY2612"/>
              </a:cxn>
              <a:cxn ang="0">
                <a:pos x="connsiteX2613" y="connsiteY2613"/>
              </a:cxn>
              <a:cxn ang="0">
                <a:pos x="connsiteX2614" y="connsiteY2614"/>
              </a:cxn>
              <a:cxn ang="0">
                <a:pos x="connsiteX2615" y="connsiteY2615"/>
              </a:cxn>
              <a:cxn ang="0">
                <a:pos x="connsiteX2616" y="connsiteY2616"/>
              </a:cxn>
              <a:cxn ang="0">
                <a:pos x="connsiteX2617" y="connsiteY2617"/>
              </a:cxn>
              <a:cxn ang="0">
                <a:pos x="connsiteX2618" y="connsiteY2618"/>
              </a:cxn>
              <a:cxn ang="0">
                <a:pos x="connsiteX2619" y="connsiteY2619"/>
              </a:cxn>
              <a:cxn ang="0">
                <a:pos x="connsiteX2620" y="connsiteY2620"/>
              </a:cxn>
              <a:cxn ang="0">
                <a:pos x="connsiteX2621" y="connsiteY2621"/>
              </a:cxn>
              <a:cxn ang="0">
                <a:pos x="connsiteX2622" y="connsiteY2622"/>
              </a:cxn>
              <a:cxn ang="0">
                <a:pos x="connsiteX2623" y="connsiteY2623"/>
              </a:cxn>
              <a:cxn ang="0">
                <a:pos x="connsiteX2624" y="connsiteY2624"/>
              </a:cxn>
              <a:cxn ang="0">
                <a:pos x="connsiteX2625" y="connsiteY2625"/>
              </a:cxn>
              <a:cxn ang="0">
                <a:pos x="connsiteX2626" y="connsiteY2626"/>
              </a:cxn>
              <a:cxn ang="0">
                <a:pos x="connsiteX2627" y="connsiteY2627"/>
              </a:cxn>
              <a:cxn ang="0">
                <a:pos x="connsiteX2628" y="connsiteY2628"/>
              </a:cxn>
              <a:cxn ang="0">
                <a:pos x="connsiteX2629" y="connsiteY2629"/>
              </a:cxn>
              <a:cxn ang="0">
                <a:pos x="connsiteX2630" y="connsiteY2630"/>
              </a:cxn>
              <a:cxn ang="0">
                <a:pos x="connsiteX2631" y="connsiteY2631"/>
              </a:cxn>
              <a:cxn ang="0">
                <a:pos x="connsiteX2632" y="connsiteY2632"/>
              </a:cxn>
              <a:cxn ang="0">
                <a:pos x="connsiteX2633" y="connsiteY2633"/>
              </a:cxn>
              <a:cxn ang="0">
                <a:pos x="connsiteX2634" y="connsiteY2634"/>
              </a:cxn>
              <a:cxn ang="0">
                <a:pos x="connsiteX2635" y="connsiteY2635"/>
              </a:cxn>
              <a:cxn ang="0">
                <a:pos x="connsiteX2636" y="connsiteY2636"/>
              </a:cxn>
              <a:cxn ang="0">
                <a:pos x="connsiteX2637" y="connsiteY2637"/>
              </a:cxn>
              <a:cxn ang="0">
                <a:pos x="connsiteX2638" y="connsiteY2638"/>
              </a:cxn>
              <a:cxn ang="0">
                <a:pos x="connsiteX2639" y="connsiteY2639"/>
              </a:cxn>
              <a:cxn ang="0">
                <a:pos x="connsiteX2640" y="connsiteY2640"/>
              </a:cxn>
              <a:cxn ang="0">
                <a:pos x="connsiteX2641" y="connsiteY2641"/>
              </a:cxn>
              <a:cxn ang="0">
                <a:pos x="connsiteX2642" y="connsiteY2642"/>
              </a:cxn>
              <a:cxn ang="0">
                <a:pos x="connsiteX2643" y="connsiteY2643"/>
              </a:cxn>
              <a:cxn ang="0">
                <a:pos x="connsiteX2644" y="connsiteY2644"/>
              </a:cxn>
              <a:cxn ang="0">
                <a:pos x="connsiteX2645" y="connsiteY2645"/>
              </a:cxn>
              <a:cxn ang="0">
                <a:pos x="connsiteX2646" y="connsiteY2646"/>
              </a:cxn>
              <a:cxn ang="0">
                <a:pos x="connsiteX2647" y="connsiteY2647"/>
              </a:cxn>
              <a:cxn ang="0">
                <a:pos x="connsiteX2648" y="connsiteY2648"/>
              </a:cxn>
              <a:cxn ang="0">
                <a:pos x="connsiteX2649" y="connsiteY2649"/>
              </a:cxn>
              <a:cxn ang="0">
                <a:pos x="connsiteX2650" y="connsiteY2650"/>
              </a:cxn>
              <a:cxn ang="0">
                <a:pos x="connsiteX2651" y="connsiteY2651"/>
              </a:cxn>
              <a:cxn ang="0">
                <a:pos x="connsiteX2652" y="connsiteY2652"/>
              </a:cxn>
              <a:cxn ang="0">
                <a:pos x="connsiteX2653" y="connsiteY2653"/>
              </a:cxn>
              <a:cxn ang="0">
                <a:pos x="connsiteX2654" y="connsiteY2654"/>
              </a:cxn>
              <a:cxn ang="0">
                <a:pos x="connsiteX2655" y="connsiteY2655"/>
              </a:cxn>
              <a:cxn ang="0">
                <a:pos x="connsiteX2656" y="connsiteY2656"/>
              </a:cxn>
              <a:cxn ang="0">
                <a:pos x="connsiteX2657" y="connsiteY2657"/>
              </a:cxn>
              <a:cxn ang="0">
                <a:pos x="connsiteX2658" y="connsiteY2658"/>
              </a:cxn>
              <a:cxn ang="0">
                <a:pos x="connsiteX2659" y="connsiteY2659"/>
              </a:cxn>
              <a:cxn ang="0">
                <a:pos x="connsiteX2660" y="connsiteY2660"/>
              </a:cxn>
              <a:cxn ang="0">
                <a:pos x="connsiteX2661" y="connsiteY2661"/>
              </a:cxn>
              <a:cxn ang="0">
                <a:pos x="connsiteX2662" y="connsiteY2662"/>
              </a:cxn>
              <a:cxn ang="0">
                <a:pos x="connsiteX2663" y="connsiteY2663"/>
              </a:cxn>
              <a:cxn ang="0">
                <a:pos x="connsiteX2664" y="connsiteY2664"/>
              </a:cxn>
              <a:cxn ang="0">
                <a:pos x="connsiteX2665" y="connsiteY2665"/>
              </a:cxn>
              <a:cxn ang="0">
                <a:pos x="connsiteX2666" y="connsiteY2666"/>
              </a:cxn>
              <a:cxn ang="0">
                <a:pos x="connsiteX2667" y="connsiteY2667"/>
              </a:cxn>
              <a:cxn ang="0">
                <a:pos x="connsiteX2668" y="connsiteY2668"/>
              </a:cxn>
              <a:cxn ang="0">
                <a:pos x="connsiteX2669" y="connsiteY2669"/>
              </a:cxn>
              <a:cxn ang="0">
                <a:pos x="connsiteX2670" y="connsiteY2670"/>
              </a:cxn>
              <a:cxn ang="0">
                <a:pos x="connsiteX2671" y="connsiteY2671"/>
              </a:cxn>
              <a:cxn ang="0">
                <a:pos x="connsiteX2672" y="connsiteY2672"/>
              </a:cxn>
              <a:cxn ang="0">
                <a:pos x="connsiteX2673" y="connsiteY2673"/>
              </a:cxn>
              <a:cxn ang="0">
                <a:pos x="connsiteX2674" y="connsiteY2674"/>
              </a:cxn>
              <a:cxn ang="0">
                <a:pos x="connsiteX2675" y="connsiteY2675"/>
              </a:cxn>
              <a:cxn ang="0">
                <a:pos x="connsiteX2676" y="connsiteY2676"/>
              </a:cxn>
              <a:cxn ang="0">
                <a:pos x="connsiteX2677" y="connsiteY2677"/>
              </a:cxn>
              <a:cxn ang="0">
                <a:pos x="connsiteX2678" y="connsiteY2678"/>
              </a:cxn>
              <a:cxn ang="0">
                <a:pos x="connsiteX2679" y="connsiteY2679"/>
              </a:cxn>
              <a:cxn ang="0">
                <a:pos x="connsiteX2680" y="connsiteY2680"/>
              </a:cxn>
              <a:cxn ang="0">
                <a:pos x="connsiteX2681" y="connsiteY2681"/>
              </a:cxn>
              <a:cxn ang="0">
                <a:pos x="connsiteX2682" y="connsiteY2682"/>
              </a:cxn>
              <a:cxn ang="0">
                <a:pos x="connsiteX2683" y="connsiteY2683"/>
              </a:cxn>
              <a:cxn ang="0">
                <a:pos x="connsiteX2684" y="connsiteY2684"/>
              </a:cxn>
              <a:cxn ang="0">
                <a:pos x="connsiteX2685" y="connsiteY2685"/>
              </a:cxn>
              <a:cxn ang="0">
                <a:pos x="connsiteX2686" y="connsiteY2686"/>
              </a:cxn>
              <a:cxn ang="0">
                <a:pos x="connsiteX2687" y="connsiteY2687"/>
              </a:cxn>
              <a:cxn ang="0">
                <a:pos x="connsiteX2688" y="connsiteY2688"/>
              </a:cxn>
              <a:cxn ang="0">
                <a:pos x="connsiteX2689" y="connsiteY2689"/>
              </a:cxn>
              <a:cxn ang="0">
                <a:pos x="connsiteX2690" y="connsiteY2690"/>
              </a:cxn>
              <a:cxn ang="0">
                <a:pos x="connsiteX2691" y="connsiteY2691"/>
              </a:cxn>
              <a:cxn ang="0">
                <a:pos x="connsiteX2692" y="connsiteY2692"/>
              </a:cxn>
              <a:cxn ang="0">
                <a:pos x="connsiteX2693" y="connsiteY2693"/>
              </a:cxn>
              <a:cxn ang="0">
                <a:pos x="connsiteX2694" y="connsiteY2694"/>
              </a:cxn>
              <a:cxn ang="0">
                <a:pos x="connsiteX2695" y="connsiteY2695"/>
              </a:cxn>
              <a:cxn ang="0">
                <a:pos x="connsiteX2696" y="connsiteY2696"/>
              </a:cxn>
              <a:cxn ang="0">
                <a:pos x="connsiteX2697" y="connsiteY2697"/>
              </a:cxn>
              <a:cxn ang="0">
                <a:pos x="connsiteX2698" y="connsiteY2698"/>
              </a:cxn>
              <a:cxn ang="0">
                <a:pos x="connsiteX2699" y="connsiteY2699"/>
              </a:cxn>
              <a:cxn ang="0">
                <a:pos x="connsiteX2700" y="connsiteY2700"/>
              </a:cxn>
              <a:cxn ang="0">
                <a:pos x="connsiteX2701" y="connsiteY2701"/>
              </a:cxn>
              <a:cxn ang="0">
                <a:pos x="connsiteX2702" y="connsiteY2702"/>
              </a:cxn>
              <a:cxn ang="0">
                <a:pos x="connsiteX2703" y="connsiteY2703"/>
              </a:cxn>
              <a:cxn ang="0">
                <a:pos x="connsiteX2704" y="connsiteY2704"/>
              </a:cxn>
              <a:cxn ang="0">
                <a:pos x="connsiteX2705" y="connsiteY2705"/>
              </a:cxn>
              <a:cxn ang="0">
                <a:pos x="connsiteX2706" y="connsiteY2706"/>
              </a:cxn>
              <a:cxn ang="0">
                <a:pos x="connsiteX2707" y="connsiteY2707"/>
              </a:cxn>
              <a:cxn ang="0">
                <a:pos x="connsiteX2708" y="connsiteY2708"/>
              </a:cxn>
              <a:cxn ang="0">
                <a:pos x="connsiteX2709" y="connsiteY2709"/>
              </a:cxn>
              <a:cxn ang="0">
                <a:pos x="connsiteX2710" y="connsiteY2710"/>
              </a:cxn>
              <a:cxn ang="0">
                <a:pos x="connsiteX2711" y="connsiteY2711"/>
              </a:cxn>
              <a:cxn ang="0">
                <a:pos x="connsiteX2712" y="connsiteY2712"/>
              </a:cxn>
              <a:cxn ang="0">
                <a:pos x="connsiteX2713" y="connsiteY2713"/>
              </a:cxn>
              <a:cxn ang="0">
                <a:pos x="connsiteX2714" y="connsiteY2714"/>
              </a:cxn>
              <a:cxn ang="0">
                <a:pos x="connsiteX2715" y="connsiteY2715"/>
              </a:cxn>
              <a:cxn ang="0">
                <a:pos x="connsiteX2716" y="connsiteY2716"/>
              </a:cxn>
              <a:cxn ang="0">
                <a:pos x="connsiteX2717" y="connsiteY2717"/>
              </a:cxn>
              <a:cxn ang="0">
                <a:pos x="connsiteX2718" y="connsiteY2718"/>
              </a:cxn>
              <a:cxn ang="0">
                <a:pos x="connsiteX2719" y="connsiteY2719"/>
              </a:cxn>
              <a:cxn ang="0">
                <a:pos x="connsiteX2720" y="connsiteY2720"/>
              </a:cxn>
              <a:cxn ang="0">
                <a:pos x="connsiteX2721" y="connsiteY2721"/>
              </a:cxn>
              <a:cxn ang="0">
                <a:pos x="connsiteX2722" y="connsiteY2722"/>
              </a:cxn>
              <a:cxn ang="0">
                <a:pos x="connsiteX2723" y="connsiteY2723"/>
              </a:cxn>
              <a:cxn ang="0">
                <a:pos x="connsiteX2724" y="connsiteY2724"/>
              </a:cxn>
              <a:cxn ang="0">
                <a:pos x="connsiteX2725" y="connsiteY2725"/>
              </a:cxn>
              <a:cxn ang="0">
                <a:pos x="connsiteX2726" y="connsiteY2726"/>
              </a:cxn>
              <a:cxn ang="0">
                <a:pos x="connsiteX2727" y="connsiteY2727"/>
              </a:cxn>
              <a:cxn ang="0">
                <a:pos x="connsiteX2728" y="connsiteY2728"/>
              </a:cxn>
              <a:cxn ang="0">
                <a:pos x="connsiteX2729" y="connsiteY2729"/>
              </a:cxn>
              <a:cxn ang="0">
                <a:pos x="connsiteX2730" y="connsiteY2730"/>
              </a:cxn>
              <a:cxn ang="0">
                <a:pos x="connsiteX2731" y="connsiteY2731"/>
              </a:cxn>
              <a:cxn ang="0">
                <a:pos x="connsiteX2732" y="connsiteY2732"/>
              </a:cxn>
              <a:cxn ang="0">
                <a:pos x="connsiteX2733" y="connsiteY2733"/>
              </a:cxn>
              <a:cxn ang="0">
                <a:pos x="connsiteX2734" y="connsiteY2734"/>
              </a:cxn>
              <a:cxn ang="0">
                <a:pos x="connsiteX2735" y="connsiteY2735"/>
              </a:cxn>
              <a:cxn ang="0">
                <a:pos x="connsiteX2736" y="connsiteY2736"/>
              </a:cxn>
              <a:cxn ang="0">
                <a:pos x="connsiteX2737" y="connsiteY2737"/>
              </a:cxn>
              <a:cxn ang="0">
                <a:pos x="connsiteX2738" y="connsiteY2738"/>
              </a:cxn>
              <a:cxn ang="0">
                <a:pos x="connsiteX2739" y="connsiteY2739"/>
              </a:cxn>
              <a:cxn ang="0">
                <a:pos x="connsiteX2740" y="connsiteY2740"/>
              </a:cxn>
              <a:cxn ang="0">
                <a:pos x="connsiteX2741" y="connsiteY2741"/>
              </a:cxn>
              <a:cxn ang="0">
                <a:pos x="connsiteX2742" y="connsiteY2742"/>
              </a:cxn>
              <a:cxn ang="0">
                <a:pos x="connsiteX2743" y="connsiteY2743"/>
              </a:cxn>
              <a:cxn ang="0">
                <a:pos x="connsiteX2744" y="connsiteY2744"/>
              </a:cxn>
              <a:cxn ang="0">
                <a:pos x="connsiteX2745" y="connsiteY2745"/>
              </a:cxn>
              <a:cxn ang="0">
                <a:pos x="connsiteX2746" y="connsiteY2746"/>
              </a:cxn>
              <a:cxn ang="0">
                <a:pos x="connsiteX2747" y="connsiteY2747"/>
              </a:cxn>
              <a:cxn ang="0">
                <a:pos x="connsiteX2748" y="connsiteY2748"/>
              </a:cxn>
              <a:cxn ang="0">
                <a:pos x="connsiteX2749" y="connsiteY2749"/>
              </a:cxn>
              <a:cxn ang="0">
                <a:pos x="connsiteX2750" y="connsiteY2750"/>
              </a:cxn>
              <a:cxn ang="0">
                <a:pos x="connsiteX2751" y="connsiteY2751"/>
              </a:cxn>
              <a:cxn ang="0">
                <a:pos x="connsiteX2752" y="connsiteY2752"/>
              </a:cxn>
              <a:cxn ang="0">
                <a:pos x="connsiteX2753" y="connsiteY2753"/>
              </a:cxn>
              <a:cxn ang="0">
                <a:pos x="connsiteX2754" y="connsiteY2754"/>
              </a:cxn>
              <a:cxn ang="0">
                <a:pos x="connsiteX2755" y="connsiteY2755"/>
              </a:cxn>
              <a:cxn ang="0">
                <a:pos x="connsiteX2756" y="connsiteY2756"/>
              </a:cxn>
              <a:cxn ang="0">
                <a:pos x="connsiteX2757" y="connsiteY2757"/>
              </a:cxn>
              <a:cxn ang="0">
                <a:pos x="connsiteX2758" y="connsiteY2758"/>
              </a:cxn>
              <a:cxn ang="0">
                <a:pos x="connsiteX2759" y="connsiteY2759"/>
              </a:cxn>
              <a:cxn ang="0">
                <a:pos x="connsiteX2760" y="connsiteY2760"/>
              </a:cxn>
              <a:cxn ang="0">
                <a:pos x="connsiteX2761" y="connsiteY2761"/>
              </a:cxn>
              <a:cxn ang="0">
                <a:pos x="connsiteX2762" y="connsiteY2762"/>
              </a:cxn>
              <a:cxn ang="0">
                <a:pos x="connsiteX2763" y="connsiteY2763"/>
              </a:cxn>
              <a:cxn ang="0">
                <a:pos x="connsiteX2764" y="connsiteY2764"/>
              </a:cxn>
              <a:cxn ang="0">
                <a:pos x="connsiteX2765" y="connsiteY2765"/>
              </a:cxn>
              <a:cxn ang="0">
                <a:pos x="connsiteX2766" y="connsiteY2766"/>
              </a:cxn>
              <a:cxn ang="0">
                <a:pos x="connsiteX2767" y="connsiteY2767"/>
              </a:cxn>
              <a:cxn ang="0">
                <a:pos x="connsiteX2768" y="connsiteY2768"/>
              </a:cxn>
              <a:cxn ang="0">
                <a:pos x="connsiteX2769" y="connsiteY2769"/>
              </a:cxn>
              <a:cxn ang="0">
                <a:pos x="connsiteX2770" y="connsiteY2770"/>
              </a:cxn>
              <a:cxn ang="0">
                <a:pos x="connsiteX2771" y="connsiteY2771"/>
              </a:cxn>
              <a:cxn ang="0">
                <a:pos x="connsiteX2772" y="connsiteY2772"/>
              </a:cxn>
              <a:cxn ang="0">
                <a:pos x="connsiteX2773" y="connsiteY2773"/>
              </a:cxn>
              <a:cxn ang="0">
                <a:pos x="connsiteX2774" y="connsiteY2774"/>
              </a:cxn>
              <a:cxn ang="0">
                <a:pos x="connsiteX2775" y="connsiteY2775"/>
              </a:cxn>
              <a:cxn ang="0">
                <a:pos x="connsiteX2776" y="connsiteY2776"/>
              </a:cxn>
              <a:cxn ang="0">
                <a:pos x="connsiteX2777" y="connsiteY2777"/>
              </a:cxn>
              <a:cxn ang="0">
                <a:pos x="connsiteX2778" y="connsiteY2778"/>
              </a:cxn>
              <a:cxn ang="0">
                <a:pos x="connsiteX2779" y="connsiteY2779"/>
              </a:cxn>
              <a:cxn ang="0">
                <a:pos x="connsiteX2780" y="connsiteY2780"/>
              </a:cxn>
              <a:cxn ang="0">
                <a:pos x="connsiteX2781" y="connsiteY2781"/>
              </a:cxn>
              <a:cxn ang="0">
                <a:pos x="connsiteX2782" y="connsiteY2782"/>
              </a:cxn>
              <a:cxn ang="0">
                <a:pos x="connsiteX2783" y="connsiteY2783"/>
              </a:cxn>
              <a:cxn ang="0">
                <a:pos x="connsiteX2784" y="connsiteY2784"/>
              </a:cxn>
              <a:cxn ang="0">
                <a:pos x="connsiteX2785" y="connsiteY2785"/>
              </a:cxn>
              <a:cxn ang="0">
                <a:pos x="connsiteX2786" y="connsiteY2786"/>
              </a:cxn>
              <a:cxn ang="0">
                <a:pos x="connsiteX2787" y="connsiteY2787"/>
              </a:cxn>
              <a:cxn ang="0">
                <a:pos x="connsiteX2788" y="connsiteY2788"/>
              </a:cxn>
              <a:cxn ang="0">
                <a:pos x="connsiteX2789" y="connsiteY2789"/>
              </a:cxn>
              <a:cxn ang="0">
                <a:pos x="connsiteX2790" y="connsiteY2790"/>
              </a:cxn>
              <a:cxn ang="0">
                <a:pos x="connsiteX2791" y="connsiteY2791"/>
              </a:cxn>
              <a:cxn ang="0">
                <a:pos x="connsiteX2792" y="connsiteY2792"/>
              </a:cxn>
              <a:cxn ang="0">
                <a:pos x="connsiteX2793" y="connsiteY2793"/>
              </a:cxn>
              <a:cxn ang="0">
                <a:pos x="connsiteX2794" y="connsiteY2794"/>
              </a:cxn>
              <a:cxn ang="0">
                <a:pos x="connsiteX2795" y="connsiteY2795"/>
              </a:cxn>
              <a:cxn ang="0">
                <a:pos x="connsiteX2796" y="connsiteY2796"/>
              </a:cxn>
              <a:cxn ang="0">
                <a:pos x="connsiteX2797" y="connsiteY2797"/>
              </a:cxn>
              <a:cxn ang="0">
                <a:pos x="connsiteX2798" y="connsiteY2798"/>
              </a:cxn>
              <a:cxn ang="0">
                <a:pos x="connsiteX2799" y="connsiteY2799"/>
              </a:cxn>
              <a:cxn ang="0">
                <a:pos x="connsiteX2800" y="connsiteY2800"/>
              </a:cxn>
              <a:cxn ang="0">
                <a:pos x="connsiteX2801" y="connsiteY2801"/>
              </a:cxn>
              <a:cxn ang="0">
                <a:pos x="connsiteX2802" y="connsiteY2802"/>
              </a:cxn>
              <a:cxn ang="0">
                <a:pos x="connsiteX2803" y="connsiteY2803"/>
              </a:cxn>
              <a:cxn ang="0">
                <a:pos x="connsiteX2804" y="connsiteY2804"/>
              </a:cxn>
              <a:cxn ang="0">
                <a:pos x="connsiteX2805" y="connsiteY2805"/>
              </a:cxn>
              <a:cxn ang="0">
                <a:pos x="connsiteX2806" y="connsiteY2806"/>
              </a:cxn>
              <a:cxn ang="0">
                <a:pos x="connsiteX2807" y="connsiteY2807"/>
              </a:cxn>
              <a:cxn ang="0">
                <a:pos x="connsiteX2808" y="connsiteY2808"/>
              </a:cxn>
              <a:cxn ang="0">
                <a:pos x="connsiteX2809" y="connsiteY2809"/>
              </a:cxn>
              <a:cxn ang="0">
                <a:pos x="connsiteX2810" y="connsiteY2810"/>
              </a:cxn>
              <a:cxn ang="0">
                <a:pos x="connsiteX2811" y="connsiteY2811"/>
              </a:cxn>
              <a:cxn ang="0">
                <a:pos x="connsiteX2812" y="connsiteY2812"/>
              </a:cxn>
              <a:cxn ang="0">
                <a:pos x="connsiteX2813" y="connsiteY2813"/>
              </a:cxn>
              <a:cxn ang="0">
                <a:pos x="connsiteX2814" y="connsiteY2814"/>
              </a:cxn>
              <a:cxn ang="0">
                <a:pos x="connsiteX2815" y="connsiteY2815"/>
              </a:cxn>
              <a:cxn ang="0">
                <a:pos x="connsiteX2816" y="connsiteY2816"/>
              </a:cxn>
              <a:cxn ang="0">
                <a:pos x="connsiteX2817" y="connsiteY2817"/>
              </a:cxn>
              <a:cxn ang="0">
                <a:pos x="connsiteX2818" y="connsiteY2818"/>
              </a:cxn>
              <a:cxn ang="0">
                <a:pos x="connsiteX2819" y="connsiteY2819"/>
              </a:cxn>
              <a:cxn ang="0">
                <a:pos x="connsiteX2820" y="connsiteY2820"/>
              </a:cxn>
              <a:cxn ang="0">
                <a:pos x="connsiteX2821" y="connsiteY2821"/>
              </a:cxn>
              <a:cxn ang="0">
                <a:pos x="connsiteX2822" y="connsiteY2822"/>
              </a:cxn>
              <a:cxn ang="0">
                <a:pos x="connsiteX2823" y="connsiteY2823"/>
              </a:cxn>
              <a:cxn ang="0">
                <a:pos x="connsiteX2824" y="connsiteY2824"/>
              </a:cxn>
              <a:cxn ang="0">
                <a:pos x="connsiteX2825" y="connsiteY2825"/>
              </a:cxn>
              <a:cxn ang="0">
                <a:pos x="connsiteX2826" y="connsiteY2826"/>
              </a:cxn>
              <a:cxn ang="0">
                <a:pos x="connsiteX2827" y="connsiteY2827"/>
              </a:cxn>
              <a:cxn ang="0">
                <a:pos x="connsiteX2828" y="connsiteY2828"/>
              </a:cxn>
              <a:cxn ang="0">
                <a:pos x="connsiteX2829" y="connsiteY2829"/>
              </a:cxn>
              <a:cxn ang="0">
                <a:pos x="connsiteX2830" y="connsiteY2830"/>
              </a:cxn>
              <a:cxn ang="0">
                <a:pos x="connsiteX2831" y="connsiteY2831"/>
              </a:cxn>
              <a:cxn ang="0">
                <a:pos x="connsiteX2832" y="connsiteY2832"/>
              </a:cxn>
              <a:cxn ang="0">
                <a:pos x="connsiteX2833" y="connsiteY2833"/>
              </a:cxn>
              <a:cxn ang="0">
                <a:pos x="connsiteX2834" y="connsiteY2834"/>
              </a:cxn>
              <a:cxn ang="0">
                <a:pos x="connsiteX2835" y="connsiteY2835"/>
              </a:cxn>
              <a:cxn ang="0">
                <a:pos x="connsiteX2836" y="connsiteY2836"/>
              </a:cxn>
              <a:cxn ang="0">
                <a:pos x="connsiteX2837" y="connsiteY2837"/>
              </a:cxn>
              <a:cxn ang="0">
                <a:pos x="connsiteX2838" y="connsiteY2838"/>
              </a:cxn>
              <a:cxn ang="0">
                <a:pos x="connsiteX2839" y="connsiteY2839"/>
              </a:cxn>
              <a:cxn ang="0">
                <a:pos x="connsiteX2840" y="connsiteY2840"/>
              </a:cxn>
              <a:cxn ang="0">
                <a:pos x="connsiteX2841" y="connsiteY2841"/>
              </a:cxn>
              <a:cxn ang="0">
                <a:pos x="connsiteX2842" y="connsiteY2842"/>
              </a:cxn>
              <a:cxn ang="0">
                <a:pos x="connsiteX2843" y="connsiteY2843"/>
              </a:cxn>
              <a:cxn ang="0">
                <a:pos x="connsiteX2844" y="connsiteY2844"/>
              </a:cxn>
              <a:cxn ang="0">
                <a:pos x="connsiteX2845" y="connsiteY2845"/>
              </a:cxn>
              <a:cxn ang="0">
                <a:pos x="connsiteX2846" y="connsiteY2846"/>
              </a:cxn>
              <a:cxn ang="0">
                <a:pos x="connsiteX2847" y="connsiteY2847"/>
              </a:cxn>
              <a:cxn ang="0">
                <a:pos x="connsiteX2848" y="connsiteY2848"/>
              </a:cxn>
              <a:cxn ang="0">
                <a:pos x="connsiteX2849" y="connsiteY2849"/>
              </a:cxn>
              <a:cxn ang="0">
                <a:pos x="connsiteX2850" y="connsiteY2850"/>
              </a:cxn>
              <a:cxn ang="0">
                <a:pos x="connsiteX2851" y="connsiteY2851"/>
              </a:cxn>
              <a:cxn ang="0">
                <a:pos x="connsiteX2852" y="connsiteY2852"/>
              </a:cxn>
              <a:cxn ang="0">
                <a:pos x="connsiteX2853" y="connsiteY2853"/>
              </a:cxn>
              <a:cxn ang="0">
                <a:pos x="connsiteX2854" y="connsiteY2854"/>
              </a:cxn>
              <a:cxn ang="0">
                <a:pos x="connsiteX2855" y="connsiteY2855"/>
              </a:cxn>
              <a:cxn ang="0">
                <a:pos x="connsiteX2856" y="connsiteY2856"/>
              </a:cxn>
              <a:cxn ang="0">
                <a:pos x="connsiteX2857" y="connsiteY2857"/>
              </a:cxn>
              <a:cxn ang="0">
                <a:pos x="connsiteX2858" y="connsiteY2858"/>
              </a:cxn>
              <a:cxn ang="0">
                <a:pos x="connsiteX2859" y="connsiteY2859"/>
              </a:cxn>
              <a:cxn ang="0">
                <a:pos x="connsiteX2860" y="connsiteY2860"/>
              </a:cxn>
              <a:cxn ang="0">
                <a:pos x="connsiteX2861" y="connsiteY2861"/>
              </a:cxn>
              <a:cxn ang="0">
                <a:pos x="connsiteX2862" y="connsiteY2862"/>
              </a:cxn>
              <a:cxn ang="0">
                <a:pos x="connsiteX2863" y="connsiteY2863"/>
              </a:cxn>
              <a:cxn ang="0">
                <a:pos x="connsiteX2864" y="connsiteY2864"/>
              </a:cxn>
              <a:cxn ang="0">
                <a:pos x="connsiteX2865" y="connsiteY2865"/>
              </a:cxn>
              <a:cxn ang="0">
                <a:pos x="connsiteX2866" y="connsiteY2866"/>
              </a:cxn>
              <a:cxn ang="0">
                <a:pos x="connsiteX2867" y="connsiteY2867"/>
              </a:cxn>
              <a:cxn ang="0">
                <a:pos x="connsiteX2868" y="connsiteY2868"/>
              </a:cxn>
              <a:cxn ang="0">
                <a:pos x="connsiteX2869" y="connsiteY2869"/>
              </a:cxn>
              <a:cxn ang="0">
                <a:pos x="connsiteX2870" y="connsiteY2870"/>
              </a:cxn>
              <a:cxn ang="0">
                <a:pos x="connsiteX2871" y="connsiteY2871"/>
              </a:cxn>
              <a:cxn ang="0">
                <a:pos x="connsiteX2872" y="connsiteY2872"/>
              </a:cxn>
              <a:cxn ang="0">
                <a:pos x="connsiteX2873" y="connsiteY2873"/>
              </a:cxn>
              <a:cxn ang="0">
                <a:pos x="connsiteX2874" y="connsiteY2874"/>
              </a:cxn>
              <a:cxn ang="0">
                <a:pos x="connsiteX2875" y="connsiteY2875"/>
              </a:cxn>
              <a:cxn ang="0">
                <a:pos x="connsiteX2876" y="connsiteY2876"/>
              </a:cxn>
              <a:cxn ang="0">
                <a:pos x="connsiteX2877" y="connsiteY2877"/>
              </a:cxn>
              <a:cxn ang="0">
                <a:pos x="connsiteX2878" y="connsiteY2878"/>
              </a:cxn>
              <a:cxn ang="0">
                <a:pos x="connsiteX2879" y="connsiteY2879"/>
              </a:cxn>
              <a:cxn ang="0">
                <a:pos x="connsiteX2880" y="connsiteY2880"/>
              </a:cxn>
              <a:cxn ang="0">
                <a:pos x="connsiteX2881" y="connsiteY2881"/>
              </a:cxn>
              <a:cxn ang="0">
                <a:pos x="connsiteX2882" y="connsiteY2882"/>
              </a:cxn>
              <a:cxn ang="0">
                <a:pos x="connsiteX2883" y="connsiteY2883"/>
              </a:cxn>
              <a:cxn ang="0">
                <a:pos x="connsiteX2884" y="connsiteY2884"/>
              </a:cxn>
              <a:cxn ang="0">
                <a:pos x="connsiteX2885" y="connsiteY2885"/>
              </a:cxn>
              <a:cxn ang="0">
                <a:pos x="connsiteX2886" y="connsiteY2886"/>
              </a:cxn>
              <a:cxn ang="0">
                <a:pos x="connsiteX2887" y="connsiteY2887"/>
              </a:cxn>
              <a:cxn ang="0">
                <a:pos x="connsiteX2888" y="connsiteY2888"/>
              </a:cxn>
              <a:cxn ang="0">
                <a:pos x="connsiteX2889" y="connsiteY2889"/>
              </a:cxn>
              <a:cxn ang="0">
                <a:pos x="connsiteX2890" y="connsiteY2890"/>
              </a:cxn>
              <a:cxn ang="0">
                <a:pos x="connsiteX2891" y="connsiteY2891"/>
              </a:cxn>
              <a:cxn ang="0">
                <a:pos x="connsiteX2892" y="connsiteY2892"/>
              </a:cxn>
              <a:cxn ang="0">
                <a:pos x="connsiteX2893" y="connsiteY2893"/>
              </a:cxn>
              <a:cxn ang="0">
                <a:pos x="connsiteX2894" y="connsiteY2894"/>
              </a:cxn>
              <a:cxn ang="0">
                <a:pos x="connsiteX2895" y="connsiteY2895"/>
              </a:cxn>
              <a:cxn ang="0">
                <a:pos x="connsiteX2896" y="connsiteY2896"/>
              </a:cxn>
              <a:cxn ang="0">
                <a:pos x="connsiteX2897" y="connsiteY2897"/>
              </a:cxn>
              <a:cxn ang="0">
                <a:pos x="connsiteX2898" y="connsiteY2898"/>
              </a:cxn>
              <a:cxn ang="0">
                <a:pos x="connsiteX2899" y="connsiteY2899"/>
              </a:cxn>
              <a:cxn ang="0">
                <a:pos x="connsiteX2900" y="connsiteY2900"/>
              </a:cxn>
              <a:cxn ang="0">
                <a:pos x="connsiteX2901" y="connsiteY2901"/>
              </a:cxn>
              <a:cxn ang="0">
                <a:pos x="connsiteX2902" y="connsiteY2902"/>
              </a:cxn>
              <a:cxn ang="0">
                <a:pos x="connsiteX2903" y="connsiteY2903"/>
              </a:cxn>
              <a:cxn ang="0">
                <a:pos x="connsiteX2904" y="connsiteY2904"/>
              </a:cxn>
              <a:cxn ang="0">
                <a:pos x="connsiteX2905" y="connsiteY2905"/>
              </a:cxn>
              <a:cxn ang="0">
                <a:pos x="connsiteX2906" y="connsiteY2906"/>
              </a:cxn>
              <a:cxn ang="0">
                <a:pos x="connsiteX2907" y="connsiteY2907"/>
              </a:cxn>
              <a:cxn ang="0">
                <a:pos x="connsiteX2908" y="connsiteY2908"/>
              </a:cxn>
              <a:cxn ang="0">
                <a:pos x="connsiteX2909" y="connsiteY2909"/>
              </a:cxn>
              <a:cxn ang="0">
                <a:pos x="connsiteX2910" y="connsiteY2910"/>
              </a:cxn>
              <a:cxn ang="0">
                <a:pos x="connsiteX2911" y="connsiteY2911"/>
              </a:cxn>
              <a:cxn ang="0">
                <a:pos x="connsiteX2912" y="connsiteY2912"/>
              </a:cxn>
              <a:cxn ang="0">
                <a:pos x="connsiteX2913" y="connsiteY2913"/>
              </a:cxn>
              <a:cxn ang="0">
                <a:pos x="connsiteX2914" y="connsiteY2914"/>
              </a:cxn>
              <a:cxn ang="0">
                <a:pos x="connsiteX2915" y="connsiteY2915"/>
              </a:cxn>
              <a:cxn ang="0">
                <a:pos x="connsiteX2916" y="connsiteY2916"/>
              </a:cxn>
              <a:cxn ang="0">
                <a:pos x="connsiteX2917" y="connsiteY2917"/>
              </a:cxn>
              <a:cxn ang="0">
                <a:pos x="connsiteX2918" y="connsiteY2918"/>
              </a:cxn>
              <a:cxn ang="0">
                <a:pos x="connsiteX2919" y="connsiteY2919"/>
              </a:cxn>
              <a:cxn ang="0">
                <a:pos x="connsiteX2920" y="connsiteY2920"/>
              </a:cxn>
              <a:cxn ang="0">
                <a:pos x="connsiteX2921" y="connsiteY2921"/>
              </a:cxn>
              <a:cxn ang="0">
                <a:pos x="connsiteX2922" y="connsiteY2922"/>
              </a:cxn>
              <a:cxn ang="0">
                <a:pos x="connsiteX2923" y="connsiteY2923"/>
              </a:cxn>
              <a:cxn ang="0">
                <a:pos x="connsiteX2924" y="connsiteY2924"/>
              </a:cxn>
              <a:cxn ang="0">
                <a:pos x="connsiteX2925" y="connsiteY2925"/>
              </a:cxn>
              <a:cxn ang="0">
                <a:pos x="connsiteX2926" y="connsiteY2926"/>
              </a:cxn>
              <a:cxn ang="0">
                <a:pos x="connsiteX2927" y="connsiteY2927"/>
              </a:cxn>
              <a:cxn ang="0">
                <a:pos x="connsiteX2928" y="connsiteY2928"/>
              </a:cxn>
              <a:cxn ang="0">
                <a:pos x="connsiteX2929" y="connsiteY2929"/>
              </a:cxn>
              <a:cxn ang="0">
                <a:pos x="connsiteX2930" y="connsiteY2930"/>
              </a:cxn>
              <a:cxn ang="0">
                <a:pos x="connsiteX2931" y="connsiteY2931"/>
              </a:cxn>
              <a:cxn ang="0">
                <a:pos x="connsiteX2932" y="connsiteY2932"/>
              </a:cxn>
              <a:cxn ang="0">
                <a:pos x="connsiteX2933" y="connsiteY2933"/>
              </a:cxn>
              <a:cxn ang="0">
                <a:pos x="connsiteX2934" y="connsiteY2934"/>
              </a:cxn>
              <a:cxn ang="0">
                <a:pos x="connsiteX2935" y="connsiteY2935"/>
              </a:cxn>
              <a:cxn ang="0">
                <a:pos x="connsiteX2936" y="connsiteY2936"/>
              </a:cxn>
              <a:cxn ang="0">
                <a:pos x="connsiteX2937" y="connsiteY2937"/>
              </a:cxn>
              <a:cxn ang="0">
                <a:pos x="connsiteX2938" y="connsiteY2938"/>
              </a:cxn>
              <a:cxn ang="0">
                <a:pos x="connsiteX2939" y="connsiteY2939"/>
              </a:cxn>
              <a:cxn ang="0">
                <a:pos x="connsiteX2940" y="connsiteY2940"/>
              </a:cxn>
              <a:cxn ang="0">
                <a:pos x="connsiteX2941" y="connsiteY2941"/>
              </a:cxn>
              <a:cxn ang="0">
                <a:pos x="connsiteX2942" y="connsiteY2942"/>
              </a:cxn>
              <a:cxn ang="0">
                <a:pos x="connsiteX2943" y="connsiteY2943"/>
              </a:cxn>
              <a:cxn ang="0">
                <a:pos x="connsiteX2944" y="connsiteY2944"/>
              </a:cxn>
              <a:cxn ang="0">
                <a:pos x="connsiteX2945" y="connsiteY2945"/>
              </a:cxn>
              <a:cxn ang="0">
                <a:pos x="connsiteX2946" y="connsiteY2946"/>
              </a:cxn>
              <a:cxn ang="0">
                <a:pos x="connsiteX2947" y="connsiteY2947"/>
              </a:cxn>
              <a:cxn ang="0">
                <a:pos x="connsiteX2948" y="connsiteY2948"/>
              </a:cxn>
              <a:cxn ang="0">
                <a:pos x="connsiteX2949" y="connsiteY2949"/>
              </a:cxn>
              <a:cxn ang="0">
                <a:pos x="connsiteX2950" y="connsiteY2950"/>
              </a:cxn>
              <a:cxn ang="0">
                <a:pos x="connsiteX2951" y="connsiteY2951"/>
              </a:cxn>
              <a:cxn ang="0">
                <a:pos x="connsiteX2952" y="connsiteY2952"/>
              </a:cxn>
              <a:cxn ang="0">
                <a:pos x="connsiteX2953" y="connsiteY2953"/>
              </a:cxn>
              <a:cxn ang="0">
                <a:pos x="connsiteX2954" y="connsiteY2954"/>
              </a:cxn>
              <a:cxn ang="0">
                <a:pos x="connsiteX2955" y="connsiteY2955"/>
              </a:cxn>
              <a:cxn ang="0">
                <a:pos x="connsiteX2956" y="connsiteY2956"/>
              </a:cxn>
              <a:cxn ang="0">
                <a:pos x="connsiteX2957" y="connsiteY2957"/>
              </a:cxn>
              <a:cxn ang="0">
                <a:pos x="connsiteX2958" y="connsiteY2958"/>
              </a:cxn>
              <a:cxn ang="0">
                <a:pos x="connsiteX2959" y="connsiteY2959"/>
              </a:cxn>
              <a:cxn ang="0">
                <a:pos x="connsiteX2960" y="connsiteY2960"/>
              </a:cxn>
              <a:cxn ang="0">
                <a:pos x="connsiteX2961" y="connsiteY2961"/>
              </a:cxn>
              <a:cxn ang="0">
                <a:pos x="connsiteX2962" y="connsiteY2962"/>
              </a:cxn>
              <a:cxn ang="0">
                <a:pos x="connsiteX2963" y="connsiteY2963"/>
              </a:cxn>
              <a:cxn ang="0">
                <a:pos x="connsiteX2964" y="connsiteY2964"/>
              </a:cxn>
              <a:cxn ang="0">
                <a:pos x="connsiteX2965" y="connsiteY2965"/>
              </a:cxn>
              <a:cxn ang="0">
                <a:pos x="connsiteX2966" y="connsiteY2966"/>
              </a:cxn>
              <a:cxn ang="0">
                <a:pos x="connsiteX2967" y="connsiteY2967"/>
              </a:cxn>
              <a:cxn ang="0">
                <a:pos x="connsiteX2968" y="connsiteY2968"/>
              </a:cxn>
              <a:cxn ang="0">
                <a:pos x="connsiteX2969" y="connsiteY2969"/>
              </a:cxn>
              <a:cxn ang="0">
                <a:pos x="connsiteX2970" y="connsiteY2970"/>
              </a:cxn>
              <a:cxn ang="0">
                <a:pos x="connsiteX2971" y="connsiteY2971"/>
              </a:cxn>
              <a:cxn ang="0">
                <a:pos x="connsiteX2972" y="connsiteY2972"/>
              </a:cxn>
              <a:cxn ang="0">
                <a:pos x="connsiteX2973" y="connsiteY2973"/>
              </a:cxn>
              <a:cxn ang="0">
                <a:pos x="connsiteX2974" y="connsiteY2974"/>
              </a:cxn>
              <a:cxn ang="0">
                <a:pos x="connsiteX2975" y="connsiteY2975"/>
              </a:cxn>
              <a:cxn ang="0">
                <a:pos x="connsiteX2976" y="connsiteY2976"/>
              </a:cxn>
              <a:cxn ang="0">
                <a:pos x="connsiteX2977" y="connsiteY2977"/>
              </a:cxn>
              <a:cxn ang="0">
                <a:pos x="connsiteX2978" y="connsiteY2978"/>
              </a:cxn>
              <a:cxn ang="0">
                <a:pos x="connsiteX2979" y="connsiteY2979"/>
              </a:cxn>
              <a:cxn ang="0">
                <a:pos x="connsiteX2980" y="connsiteY2980"/>
              </a:cxn>
              <a:cxn ang="0">
                <a:pos x="connsiteX2981" y="connsiteY2981"/>
              </a:cxn>
              <a:cxn ang="0">
                <a:pos x="connsiteX2982" y="connsiteY2982"/>
              </a:cxn>
              <a:cxn ang="0">
                <a:pos x="connsiteX2983" y="connsiteY2983"/>
              </a:cxn>
              <a:cxn ang="0">
                <a:pos x="connsiteX2984" y="connsiteY2984"/>
              </a:cxn>
              <a:cxn ang="0">
                <a:pos x="connsiteX2985" y="connsiteY2985"/>
              </a:cxn>
              <a:cxn ang="0">
                <a:pos x="connsiteX2986" y="connsiteY2986"/>
              </a:cxn>
              <a:cxn ang="0">
                <a:pos x="connsiteX2987" y="connsiteY2987"/>
              </a:cxn>
              <a:cxn ang="0">
                <a:pos x="connsiteX2988" y="connsiteY2988"/>
              </a:cxn>
              <a:cxn ang="0">
                <a:pos x="connsiteX2989" y="connsiteY2989"/>
              </a:cxn>
              <a:cxn ang="0">
                <a:pos x="connsiteX2990" y="connsiteY2990"/>
              </a:cxn>
              <a:cxn ang="0">
                <a:pos x="connsiteX2991" y="connsiteY2991"/>
              </a:cxn>
              <a:cxn ang="0">
                <a:pos x="connsiteX2992" y="connsiteY2992"/>
              </a:cxn>
              <a:cxn ang="0">
                <a:pos x="connsiteX2993" y="connsiteY2993"/>
              </a:cxn>
              <a:cxn ang="0">
                <a:pos x="connsiteX2994" y="connsiteY2994"/>
              </a:cxn>
              <a:cxn ang="0">
                <a:pos x="connsiteX2995" y="connsiteY2995"/>
              </a:cxn>
              <a:cxn ang="0">
                <a:pos x="connsiteX2996" y="connsiteY2996"/>
              </a:cxn>
              <a:cxn ang="0">
                <a:pos x="connsiteX2997" y="connsiteY2997"/>
              </a:cxn>
              <a:cxn ang="0">
                <a:pos x="connsiteX2998" y="connsiteY2998"/>
              </a:cxn>
              <a:cxn ang="0">
                <a:pos x="connsiteX2999" y="connsiteY2999"/>
              </a:cxn>
              <a:cxn ang="0">
                <a:pos x="connsiteX3000" y="connsiteY3000"/>
              </a:cxn>
              <a:cxn ang="0">
                <a:pos x="connsiteX3001" y="connsiteY3001"/>
              </a:cxn>
              <a:cxn ang="0">
                <a:pos x="connsiteX3002" y="connsiteY3002"/>
              </a:cxn>
              <a:cxn ang="0">
                <a:pos x="connsiteX3003" y="connsiteY3003"/>
              </a:cxn>
              <a:cxn ang="0">
                <a:pos x="connsiteX3004" y="connsiteY3004"/>
              </a:cxn>
              <a:cxn ang="0">
                <a:pos x="connsiteX3005" y="connsiteY3005"/>
              </a:cxn>
              <a:cxn ang="0">
                <a:pos x="connsiteX3006" y="connsiteY3006"/>
              </a:cxn>
              <a:cxn ang="0">
                <a:pos x="connsiteX3007" y="connsiteY3007"/>
              </a:cxn>
              <a:cxn ang="0">
                <a:pos x="connsiteX3008" y="connsiteY3008"/>
              </a:cxn>
              <a:cxn ang="0">
                <a:pos x="connsiteX3009" y="connsiteY3009"/>
              </a:cxn>
              <a:cxn ang="0">
                <a:pos x="connsiteX3010" y="connsiteY3010"/>
              </a:cxn>
              <a:cxn ang="0">
                <a:pos x="connsiteX3011" y="connsiteY3011"/>
              </a:cxn>
              <a:cxn ang="0">
                <a:pos x="connsiteX3012" y="connsiteY3012"/>
              </a:cxn>
              <a:cxn ang="0">
                <a:pos x="connsiteX3013" y="connsiteY3013"/>
              </a:cxn>
              <a:cxn ang="0">
                <a:pos x="connsiteX3014" y="connsiteY3014"/>
              </a:cxn>
              <a:cxn ang="0">
                <a:pos x="connsiteX3015" y="connsiteY3015"/>
              </a:cxn>
              <a:cxn ang="0">
                <a:pos x="connsiteX3016" y="connsiteY3016"/>
              </a:cxn>
              <a:cxn ang="0">
                <a:pos x="connsiteX3017" y="connsiteY3017"/>
              </a:cxn>
              <a:cxn ang="0">
                <a:pos x="connsiteX3018" y="connsiteY3018"/>
              </a:cxn>
              <a:cxn ang="0">
                <a:pos x="connsiteX3019" y="connsiteY3019"/>
              </a:cxn>
              <a:cxn ang="0">
                <a:pos x="connsiteX3020" y="connsiteY3020"/>
              </a:cxn>
              <a:cxn ang="0">
                <a:pos x="connsiteX3021" y="connsiteY3021"/>
              </a:cxn>
              <a:cxn ang="0">
                <a:pos x="connsiteX3022" y="connsiteY3022"/>
              </a:cxn>
              <a:cxn ang="0">
                <a:pos x="connsiteX3023" y="connsiteY3023"/>
              </a:cxn>
              <a:cxn ang="0">
                <a:pos x="connsiteX3024" y="connsiteY3024"/>
              </a:cxn>
              <a:cxn ang="0">
                <a:pos x="connsiteX3025" y="connsiteY3025"/>
              </a:cxn>
              <a:cxn ang="0">
                <a:pos x="connsiteX3026" y="connsiteY3026"/>
              </a:cxn>
              <a:cxn ang="0">
                <a:pos x="connsiteX3027" y="connsiteY3027"/>
              </a:cxn>
              <a:cxn ang="0">
                <a:pos x="connsiteX3028" y="connsiteY3028"/>
              </a:cxn>
              <a:cxn ang="0">
                <a:pos x="connsiteX3029" y="connsiteY3029"/>
              </a:cxn>
              <a:cxn ang="0">
                <a:pos x="connsiteX3030" y="connsiteY3030"/>
              </a:cxn>
              <a:cxn ang="0">
                <a:pos x="connsiteX3031" y="connsiteY3031"/>
              </a:cxn>
              <a:cxn ang="0">
                <a:pos x="connsiteX3032" y="connsiteY3032"/>
              </a:cxn>
              <a:cxn ang="0">
                <a:pos x="connsiteX3033" y="connsiteY3033"/>
              </a:cxn>
              <a:cxn ang="0">
                <a:pos x="connsiteX3034" y="connsiteY3034"/>
              </a:cxn>
              <a:cxn ang="0">
                <a:pos x="connsiteX3035" y="connsiteY3035"/>
              </a:cxn>
              <a:cxn ang="0">
                <a:pos x="connsiteX3036" y="connsiteY3036"/>
              </a:cxn>
              <a:cxn ang="0">
                <a:pos x="connsiteX3037" y="connsiteY3037"/>
              </a:cxn>
              <a:cxn ang="0">
                <a:pos x="connsiteX3038" y="connsiteY3038"/>
              </a:cxn>
              <a:cxn ang="0">
                <a:pos x="connsiteX3039" y="connsiteY3039"/>
              </a:cxn>
              <a:cxn ang="0">
                <a:pos x="connsiteX3040" y="connsiteY3040"/>
              </a:cxn>
              <a:cxn ang="0">
                <a:pos x="connsiteX3041" y="connsiteY3041"/>
              </a:cxn>
              <a:cxn ang="0">
                <a:pos x="connsiteX3042" y="connsiteY3042"/>
              </a:cxn>
              <a:cxn ang="0">
                <a:pos x="connsiteX3043" y="connsiteY3043"/>
              </a:cxn>
              <a:cxn ang="0">
                <a:pos x="connsiteX3044" y="connsiteY3044"/>
              </a:cxn>
              <a:cxn ang="0">
                <a:pos x="connsiteX3045" y="connsiteY3045"/>
              </a:cxn>
              <a:cxn ang="0">
                <a:pos x="connsiteX3046" y="connsiteY3046"/>
              </a:cxn>
              <a:cxn ang="0">
                <a:pos x="connsiteX3047" y="connsiteY3047"/>
              </a:cxn>
              <a:cxn ang="0">
                <a:pos x="connsiteX3048" y="connsiteY3048"/>
              </a:cxn>
              <a:cxn ang="0">
                <a:pos x="connsiteX3049" y="connsiteY3049"/>
              </a:cxn>
              <a:cxn ang="0">
                <a:pos x="connsiteX3050" y="connsiteY3050"/>
              </a:cxn>
              <a:cxn ang="0">
                <a:pos x="connsiteX3051" y="connsiteY3051"/>
              </a:cxn>
              <a:cxn ang="0">
                <a:pos x="connsiteX3052" y="connsiteY3052"/>
              </a:cxn>
              <a:cxn ang="0">
                <a:pos x="connsiteX3053" y="connsiteY3053"/>
              </a:cxn>
              <a:cxn ang="0">
                <a:pos x="connsiteX3054" y="connsiteY3054"/>
              </a:cxn>
              <a:cxn ang="0">
                <a:pos x="connsiteX3055" y="connsiteY3055"/>
              </a:cxn>
              <a:cxn ang="0">
                <a:pos x="connsiteX3056" y="connsiteY3056"/>
              </a:cxn>
              <a:cxn ang="0">
                <a:pos x="connsiteX3057" y="connsiteY3057"/>
              </a:cxn>
              <a:cxn ang="0">
                <a:pos x="connsiteX3058" y="connsiteY3058"/>
              </a:cxn>
              <a:cxn ang="0">
                <a:pos x="connsiteX3059" y="connsiteY3059"/>
              </a:cxn>
              <a:cxn ang="0">
                <a:pos x="connsiteX3060" y="connsiteY3060"/>
              </a:cxn>
              <a:cxn ang="0">
                <a:pos x="connsiteX3061" y="connsiteY3061"/>
              </a:cxn>
              <a:cxn ang="0">
                <a:pos x="connsiteX3062" y="connsiteY3062"/>
              </a:cxn>
              <a:cxn ang="0">
                <a:pos x="connsiteX3063" y="connsiteY3063"/>
              </a:cxn>
              <a:cxn ang="0">
                <a:pos x="connsiteX3064" y="connsiteY3064"/>
              </a:cxn>
              <a:cxn ang="0">
                <a:pos x="connsiteX3065" y="connsiteY3065"/>
              </a:cxn>
              <a:cxn ang="0">
                <a:pos x="connsiteX3066" y="connsiteY3066"/>
              </a:cxn>
              <a:cxn ang="0">
                <a:pos x="connsiteX3067" y="connsiteY3067"/>
              </a:cxn>
              <a:cxn ang="0">
                <a:pos x="connsiteX3068" y="connsiteY3068"/>
              </a:cxn>
              <a:cxn ang="0">
                <a:pos x="connsiteX3069" y="connsiteY3069"/>
              </a:cxn>
              <a:cxn ang="0">
                <a:pos x="connsiteX3070" y="connsiteY3070"/>
              </a:cxn>
              <a:cxn ang="0">
                <a:pos x="connsiteX3071" y="connsiteY3071"/>
              </a:cxn>
              <a:cxn ang="0">
                <a:pos x="connsiteX3072" y="connsiteY3072"/>
              </a:cxn>
              <a:cxn ang="0">
                <a:pos x="connsiteX3073" y="connsiteY3073"/>
              </a:cxn>
              <a:cxn ang="0">
                <a:pos x="connsiteX3074" y="connsiteY3074"/>
              </a:cxn>
              <a:cxn ang="0">
                <a:pos x="connsiteX3075" y="connsiteY3075"/>
              </a:cxn>
              <a:cxn ang="0">
                <a:pos x="connsiteX3076" y="connsiteY3076"/>
              </a:cxn>
              <a:cxn ang="0">
                <a:pos x="connsiteX3077" y="connsiteY3077"/>
              </a:cxn>
              <a:cxn ang="0">
                <a:pos x="connsiteX3078" y="connsiteY3078"/>
              </a:cxn>
              <a:cxn ang="0">
                <a:pos x="connsiteX3079" y="connsiteY3079"/>
              </a:cxn>
              <a:cxn ang="0">
                <a:pos x="connsiteX3080" y="connsiteY3080"/>
              </a:cxn>
              <a:cxn ang="0">
                <a:pos x="connsiteX3081" y="connsiteY3081"/>
              </a:cxn>
              <a:cxn ang="0">
                <a:pos x="connsiteX3082" y="connsiteY3082"/>
              </a:cxn>
              <a:cxn ang="0">
                <a:pos x="connsiteX3083" y="connsiteY3083"/>
              </a:cxn>
              <a:cxn ang="0">
                <a:pos x="connsiteX3084" y="connsiteY3084"/>
              </a:cxn>
              <a:cxn ang="0">
                <a:pos x="connsiteX3085" y="connsiteY3085"/>
              </a:cxn>
              <a:cxn ang="0">
                <a:pos x="connsiteX3086" y="connsiteY3086"/>
              </a:cxn>
              <a:cxn ang="0">
                <a:pos x="connsiteX3087" y="connsiteY3087"/>
              </a:cxn>
              <a:cxn ang="0">
                <a:pos x="connsiteX3088" y="connsiteY3088"/>
              </a:cxn>
              <a:cxn ang="0">
                <a:pos x="connsiteX3089" y="connsiteY3089"/>
              </a:cxn>
              <a:cxn ang="0">
                <a:pos x="connsiteX3090" y="connsiteY3090"/>
              </a:cxn>
              <a:cxn ang="0">
                <a:pos x="connsiteX3091" y="connsiteY3091"/>
              </a:cxn>
              <a:cxn ang="0">
                <a:pos x="connsiteX3092" y="connsiteY3092"/>
              </a:cxn>
              <a:cxn ang="0">
                <a:pos x="connsiteX3093" y="connsiteY3093"/>
              </a:cxn>
              <a:cxn ang="0">
                <a:pos x="connsiteX3094" y="connsiteY3094"/>
              </a:cxn>
              <a:cxn ang="0">
                <a:pos x="connsiteX3095" y="connsiteY3095"/>
              </a:cxn>
              <a:cxn ang="0">
                <a:pos x="connsiteX3096" y="connsiteY3096"/>
              </a:cxn>
              <a:cxn ang="0">
                <a:pos x="connsiteX3097" y="connsiteY3097"/>
              </a:cxn>
              <a:cxn ang="0">
                <a:pos x="connsiteX3098" y="connsiteY3098"/>
              </a:cxn>
              <a:cxn ang="0">
                <a:pos x="connsiteX3099" y="connsiteY3099"/>
              </a:cxn>
              <a:cxn ang="0">
                <a:pos x="connsiteX3100" y="connsiteY3100"/>
              </a:cxn>
              <a:cxn ang="0">
                <a:pos x="connsiteX3101" y="connsiteY3101"/>
              </a:cxn>
              <a:cxn ang="0">
                <a:pos x="connsiteX3102" y="connsiteY3102"/>
              </a:cxn>
              <a:cxn ang="0">
                <a:pos x="connsiteX3103" y="connsiteY3103"/>
              </a:cxn>
              <a:cxn ang="0">
                <a:pos x="connsiteX3104" y="connsiteY3104"/>
              </a:cxn>
              <a:cxn ang="0">
                <a:pos x="connsiteX3105" y="connsiteY3105"/>
              </a:cxn>
              <a:cxn ang="0">
                <a:pos x="connsiteX3106" y="connsiteY3106"/>
              </a:cxn>
              <a:cxn ang="0">
                <a:pos x="connsiteX3107" y="connsiteY3107"/>
              </a:cxn>
              <a:cxn ang="0">
                <a:pos x="connsiteX3108" y="connsiteY3108"/>
              </a:cxn>
              <a:cxn ang="0">
                <a:pos x="connsiteX3109" y="connsiteY3109"/>
              </a:cxn>
              <a:cxn ang="0">
                <a:pos x="connsiteX3110" y="connsiteY3110"/>
              </a:cxn>
              <a:cxn ang="0">
                <a:pos x="connsiteX3111" y="connsiteY3111"/>
              </a:cxn>
              <a:cxn ang="0">
                <a:pos x="connsiteX3112" y="connsiteY3112"/>
              </a:cxn>
              <a:cxn ang="0">
                <a:pos x="connsiteX3113" y="connsiteY3113"/>
              </a:cxn>
              <a:cxn ang="0">
                <a:pos x="connsiteX3114" y="connsiteY3114"/>
              </a:cxn>
              <a:cxn ang="0">
                <a:pos x="connsiteX3115" y="connsiteY3115"/>
              </a:cxn>
              <a:cxn ang="0">
                <a:pos x="connsiteX3116" y="connsiteY3116"/>
              </a:cxn>
              <a:cxn ang="0">
                <a:pos x="connsiteX3117" y="connsiteY3117"/>
              </a:cxn>
              <a:cxn ang="0">
                <a:pos x="connsiteX3118" y="connsiteY3118"/>
              </a:cxn>
              <a:cxn ang="0">
                <a:pos x="connsiteX3119" y="connsiteY3119"/>
              </a:cxn>
              <a:cxn ang="0">
                <a:pos x="connsiteX3120" y="connsiteY3120"/>
              </a:cxn>
              <a:cxn ang="0">
                <a:pos x="connsiteX3121" y="connsiteY3121"/>
              </a:cxn>
              <a:cxn ang="0">
                <a:pos x="connsiteX3122" y="connsiteY3122"/>
              </a:cxn>
              <a:cxn ang="0">
                <a:pos x="connsiteX3123" y="connsiteY3123"/>
              </a:cxn>
              <a:cxn ang="0">
                <a:pos x="connsiteX3124" y="connsiteY3124"/>
              </a:cxn>
              <a:cxn ang="0">
                <a:pos x="connsiteX3125" y="connsiteY3125"/>
              </a:cxn>
              <a:cxn ang="0">
                <a:pos x="connsiteX3126" y="connsiteY3126"/>
              </a:cxn>
              <a:cxn ang="0">
                <a:pos x="connsiteX3127" y="connsiteY3127"/>
              </a:cxn>
              <a:cxn ang="0">
                <a:pos x="connsiteX3128" y="connsiteY3128"/>
              </a:cxn>
              <a:cxn ang="0">
                <a:pos x="connsiteX3129" y="connsiteY3129"/>
              </a:cxn>
              <a:cxn ang="0">
                <a:pos x="connsiteX3130" y="connsiteY3130"/>
              </a:cxn>
              <a:cxn ang="0">
                <a:pos x="connsiteX3131" y="connsiteY3131"/>
              </a:cxn>
              <a:cxn ang="0">
                <a:pos x="connsiteX3132" y="connsiteY3132"/>
              </a:cxn>
              <a:cxn ang="0">
                <a:pos x="connsiteX3133" y="connsiteY3133"/>
              </a:cxn>
              <a:cxn ang="0">
                <a:pos x="connsiteX3134" y="connsiteY3134"/>
              </a:cxn>
              <a:cxn ang="0">
                <a:pos x="connsiteX3135" y="connsiteY3135"/>
              </a:cxn>
              <a:cxn ang="0">
                <a:pos x="connsiteX3136" y="connsiteY3136"/>
              </a:cxn>
              <a:cxn ang="0">
                <a:pos x="connsiteX3137" y="connsiteY3137"/>
              </a:cxn>
              <a:cxn ang="0">
                <a:pos x="connsiteX3138" y="connsiteY3138"/>
              </a:cxn>
              <a:cxn ang="0">
                <a:pos x="connsiteX3139" y="connsiteY3139"/>
              </a:cxn>
              <a:cxn ang="0">
                <a:pos x="connsiteX3140" y="connsiteY3140"/>
              </a:cxn>
              <a:cxn ang="0">
                <a:pos x="connsiteX3141" y="connsiteY3141"/>
              </a:cxn>
              <a:cxn ang="0">
                <a:pos x="connsiteX3142" y="connsiteY3142"/>
              </a:cxn>
              <a:cxn ang="0">
                <a:pos x="connsiteX3143" y="connsiteY3143"/>
              </a:cxn>
              <a:cxn ang="0">
                <a:pos x="connsiteX3144" y="connsiteY3144"/>
              </a:cxn>
              <a:cxn ang="0">
                <a:pos x="connsiteX3145" y="connsiteY3145"/>
              </a:cxn>
              <a:cxn ang="0">
                <a:pos x="connsiteX3146" y="connsiteY3146"/>
              </a:cxn>
              <a:cxn ang="0">
                <a:pos x="connsiteX3147" y="connsiteY3147"/>
              </a:cxn>
              <a:cxn ang="0">
                <a:pos x="connsiteX3148" y="connsiteY3148"/>
              </a:cxn>
              <a:cxn ang="0">
                <a:pos x="connsiteX3149" y="connsiteY3149"/>
              </a:cxn>
              <a:cxn ang="0">
                <a:pos x="connsiteX3150" y="connsiteY3150"/>
              </a:cxn>
              <a:cxn ang="0">
                <a:pos x="connsiteX3151" y="connsiteY3151"/>
              </a:cxn>
              <a:cxn ang="0">
                <a:pos x="connsiteX3152" y="connsiteY3152"/>
              </a:cxn>
              <a:cxn ang="0">
                <a:pos x="connsiteX3153" y="connsiteY3153"/>
              </a:cxn>
              <a:cxn ang="0">
                <a:pos x="connsiteX3154" y="connsiteY3154"/>
              </a:cxn>
              <a:cxn ang="0">
                <a:pos x="connsiteX3155" y="connsiteY3155"/>
              </a:cxn>
              <a:cxn ang="0">
                <a:pos x="connsiteX3156" y="connsiteY3156"/>
              </a:cxn>
              <a:cxn ang="0">
                <a:pos x="connsiteX3157" y="connsiteY3157"/>
              </a:cxn>
              <a:cxn ang="0">
                <a:pos x="connsiteX3158" y="connsiteY3158"/>
              </a:cxn>
              <a:cxn ang="0">
                <a:pos x="connsiteX3159" y="connsiteY3159"/>
              </a:cxn>
              <a:cxn ang="0">
                <a:pos x="connsiteX3160" y="connsiteY3160"/>
              </a:cxn>
              <a:cxn ang="0">
                <a:pos x="connsiteX3161" y="connsiteY3161"/>
              </a:cxn>
              <a:cxn ang="0">
                <a:pos x="connsiteX3162" y="connsiteY3162"/>
              </a:cxn>
              <a:cxn ang="0">
                <a:pos x="connsiteX3163" y="connsiteY3163"/>
              </a:cxn>
              <a:cxn ang="0">
                <a:pos x="connsiteX3164" y="connsiteY3164"/>
              </a:cxn>
              <a:cxn ang="0">
                <a:pos x="connsiteX3165" y="connsiteY3165"/>
              </a:cxn>
              <a:cxn ang="0">
                <a:pos x="connsiteX3166" y="connsiteY3166"/>
              </a:cxn>
              <a:cxn ang="0">
                <a:pos x="connsiteX3167" y="connsiteY3167"/>
              </a:cxn>
              <a:cxn ang="0">
                <a:pos x="connsiteX3168" y="connsiteY3168"/>
              </a:cxn>
              <a:cxn ang="0">
                <a:pos x="connsiteX3169" y="connsiteY3169"/>
              </a:cxn>
              <a:cxn ang="0">
                <a:pos x="connsiteX3170" y="connsiteY3170"/>
              </a:cxn>
              <a:cxn ang="0">
                <a:pos x="connsiteX3171" y="connsiteY3171"/>
              </a:cxn>
              <a:cxn ang="0">
                <a:pos x="connsiteX3172" y="connsiteY3172"/>
              </a:cxn>
              <a:cxn ang="0">
                <a:pos x="connsiteX3173" y="connsiteY3173"/>
              </a:cxn>
              <a:cxn ang="0">
                <a:pos x="connsiteX3174" y="connsiteY3174"/>
              </a:cxn>
              <a:cxn ang="0">
                <a:pos x="connsiteX3175" y="connsiteY3175"/>
              </a:cxn>
              <a:cxn ang="0">
                <a:pos x="connsiteX3176" y="connsiteY3176"/>
              </a:cxn>
              <a:cxn ang="0">
                <a:pos x="connsiteX3177" y="connsiteY3177"/>
              </a:cxn>
              <a:cxn ang="0">
                <a:pos x="connsiteX3178" y="connsiteY3178"/>
              </a:cxn>
              <a:cxn ang="0">
                <a:pos x="connsiteX3179" y="connsiteY3179"/>
              </a:cxn>
              <a:cxn ang="0">
                <a:pos x="connsiteX3180" y="connsiteY3180"/>
              </a:cxn>
              <a:cxn ang="0">
                <a:pos x="connsiteX3181" y="connsiteY3181"/>
              </a:cxn>
              <a:cxn ang="0">
                <a:pos x="connsiteX3182" y="connsiteY3182"/>
              </a:cxn>
              <a:cxn ang="0">
                <a:pos x="connsiteX3183" y="connsiteY3183"/>
              </a:cxn>
              <a:cxn ang="0">
                <a:pos x="connsiteX3184" y="connsiteY3184"/>
              </a:cxn>
              <a:cxn ang="0">
                <a:pos x="connsiteX3185" y="connsiteY3185"/>
              </a:cxn>
              <a:cxn ang="0">
                <a:pos x="connsiteX3186" y="connsiteY3186"/>
              </a:cxn>
              <a:cxn ang="0">
                <a:pos x="connsiteX3187" y="connsiteY3187"/>
              </a:cxn>
              <a:cxn ang="0">
                <a:pos x="connsiteX3188" y="connsiteY3188"/>
              </a:cxn>
              <a:cxn ang="0">
                <a:pos x="connsiteX3189" y="connsiteY3189"/>
              </a:cxn>
              <a:cxn ang="0">
                <a:pos x="connsiteX3190" y="connsiteY3190"/>
              </a:cxn>
              <a:cxn ang="0">
                <a:pos x="connsiteX3191" y="connsiteY3191"/>
              </a:cxn>
              <a:cxn ang="0">
                <a:pos x="connsiteX3192" y="connsiteY3192"/>
              </a:cxn>
              <a:cxn ang="0">
                <a:pos x="connsiteX3193" y="connsiteY3193"/>
              </a:cxn>
              <a:cxn ang="0">
                <a:pos x="connsiteX3194" y="connsiteY3194"/>
              </a:cxn>
              <a:cxn ang="0">
                <a:pos x="connsiteX3195" y="connsiteY3195"/>
              </a:cxn>
              <a:cxn ang="0">
                <a:pos x="connsiteX3196" y="connsiteY3196"/>
              </a:cxn>
              <a:cxn ang="0">
                <a:pos x="connsiteX3197" y="connsiteY3197"/>
              </a:cxn>
              <a:cxn ang="0">
                <a:pos x="connsiteX3198" y="connsiteY3198"/>
              </a:cxn>
              <a:cxn ang="0">
                <a:pos x="connsiteX3199" y="connsiteY3199"/>
              </a:cxn>
              <a:cxn ang="0">
                <a:pos x="connsiteX3200" y="connsiteY3200"/>
              </a:cxn>
              <a:cxn ang="0">
                <a:pos x="connsiteX3201" y="connsiteY3201"/>
              </a:cxn>
              <a:cxn ang="0">
                <a:pos x="connsiteX3202" y="connsiteY3202"/>
              </a:cxn>
              <a:cxn ang="0">
                <a:pos x="connsiteX3203" y="connsiteY3203"/>
              </a:cxn>
              <a:cxn ang="0">
                <a:pos x="connsiteX3204" y="connsiteY3204"/>
              </a:cxn>
              <a:cxn ang="0">
                <a:pos x="connsiteX3205" y="connsiteY3205"/>
              </a:cxn>
              <a:cxn ang="0">
                <a:pos x="connsiteX3206" y="connsiteY3206"/>
              </a:cxn>
              <a:cxn ang="0">
                <a:pos x="connsiteX3207" y="connsiteY3207"/>
              </a:cxn>
              <a:cxn ang="0">
                <a:pos x="connsiteX3208" y="connsiteY3208"/>
              </a:cxn>
              <a:cxn ang="0">
                <a:pos x="connsiteX3209" y="connsiteY3209"/>
              </a:cxn>
              <a:cxn ang="0">
                <a:pos x="connsiteX3210" y="connsiteY3210"/>
              </a:cxn>
              <a:cxn ang="0">
                <a:pos x="connsiteX3211" y="connsiteY3211"/>
              </a:cxn>
              <a:cxn ang="0">
                <a:pos x="connsiteX3212" y="connsiteY3212"/>
              </a:cxn>
              <a:cxn ang="0">
                <a:pos x="connsiteX3213" y="connsiteY3213"/>
              </a:cxn>
              <a:cxn ang="0">
                <a:pos x="connsiteX3214" y="connsiteY3214"/>
              </a:cxn>
              <a:cxn ang="0">
                <a:pos x="connsiteX3215" y="connsiteY3215"/>
              </a:cxn>
              <a:cxn ang="0">
                <a:pos x="connsiteX3216" y="connsiteY3216"/>
              </a:cxn>
              <a:cxn ang="0">
                <a:pos x="connsiteX3217" y="connsiteY3217"/>
              </a:cxn>
              <a:cxn ang="0">
                <a:pos x="connsiteX3218" y="connsiteY3218"/>
              </a:cxn>
              <a:cxn ang="0">
                <a:pos x="connsiteX3219" y="connsiteY3219"/>
              </a:cxn>
              <a:cxn ang="0">
                <a:pos x="connsiteX3220" y="connsiteY3220"/>
              </a:cxn>
              <a:cxn ang="0">
                <a:pos x="connsiteX3221" y="connsiteY3221"/>
              </a:cxn>
              <a:cxn ang="0">
                <a:pos x="connsiteX3222" y="connsiteY3222"/>
              </a:cxn>
              <a:cxn ang="0">
                <a:pos x="connsiteX3223" y="connsiteY3223"/>
              </a:cxn>
              <a:cxn ang="0">
                <a:pos x="connsiteX3224" y="connsiteY3224"/>
              </a:cxn>
              <a:cxn ang="0">
                <a:pos x="connsiteX3225" y="connsiteY3225"/>
              </a:cxn>
              <a:cxn ang="0">
                <a:pos x="connsiteX3226" y="connsiteY3226"/>
              </a:cxn>
              <a:cxn ang="0">
                <a:pos x="connsiteX3227" y="connsiteY3227"/>
              </a:cxn>
              <a:cxn ang="0">
                <a:pos x="connsiteX3228" y="connsiteY3228"/>
              </a:cxn>
              <a:cxn ang="0">
                <a:pos x="connsiteX3229" y="connsiteY3229"/>
              </a:cxn>
              <a:cxn ang="0">
                <a:pos x="connsiteX3230" y="connsiteY3230"/>
              </a:cxn>
              <a:cxn ang="0">
                <a:pos x="connsiteX3231" y="connsiteY3231"/>
              </a:cxn>
              <a:cxn ang="0">
                <a:pos x="connsiteX3232" y="connsiteY3232"/>
              </a:cxn>
              <a:cxn ang="0">
                <a:pos x="connsiteX3233" y="connsiteY3233"/>
              </a:cxn>
              <a:cxn ang="0">
                <a:pos x="connsiteX3234" y="connsiteY3234"/>
              </a:cxn>
              <a:cxn ang="0">
                <a:pos x="connsiteX3235" y="connsiteY3235"/>
              </a:cxn>
              <a:cxn ang="0">
                <a:pos x="connsiteX3236" y="connsiteY3236"/>
              </a:cxn>
              <a:cxn ang="0">
                <a:pos x="connsiteX3237" y="connsiteY3237"/>
              </a:cxn>
              <a:cxn ang="0">
                <a:pos x="connsiteX3238" y="connsiteY3238"/>
              </a:cxn>
              <a:cxn ang="0">
                <a:pos x="connsiteX3239" y="connsiteY3239"/>
              </a:cxn>
              <a:cxn ang="0">
                <a:pos x="connsiteX3240" y="connsiteY3240"/>
              </a:cxn>
              <a:cxn ang="0">
                <a:pos x="connsiteX3241" y="connsiteY3241"/>
              </a:cxn>
              <a:cxn ang="0">
                <a:pos x="connsiteX3242" y="connsiteY3242"/>
              </a:cxn>
              <a:cxn ang="0">
                <a:pos x="connsiteX3243" y="connsiteY3243"/>
              </a:cxn>
              <a:cxn ang="0">
                <a:pos x="connsiteX3244" y="connsiteY3244"/>
              </a:cxn>
              <a:cxn ang="0">
                <a:pos x="connsiteX3245" y="connsiteY3245"/>
              </a:cxn>
              <a:cxn ang="0">
                <a:pos x="connsiteX3246" y="connsiteY3246"/>
              </a:cxn>
              <a:cxn ang="0">
                <a:pos x="connsiteX3247" y="connsiteY3247"/>
              </a:cxn>
              <a:cxn ang="0">
                <a:pos x="connsiteX3248" y="connsiteY3248"/>
              </a:cxn>
              <a:cxn ang="0">
                <a:pos x="connsiteX3249" y="connsiteY3249"/>
              </a:cxn>
              <a:cxn ang="0">
                <a:pos x="connsiteX3250" y="connsiteY3250"/>
              </a:cxn>
              <a:cxn ang="0">
                <a:pos x="connsiteX3251" y="connsiteY3251"/>
              </a:cxn>
              <a:cxn ang="0">
                <a:pos x="connsiteX3252" y="connsiteY3252"/>
              </a:cxn>
              <a:cxn ang="0">
                <a:pos x="connsiteX3253" y="connsiteY3253"/>
              </a:cxn>
              <a:cxn ang="0">
                <a:pos x="connsiteX3254" y="connsiteY3254"/>
              </a:cxn>
              <a:cxn ang="0">
                <a:pos x="connsiteX3255" y="connsiteY3255"/>
              </a:cxn>
              <a:cxn ang="0">
                <a:pos x="connsiteX3256" y="connsiteY3256"/>
              </a:cxn>
              <a:cxn ang="0">
                <a:pos x="connsiteX3257" y="connsiteY3257"/>
              </a:cxn>
              <a:cxn ang="0">
                <a:pos x="connsiteX3258" y="connsiteY3258"/>
              </a:cxn>
              <a:cxn ang="0">
                <a:pos x="connsiteX3259" y="connsiteY3259"/>
              </a:cxn>
              <a:cxn ang="0">
                <a:pos x="connsiteX3260" y="connsiteY3260"/>
              </a:cxn>
              <a:cxn ang="0">
                <a:pos x="connsiteX3261" y="connsiteY3261"/>
              </a:cxn>
              <a:cxn ang="0">
                <a:pos x="connsiteX3262" y="connsiteY3262"/>
              </a:cxn>
              <a:cxn ang="0">
                <a:pos x="connsiteX3263" y="connsiteY3263"/>
              </a:cxn>
              <a:cxn ang="0">
                <a:pos x="connsiteX3264" y="connsiteY3264"/>
              </a:cxn>
              <a:cxn ang="0">
                <a:pos x="connsiteX3265" y="connsiteY3265"/>
              </a:cxn>
              <a:cxn ang="0">
                <a:pos x="connsiteX3266" y="connsiteY3266"/>
              </a:cxn>
              <a:cxn ang="0">
                <a:pos x="connsiteX3267" y="connsiteY3267"/>
              </a:cxn>
              <a:cxn ang="0">
                <a:pos x="connsiteX3268" y="connsiteY3268"/>
              </a:cxn>
              <a:cxn ang="0">
                <a:pos x="connsiteX3269" y="connsiteY3269"/>
              </a:cxn>
              <a:cxn ang="0">
                <a:pos x="connsiteX3270" y="connsiteY3270"/>
              </a:cxn>
              <a:cxn ang="0">
                <a:pos x="connsiteX3271" y="connsiteY3271"/>
              </a:cxn>
              <a:cxn ang="0">
                <a:pos x="connsiteX3272" y="connsiteY3272"/>
              </a:cxn>
              <a:cxn ang="0">
                <a:pos x="connsiteX3273" y="connsiteY3273"/>
              </a:cxn>
              <a:cxn ang="0">
                <a:pos x="connsiteX3274" y="connsiteY3274"/>
              </a:cxn>
              <a:cxn ang="0">
                <a:pos x="connsiteX3275" y="connsiteY3275"/>
              </a:cxn>
              <a:cxn ang="0">
                <a:pos x="connsiteX3276" y="connsiteY3276"/>
              </a:cxn>
              <a:cxn ang="0">
                <a:pos x="connsiteX3277" y="connsiteY3277"/>
              </a:cxn>
              <a:cxn ang="0">
                <a:pos x="connsiteX3278" y="connsiteY3278"/>
              </a:cxn>
              <a:cxn ang="0">
                <a:pos x="connsiteX3279" y="connsiteY3279"/>
              </a:cxn>
              <a:cxn ang="0">
                <a:pos x="connsiteX3280" y="connsiteY3280"/>
              </a:cxn>
              <a:cxn ang="0">
                <a:pos x="connsiteX3281" y="connsiteY3281"/>
              </a:cxn>
              <a:cxn ang="0">
                <a:pos x="connsiteX3282" y="connsiteY3282"/>
              </a:cxn>
              <a:cxn ang="0">
                <a:pos x="connsiteX3283" y="connsiteY3283"/>
              </a:cxn>
              <a:cxn ang="0">
                <a:pos x="connsiteX3284" y="connsiteY3284"/>
              </a:cxn>
              <a:cxn ang="0">
                <a:pos x="connsiteX3285" y="connsiteY3285"/>
              </a:cxn>
              <a:cxn ang="0">
                <a:pos x="connsiteX3286" y="connsiteY3286"/>
              </a:cxn>
              <a:cxn ang="0">
                <a:pos x="connsiteX3287" y="connsiteY3287"/>
              </a:cxn>
              <a:cxn ang="0">
                <a:pos x="connsiteX3288" y="connsiteY3288"/>
              </a:cxn>
              <a:cxn ang="0">
                <a:pos x="connsiteX3289" y="connsiteY3289"/>
              </a:cxn>
              <a:cxn ang="0">
                <a:pos x="connsiteX3290" y="connsiteY3290"/>
              </a:cxn>
              <a:cxn ang="0">
                <a:pos x="connsiteX3291" y="connsiteY3291"/>
              </a:cxn>
              <a:cxn ang="0">
                <a:pos x="connsiteX3292" y="connsiteY3292"/>
              </a:cxn>
              <a:cxn ang="0">
                <a:pos x="connsiteX3293" y="connsiteY3293"/>
              </a:cxn>
              <a:cxn ang="0">
                <a:pos x="connsiteX3294" y="connsiteY3294"/>
              </a:cxn>
              <a:cxn ang="0">
                <a:pos x="connsiteX3295" y="connsiteY3295"/>
              </a:cxn>
              <a:cxn ang="0">
                <a:pos x="connsiteX3296" y="connsiteY3296"/>
              </a:cxn>
              <a:cxn ang="0">
                <a:pos x="connsiteX3297" y="connsiteY3297"/>
              </a:cxn>
              <a:cxn ang="0">
                <a:pos x="connsiteX3298" y="connsiteY3298"/>
              </a:cxn>
              <a:cxn ang="0">
                <a:pos x="connsiteX3299" y="connsiteY3299"/>
              </a:cxn>
              <a:cxn ang="0">
                <a:pos x="connsiteX3300" y="connsiteY3300"/>
              </a:cxn>
              <a:cxn ang="0">
                <a:pos x="connsiteX3301" y="connsiteY3301"/>
              </a:cxn>
              <a:cxn ang="0">
                <a:pos x="connsiteX3302" y="connsiteY3302"/>
              </a:cxn>
              <a:cxn ang="0">
                <a:pos x="connsiteX3303" y="connsiteY3303"/>
              </a:cxn>
              <a:cxn ang="0">
                <a:pos x="connsiteX3304" y="connsiteY3304"/>
              </a:cxn>
              <a:cxn ang="0">
                <a:pos x="connsiteX3305" y="connsiteY3305"/>
              </a:cxn>
              <a:cxn ang="0">
                <a:pos x="connsiteX3306" y="connsiteY3306"/>
              </a:cxn>
              <a:cxn ang="0">
                <a:pos x="connsiteX3307" y="connsiteY3307"/>
              </a:cxn>
              <a:cxn ang="0">
                <a:pos x="connsiteX3308" y="connsiteY3308"/>
              </a:cxn>
              <a:cxn ang="0">
                <a:pos x="connsiteX3309" y="connsiteY3309"/>
              </a:cxn>
              <a:cxn ang="0">
                <a:pos x="connsiteX3310" y="connsiteY3310"/>
              </a:cxn>
              <a:cxn ang="0">
                <a:pos x="connsiteX3311" y="connsiteY3311"/>
              </a:cxn>
              <a:cxn ang="0">
                <a:pos x="connsiteX3312" y="connsiteY3312"/>
              </a:cxn>
              <a:cxn ang="0">
                <a:pos x="connsiteX3313" y="connsiteY3313"/>
              </a:cxn>
              <a:cxn ang="0">
                <a:pos x="connsiteX3314" y="connsiteY3314"/>
              </a:cxn>
              <a:cxn ang="0">
                <a:pos x="connsiteX3315" y="connsiteY3315"/>
              </a:cxn>
              <a:cxn ang="0">
                <a:pos x="connsiteX3316" y="connsiteY3316"/>
              </a:cxn>
              <a:cxn ang="0">
                <a:pos x="connsiteX3317" y="connsiteY3317"/>
              </a:cxn>
              <a:cxn ang="0">
                <a:pos x="connsiteX3318" y="connsiteY3318"/>
              </a:cxn>
              <a:cxn ang="0">
                <a:pos x="connsiteX3319" y="connsiteY3319"/>
              </a:cxn>
              <a:cxn ang="0">
                <a:pos x="connsiteX3320" y="connsiteY3320"/>
              </a:cxn>
              <a:cxn ang="0">
                <a:pos x="connsiteX3321" y="connsiteY3321"/>
              </a:cxn>
              <a:cxn ang="0">
                <a:pos x="connsiteX3322" y="connsiteY3322"/>
              </a:cxn>
              <a:cxn ang="0">
                <a:pos x="connsiteX3323" y="connsiteY3323"/>
              </a:cxn>
              <a:cxn ang="0">
                <a:pos x="connsiteX3324" y="connsiteY3324"/>
              </a:cxn>
              <a:cxn ang="0">
                <a:pos x="connsiteX3325" y="connsiteY3325"/>
              </a:cxn>
              <a:cxn ang="0">
                <a:pos x="connsiteX3326" y="connsiteY3326"/>
              </a:cxn>
              <a:cxn ang="0">
                <a:pos x="connsiteX3327" y="connsiteY3327"/>
              </a:cxn>
              <a:cxn ang="0">
                <a:pos x="connsiteX3328" y="connsiteY3328"/>
              </a:cxn>
              <a:cxn ang="0">
                <a:pos x="connsiteX3329" y="connsiteY3329"/>
              </a:cxn>
              <a:cxn ang="0">
                <a:pos x="connsiteX3330" y="connsiteY3330"/>
              </a:cxn>
              <a:cxn ang="0">
                <a:pos x="connsiteX3331" y="connsiteY3331"/>
              </a:cxn>
              <a:cxn ang="0">
                <a:pos x="connsiteX3332" y="connsiteY3332"/>
              </a:cxn>
              <a:cxn ang="0">
                <a:pos x="connsiteX3333" y="connsiteY3333"/>
              </a:cxn>
              <a:cxn ang="0">
                <a:pos x="connsiteX3334" y="connsiteY3334"/>
              </a:cxn>
              <a:cxn ang="0">
                <a:pos x="connsiteX3335" y="connsiteY3335"/>
              </a:cxn>
              <a:cxn ang="0">
                <a:pos x="connsiteX3336" y="connsiteY3336"/>
              </a:cxn>
              <a:cxn ang="0">
                <a:pos x="connsiteX3337" y="connsiteY3337"/>
              </a:cxn>
              <a:cxn ang="0">
                <a:pos x="connsiteX3338" y="connsiteY3338"/>
              </a:cxn>
              <a:cxn ang="0">
                <a:pos x="connsiteX3339" y="connsiteY3339"/>
              </a:cxn>
              <a:cxn ang="0">
                <a:pos x="connsiteX3340" y="connsiteY3340"/>
              </a:cxn>
              <a:cxn ang="0">
                <a:pos x="connsiteX3341" y="connsiteY3341"/>
              </a:cxn>
              <a:cxn ang="0">
                <a:pos x="connsiteX3342" y="connsiteY3342"/>
              </a:cxn>
              <a:cxn ang="0">
                <a:pos x="connsiteX3343" y="connsiteY3343"/>
              </a:cxn>
              <a:cxn ang="0">
                <a:pos x="connsiteX3344" y="connsiteY3344"/>
              </a:cxn>
              <a:cxn ang="0">
                <a:pos x="connsiteX3345" y="connsiteY3345"/>
              </a:cxn>
              <a:cxn ang="0">
                <a:pos x="connsiteX3346" y="connsiteY3346"/>
              </a:cxn>
              <a:cxn ang="0">
                <a:pos x="connsiteX3347" y="connsiteY3347"/>
              </a:cxn>
              <a:cxn ang="0">
                <a:pos x="connsiteX3348" y="connsiteY3348"/>
              </a:cxn>
              <a:cxn ang="0">
                <a:pos x="connsiteX3349" y="connsiteY3349"/>
              </a:cxn>
              <a:cxn ang="0">
                <a:pos x="connsiteX3350" y="connsiteY3350"/>
              </a:cxn>
              <a:cxn ang="0">
                <a:pos x="connsiteX3351" y="connsiteY3351"/>
              </a:cxn>
              <a:cxn ang="0">
                <a:pos x="connsiteX3352" y="connsiteY3352"/>
              </a:cxn>
              <a:cxn ang="0">
                <a:pos x="connsiteX3353" y="connsiteY3353"/>
              </a:cxn>
              <a:cxn ang="0">
                <a:pos x="connsiteX3354" y="connsiteY3354"/>
              </a:cxn>
              <a:cxn ang="0">
                <a:pos x="connsiteX3355" y="connsiteY3355"/>
              </a:cxn>
              <a:cxn ang="0">
                <a:pos x="connsiteX3356" y="connsiteY3356"/>
              </a:cxn>
              <a:cxn ang="0">
                <a:pos x="connsiteX3357" y="connsiteY3357"/>
              </a:cxn>
              <a:cxn ang="0">
                <a:pos x="connsiteX3358" y="connsiteY3358"/>
              </a:cxn>
              <a:cxn ang="0">
                <a:pos x="connsiteX3359" y="connsiteY3359"/>
              </a:cxn>
              <a:cxn ang="0">
                <a:pos x="connsiteX3360" y="connsiteY3360"/>
              </a:cxn>
              <a:cxn ang="0">
                <a:pos x="connsiteX3361" y="connsiteY3361"/>
              </a:cxn>
              <a:cxn ang="0">
                <a:pos x="connsiteX3362" y="connsiteY3362"/>
              </a:cxn>
              <a:cxn ang="0">
                <a:pos x="connsiteX3363" y="connsiteY3363"/>
              </a:cxn>
              <a:cxn ang="0">
                <a:pos x="connsiteX3364" y="connsiteY3364"/>
              </a:cxn>
              <a:cxn ang="0">
                <a:pos x="connsiteX3365" y="connsiteY3365"/>
              </a:cxn>
              <a:cxn ang="0">
                <a:pos x="connsiteX3366" y="connsiteY3366"/>
              </a:cxn>
              <a:cxn ang="0">
                <a:pos x="connsiteX3367" y="connsiteY3367"/>
              </a:cxn>
              <a:cxn ang="0">
                <a:pos x="connsiteX3368" y="connsiteY3368"/>
              </a:cxn>
              <a:cxn ang="0">
                <a:pos x="connsiteX3369" y="connsiteY3369"/>
              </a:cxn>
              <a:cxn ang="0">
                <a:pos x="connsiteX3370" y="connsiteY3370"/>
              </a:cxn>
              <a:cxn ang="0">
                <a:pos x="connsiteX3371" y="connsiteY3371"/>
              </a:cxn>
              <a:cxn ang="0">
                <a:pos x="connsiteX3372" y="connsiteY3372"/>
              </a:cxn>
              <a:cxn ang="0">
                <a:pos x="connsiteX3373" y="connsiteY3373"/>
              </a:cxn>
              <a:cxn ang="0">
                <a:pos x="connsiteX3374" y="connsiteY3374"/>
              </a:cxn>
              <a:cxn ang="0">
                <a:pos x="connsiteX3375" y="connsiteY3375"/>
              </a:cxn>
              <a:cxn ang="0">
                <a:pos x="connsiteX3376" y="connsiteY3376"/>
              </a:cxn>
              <a:cxn ang="0">
                <a:pos x="connsiteX3377" y="connsiteY3377"/>
              </a:cxn>
              <a:cxn ang="0">
                <a:pos x="connsiteX3378" y="connsiteY3378"/>
              </a:cxn>
              <a:cxn ang="0">
                <a:pos x="connsiteX3379" y="connsiteY3379"/>
              </a:cxn>
              <a:cxn ang="0">
                <a:pos x="connsiteX3380" y="connsiteY3380"/>
              </a:cxn>
              <a:cxn ang="0">
                <a:pos x="connsiteX3381" y="connsiteY3381"/>
              </a:cxn>
              <a:cxn ang="0">
                <a:pos x="connsiteX3382" y="connsiteY3382"/>
              </a:cxn>
              <a:cxn ang="0">
                <a:pos x="connsiteX3383" y="connsiteY3383"/>
              </a:cxn>
              <a:cxn ang="0">
                <a:pos x="connsiteX3384" y="connsiteY3384"/>
              </a:cxn>
              <a:cxn ang="0">
                <a:pos x="connsiteX3385" y="connsiteY3385"/>
              </a:cxn>
              <a:cxn ang="0">
                <a:pos x="connsiteX3386" y="connsiteY3386"/>
              </a:cxn>
              <a:cxn ang="0">
                <a:pos x="connsiteX3387" y="connsiteY3387"/>
              </a:cxn>
              <a:cxn ang="0">
                <a:pos x="connsiteX3388" y="connsiteY3388"/>
              </a:cxn>
              <a:cxn ang="0">
                <a:pos x="connsiteX3389" y="connsiteY3389"/>
              </a:cxn>
              <a:cxn ang="0">
                <a:pos x="connsiteX3390" y="connsiteY3390"/>
              </a:cxn>
              <a:cxn ang="0">
                <a:pos x="connsiteX3391" y="connsiteY3391"/>
              </a:cxn>
              <a:cxn ang="0">
                <a:pos x="connsiteX3392" y="connsiteY3392"/>
              </a:cxn>
              <a:cxn ang="0">
                <a:pos x="connsiteX3393" y="connsiteY3393"/>
              </a:cxn>
              <a:cxn ang="0">
                <a:pos x="connsiteX3394" y="connsiteY3394"/>
              </a:cxn>
              <a:cxn ang="0">
                <a:pos x="connsiteX3395" y="connsiteY3395"/>
              </a:cxn>
              <a:cxn ang="0">
                <a:pos x="connsiteX3396" y="connsiteY3396"/>
              </a:cxn>
              <a:cxn ang="0">
                <a:pos x="connsiteX3397" y="connsiteY3397"/>
              </a:cxn>
              <a:cxn ang="0">
                <a:pos x="connsiteX3398" y="connsiteY3398"/>
              </a:cxn>
              <a:cxn ang="0">
                <a:pos x="connsiteX3399" y="connsiteY3399"/>
              </a:cxn>
              <a:cxn ang="0">
                <a:pos x="connsiteX3400" y="connsiteY3400"/>
              </a:cxn>
              <a:cxn ang="0">
                <a:pos x="connsiteX3401" y="connsiteY3401"/>
              </a:cxn>
              <a:cxn ang="0">
                <a:pos x="connsiteX3402" y="connsiteY3402"/>
              </a:cxn>
              <a:cxn ang="0">
                <a:pos x="connsiteX3403" y="connsiteY3403"/>
              </a:cxn>
              <a:cxn ang="0">
                <a:pos x="connsiteX3404" y="connsiteY3404"/>
              </a:cxn>
              <a:cxn ang="0">
                <a:pos x="connsiteX3405" y="connsiteY3405"/>
              </a:cxn>
              <a:cxn ang="0">
                <a:pos x="connsiteX3406" y="connsiteY3406"/>
              </a:cxn>
              <a:cxn ang="0">
                <a:pos x="connsiteX3407" y="connsiteY3407"/>
              </a:cxn>
              <a:cxn ang="0">
                <a:pos x="connsiteX3408" y="connsiteY3408"/>
              </a:cxn>
              <a:cxn ang="0">
                <a:pos x="connsiteX3409" y="connsiteY3409"/>
              </a:cxn>
              <a:cxn ang="0">
                <a:pos x="connsiteX3410" y="connsiteY3410"/>
              </a:cxn>
              <a:cxn ang="0">
                <a:pos x="connsiteX3411" y="connsiteY3411"/>
              </a:cxn>
              <a:cxn ang="0">
                <a:pos x="connsiteX3412" y="connsiteY3412"/>
              </a:cxn>
              <a:cxn ang="0">
                <a:pos x="connsiteX3413" y="connsiteY3413"/>
              </a:cxn>
              <a:cxn ang="0">
                <a:pos x="connsiteX3414" y="connsiteY3414"/>
              </a:cxn>
              <a:cxn ang="0">
                <a:pos x="connsiteX3415" y="connsiteY3415"/>
              </a:cxn>
              <a:cxn ang="0">
                <a:pos x="connsiteX3416" y="connsiteY3416"/>
              </a:cxn>
              <a:cxn ang="0">
                <a:pos x="connsiteX3417" y="connsiteY3417"/>
              </a:cxn>
              <a:cxn ang="0">
                <a:pos x="connsiteX3418" y="connsiteY3418"/>
              </a:cxn>
              <a:cxn ang="0">
                <a:pos x="connsiteX3419" y="connsiteY3419"/>
              </a:cxn>
              <a:cxn ang="0">
                <a:pos x="connsiteX3420" y="connsiteY3420"/>
              </a:cxn>
              <a:cxn ang="0">
                <a:pos x="connsiteX3421" y="connsiteY3421"/>
              </a:cxn>
              <a:cxn ang="0">
                <a:pos x="connsiteX3422" y="connsiteY3422"/>
              </a:cxn>
              <a:cxn ang="0">
                <a:pos x="connsiteX3423" y="connsiteY3423"/>
              </a:cxn>
              <a:cxn ang="0">
                <a:pos x="connsiteX3424" y="connsiteY3424"/>
              </a:cxn>
              <a:cxn ang="0">
                <a:pos x="connsiteX3425" y="connsiteY3425"/>
              </a:cxn>
              <a:cxn ang="0">
                <a:pos x="connsiteX3426" y="connsiteY3426"/>
              </a:cxn>
              <a:cxn ang="0">
                <a:pos x="connsiteX3427" y="connsiteY3427"/>
              </a:cxn>
              <a:cxn ang="0">
                <a:pos x="connsiteX3428" y="connsiteY3428"/>
              </a:cxn>
              <a:cxn ang="0">
                <a:pos x="connsiteX3429" y="connsiteY3429"/>
              </a:cxn>
              <a:cxn ang="0">
                <a:pos x="connsiteX3430" y="connsiteY3430"/>
              </a:cxn>
              <a:cxn ang="0">
                <a:pos x="connsiteX3431" y="connsiteY3431"/>
              </a:cxn>
              <a:cxn ang="0">
                <a:pos x="connsiteX3432" y="connsiteY3432"/>
              </a:cxn>
              <a:cxn ang="0">
                <a:pos x="connsiteX3433" y="connsiteY3433"/>
              </a:cxn>
              <a:cxn ang="0">
                <a:pos x="connsiteX3434" y="connsiteY3434"/>
              </a:cxn>
              <a:cxn ang="0">
                <a:pos x="connsiteX3435" y="connsiteY3435"/>
              </a:cxn>
              <a:cxn ang="0">
                <a:pos x="connsiteX3436" y="connsiteY3436"/>
              </a:cxn>
              <a:cxn ang="0">
                <a:pos x="connsiteX3437" y="connsiteY3437"/>
              </a:cxn>
              <a:cxn ang="0">
                <a:pos x="connsiteX3438" y="connsiteY3438"/>
              </a:cxn>
              <a:cxn ang="0">
                <a:pos x="connsiteX3439" y="connsiteY3439"/>
              </a:cxn>
              <a:cxn ang="0">
                <a:pos x="connsiteX3440" y="connsiteY3440"/>
              </a:cxn>
              <a:cxn ang="0">
                <a:pos x="connsiteX3441" y="connsiteY3441"/>
              </a:cxn>
              <a:cxn ang="0">
                <a:pos x="connsiteX3442" y="connsiteY3442"/>
              </a:cxn>
              <a:cxn ang="0">
                <a:pos x="connsiteX3443" y="connsiteY3443"/>
              </a:cxn>
              <a:cxn ang="0">
                <a:pos x="connsiteX3444" y="connsiteY3444"/>
              </a:cxn>
              <a:cxn ang="0">
                <a:pos x="connsiteX3445" y="connsiteY3445"/>
              </a:cxn>
              <a:cxn ang="0">
                <a:pos x="connsiteX3446" y="connsiteY3446"/>
              </a:cxn>
              <a:cxn ang="0">
                <a:pos x="connsiteX3447" y="connsiteY3447"/>
              </a:cxn>
              <a:cxn ang="0">
                <a:pos x="connsiteX3448" y="connsiteY3448"/>
              </a:cxn>
              <a:cxn ang="0">
                <a:pos x="connsiteX3449" y="connsiteY3449"/>
              </a:cxn>
              <a:cxn ang="0">
                <a:pos x="connsiteX3450" y="connsiteY3450"/>
              </a:cxn>
              <a:cxn ang="0">
                <a:pos x="connsiteX3451" y="connsiteY3451"/>
              </a:cxn>
              <a:cxn ang="0">
                <a:pos x="connsiteX3452" y="connsiteY3452"/>
              </a:cxn>
              <a:cxn ang="0">
                <a:pos x="connsiteX3453" y="connsiteY3453"/>
              </a:cxn>
              <a:cxn ang="0">
                <a:pos x="connsiteX3454" y="connsiteY3454"/>
              </a:cxn>
              <a:cxn ang="0">
                <a:pos x="connsiteX3455" y="connsiteY3455"/>
              </a:cxn>
              <a:cxn ang="0">
                <a:pos x="connsiteX3456" y="connsiteY3456"/>
              </a:cxn>
              <a:cxn ang="0">
                <a:pos x="connsiteX3457" y="connsiteY3457"/>
              </a:cxn>
              <a:cxn ang="0">
                <a:pos x="connsiteX3458" y="connsiteY3458"/>
              </a:cxn>
              <a:cxn ang="0">
                <a:pos x="connsiteX3459" y="connsiteY3459"/>
              </a:cxn>
              <a:cxn ang="0">
                <a:pos x="connsiteX3460" y="connsiteY3460"/>
              </a:cxn>
              <a:cxn ang="0">
                <a:pos x="connsiteX3461" y="connsiteY3461"/>
              </a:cxn>
              <a:cxn ang="0">
                <a:pos x="connsiteX3462" y="connsiteY3462"/>
              </a:cxn>
              <a:cxn ang="0">
                <a:pos x="connsiteX3463" y="connsiteY3463"/>
              </a:cxn>
              <a:cxn ang="0">
                <a:pos x="connsiteX3464" y="connsiteY3464"/>
              </a:cxn>
              <a:cxn ang="0">
                <a:pos x="connsiteX3465" y="connsiteY3465"/>
              </a:cxn>
              <a:cxn ang="0">
                <a:pos x="connsiteX3466" y="connsiteY3466"/>
              </a:cxn>
              <a:cxn ang="0">
                <a:pos x="connsiteX3467" y="connsiteY3467"/>
              </a:cxn>
              <a:cxn ang="0">
                <a:pos x="connsiteX3468" y="connsiteY3468"/>
              </a:cxn>
              <a:cxn ang="0">
                <a:pos x="connsiteX3469" y="connsiteY3469"/>
              </a:cxn>
              <a:cxn ang="0">
                <a:pos x="connsiteX3470" y="connsiteY3470"/>
              </a:cxn>
              <a:cxn ang="0">
                <a:pos x="connsiteX3471" y="connsiteY3471"/>
              </a:cxn>
              <a:cxn ang="0">
                <a:pos x="connsiteX3472" y="connsiteY3472"/>
              </a:cxn>
              <a:cxn ang="0">
                <a:pos x="connsiteX3473" y="connsiteY3473"/>
              </a:cxn>
              <a:cxn ang="0">
                <a:pos x="connsiteX3474" y="connsiteY3474"/>
              </a:cxn>
              <a:cxn ang="0">
                <a:pos x="connsiteX3475" y="connsiteY3475"/>
              </a:cxn>
              <a:cxn ang="0">
                <a:pos x="connsiteX3476" y="connsiteY3476"/>
              </a:cxn>
              <a:cxn ang="0">
                <a:pos x="connsiteX3477" y="connsiteY3477"/>
              </a:cxn>
              <a:cxn ang="0">
                <a:pos x="connsiteX3478" y="connsiteY3478"/>
              </a:cxn>
              <a:cxn ang="0">
                <a:pos x="connsiteX3479" y="connsiteY3479"/>
              </a:cxn>
              <a:cxn ang="0">
                <a:pos x="connsiteX3480" y="connsiteY3480"/>
              </a:cxn>
              <a:cxn ang="0">
                <a:pos x="connsiteX3481" y="connsiteY3481"/>
              </a:cxn>
              <a:cxn ang="0">
                <a:pos x="connsiteX3482" y="connsiteY3482"/>
              </a:cxn>
              <a:cxn ang="0">
                <a:pos x="connsiteX3483" y="connsiteY3483"/>
              </a:cxn>
              <a:cxn ang="0">
                <a:pos x="connsiteX3484" y="connsiteY3484"/>
              </a:cxn>
              <a:cxn ang="0">
                <a:pos x="connsiteX3485" y="connsiteY3485"/>
              </a:cxn>
              <a:cxn ang="0">
                <a:pos x="connsiteX3486" y="connsiteY3486"/>
              </a:cxn>
              <a:cxn ang="0">
                <a:pos x="connsiteX3487" y="connsiteY3487"/>
              </a:cxn>
              <a:cxn ang="0">
                <a:pos x="connsiteX3488" y="connsiteY3488"/>
              </a:cxn>
              <a:cxn ang="0">
                <a:pos x="connsiteX3489" y="connsiteY3489"/>
              </a:cxn>
              <a:cxn ang="0">
                <a:pos x="connsiteX3490" y="connsiteY3490"/>
              </a:cxn>
              <a:cxn ang="0">
                <a:pos x="connsiteX3491" y="connsiteY3491"/>
              </a:cxn>
              <a:cxn ang="0">
                <a:pos x="connsiteX3492" y="connsiteY3492"/>
              </a:cxn>
              <a:cxn ang="0">
                <a:pos x="connsiteX3493" y="connsiteY3493"/>
              </a:cxn>
              <a:cxn ang="0">
                <a:pos x="connsiteX3494" y="connsiteY3494"/>
              </a:cxn>
              <a:cxn ang="0">
                <a:pos x="connsiteX3495" y="connsiteY3495"/>
              </a:cxn>
              <a:cxn ang="0">
                <a:pos x="connsiteX3496" y="connsiteY3496"/>
              </a:cxn>
              <a:cxn ang="0">
                <a:pos x="connsiteX3497" y="connsiteY3497"/>
              </a:cxn>
              <a:cxn ang="0">
                <a:pos x="connsiteX3498" y="connsiteY3498"/>
              </a:cxn>
              <a:cxn ang="0">
                <a:pos x="connsiteX3499" y="connsiteY3499"/>
              </a:cxn>
              <a:cxn ang="0">
                <a:pos x="connsiteX3500" y="connsiteY3500"/>
              </a:cxn>
              <a:cxn ang="0">
                <a:pos x="connsiteX3501" y="connsiteY3501"/>
              </a:cxn>
              <a:cxn ang="0">
                <a:pos x="connsiteX3502" y="connsiteY3502"/>
              </a:cxn>
              <a:cxn ang="0">
                <a:pos x="connsiteX3503" y="connsiteY3503"/>
              </a:cxn>
              <a:cxn ang="0">
                <a:pos x="connsiteX3504" y="connsiteY3504"/>
              </a:cxn>
              <a:cxn ang="0">
                <a:pos x="connsiteX3505" y="connsiteY3505"/>
              </a:cxn>
              <a:cxn ang="0">
                <a:pos x="connsiteX3506" y="connsiteY3506"/>
              </a:cxn>
              <a:cxn ang="0">
                <a:pos x="connsiteX3507" y="connsiteY3507"/>
              </a:cxn>
              <a:cxn ang="0">
                <a:pos x="connsiteX3508" y="connsiteY3508"/>
              </a:cxn>
              <a:cxn ang="0">
                <a:pos x="connsiteX3509" y="connsiteY3509"/>
              </a:cxn>
              <a:cxn ang="0">
                <a:pos x="connsiteX3510" y="connsiteY3510"/>
              </a:cxn>
              <a:cxn ang="0">
                <a:pos x="connsiteX3511" y="connsiteY3511"/>
              </a:cxn>
              <a:cxn ang="0">
                <a:pos x="connsiteX3512" y="connsiteY3512"/>
              </a:cxn>
              <a:cxn ang="0">
                <a:pos x="connsiteX3513" y="connsiteY3513"/>
              </a:cxn>
              <a:cxn ang="0">
                <a:pos x="connsiteX3514" y="connsiteY3514"/>
              </a:cxn>
              <a:cxn ang="0">
                <a:pos x="connsiteX3515" y="connsiteY3515"/>
              </a:cxn>
              <a:cxn ang="0">
                <a:pos x="connsiteX3516" y="connsiteY3516"/>
              </a:cxn>
              <a:cxn ang="0">
                <a:pos x="connsiteX3517" y="connsiteY3517"/>
              </a:cxn>
              <a:cxn ang="0">
                <a:pos x="connsiteX3518" y="connsiteY3518"/>
              </a:cxn>
              <a:cxn ang="0">
                <a:pos x="connsiteX3519" y="connsiteY3519"/>
              </a:cxn>
              <a:cxn ang="0">
                <a:pos x="connsiteX3520" y="connsiteY3520"/>
              </a:cxn>
              <a:cxn ang="0">
                <a:pos x="connsiteX3521" y="connsiteY3521"/>
              </a:cxn>
              <a:cxn ang="0">
                <a:pos x="connsiteX3522" y="connsiteY3522"/>
              </a:cxn>
              <a:cxn ang="0">
                <a:pos x="connsiteX3523" y="connsiteY3523"/>
              </a:cxn>
              <a:cxn ang="0">
                <a:pos x="connsiteX3524" y="connsiteY3524"/>
              </a:cxn>
              <a:cxn ang="0">
                <a:pos x="connsiteX3525" y="connsiteY3525"/>
              </a:cxn>
              <a:cxn ang="0">
                <a:pos x="connsiteX3526" y="connsiteY3526"/>
              </a:cxn>
              <a:cxn ang="0">
                <a:pos x="connsiteX3527" y="connsiteY3527"/>
              </a:cxn>
              <a:cxn ang="0">
                <a:pos x="connsiteX3528" y="connsiteY3528"/>
              </a:cxn>
              <a:cxn ang="0">
                <a:pos x="connsiteX3529" y="connsiteY3529"/>
              </a:cxn>
              <a:cxn ang="0">
                <a:pos x="connsiteX3530" y="connsiteY3530"/>
              </a:cxn>
              <a:cxn ang="0">
                <a:pos x="connsiteX3531" y="connsiteY3531"/>
              </a:cxn>
              <a:cxn ang="0">
                <a:pos x="connsiteX3532" y="connsiteY3532"/>
              </a:cxn>
              <a:cxn ang="0">
                <a:pos x="connsiteX3533" y="connsiteY3533"/>
              </a:cxn>
              <a:cxn ang="0">
                <a:pos x="connsiteX3534" y="connsiteY3534"/>
              </a:cxn>
              <a:cxn ang="0">
                <a:pos x="connsiteX3535" y="connsiteY3535"/>
              </a:cxn>
              <a:cxn ang="0">
                <a:pos x="connsiteX3536" y="connsiteY3536"/>
              </a:cxn>
              <a:cxn ang="0">
                <a:pos x="connsiteX3537" y="connsiteY3537"/>
              </a:cxn>
              <a:cxn ang="0">
                <a:pos x="connsiteX3538" y="connsiteY3538"/>
              </a:cxn>
              <a:cxn ang="0">
                <a:pos x="connsiteX3539" y="connsiteY3539"/>
              </a:cxn>
              <a:cxn ang="0">
                <a:pos x="connsiteX3540" y="connsiteY3540"/>
              </a:cxn>
              <a:cxn ang="0">
                <a:pos x="connsiteX3541" y="connsiteY3541"/>
              </a:cxn>
              <a:cxn ang="0">
                <a:pos x="connsiteX3542" y="connsiteY3542"/>
              </a:cxn>
              <a:cxn ang="0">
                <a:pos x="connsiteX3543" y="connsiteY3543"/>
              </a:cxn>
              <a:cxn ang="0">
                <a:pos x="connsiteX3544" y="connsiteY3544"/>
              </a:cxn>
              <a:cxn ang="0">
                <a:pos x="connsiteX3545" y="connsiteY3545"/>
              </a:cxn>
              <a:cxn ang="0">
                <a:pos x="connsiteX3546" y="connsiteY3546"/>
              </a:cxn>
              <a:cxn ang="0">
                <a:pos x="connsiteX3547" y="connsiteY3547"/>
              </a:cxn>
              <a:cxn ang="0">
                <a:pos x="connsiteX3548" y="connsiteY3548"/>
              </a:cxn>
              <a:cxn ang="0">
                <a:pos x="connsiteX3549" y="connsiteY3549"/>
              </a:cxn>
              <a:cxn ang="0">
                <a:pos x="connsiteX3550" y="connsiteY3550"/>
              </a:cxn>
              <a:cxn ang="0">
                <a:pos x="connsiteX3551" y="connsiteY3551"/>
              </a:cxn>
              <a:cxn ang="0">
                <a:pos x="connsiteX3552" y="connsiteY3552"/>
              </a:cxn>
              <a:cxn ang="0">
                <a:pos x="connsiteX3553" y="connsiteY3553"/>
              </a:cxn>
              <a:cxn ang="0">
                <a:pos x="connsiteX3554" y="connsiteY3554"/>
              </a:cxn>
              <a:cxn ang="0">
                <a:pos x="connsiteX3555" y="connsiteY3555"/>
              </a:cxn>
              <a:cxn ang="0">
                <a:pos x="connsiteX3556" y="connsiteY3556"/>
              </a:cxn>
              <a:cxn ang="0">
                <a:pos x="connsiteX3557" y="connsiteY3557"/>
              </a:cxn>
              <a:cxn ang="0">
                <a:pos x="connsiteX3558" y="connsiteY3558"/>
              </a:cxn>
              <a:cxn ang="0">
                <a:pos x="connsiteX3559" y="connsiteY3559"/>
              </a:cxn>
              <a:cxn ang="0">
                <a:pos x="connsiteX3560" y="connsiteY3560"/>
              </a:cxn>
              <a:cxn ang="0">
                <a:pos x="connsiteX3561" y="connsiteY3561"/>
              </a:cxn>
              <a:cxn ang="0">
                <a:pos x="connsiteX3562" y="connsiteY3562"/>
              </a:cxn>
              <a:cxn ang="0">
                <a:pos x="connsiteX3563" y="connsiteY3563"/>
              </a:cxn>
              <a:cxn ang="0">
                <a:pos x="connsiteX3564" y="connsiteY3564"/>
              </a:cxn>
              <a:cxn ang="0">
                <a:pos x="connsiteX3565" y="connsiteY3565"/>
              </a:cxn>
              <a:cxn ang="0">
                <a:pos x="connsiteX3566" y="connsiteY3566"/>
              </a:cxn>
              <a:cxn ang="0">
                <a:pos x="connsiteX3567" y="connsiteY3567"/>
              </a:cxn>
              <a:cxn ang="0">
                <a:pos x="connsiteX3568" y="connsiteY3568"/>
              </a:cxn>
              <a:cxn ang="0">
                <a:pos x="connsiteX3569" y="connsiteY3569"/>
              </a:cxn>
              <a:cxn ang="0">
                <a:pos x="connsiteX3570" y="connsiteY3570"/>
              </a:cxn>
              <a:cxn ang="0">
                <a:pos x="connsiteX3571" y="connsiteY3571"/>
              </a:cxn>
              <a:cxn ang="0">
                <a:pos x="connsiteX3572" y="connsiteY3572"/>
              </a:cxn>
              <a:cxn ang="0">
                <a:pos x="connsiteX3573" y="connsiteY3573"/>
              </a:cxn>
              <a:cxn ang="0">
                <a:pos x="connsiteX3574" y="connsiteY3574"/>
              </a:cxn>
              <a:cxn ang="0">
                <a:pos x="connsiteX3575" y="connsiteY3575"/>
              </a:cxn>
              <a:cxn ang="0">
                <a:pos x="connsiteX3576" y="connsiteY3576"/>
              </a:cxn>
              <a:cxn ang="0">
                <a:pos x="connsiteX3577" y="connsiteY3577"/>
              </a:cxn>
              <a:cxn ang="0">
                <a:pos x="connsiteX3578" y="connsiteY3578"/>
              </a:cxn>
              <a:cxn ang="0">
                <a:pos x="connsiteX3579" y="connsiteY3579"/>
              </a:cxn>
              <a:cxn ang="0">
                <a:pos x="connsiteX3580" y="connsiteY3580"/>
              </a:cxn>
              <a:cxn ang="0">
                <a:pos x="connsiteX3581" y="connsiteY3581"/>
              </a:cxn>
              <a:cxn ang="0">
                <a:pos x="connsiteX3582" y="connsiteY3582"/>
              </a:cxn>
              <a:cxn ang="0">
                <a:pos x="connsiteX3583" y="connsiteY3583"/>
              </a:cxn>
              <a:cxn ang="0">
                <a:pos x="connsiteX3584" y="connsiteY3584"/>
              </a:cxn>
              <a:cxn ang="0">
                <a:pos x="connsiteX3585" y="connsiteY3585"/>
              </a:cxn>
              <a:cxn ang="0">
                <a:pos x="connsiteX3586" y="connsiteY3586"/>
              </a:cxn>
              <a:cxn ang="0">
                <a:pos x="connsiteX3587" y="connsiteY3587"/>
              </a:cxn>
              <a:cxn ang="0">
                <a:pos x="connsiteX3588" y="connsiteY3588"/>
              </a:cxn>
              <a:cxn ang="0">
                <a:pos x="connsiteX3589" y="connsiteY3589"/>
              </a:cxn>
              <a:cxn ang="0">
                <a:pos x="connsiteX3590" y="connsiteY3590"/>
              </a:cxn>
              <a:cxn ang="0">
                <a:pos x="connsiteX3591" y="connsiteY3591"/>
              </a:cxn>
              <a:cxn ang="0">
                <a:pos x="connsiteX3592" y="connsiteY3592"/>
              </a:cxn>
              <a:cxn ang="0">
                <a:pos x="connsiteX3593" y="connsiteY3593"/>
              </a:cxn>
              <a:cxn ang="0">
                <a:pos x="connsiteX3594" y="connsiteY3594"/>
              </a:cxn>
              <a:cxn ang="0">
                <a:pos x="connsiteX3595" y="connsiteY3595"/>
              </a:cxn>
              <a:cxn ang="0">
                <a:pos x="connsiteX3596" y="connsiteY3596"/>
              </a:cxn>
              <a:cxn ang="0">
                <a:pos x="connsiteX3597" y="connsiteY3597"/>
              </a:cxn>
              <a:cxn ang="0">
                <a:pos x="connsiteX3598" y="connsiteY3598"/>
              </a:cxn>
              <a:cxn ang="0">
                <a:pos x="connsiteX3599" y="connsiteY3599"/>
              </a:cxn>
              <a:cxn ang="0">
                <a:pos x="connsiteX3600" y="connsiteY3600"/>
              </a:cxn>
              <a:cxn ang="0">
                <a:pos x="connsiteX3601" y="connsiteY3601"/>
              </a:cxn>
              <a:cxn ang="0">
                <a:pos x="connsiteX3602" y="connsiteY3602"/>
              </a:cxn>
              <a:cxn ang="0">
                <a:pos x="connsiteX3603" y="connsiteY3603"/>
              </a:cxn>
              <a:cxn ang="0">
                <a:pos x="connsiteX3604" y="connsiteY3604"/>
              </a:cxn>
              <a:cxn ang="0">
                <a:pos x="connsiteX3605" y="connsiteY3605"/>
              </a:cxn>
              <a:cxn ang="0">
                <a:pos x="connsiteX3606" y="connsiteY3606"/>
              </a:cxn>
              <a:cxn ang="0">
                <a:pos x="connsiteX3607" y="connsiteY3607"/>
              </a:cxn>
              <a:cxn ang="0">
                <a:pos x="connsiteX3608" y="connsiteY3608"/>
              </a:cxn>
              <a:cxn ang="0">
                <a:pos x="connsiteX3609" y="connsiteY3609"/>
              </a:cxn>
              <a:cxn ang="0">
                <a:pos x="connsiteX3610" y="connsiteY3610"/>
              </a:cxn>
              <a:cxn ang="0">
                <a:pos x="connsiteX3611" y="connsiteY3611"/>
              </a:cxn>
              <a:cxn ang="0">
                <a:pos x="connsiteX3612" y="connsiteY3612"/>
              </a:cxn>
              <a:cxn ang="0">
                <a:pos x="connsiteX3613" y="connsiteY3613"/>
              </a:cxn>
              <a:cxn ang="0">
                <a:pos x="connsiteX3614" y="connsiteY3614"/>
              </a:cxn>
              <a:cxn ang="0">
                <a:pos x="connsiteX3615" y="connsiteY3615"/>
              </a:cxn>
              <a:cxn ang="0">
                <a:pos x="connsiteX3616" y="connsiteY3616"/>
              </a:cxn>
              <a:cxn ang="0">
                <a:pos x="connsiteX3617" y="connsiteY3617"/>
              </a:cxn>
              <a:cxn ang="0">
                <a:pos x="connsiteX3618" y="connsiteY3618"/>
              </a:cxn>
              <a:cxn ang="0">
                <a:pos x="connsiteX3619" y="connsiteY3619"/>
              </a:cxn>
              <a:cxn ang="0">
                <a:pos x="connsiteX3620" y="connsiteY3620"/>
              </a:cxn>
              <a:cxn ang="0">
                <a:pos x="connsiteX3621" y="connsiteY3621"/>
              </a:cxn>
              <a:cxn ang="0">
                <a:pos x="connsiteX3622" y="connsiteY3622"/>
              </a:cxn>
              <a:cxn ang="0">
                <a:pos x="connsiteX3623" y="connsiteY3623"/>
              </a:cxn>
              <a:cxn ang="0">
                <a:pos x="connsiteX3624" y="connsiteY3624"/>
              </a:cxn>
              <a:cxn ang="0">
                <a:pos x="connsiteX3625" y="connsiteY3625"/>
              </a:cxn>
              <a:cxn ang="0">
                <a:pos x="connsiteX3626" y="connsiteY3626"/>
              </a:cxn>
              <a:cxn ang="0">
                <a:pos x="connsiteX3627" y="connsiteY3627"/>
              </a:cxn>
              <a:cxn ang="0">
                <a:pos x="connsiteX3628" y="connsiteY3628"/>
              </a:cxn>
              <a:cxn ang="0">
                <a:pos x="connsiteX3629" y="connsiteY3629"/>
              </a:cxn>
              <a:cxn ang="0">
                <a:pos x="connsiteX3630" y="connsiteY3630"/>
              </a:cxn>
              <a:cxn ang="0">
                <a:pos x="connsiteX3631" y="connsiteY3631"/>
              </a:cxn>
              <a:cxn ang="0">
                <a:pos x="connsiteX3632" y="connsiteY3632"/>
              </a:cxn>
              <a:cxn ang="0">
                <a:pos x="connsiteX3633" y="connsiteY3633"/>
              </a:cxn>
              <a:cxn ang="0">
                <a:pos x="connsiteX3634" y="connsiteY3634"/>
              </a:cxn>
              <a:cxn ang="0">
                <a:pos x="connsiteX3635" y="connsiteY3635"/>
              </a:cxn>
              <a:cxn ang="0">
                <a:pos x="connsiteX3636" y="connsiteY3636"/>
              </a:cxn>
              <a:cxn ang="0">
                <a:pos x="connsiteX3637" y="connsiteY3637"/>
              </a:cxn>
              <a:cxn ang="0">
                <a:pos x="connsiteX3638" y="connsiteY3638"/>
              </a:cxn>
              <a:cxn ang="0">
                <a:pos x="connsiteX3639" y="connsiteY3639"/>
              </a:cxn>
              <a:cxn ang="0">
                <a:pos x="connsiteX3640" y="connsiteY3640"/>
              </a:cxn>
              <a:cxn ang="0">
                <a:pos x="connsiteX3641" y="connsiteY3641"/>
              </a:cxn>
              <a:cxn ang="0">
                <a:pos x="connsiteX3642" y="connsiteY3642"/>
              </a:cxn>
              <a:cxn ang="0">
                <a:pos x="connsiteX3643" y="connsiteY3643"/>
              </a:cxn>
              <a:cxn ang="0">
                <a:pos x="connsiteX3644" y="connsiteY3644"/>
              </a:cxn>
              <a:cxn ang="0">
                <a:pos x="connsiteX3645" y="connsiteY3645"/>
              </a:cxn>
              <a:cxn ang="0">
                <a:pos x="connsiteX3646" y="connsiteY3646"/>
              </a:cxn>
              <a:cxn ang="0">
                <a:pos x="connsiteX3647" y="connsiteY3647"/>
              </a:cxn>
              <a:cxn ang="0">
                <a:pos x="connsiteX3648" y="connsiteY3648"/>
              </a:cxn>
              <a:cxn ang="0">
                <a:pos x="connsiteX3649" y="connsiteY3649"/>
              </a:cxn>
              <a:cxn ang="0">
                <a:pos x="connsiteX3650" y="connsiteY3650"/>
              </a:cxn>
              <a:cxn ang="0">
                <a:pos x="connsiteX3651" y="connsiteY3651"/>
              </a:cxn>
              <a:cxn ang="0">
                <a:pos x="connsiteX3652" y="connsiteY3652"/>
              </a:cxn>
              <a:cxn ang="0">
                <a:pos x="connsiteX3653" y="connsiteY3653"/>
              </a:cxn>
              <a:cxn ang="0">
                <a:pos x="connsiteX3654" y="connsiteY3654"/>
              </a:cxn>
              <a:cxn ang="0">
                <a:pos x="connsiteX3655" y="connsiteY3655"/>
              </a:cxn>
              <a:cxn ang="0">
                <a:pos x="connsiteX3656" y="connsiteY3656"/>
              </a:cxn>
              <a:cxn ang="0">
                <a:pos x="connsiteX3657" y="connsiteY3657"/>
              </a:cxn>
              <a:cxn ang="0">
                <a:pos x="connsiteX3658" y="connsiteY3658"/>
              </a:cxn>
              <a:cxn ang="0">
                <a:pos x="connsiteX3659" y="connsiteY3659"/>
              </a:cxn>
              <a:cxn ang="0">
                <a:pos x="connsiteX3660" y="connsiteY3660"/>
              </a:cxn>
              <a:cxn ang="0">
                <a:pos x="connsiteX3661" y="connsiteY3661"/>
              </a:cxn>
              <a:cxn ang="0">
                <a:pos x="connsiteX3662" y="connsiteY3662"/>
              </a:cxn>
              <a:cxn ang="0">
                <a:pos x="connsiteX3663" y="connsiteY3663"/>
              </a:cxn>
              <a:cxn ang="0">
                <a:pos x="connsiteX3664" y="connsiteY3664"/>
              </a:cxn>
              <a:cxn ang="0">
                <a:pos x="connsiteX3665" y="connsiteY3665"/>
              </a:cxn>
              <a:cxn ang="0">
                <a:pos x="connsiteX3666" y="connsiteY3666"/>
              </a:cxn>
              <a:cxn ang="0">
                <a:pos x="connsiteX3667" y="connsiteY3667"/>
              </a:cxn>
              <a:cxn ang="0">
                <a:pos x="connsiteX3668" y="connsiteY3668"/>
              </a:cxn>
              <a:cxn ang="0">
                <a:pos x="connsiteX3669" y="connsiteY3669"/>
              </a:cxn>
              <a:cxn ang="0">
                <a:pos x="connsiteX3670" y="connsiteY3670"/>
              </a:cxn>
              <a:cxn ang="0">
                <a:pos x="connsiteX3671" y="connsiteY3671"/>
              </a:cxn>
              <a:cxn ang="0">
                <a:pos x="connsiteX3672" y="connsiteY3672"/>
              </a:cxn>
              <a:cxn ang="0">
                <a:pos x="connsiteX3673" y="connsiteY3673"/>
              </a:cxn>
              <a:cxn ang="0">
                <a:pos x="connsiteX3674" y="connsiteY3674"/>
              </a:cxn>
              <a:cxn ang="0">
                <a:pos x="connsiteX3675" y="connsiteY3675"/>
              </a:cxn>
              <a:cxn ang="0">
                <a:pos x="connsiteX3676" y="connsiteY3676"/>
              </a:cxn>
              <a:cxn ang="0">
                <a:pos x="connsiteX3677" y="connsiteY3677"/>
              </a:cxn>
              <a:cxn ang="0">
                <a:pos x="connsiteX3678" y="connsiteY3678"/>
              </a:cxn>
              <a:cxn ang="0">
                <a:pos x="connsiteX3679" y="connsiteY3679"/>
              </a:cxn>
              <a:cxn ang="0">
                <a:pos x="connsiteX3680" y="connsiteY3680"/>
              </a:cxn>
              <a:cxn ang="0">
                <a:pos x="connsiteX3681" y="connsiteY3681"/>
              </a:cxn>
              <a:cxn ang="0">
                <a:pos x="connsiteX3682" y="connsiteY3682"/>
              </a:cxn>
              <a:cxn ang="0">
                <a:pos x="connsiteX3683" y="connsiteY3683"/>
              </a:cxn>
              <a:cxn ang="0">
                <a:pos x="connsiteX3684" y="connsiteY3684"/>
              </a:cxn>
              <a:cxn ang="0">
                <a:pos x="connsiteX3685" y="connsiteY3685"/>
              </a:cxn>
              <a:cxn ang="0">
                <a:pos x="connsiteX3686" y="connsiteY3686"/>
              </a:cxn>
              <a:cxn ang="0">
                <a:pos x="connsiteX3687" y="connsiteY3687"/>
              </a:cxn>
              <a:cxn ang="0">
                <a:pos x="connsiteX3688" y="connsiteY3688"/>
              </a:cxn>
              <a:cxn ang="0">
                <a:pos x="connsiteX3689" y="connsiteY3689"/>
              </a:cxn>
              <a:cxn ang="0">
                <a:pos x="connsiteX3690" y="connsiteY3690"/>
              </a:cxn>
              <a:cxn ang="0">
                <a:pos x="connsiteX3691" y="connsiteY3691"/>
              </a:cxn>
              <a:cxn ang="0">
                <a:pos x="connsiteX3692" y="connsiteY3692"/>
              </a:cxn>
              <a:cxn ang="0">
                <a:pos x="connsiteX3693" y="connsiteY3693"/>
              </a:cxn>
              <a:cxn ang="0">
                <a:pos x="connsiteX3694" y="connsiteY3694"/>
              </a:cxn>
              <a:cxn ang="0">
                <a:pos x="connsiteX3695" y="connsiteY3695"/>
              </a:cxn>
              <a:cxn ang="0">
                <a:pos x="connsiteX3696" y="connsiteY3696"/>
              </a:cxn>
              <a:cxn ang="0">
                <a:pos x="connsiteX3697" y="connsiteY3697"/>
              </a:cxn>
              <a:cxn ang="0">
                <a:pos x="connsiteX3698" y="connsiteY3698"/>
              </a:cxn>
              <a:cxn ang="0">
                <a:pos x="connsiteX3699" y="connsiteY3699"/>
              </a:cxn>
              <a:cxn ang="0">
                <a:pos x="connsiteX3700" y="connsiteY3700"/>
              </a:cxn>
              <a:cxn ang="0">
                <a:pos x="connsiteX3701" y="connsiteY3701"/>
              </a:cxn>
              <a:cxn ang="0">
                <a:pos x="connsiteX3702" y="connsiteY3702"/>
              </a:cxn>
              <a:cxn ang="0">
                <a:pos x="connsiteX3703" y="connsiteY3703"/>
              </a:cxn>
              <a:cxn ang="0">
                <a:pos x="connsiteX3704" y="connsiteY3704"/>
              </a:cxn>
              <a:cxn ang="0">
                <a:pos x="connsiteX3705" y="connsiteY3705"/>
              </a:cxn>
              <a:cxn ang="0">
                <a:pos x="connsiteX3706" y="connsiteY3706"/>
              </a:cxn>
              <a:cxn ang="0">
                <a:pos x="connsiteX3707" y="connsiteY3707"/>
              </a:cxn>
              <a:cxn ang="0">
                <a:pos x="connsiteX3708" y="connsiteY3708"/>
              </a:cxn>
              <a:cxn ang="0">
                <a:pos x="connsiteX3709" y="connsiteY3709"/>
              </a:cxn>
              <a:cxn ang="0">
                <a:pos x="connsiteX3710" y="connsiteY3710"/>
              </a:cxn>
              <a:cxn ang="0">
                <a:pos x="connsiteX3711" y="connsiteY3711"/>
              </a:cxn>
              <a:cxn ang="0">
                <a:pos x="connsiteX3712" y="connsiteY3712"/>
              </a:cxn>
              <a:cxn ang="0">
                <a:pos x="connsiteX3713" y="connsiteY3713"/>
              </a:cxn>
              <a:cxn ang="0">
                <a:pos x="connsiteX3714" y="connsiteY3714"/>
              </a:cxn>
              <a:cxn ang="0">
                <a:pos x="connsiteX3715" y="connsiteY3715"/>
              </a:cxn>
              <a:cxn ang="0">
                <a:pos x="connsiteX3716" y="connsiteY3716"/>
              </a:cxn>
              <a:cxn ang="0">
                <a:pos x="connsiteX3717" y="connsiteY3717"/>
              </a:cxn>
              <a:cxn ang="0">
                <a:pos x="connsiteX3718" y="connsiteY3718"/>
              </a:cxn>
              <a:cxn ang="0">
                <a:pos x="connsiteX3719" y="connsiteY3719"/>
              </a:cxn>
              <a:cxn ang="0">
                <a:pos x="connsiteX3720" y="connsiteY3720"/>
              </a:cxn>
              <a:cxn ang="0">
                <a:pos x="connsiteX3721" y="connsiteY3721"/>
              </a:cxn>
              <a:cxn ang="0">
                <a:pos x="connsiteX3722" y="connsiteY3722"/>
              </a:cxn>
              <a:cxn ang="0">
                <a:pos x="connsiteX3723" y="connsiteY3723"/>
              </a:cxn>
              <a:cxn ang="0">
                <a:pos x="connsiteX3724" y="connsiteY3724"/>
              </a:cxn>
              <a:cxn ang="0">
                <a:pos x="connsiteX3725" y="connsiteY3725"/>
              </a:cxn>
              <a:cxn ang="0">
                <a:pos x="connsiteX3726" y="connsiteY3726"/>
              </a:cxn>
              <a:cxn ang="0">
                <a:pos x="connsiteX3727" y="connsiteY3727"/>
              </a:cxn>
              <a:cxn ang="0">
                <a:pos x="connsiteX3728" y="connsiteY3728"/>
              </a:cxn>
              <a:cxn ang="0">
                <a:pos x="connsiteX3729" y="connsiteY3729"/>
              </a:cxn>
              <a:cxn ang="0">
                <a:pos x="connsiteX3730" y="connsiteY3730"/>
              </a:cxn>
              <a:cxn ang="0">
                <a:pos x="connsiteX3731" y="connsiteY3731"/>
              </a:cxn>
              <a:cxn ang="0">
                <a:pos x="connsiteX3732" y="connsiteY3732"/>
              </a:cxn>
              <a:cxn ang="0">
                <a:pos x="connsiteX3733" y="connsiteY3733"/>
              </a:cxn>
              <a:cxn ang="0">
                <a:pos x="connsiteX3734" y="connsiteY3734"/>
              </a:cxn>
              <a:cxn ang="0">
                <a:pos x="connsiteX3735" y="connsiteY3735"/>
              </a:cxn>
              <a:cxn ang="0">
                <a:pos x="connsiteX3736" y="connsiteY3736"/>
              </a:cxn>
              <a:cxn ang="0">
                <a:pos x="connsiteX3737" y="connsiteY3737"/>
              </a:cxn>
              <a:cxn ang="0">
                <a:pos x="connsiteX3738" y="connsiteY3738"/>
              </a:cxn>
              <a:cxn ang="0">
                <a:pos x="connsiteX3739" y="connsiteY3739"/>
              </a:cxn>
              <a:cxn ang="0">
                <a:pos x="connsiteX3740" y="connsiteY3740"/>
              </a:cxn>
              <a:cxn ang="0">
                <a:pos x="connsiteX3741" y="connsiteY3741"/>
              </a:cxn>
              <a:cxn ang="0">
                <a:pos x="connsiteX3742" y="connsiteY3742"/>
              </a:cxn>
              <a:cxn ang="0">
                <a:pos x="connsiteX3743" y="connsiteY3743"/>
              </a:cxn>
              <a:cxn ang="0">
                <a:pos x="connsiteX3744" y="connsiteY3744"/>
              </a:cxn>
              <a:cxn ang="0">
                <a:pos x="connsiteX3745" y="connsiteY3745"/>
              </a:cxn>
              <a:cxn ang="0">
                <a:pos x="connsiteX3746" y="connsiteY3746"/>
              </a:cxn>
              <a:cxn ang="0">
                <a:pos x="connsiteX3747" y="connsiteY3747"/>
              </a:cxn>
              <a:cxn ang="0">
                <a:pos x="connsiteX3748" y="connsiteY3748"/>
              </a:cxn>
              <a:cxn ang="0">
                <a:pos x="connsiteX3749" y="connsiteY3749"/>
              </a:cxn>
              <a:cxn ang="0">
                <a:pos x="connsiteX3750" y="connsiteY3750"/>
              </a:cxn>
              <a:cxn ang="0">
                <a:pos x="connsiteX3751" y="connsiteY3751"/>
              </a:cxn>
              <a:cxn ang="0">
                <a:pos x="connsiteX3752" y="connsiteY3752"/>
              </a:cxn>
              <a:cxn ang="0">
                <a:pos x="connsiteX3753" y="connsiteY3753"/>
              </a:cxn>
              <a:cxn ang="0">
                <a:pos x="connsiteX3754" y="connsiteY3754"/>
              </a:cxn>
              <a:cxn ang="0">
                <a:pos x="connsiteX3755" y="connsiteY3755"/>
              </a:cxn>
              <a:cxn ang="0">
                <a:pos x="connsiteX3756" y="connsiteY3756"/>
              </a:cxn>
              <a:cxn ang="0">
                <a:pos x="connsiteX3757" y="connsiteY3757"/>
              </a:cxn>
              <a:cxn ang="0">
                <a:pos x="connsiteX3758" y="connsiteY3758"/>
              </a:cxn>
              <a:cxn ang="0">
                <a:pos x="connsiteX3759" y="connsiteY3759"/>
              </a:cxn>
              <a:cxn ang="0">
                <a:pos x="connsiteX3760" y="connsiteY3760"/>
              </a:cxn>
              <a:cxn ang="0">
                <a:pos x="connsiteX3761" y="connsiteY3761"/>
              </a:cxn>
              <a:cxn ang="0">
                <a:pos x="connsiteX3762" y="connsiteY3762"/>
              </a:cxn>
              <a:cxn ang="0">
                <a:pos x="connsiteX3763" y="connsiteY3763"/>
              </a:cxn>
              <a:cxn ang="0">
                <a:pos x="connsiteX3764" y="connsiteY3764"/>
              </a:cxn>
              <a:cxn ang="0">
                <a:pos x="connsiteX3765" y="connsiteY3765"/>
              </a:cxn>
              <a:cxn ang="0">
                <a:pos x="connsiteX3766" y="connsiteY3766"/>
              </a:cxn>
              <a:cxn ang="0">
                <a:pos x="connsiteX3767" y="connsiteY3767"/>
              </a:cxn>
              <a:cxn ang="0">
                <a:pos x="connsiteX3768" y="connsiteY3768"/>
              </a:cxn>
              <a:cxn ang="0">
                <a:pos x="connsiteX3769" y="connsiteY3769"/>
              </a:cxn>
              <a:cxn ang="0">
                <a:pos x="connsiteX3770" y="connsiteY3770"/>
              </a:cxn>
              <a:cxn ang="0">
                <a:pos x="connsiteX3771" y="connsiteY3771"/>
              </a:cxn>
              <a:cxn ang="0">
                <a:pos x="connsiteX3772" y="connsiteY3772"/>
              </a:cxn>
              <a:cxn ang="0">
                <a:pos x="connsiteX3773" y="connsiteY3773"/>
              </a:cxn>
              <a:cxn ang="0">
                <a:pos x="connsiteX3774" y="connsiteY3774"/>
              </a:cxn>
              <a:cxn ang="0">
                <a:pos x="connsiteX3775" y="connsiteY3775"/>
              </a:cxn>
              <a:cxn ang="0">
                <a:pos x="connsiteX3776" y="connsiteY3776"/>
              </a:cxn>
              <a:cxn ang="0">
                <a:pos x="connsiteX3777" y="connsiteY3777"/>
              </a:cxn>
              <a:cxn ang="0">
                <a:pos x="connsiteX3778" y="connsiteY3778"/>
              </a:cxn>
              <a:cxn ang="0">
                <a:pos x="connsiteX3779" y="connsiteY3779"/>
              </a:cxn>
              <a:cxn ang="0">
                <a:pos x="connsiteX3780" y="connsiteY3780"/>
              </a:cxn>
              <a:cxn ang="0">
                <a:pos x="connsiteX3781" y="connsiteY3781"/>
              </a:cxn>
              <a:cxn ang="0">
                <a:pos x="connsiteX3782" y="connsiteY3782"/>
              </a:cxn>
              <a:cxn ang="0">
                <a:pos x="connsiteX3783" y="connsiteY3783"/>
              </a:cxn>
              <a:cxn ang="0">
                <a:pos x="connsiteX3784" y="connsiteY3784"/>
              </a:cxn>
              <a:cxn ang="0">
                <a:pos x="connsiteX3785" y="connsiteY3785"/>
              </a:cxn>
              <a:cxn ang="0">
                <a:pos x="connsiteX3786" y="connsiteY3786"/>
              </a:cxn>
              <a:cxn ang="0">
                <a:pos x="connsiteX3787" y="connsiteY3787"/>
              </a:cxn>
              <a:cxn ang="0">
                <a:pos x="connsiteX3788" y="connsiteY3788"/>
              </a:cxn>
              <a:cxn ang="0">
                <a:pos x="connsiteX3789" y="connsiteY3789"/>
              </a:cxn>
              <a:cxn ang="0">
                <a:pos x="connsiteX3790" y="connsiteY3790"/>
              </a:cxn>
              <a:cxn ang="0">
                <a:pos x="connsiteX3791" y="connsiteY3791"/>
              </a:cxn>
              <a:cxn ang="0">
                <a:pos x="connsiteX3792" y="connsiteY3792"/>
              </a:cxn>
              <a:cxn ang="0">
                <a:pos x="connsiteX3793" y="connsiteY3793"/>
              </a:cxn>
              <a:cxn ang="0">
                <a:pos x="connsiteX3794" y="connsiteY3794"/>
              </a:cxn>
              <a:cxn ang="0">
                <a:pos x="connsiteX3795" y="connsiteY3795"/>
              </a:cxn>
              <a:cxn ang="0">
                <a:pos x="connsiteX3796" y="connsiteY3796"/>
              </a:cxn>
              <a:cxn ang="0">
                <a:pos x="connsiteX3797" y="connsiteY3797"/>
              </a:cxn>
              <a:cxn ang="0">
                <a:pos x="connsiteX3798" y="connsiteY3798"/>
              </a:cxn>
              <a:cxn ang="0">
                <a:pos x="connsiteX3799" y="connsiteY3799"/>
              </a:cxn>
              <a:cxn ang="0">
                <a:pos x="connsiteX3800" y="connsiteY3800"/>
              </a:cxn>
              <a:cxn ang="0">
                <a:pos x="connsiteX3801" y="connsiteY3801"/>
              </a:cxn>
              <a:cxn ang="0">
                <a:pos x="connsiteX3802" y="connsiteY3802"/>
              </a:cxn>
              <a:cxn ang="0">
                <a:pos x="connsiteX3803" y="connsiteY3803"/>
              </a:cxn>
              <a:cxn ang="0">
                <a:pos x="connsiteX3804" y="connsiteY3804"/>
              </a:cxn>
              <a:cxn ang="0">
                <a:pos x="connsiteX3805" y="connsiteY3805"/>
              </a:cxn>
              <a:cxn ang="0">
                <a:pos x="connsiteX3806" y="connsiteY3806"/>
              </a:cxn>
              <a:cxn ang="0">
                <a:pos x="connsiteX3807" y="connsiteY3807"/>
              </a:cxn>
              <a:cxn ang="0">
                <a:pos x="connsiteX3808" y="connsiteY3808"/>
              </a:cxn>
              <a:cxn ang="0">
                <a:pos x="connsiteX3809" y="connsiteY3809"/>
              </a:cxn>
              <a:cxn ang="0">
                <a:pos x="connsiteX3810" y="connsiteY3810"/>
              </a:cxn>
              <a:cxn ang="0">
                <a:pos x="connsiteX3811" y="connsiteY3811"/>
              </a:cxn>
              <a:cxn ang="0">
                <a:pos x="connsiteX3812" y="connsiteY3812"/>
              </a:cxn>
              <a:cxn ang="0">
                <a:pos x="connsiteX3813" y="connsiteY3813"/>
              </a:cxn>
              <a:cxn ang="0">
                <a:pos x="connsiteX3814" y="connsiteY3814"/>
              </a:cxn>
              <a:cxn ang="0">
                <a:pos x="connsiteX3815" y="connsiteY3815"/>
              </a:cxn>
              <a:cxn ang="0">
                <a:pos x="connsiteX3816" y="connsiteY3816"/>
              </a:cxn>
              <a:cxn ang="0">
                <a:pos x="connsiteX3817" y="connsiteY3817"/>
              </a:cxn>
              <a:cxn ang="0">
                <a:pos x="connsiteX3818" y="connsiteY3818"/>
              </a:cxn>
              <a:cxn ang="0">
                <a:pos x="connsiteX3819" y="connsiteY3819"/>
              </a:cxn>
              <a:cxn ang="0">
                <a:pos x="connsiteX3820" y="connsiteY3820"/>
              </a:cxn>
              <a:cxn ang="0">
                <a:pos x="connsiteX3821" y="connsiteY3821"/>
              </a:cxn>
              <a:cxn ang="0">
                <a:pos x="connsiteX3822" y="connsiteY3822"/>
              </a:cxn>
              <a:cxn ang="0">
                <a:pos x="connsiteX3823" y="connsiteY3823"/>
              </a:cxn>
              <a:cxn ang="0">
                <a:pos x="connsiteX3824" y="connsiteY3824"/>
              </a:cxn>
              <a:cxn ang="0">
                <a:pos x="connsiteX3825" y="connsiteY3825"/>
              </a:cxn>
              <a:cxn ang="0">
                <a:pos x="connsiteX3826" y="connsiteY3826"/>
              </a:cxn>
              <a:cxn ang="0">
                <a:pos x="connsiteX3827" y="connsiteY3827"/>
              </a:cxn>
              <a:cxn ang="0">
                <a:pos x="connsiteX3828" y="connsiteY3828"/>
              </a:cxn>
              <a:cxn ang="0">
                <a:pos x="connsiteX3829" y="connsiteY3829"/>
              </a:cxn>
              <a:cxn ang="0">
                <a:pos x="connsiteX3830" y="connsiteY3830"/>
              </a:cxn>
              <a:cxn ang="0">
                <a:pos x="connsiteX3831" y="connsiteY3831"/>
              </a:cxn>
              <a:cxn ang="0">
                <a:pos x="connsiteX3832" y="connsiteY3832"/>
              </a:cxn>
              <a:cxn ang="0">
                <a:pos x="connsiteX3833" y="connsiteY3833"/>
              </a:cxn>
              <a:cxn ang="0">
                <a:pos x="connsiteX3834" y="connsiteY3834"/>
              </a:cxn>
              <a:cxn ang="0">
                <a:pos x="connsiteX3835" y="connsiteY3835"/>
              </a:cxn>
              <a:cxn ang="0">
                <a:pos x="connsiteX3836" y="connsiteY3836"/>
              </a:cxn>
              <a:cxn ang="0">
                <a:pos x="connsiteX3837" y="connsiteY3837"/>
              </a:cxn>
              <a:cxn ang="0">
                <a:pos x="connsiteX3838" y="connsiteY3838"/>
              </a:cxn>
              <a:cxn ang="0">
                <a:pos x="connsiteX3839" y="connsiteY3839"/>
              </a:cxn>
              <a:cxn ang="0">
                <a:pos x="connsiteX3840" y="connsiteY3840"/>
              </a:cxn>
              <a:cxn ang="0">
                <a:pos x="connsiteX3841" y="connsiteY3841"/>
              </a:cxn>
              <a:cxn ang="0">
                <a:pos x="connsiteX3842" y="connsiteY3842"/>
              </a:cxn>
              <a:cxn ang="0">
                <a:pos x="connsiteX3843" y="connsiteY3843"/>
              </a:cxn>
              <a:cxn ang="0">
                <a:pos x="connsiteX3844" y="connsiteY3844"/>
              </a:cxn>
              <a:cxn ang="0">
                <a:pos x="connsiteX3845" y="connsiteY3845"/>
              </a:cxn>
              <a:cxn ang="0">
                <a:pos x="connsiteX3846" y="connsiteY3846"/>
              </a:cxn>
              <a:cxn ang="0">
                <a:pos x="connsiteX3847" y="connsiteY3847"/>
              </a:cxn>
              <a:cxn ang="0">
                <a:pos x="connsiteX3848" y="connsiteY3848"/>
              </a:cxn>
              <a:cxn ang="0">
                <a:pos x="connsiteX3849" y="connsiteY3849"/>
              </a:cxn>
              <a:cxn ang="0">
                <a:pos x="connsiteX3850" y="connsiteY3850"/>
              </a:cxn>
              <a:cxn ang="0">
                <a:pos x="connsiteX3851" y="connsiteY3851"/>
              </a:cxn>
              <a:cxn ang="0">
                <a:pos x="connsiteX3852" y="connsiteY3852"/>
              </a:cxn>
              <a:cxn ang="0">
                <a:pos x="connsiteX3853" y="connsiteY3853"/>
              </a:cxn>
              <a:cxn ang="0">
                <a:pos x="connsiteX3854" y="connsiteY3854"/>
              </a:cxn>
              <a:cxn ang="0">
                <a:pos x="connsiteX3855" y="connsiteY3855"/>
              </a:cxn>
              <a:cxn ang="0">
                <a:pos x="connsiteX3856" y="connsiteY3856"/>
              </a:cxn>
              <a:cxn ang="0">
                <a:pos x="connsiteX3857" y="connsiteY3857"/>
              </a:cxn>
              <a:cxn ang="0">
                <a:pos x="connsiteX3858" y="connsiteY3858"/>
              </a:cxn>
              <a:cxn ang="0">
                <a:pos x="connsiteX3859" y="connsiteY3859"/>
              </a:cxn>
              <a:cxn ang="0">
                <a:pos x="connsiteX3860" y="connsiteY3860"/>
              </a:cxn>
              <a:cxn ang="0">
                <a:pos x="connsiteX3861" y="connsiteY3861"/>
              </a:cxn>
              <a:cxn ang="0">
                <a:pos x="connsiteX3862" y="connsiteY3862"/>
              </a:cxn>
              <a:cxn ang="0">
                <a:pos x="connsiteX3863" y="connsiteY3863"/>
              </a:cxn>
              <a:cxn ang="0">
                <a:pos x="connsiteX3864" y="connsiteY3864"/>
              </a:cxn>
              <a:cxn ang="0">
                <a:pos x="connsiteX3865" y="connsiteY3865"/>
              </a:cxn>
              <a:cxn ang="0">
                <a:pos x="connsiteX3866" y="connsiteY3866"/>
              </a:cxn>
              <a:cxn ang="0">
                <a:pos x="connsiteX3867" y="connsiteY3867"/>
              </a:cxn>
              <a:cxn ang="0">
                <a:pos x="connsiteX3868" y="connsiteY3868"/>
              </a:cxn>
              <a:cxn ang="0">
                <a:pos x="connsiteX3869" y="connsiteY3869"/>
              </a:cxn>
              <a:cxn ang="0">
                <a:pos x="connsiteX3870" y="connsiteY3870"/>
              </a:cxn>
              <a:cxn ang="0">
                <a:pos x="connsiteX3871" y="connsiteY3871"/>
              </a:cxn>
              <a:cxn ang="0">
                <a:pos x="connsiteX3872" y="connsiteY3872"/>
              </a:cxn>
              <a:cxn ang="0">
                <a:pos x="connsiteX3873" y="connsiteY3873"/>
              </a:cxn>
              <a:cxn ang="0">
                <a:pos x="connsiteX3874" y="connsiteY3874"/>
              </a:cxn>
              <a:cxn ang="0">
                <a:pos x="connsiteX3875" y="connsiteY3875"/>
              </a:cxn>
              <a:cxn ang="0">
                <a:pos x="connsiteX3876" y="connsiteY3876"/>
              </a:cxn>
              <a:cxn ang="0">
                <a:pos x="connsiteX3877" y="connsiteY3877"/>
              </a:cxn>
              <a:cxn ang="0">
                <a:pos x="connsiteX3878" y="connsiteY3878"/>
              </a:cxn>
              <a:cxn ang="0">
                <a:pos x="connsiteX3879" y="connsiteY3879"/>
              </a:cxn>
              <a:cxn ang="0">
                <a:pos x="connsiteX3880" y="connsiteY3880"/>
              </a:cxn>
              <a:cxn ang="0">
                <a:pos x="connsiteX3881" y="connsiteY3881"/>
              </a:cxn>
              <a:cxn ang="0">
                <a:pos x="connsiteX3882" y="connsiteY3882"/>
              </a:cxn>
              <a:cxn ang="0">
                <a:pos x="connsiteX3883" y="connsiteY3883"/>
              </a:cxn>
              <a:cxn ang="0">
                <a:pos x="connsiteX3884" y="connsiteY3884"/>
              </a:cxn>
              <a:cxn ang="0">
                <a:pos x="connsiteX3885" y="connsiteY3885"/>
              </a:cxn>
              <a:cxn ang="0">
                <a:pos x="connsiteX3886" y="connsiteY3886"/>
              </a:cxn>
              <a:cxn ang="0">
                <a:pos x="connsiteX3887" y="connsiteY3887"/>
              </a:cxn>
              <a:cxn ang="0">
                <a:pos x="connsiteX3888" y="connsiteY3888"/>
              </a:cxn>
              <a:cxn ang="0">
                <a:pos x="connsiteX3889" y="connsiteY3889"/>
              </a:cxn>
              <a:cxn ang="0">
                <a:pos x="connsiteX3890" y="connsiteY3890"/>
              </a:cxn>
              <a:cxn ang="0">
                <a:pos x="connsiteX3891" y="connsiteY3891"/>
              </a:cxn>
              <a:cxn ang="0">
                <a:pos x="connsiteX3892" y="connsiteY3892"/>
              </a:cxn>
              <a:cxn ang="0">
                <a:pos x="connsiteX3893" y="connsiteY3893"/>
              </a:cxn>
              <a:cxn ang="0">
                <a:pos x="connsiteX3894" y="connsiteY3894"/>
              </a:cxn>
              <a:cxn ang="0">
                <a:pos x="connsiteX3895" y="connsiteY3895"/>
              </a:cxn>
              <a:cxn ang="0">
                <a:pos x="connsiteX3896" y="connsiteY3896"/>
              </a:cxn>
              <a:cxn ang="0">
                <a:pos x="connsiteX3897" y="connsiteY3897"/>
              </a:cxn>
              <a:cxn ang="0">
                <a:pos x="connsiteX3898" y="connsiteY3898"/>
              </a:cxn>
              <a:cxn ang="0">
                <a:pos x="connsiteX3899" y="connsiteY3899"/>
              </a:cxn>
              <a:cxn ang="0">
                <a:pos x="connsiteX3900" y="connsiteY3900"/>
              </a:cxn>
              <a:cxn ang="0">
                <a:pos x="connsiteX3901" y="connsiteY3901"/>
              </a:cxn>
              <a:cxn ang="0">
                <a:pos x="connsiteX3902" y="connsiteY3902"/>
              </a:cxn>
              <a:cxn ang="0">
                <a:pos x="connsiteX3903" y="connsiteY3903"/>
              </a:cxn>
              <a:cxn ang="0">
                <a:pos x="connsiteX3904" y="connsiteY3904"/>
              </a:cxn>
              <a:cxn ang="0">
                <a:pos x="connsiteX3905" y="connsiteY3905"/>
              </a:cxn>
              <a:cxn ang="0">
                <a:pos x="connsiteX3906" y="connsiteY3906"/>
              </a:cxn>
              <a:cxn ang="0">
                <a:pos x="connsiteX3907" y="connsiteY3907"/>
              </a:cxn>
              <a:cxn ang="0">
                <a:pos x="connsiteX3908" y="connsiteY3908"/>
              </a:cxn>
              <a:cxn ang="0">
                <a:pos x="connsiteX3909" y="connsiteY3909"/>
              </a:cxn>
              <a:cxn ang="0">
                <a:pos x="connsiteX3910" y="connsiteY3910"/>
              </a:cxn>
              <a:cxn ang="0">
                <a:pos x="connsiteX3911" y="connsiteY3911"/>
              </a:cxn>
              <a:cxn ang="0">
                <a:pos x="connsiteX3912" y="connsiteY3912"/>
              </a:cxn>
              <a:cxn ang="0">
                <a:pos x="connsiteX3913" y="connsiteY3913"/>
              </a:cxn>
              <a:cxn ang="0">
                <a:pos x="connsiteX3914" y="connsiteY3914"/>
              </a:cxn>
              <a:cxn ang="0">
                <a:pos x="connsiteX3915" y="connsiteY3915"/>
              </a:cxn>
              <a:cxn ang="0">
                <a:pos x="connsiteX3916" y="connsiteY3916"/>
              </a:cxn>
              <a:cxn ang="0">
                <a:pos x="connsiteX3917" y="connsiteY3917"/>
              </a:cxn>
              <a:cxn ang="0">
                <a:pos x="connsiteX3918" y="connsiteY3918"/>
              </a:cxn>
              <a:cxn ang="0">
                <a:pos x="connsiteX3919" y="connsiteY3919"/>
              </a:cxn>
              <a:cxn ang="0">
                <a:pos x="connsiteX3920" y="connsiteY3920"/>
              </a:cxn>
              <a:cxn ang="0">
                <a:pos x="connsiteX3921" y="connsiteY3921"/>
              </a:cxn>
              <a:cxn ang="0">
                <a:pos x="connsiteX3922" y="connsiteY3922"/>
              </a:cxn>
              <a:cxn ang="0">
                <a:pos x="connsiteX3923" y="connsiteY3923"/>
              </a:cxn>
              <a:cxn ang="0">
                <a:pos x="connsiteX3924" y="connsiteY3924"/>
              </a:cxn>
              <a:cxn ang="0">
                <a:pos x="connsiteX3925" y="connsiteY3925"/>
              </a:cxn>
              <a:cxn ang="0">
                <a:pos x="connsiteX3926" y="connsiteY3926"/>
              </a:cxn>
              <a:cxn ang="0">
                <a:pos x="connsiteX3927" y="connsiteY3927"/>
              </a:cxn>
              <a:cxn ang="0">
                <a:pos x="connsiteX3928" y="connsiteY3928"/>
              </a:cxn>
              <a:cxn ang="0">
                <a:pos x="connsiteX3929" y="connsiteY3929"/>
              </a:cxn>
              <a:cxn ang="0">
                <a:pos x="connsiteX3930" y="connsiteY3930"/>
              </a:cxn>
              <a:cxn ang="0">
                <a:pos x="connsiteX3931" y="connsiteY3931"/>
              </a:cxn>
              <a:cxn ang="0">
                <a:pos x="connsiteX3932" y="connsiteY3932"/>
              </a:cxn>
              <a:cxn ang="0">
                <a:pos x="connsiteX3933" y="connsiteY3933"/>
              </a:cxn>
              <a:cxn ang="0">
                <a:pos x="connsiteX3934" y="connsiteY3934"/>
              </a:cxn>
              <a:cxn ang="0">
                <a:pos x="connsiteX3935" y="connsiteY3935"/>
              </a:cxn>
              <a:cxn ang="0">
                <a:pos x="connsiteX3936" y="connsiteY3936"/>
              </a:cxn>
              <a:cxn ang="0">
                <a:pos x="connsiteX3937" y="connsiteY3937"/>
              </a:cxn>
              <a:cxn ang="0">
                <a:pos x="connsiteX3938" y="connsiteY3938"/>
              </a:cxn>
              <a:cxn ang="0">
                <a:pos x="connsiteX3939" y="connsiteY3939"/>
              </a:cxn>
              <a:cxn ang="0">
                <a:pos x="connsiteX3940" y="connsiteY3940"/>
              </a:cxn>
              <a:cxn ang="0">
                <a:pos x="connsiteX3941" y="connsiteY3941"/>
              </a:cxn>
              <a:cxn ang="0">
                <a:pos x="connsiteX3942" y="connsiteY3942"/>
              </a:cxn>
              <a:cxn ang="0">
                <a:pos x="connsiteX3943" y="connsiteY3943"/>
              </a:cxn>
              <a:cxn ang="0">
                <a:pos x="connsiteX3944" y="connsiteY3944"/>
              </a:cxn>
              <a:cxn ang="0">
                <a:pos x="connsiteX3945" y="connsiteY3945"/>
              </a:cxn>
              <a:cxn ang="0">
                <a:pos x="connsiteX3946" y="connsiteY3946"/>
              </a:cxn>
              <a:cxn ang="0">
                <a:pos x="connsiteX3947" y="connsiteY3947"/>
              </a:cxn>
              <a:cxn ang="0">
                <a:pos x="connsiteX3948" y="connsiteY3948"/>
              </a:cxn>
              <a:cxn ang="0">
                <a:pos x="connsiteX3949" y="connsiteY3949"/>
              </a:cxn>
              <a:cxn ang="0">
                <a:pos x="connsiteX3950" y="connsiteY3950"/>
              </a:cxn>
              <a:cxn ang="0">
                <a:pos x="connsiteX3951" y="connsiteY3951"/>
              </a:cxn>
              <a:cxn ang="0">
                <a:pos x="connsiteX3952" y="connsiteY3952"/>
              </a:cxn>
              <a:cxn ang="0">
                <a:pos x="connsiteX3953" y="connsiteY3953"/>
              </a:cxn>
              <a:cxn ang="0">
                <a:pos x="connsiteX3954" y="connsiteY3954"/>
              </a:cxn>
              <a:cxn ang="0">
                <a:pos x="connsiteX3955" y="connsiteY3955"/>
              </a:cxn>
              <a:cxn ang="0">
                <a:pos x="connsiteX3956" y="connsiteY3956"/>
              </a:cxn>
              <a:cxn ang="0">
                <a:pos x="connsiteX3957" y="connsiteY3957"/>
              </a:cxn>
              <a:cxn ang="0">
                <a:pos x="connsiteX3958" y="connsiteY3958"/>
              </a:cxn>
              <a:cxn ang="0">
                <a:pos x="connsiteX3959" y="connsiteY3959"/>
              </a:cxn>
              <a:cxn ang="0">
                <a:pos x="connsiteX3960" y="connsiteY3960"/>
              </a:cxn>
              <a:cxn ang="0">
                <a:pos x="connsiteX3961" y="connsiteY3961"/>
              </a:cxn>
              <a:cxn ang="0">
                <a:pos x="connsiteX3962" y="connsiteY3962"/>
              </a:cxn>
              <a:cxn ang="0">
                <a:pos x="connsiteX3963" y="connsiteY3963"/>
              </a:cxn>
              <a:cxn ang="0">
                <a:pos x="connsiteX3964" y="connsiteY3964"/>
              </a:cxn>
              <a:cxn ang="0">
                <a:pos x="connsiteX3965" y="connsiteY3965"/>
              </a:cxn>
              <a:cxn ang="0">
                <a:pos x="connsiteX3966" y="connsiteY3966"/>
              </a:cxn>
              <a:cxn ang="0">
                <a:pos x="connsiteX3967" y="connsiteY3967"/>
              </a:cxn>
              <a:cxn ang="0">
                <a:pos x="connsiteX3968" y="connsiteY3968"/>
              </a:cxn>
              <a:cxn ang="0">
                <a:pos x="connsiteX3969" y="connsiteY3969"/>
              </a:cxn>
              <a:cxn ang="0">
                <a:pos x="connsiteX3970" y="connsiteY3970"/>
              </a:cxn>
              <a:cxn ang="0">
                <a:pos x="connsiteX3971" y="connsiteY3971"/>
              </a:cxn>
              <a:cxn ang="0">
                <a:pos x="connsiteX3972" y="connsiteY3972"/>
              </a:cxn>
              <a:cxn ang="0">
                <a:pos x="connsiteX3973" y="connsiteY3973"/>
              </a:cxn>
              <a:cxn ang="0">
                <a:pos x="connsiteX3974" y="connsiteY3974"/>
              </a:cxn>
              <a:cxn ang="0">
                <a:pos x="connsiteX3975" y="connsiteY3975"/>
              </a:cxn>
              <a:cxn ang="0">
                <a:pos x="connsiteX3976" y="connsiteY3976"/>
              </a:cxn>
              <a:cxn ang="0">
                <a:pos x="connsiteX3977" y="connsiteY3977"/>
              </a:cxn>
              <a:cxn ang="0">
                <a:pos x="connsiteX3978" y="connsiteY3978"/>
              </a:cxn>
              <a:cxn ang="0">
                <a:pos x="connsiteX3979" y="connsiteY3979"/>
              </a:cxn>
              <a:cxn ang="0">
                <a:pos x="connsiteX3980" y="connsiteY3980"/>
              </a:cxn>
              <a:cxn ang="0">
                <a:pos x="connsiteX3981" y="connsiteY3981"/>
              </a:cxn>
              <a:cxn ang="0">
                <a:pos x="connsiteX3982" y="connsiteY3982"/>
              </a:cxn>
              <a:cxn ang="0">
                <a:pos x="connsiteX3983" y="connsiteY3983"/>
              </a:cxn>
              <a:cxn ang="0">
                <a:pos x="connsiteX3984" y="connsiteY3984"/>
              </a:cxn>
              <a:cxn ang="0">
                <a:pos x="connsiteX3985" y="connsiteY3985"/>
              </a:cxn>
              <a:cxn ang="0">
                <a:pos x="connsiteX3986" y="connsiteY3986"/>
              </a:cxn>
              <a:cxn ang="0">
                <a:pos x="connsiteX3987" y="connsiteY3987"/>
              </a:cxn>
              <a:cxn ang="0">
                <a:pos x="connsiteX3988" y="connsiteY3988"/>
              </a:cxn>
              <a:cxn ang="0">
                <a:pos x="connsiteX3989" y="connsiteY3989"/>
              </a:cxn>
              <a:cxn ang="0">
                <a:pos x="connsiteX3990" y="connsiteY3990"/>
              </a:cxn>
              <a:cxn ang="0">
                <a:pos x="connsiteX3991" y="connsiteY3991"/>
              </a:cxn>
              <a:cxn ang="0">
                <a:pos x="connsiteX3992" y="connsiteY3992"/>
              </a:cxn>
              <a:cxn ang="0">
                <a:pos x="connsiteX3993" y="connsiteY3993"/>
              </a:cxn>
              <a:cxn ang="0">
                <a:pos x="connsiteX3994" y="connsiteY3994"/>
              </a:cxn>
              <a:cxn ang="0">
                <a:pos x="connsiteX3995" y="connsiteY3995"/>
              </a:cxn>
              <a:cxn ang="0">
                <a:pos x="connsiteX3996" y="connsiteY3996"/>
              </a:cxn>
              <a:cxn ang="0">
                <a:pos x="connsiteX3997" y="connsiteY3997"/>
              </a:cxn>
              <a:cxn ang="0">
                <a:pos x="connsiteX3998" y="connsiteY3998"/>
              </a:cxn>
              <a:cxn ang="0">
                <a:pos x="connsiteX3999" y="connsiteY3999"/>
              </a:cxn>
              <a:cxn ang="0">
                <a:pos x="connsiteX4000" y="connsiteY4000"/>
              </a:cxn>
              <a:cxn ang="0">
                <a:pos x="connsiteX4001" y="connsiteY4001"/>
              </a:cxn>
              <a:cxn ang="0">
                <a:pos x="connsiteX4002" y="connsiteY4002"/>
              </a:cxn>
              <a:cxn ang="0">
                <a:pos x="connsiteX4003" y="connsiteY4003"/>
              </a:cxn>
              <a:cxn ang="0">
                <a:pos x="connsiteX4004" y="connsiteY4004"/>
              </a:cxn>
              <a:cxn ang="0">
                <a:pos x="connsiteX4005" y="connsiteY4005"/>
              </a:cxn>
              <a:cxn ang="0">
                <a:pos x="connsiteX4006" y="connsiteY4006"/>
              </a:cxn>
              <a:cxn ang="0">
                <a:pos x="connsiteX4007" y="connsiteY4007"/>
              </a:cxn>
              <a:cxn ang="0">
                <a:pos x="connsiteX4008" y="connsiteY4008"/>
              </a:cxn>
              <a:cxn ang="0">
                <a:pos x="connsiteX4009" y="connsiteY4009"/>
              </a:cxn>
              <a:cxn ang="0">
                <a:pos x="connsiteX4010" y="connsiteY4010"/>
              </a:cxn>
              <a:cxn ang="0">
                <a:pos x="connsiteX4011" y="connsiteY4011"/>
              </a:cxn>
              <a:cxn ang="0">
                <a:pos x="connsiteX4012" y="connsiteY4012"/>
              </a:cxn>
              <a:cxn ang="0">
                <a:pos x="connsiteX4013" y="connsiteY4013"/>
              </a:cxn>
              <a:cxn ang="0">
                <a:pos x="connsiteX4014" y="connsiteY4014"/>
              </a:cxn>
              <a:cxn ang="0">
                <a:pos x="connsiteX4015" y="connsiteY4015"/>
              </a:cxn>
              <a:cxn ang="0">
                <a:pos x="connsiteX4016" y="connsiteY4016"/>
              </a:cxn>
              <a:cxn ang="0">
                <a:pos x="connsiteX4017" y="connsiteY4017"/>
              </a:cxn>
              <a:cxn ang="0">
                <a:pos x="connsiteX4018" y="connsiteY4018"/>
              </a:cxn>
              <a:cxn ang="0">
                <a:pos x="connsiteX4019" y="connsiteY4019"/>
              </a:cxn>
              <a:cxn ang="0">
                <a:pos x="connsiteX4020" y="connsiteY4020"/>
              </a:cxn>
              <a:cxn ang="0">
                <a:pos x="connsiteX4021" y="connsiteY4021"/>
              </a:cxn>
              <a:cxn ang="0">
                <a:pos x="connsiteX4022" y="connsiteY4022"/>
              </a:cxn>
              <a:cxn ang="0">
                <a:pos x="connsiteX4023" y="connsiteY4023"/>
              </a:cxn>
              <a:cxn ang="0">
                <a:pos x="connsiteX4024" y="connsiteY4024"/>
              </a:cxn>
              <a:cxn ang="0">
                <a:pos x="connsiteX4025" y="connsiteY4025"/>
              </a:cxn>
              <a:cxn ang="0">
                <a:pos x="connsiteX4026" y="connsiteY4026"/>
              </a:cxn>
              <a:cxn ang="0">
                <a:pos x="connsiteX4027" y="connsiteY4027"/>
              </a:cxn>
              <a:cxn ang="0">
                <a:pos x="connsiteX4028" y="connsiteY4028"/>
              </a:cxn>
              <a:cxn ang="0">
                <a:pos x="connsiteX4029" y="connsiteY4029"/>
              </a:cxn>
              <a:cxn ang="0">
                <a:pos x="connsiteX4030" y="connsiteY4030"/>
              </a:cxn>
              <a:cxn ang="0">
                <a:pos x="connsiteX4031" y="connsiteY4031"/>
              </a:cxn>
              <a:cxn ang="0">
                <a:pos x="connsiteX4032" y="connsiteY4032"/>
              </a:cxn>
              <a:cxn ang="0">
                <a:pos x="connsiteX4033" y="connsiteY4033"/>
              </a:cxn>
              <a:cxn ang="0">
                <a:pos x="connsiteX4034" y="connsiteY4034"/>
              </a:cxn>
              <a:cxn ang="0">
                <a:pos x="connsiteX4035" y="connsiteY4035"/>
              </a:cxn>
              <a:cxn ang="0">
                <a:pos x="connsiteX4036" y="connsiteY4036"/>
              </a:cxn>
              <a:cxn ang="0">
                <a:pos x="connsiteX4037" y="connsiteY4037"/>
              </a:cxn>
              <a:cxn ang="0">
                <a:pos x="connsiteX4038" y="connsiteY4038"/>
              </a:cxn>
              <a:cxn ang="0">
                <a:pos x="connsiteX4039" y="connsiteY4039"/>
              </a:cxn>
              <a:cxn ang="0">
                <a:pos x="connsiteX4040" y="connsiteY4040"/>
              </a:cxn>
              <a:cxn ang="0">
                <a:pos x="connsiteX4041" y="connsiteY4041"/>
              </a:cxn>
              <a:cxn ang="0">
                <a:pos x="connsiteX4042" y="connsiteY4042"/>
              </a:cxn>
              <a:cxn ang="0">
                <a:pos x="connsiteX4043" y="connsiteY4043"/>
              </a:cxn>
              <a:cxn ang="0">
                <a:pos x="connsiteX4044" y="connsiteY4044"/>
              </a:cxn>
              <a:cxn ang="0">
                <a:pos x="connsiteX4045" y="connsiteY4045"/>
              </a:cxn>
              <a:cxn ang="0">
                <a:pos x="connsiteX4046" y="connsiteY4046"/>
              </a:cxn>
              <a:cxn ang="0">
                <a:pos x="connsiteX4047" y="connsiteY4047"/>
              </a:cxn>
              <a:cxn ang="0">
                <a:pos x="connsiteX4048" y="connsiteY4048"/>
              </a:cxn>
              <a:cxn ang="0">
                <a:pos x="connsiteX4049" y="connsiteY4049"/>
              </a:cxn>
              <a:cxn ang="0">
                <a:pos x="connsiteX4050" y="connsiteY4050"/>
              </a:cxn>
              <a:cxn ang="0">
                <a:pos x="connsiteX4051" y="connsiteY4051"/>
              </a:cxn>
              <a:cxn ang="0">
                <a:pos x="connsiteX4052" y="connsiteY4052"/>
              </a:cxn>
              <a:cxn ang="0">
                <a:pos x="connsiteX4053" y="connsiteY4053"/>
              </a:cxn>
              <a:cxn ang="0">
                <a:pos x="connsiteX4054" y="connsiteY4054"/>
              </a:cxn>
              <a:cxn ang="0">
                <a:pos x="connsiteX4055" y="connsiteY4055"/>
              </a:cxn>
              <a:cxn ang="0">
                <a:pos x="connsiteX4056" y="connsiteY4056"/>
              </a:cxn>
              <a:cxn ang="0">
                <a:pos x="connsiteX4057" y="connsiteY4057"/>
              </a:cxn>
              <a:cxn ang="0">
                <a:pos x="connsiteX4058" y="connsiteY4058"/>
              </a:cxn>
              <a:cxn ang="0">
                <a:pos x="connsiteX4059" y="connsiteY4059"/>
              </a:cxn>
              <a:cxn ang="0">
                <a:pos x="connsiteX4060" y="connsiteY4060"/>
              </a:cxn>
              <a:cxn ang="0">
                <a:pos x="connsiteX4061" y="connsiteY4061"/>
              </a:cxn>
              <a:cxn ang="0">
                <a:pos x="connsiteX4062" y="connsiteY4062"/>
              </a:cxn>
              <a:cxn ang="0">
                <a:pos x="connsiteX4063" y="connsiteY4063"/>
              </a:cxn>
              <a:cxn ang="0">
                <a:pos x="connsiteX4064" y="connsiteY4064"/>
              </a:cxn>
              <a:cxn ang="0">
                <a:pos x="connsiteX4065" y="connsiteY4065"/>
              </a:cxn>
              <a:cxn ang="0">
                <a:pos x="connsiteX4066" y="connsiteY4066"/>
              </a:cxn>
              <a:cxn ang="0">
                <a:pos x="connsiteX4067" y="connsiteY4067"/>
              </a:cxn>
              <a:cxn ang="0">
                <a:pos x="connsiteX4068" y="connsiteY4068"/>
              </a:cxn>
              <a:cxn ang="0">
                <a:pos x="connsiteX4069" y="connsiteY4069"/>
              </a:cxn>
              <a:cxn ang="0">
                <a:pos x="connsiteX4070" y="connsiteY4070"/>
              </a:cxn>
              <a:cxn ang="0">
                <a:pos x="connsiteX4071" y="connsiteY4071"/>
              </a:cxn>
              <a:cxn ang="0">
                <a:pos x="connsiteX4072" y="connsiteY4072"/>
              </a:cxn>
              <a:cxn ang="0">
                <a:pos x="connsiteX4073" y="connsiteY4073"/>
              </a:cxn>
              <a:cxn ang="0">
                <a:pos x="connsiteX4074" y="connsiteY4074"/>
              </a:cxn>
              <a:cxn ang="0">
                <a:pos x="connsiteX4075" y="connsiteY4075"/>
              </a:cxn>
              <a:cxn ang="0">
                <a:pos x="connsiteX4076" y="connsiteY4076"/>
              </a:cxn>
              <a:cxn ang="0">
                <a:pos x="connsiteX4077" y="connsiteY4077"/>
              </a:cxn>
              <a:cxn ang="0">
                <a:pos x="connsiteX4078" y="connsiteY4078"/>
              </a:cxn>
              <a:cxn ang="0">
                <a:pos x="connsiteX4079" y="connsiteY4079"/>
              </a:cxn>
              <a:cxn ang="0">
                <a:pos x="connsiteX4080" y="connsiteY4080"/>
              </a:cxn>
              <a:cxn ang="0">
                <a:pos x="connsiteX4081" y="connsiteY4081"/>
              </a:cxn>
              <a:cxn ang="0">
                <a:pos x="connsiteX4082" y="connsiteY4082"/>
              </a:cxn>
              <a:cxn ang="0">
                <a:pos x="connsiteX4083" y="connsiteY4083"/>
              </a:cxn>
              <a:cxn ang="0">
                <a:pos x="connsiteX4084" y="connsiteY4084"/>
              </a:cxn>
              <a:cxn ang="0">
                <a:pos x="connsiteX4085" y="connsiteY4085"/>
              </a:cxn>
              <a:cxn ang="0">
                <a:pos x="connsiteX4086" y="connsiteY4086"/>
              </a:cxn>
              <a:cxn ang="0">
                <a:pos x="connsiteX4087" y="connsiteY4087"/>
              </a:cxn>
              <a:cxn ang="0">
                <a:pos x="connsiteX4088" y="connsiteY4088"/>
              </a:cxn>
              <a:cxn ang="0">
                <a:pos x="connsiteX4089" y="connsiteY4089"/>
              </a:cxn>
              <a:cxn ang="0">
                <a:pos x="connsiteX4090" y="connsiteY4090"/>
              </a:cxn>
              <a:cxn ang="0">
                <a:pos x="connsiteX4091" y="connsiteY4091"/>
              </a:cxn>
              <a:cxn ang="0">
                <a:pos x="connsiteX4092" y="connsiteY4092"/>
              </a:cxn>
              <a:cxn ang="0">
                <a:pos x="connsiteX4093" y="connsiteY4093"/>
              </a:cxn>
              <a:cxn ang="0">
                <a:pos x="connsiteX4094" y="connsiteY4094"/>
              </a:cxn>
              <a:cxn ang="0">
                <a:pos x="connsiteX4095" y="connsiteY4095"/>
              </a:cxn>
              <a:cxn ang="0">
                <a:pos x="connsiteX4096" y="connsiteY4096"/>
              </a:cxn>
              <a:cxn ang="0">
                <a:pos x="connsiteX4097" y="connsiteY4097"/>
              </a:cxn>
              <a:cxn ang="0">
                <a:pos x="connsiteX4098" y="connsiteY4098"/>
              </a:cxn>
              <a:cxn ang="0">
                <a:pos x="connsiteX4099" y="connsiteY4099"/>
              </a:cxn>
              <a:cxn ang="0">
                <a:pos x="connsiteX4100" y="connsiteY4100"/>
              </a:cxn>
              <a:cxn ang="0">
                <a:pos x="connsiteX4101" y="connsiteY4101"/>
              </a:cxn>
              <a:cxn ang="0">
                <a:pos x="connsiteX4102" y="connsiteY4102"/>
              </a:cxn>
              <a:cxn ang="0">
                <a:pos x="connsiteX4103" y="connsiteY4103"/>
              </a:cxn>
              <a:cxn ang="0">
                <a:pos x="connsiteX4104" y="connsiteY4104"/>
              </a:cxn>
              <a:cxn ang="0">
                <a:pos x="connsiteX4105" y="connsiteY4105"/>
              </a:cxn>
              <a:cxn ang="0">
                <a:pos x="connsiteX4106" y="connsiteY4106"/>
              </a:cxn>
              <a:cxn ang="0">
                <a:pos x="connsiteX4107" y="connsiteY4107"/>
              </a:cxn>
              <a:cxn ang="0">
                <a:pos x="connsiteX4108" y="connsiteY4108"/>
              </a:cxn>
              <a:cxn ang="0">
                <a:pos x="connsiteX4109" y="connsiteY4109"/>
              </a:cxn>
              <a:cxn ang="0">
                <a:pos x="connsiteX4110" y="connsiteY4110"/>
              </a:cxn>
              <a:cxn ang="0">
                <a:pos x="connsiteX4111" y="connsiteY4111"/>
              </a:cxn>
              <a:cxn ang="0">
                <a:pos x="connsiteX4112" y="connsiteY4112"/>
              </a:cxn>
              <a:cxn ang="0">
                <a:pos x="connsiteX4113" y="connsiteY4113"/>
              </a:cxn>
              <a:cxn ang="0">
                <a:pos x="connsiteX4114" y="connsiteY4114"/>
              </a:cxn>
              <a:cxn ang="0">
                <a:pos x="connsiteX4115" y="connsiteY4115"/>
              </a:cxn>
              <a:cxn ang="0">
                <a:pos x="connsiteX4116" y="connsiteY4116"/>
              </a:cxn>
              <a:cxn ang="0">
                <a:pos x="connsiteX4117" y="connsiteY4117"/>
              </a:cxn>
              <a:cxn ang="0">
                <a:pos x="connsiteX4118" y="connsiteY4118"/>
              </a:cxn>
              <a:cxn ang="0">
                <a:pos x="connsiteX4119" y="connsiteY4119"/>
              </a:cxn>
              <a:cxn ang="0">
                <a:pos x="connsiteX4120" y="connsiteY4120"/>
              </a:cxn>
              <a:cxn ang="0">
                <a:pos x="connsiteX4121" y="connsiteY4121"/>
              </a:cxn>
              <a:cxn ang="0">
                <a:pos x="connsiteX4122" y="connsiteY4122"/>
              </a:cxn>
              <a:cxn ang="0">
                <a:pos x="connsiteX4123" y="connsiteY4123"/>
              </a:cxn>
              <a:cxn ang="0">
                <a:pos x="connsiteX4124" y="connsiteY4124"/>
              </a:cxn>
              <a:cxn ang="0">
                <a:pos x="connsiteX4125" y="connsiteY4125"/>
              </a:cxn>
              <a:cxn ang="0">
                <a:pos x="connsiteX4126" y="connsiteY4126"/>
              </a:cxn>
              <a:cxn ang="0">
                <a:pos x="connsiteX4127" y="connsiteY4127"/>
              </a:cxn>
              <a:cxn ang="0">
                <a:pos x="connsiteX4128" y="connsiteY4128"/>
              </a:cxn>
              <a:cxn ang="0">
                <a:pos x="connsiteX4129" y="connsiteY4129"/>
              </a:cxn>
              <a:cxn ang="0">
                <a:pos x="connsiteX4130" y="connsiteY4130"/>
              </a:cxn>
              <a:cxn ang="0">
                <a:pos x="connsiteX4131" y="connsiteY4131"/>
              </a:cxn>
              <a:cxn ang="0">
                <a:pos x="connsiteX4132" y="connsiteY4132"/>
              </a:cxn>
              <a:cxn ang="0">
                <a:pos x="connsiteX4133" y="connsiteY4133"/>
              </a:cxn>
              <a:cxn ang="0">
                <a:pos x="connsiteX4134" y="connsiteY4134"/>
              </a:cxn>
              <a:cxn ang="0">
                <a:pos x="connsiteX4135" y="connsiteY4135"/>
              </a:cxn>
              <a:cxn ang="0">
                <a:pos x="connsiteX4136" y="connsiteY4136"/>
              </a:cxn>
              <a:cxn ang="0">
                <a:pos x="connsiteX4137" y="connsiteY4137"/>
              </a:cxn>
              <a:cxn ang="0">
                <a:pos x="connsiteX4138" y="connsiteY4138"/>
              </a:cxn>
              <a:cxn ang="0">
                <a:pos x="connsiteX4139" y="connsiteY4139"/>
              </a:cxn>
              <a:cxn ang="0">
                <a:pos x="connsiteX4140" y="connsiteY4140"/>
              </a:cxn>
              <a:cxn ang="0">
                <a:pos x="connsiteX4141" y="connsiteY4141"/>
              </a:cxn>
              <a:cxn ang="0">
                <a:pos x="connsiteX4142" y="connsiteY4142"/>
              </a:cxn>
              <a:cxn ang="0">
                <a:pos x="connsiteX4143" y="connsiteY4143"/>
              </a:cxn>
              <a:cxn ang="0">
                <a:pos x="connsiteX4144" y="connsiteY4144"/>
              </a:cxn>
              <a:cxn ang="0">
                <a:pos x="connsiteX4145" y="connsiteY4145"/>
              </a:cxn>
              <a:cxn ang="0">
                <a:pos x="connsiteX4146" y="connsiteY4146"/>
              </a:cxn>
              <a:cxn ang="0">
                <a:pos x="connsiteX4147" y="connsiteY4147"/>
              </a:cxn>
              <a:cxn ang="0">
                <a:pos x="connsiteX4148" y="connsiteY4148"/>
              </a:cxn>
              <a:cxn ang="0">
                <a:pos x="connsiteX4149" y="connsiteY4149"/>
              </a:cxn>
              <a:cxn ang="0">
                <a:pos x="connsiteX4150" y="connsiteY4150"/>
              </a:cxn>
              <a:cxn ang="0">
                <a:pos x="connsiteX4151" y="connsiteY4151"/>
              </a:cxn>
              <a:cxn ang="0">
                <a:pos x="connsiteX4152" y="connsiteY4152"/>
              </a:cxn>
              <a:cxn ang="0">
                <a:pos x="connsiteX4153" y="connsiteY4153"/>
              </a:cxn>
              <a:cxn ang="0">
                <a:pos x="connsiteX4154" y="connsiteY4154"/>
              </a:cxn>
              <a:cxn ang="0">
                <a:pos x="connsiteX4155" y="connsiteY4155"/>
              </a:cxn>
              <a:cxn ang="0">
                <a:pos x="connsiteX4156" y="connsiteY4156"/>
              </a:cxn>
              <a:cxn ang="0">
                <a:pos x="connsiteX4157" y="connsiteY4157"/>
              </a:cxn>
              <a:cxn ang="0">
                <a:pos x="connsiteX4158" y="connsiteY4158"/>
              </a:cxn>
              <a:cxn ang="0">
                <a:pos x="connsiteX4159" y="connsiteY4159"/>
              </a:cxn>
              <a:cxn ang="0">
                <a:pos x="connsiteX4160" y="connsiteY4160"/>
              </a:cxn>
              <a:cxn ang="0">
                <a:pos x="connsiteX4161" y="connsiteY4161"/>
              </a:cxn>
              <a:cxn ang="0">
                <a:pos x="connsiteX4162" y="connsiteY4162"/>
              </a:cxn>
              <a:cxn ang="0">
                <a:pos x="connsiteX4163" y="connsiteY4163"/>
              </a:cxn>
              <a:cxn ang="0">
                <a:pos x="connsiteX4164" y="connsiteY4164"/>
              </a:cxn>
              <a:cxn ang="0">
                <a:pos x="connsiteX4165" y="connsiteY4165"/>
              </a:cxn>
              <a:cxn ang="0">
                <a:pos x="connsiteX4166" y="connsiteY4166"/>
              </a:cxn>
              <a:cxn ang="0">
                <a:pos x="connsiteX4167" y="connsiteY4167"/>
              </a:cxn>
              <a:cxn ang="0">
                <a:pos x="connsiteX4168" y="connsiteY4168"/>
              </a:cxn>
              <a:cxn ang="0">
                <a:pos x="connsiteX4169" y="connsiteY4169"/>
              </a:cxn>
              <a:cxn ang="0">
                <a:pos x="connsiteX4170" y="connsiteY4170"/>
              </a:cxn>
              <a:cxn ang="0">
                <a:pos x="connsiteX4171" y="connsiteY4171"/>
              </a:cxn>
              <a:cxn ang="0">
                <a:pos x="connsiteX4172" y="connsiteY4172"/>
              </a:cxn>
              <a:cxn ang="0">
                <a:pos x="connsiteX4173" y="connsiteY4173"/>
              </a:cxn>
              <a:cxn ang="0">
                <a:pos x="connsiteX4174" y="connsiteY4174"/>
              </a:cxn>
              <a:cxn ang="0">
                <a:pos x="connsiteX4175" y="connsiteY4175"/>
              </a:cxn>
              <a:cxn ang="0">
                <a:pos x="connsiteX4176" y="connsiteY4176"/>
              </a:cxn>
              <a:cxn ang="0">
                <a:pos x="connsiteX4177" y="connsiteY4177"/>
              </a:cxn>
              <a:cxn ang="0">
                <a:pos x="connsiteX4178" y="connsiteY4178"/>
              </a:cxn>
              <a:cxn ang="0">
                <a:pos x="connsiteX4179" y="connsiteY4179"/>
              </a:cxn>
              <a:cxn ang="0">
                <a:pos x="connsiteX4180" y="connsiteY4180"/>
              </a:cxn>
              <a:cxn ang="0">
                <a:pos x="connsiteX4181" y="connsiteY4181"/>
              </a:cxn>
              <a:cxn ang="0">
                <a:pos x="connsiteX4182" y="connsiteY4182"/>
              </a:cxn>
              <a:cxn ang="0">
                <a:pos x="connsiteX4183" y="connsiteY4183"/>
              </a:cxn>
              <a:cxn ang="0">
                <a:pos x="connsiteX4184" y="connsiteY4184"/>
              </a:cxn>
              <a:cxn ang="0">
                <a:pos x="connsiteX4185" y="connsiteY4185"/>
              </a:cxn>
              <a:cxn ang="0">
                <a:pos x="connsiteX4186" y="connsiteY4186"/>
              </a:cxn>
              <a:cxn ang="0">
                <a:pos x="connsiteX4187" y="connsiteY4187"/>
              </a:cxn>
              <a:cxn ang="0">
                <a:pos x="connsiteX4188" y="connsiteY4188"/>
              </a:cxn>
              <a:cxn ang="0">
                <a:pos x="connsiteX4189" y="connsiteY4189"/>
              </a:cxn>
              <a:cxn ang="0">
                <a:pos x="connsiteX4190" y="connsiteY4190"/>
              </a:cxn>
              <a:cxn ang="0">
                <a:pos x="connsiteX4191" y="connsiteY4191"/>
              </a:cxn>
              <a:cxn ang="0">
                <a:pos x="connsiteX4192" y="connsiteY4192"/>
              </a:cxn>
              <a:cxn ang="0">
                <a:pos x="connsiteX4193" y="connsiteY4193"/>
              </a:cxn>
              <a:cxn ang="0">
                <a:pos x="connsiteX4194" y="connsiteY4194"/>
              </a:cxn>
              <a:cxn ang="0">
                <a:pos x="connsiteX4195" y="connsiteY4195"/>
              </a:cxn>
              <a:cxn ang="0">
                <a:pos x="connsiteX4196" y="connsiteY4196"/>
              </a:cxn>
              <a:cxn ang="0">
                <a:pos x="connsiteX4197" y="connsiteY4197"/>
              </a:cxn>
              <a:cxn ang="0">
                <a:pos x="connsiteX4198" y="connsiteY4198"/>
              </a:cxn>
              <a:cxn ang="0">
                <a:pos x="connsiteX4199" y="connsiteY4199"/>
              </a:cxn>
              <a:cxn ang="0">
                <a:pos x="connsiteX4200" y="connsiteY4200"/>
              </a:cxn>
              <a:cxn ang="0">
                <a:pos x="connsiteX4201" y="connsiteY4201"/>
              </a:cxn>
              <a:cxn ang="0">
                <a:pos x="connsiteX4202" y="connsiteY4202"/>
              </a:cxn>
              <a:cxn ang="0">
                <a:pos x="connsiteX4203" y="connsiteY4203"/>
              </a:cxn>
              <a:cxn ang="0">
                <a:pos x="connsiteX4204" y="connsiteY4204"/>
              </a:cxn>
              <a:cxn ang="0">
                <a:pos x="connsiteX4205" y="connsiteY4205"/>
              </a:cxn>
              <a:cxn ang="0">
                <a:pos x="connsiteX4206" y="connsiteY4206"/>
              </a:cxn>
              <a:cxn ang="0">
                <a:pos x="connsiteX4207" y="connsiteY4207"/>
              </a:cxn>
              <a:cxn ang="0">
                <a:pos x="connsiteX4208" y="connsiteY4208"/>
              </a:cxn>
              <a:cxn ang="0">
                <a:pos x="connsiteX4209" y="connsiteY4209"/>
              </a:cxn>
              <a:cxn ang="0">
                <a:pos x="connsiteX4210" y="connsiteY4210"/>
              </a:cxn>
              <a:cxn ang="0">
                <a:pos x="connsiteX4211" y="connsiteY4211"/>
              </a:cxn>
              <a:cxn ang="0">
                <a:pos x="connsiteX4212" y="connsiteY4212"/>
              </a:cxn>
              <a:cxn ang="0">
                <a:pos x="connsiteX4213" y="connsiteY4213"/>
              </a:cxn>
              <a:cxn ang="0">
                <a:pos x="connsiteX4214" y="connsiteY4214"/>
              </a:cxn>
              <a:cxn ang="0">
                <a:pos x="connsiteX4215" y="connsiteY4215"/>
              </a:cxn>
              <a:cxn ang="0">
                <a:pos x="connsiteX4216" y="connsiteY4216"/>
              </a:cxn>
              <a:cxn ang="0">
                <a:pos x="connsiteX4217" y="connsiteY4217"/>
              </a:cxn>
              <a:cxn ang="0">
                <a:pos x="connsiteX4218" y="connsiteY4218"/>
              </a:cxn>
              <a:cxn ang="0">
                <a:pos x="connsiteX4219" y="connsiteY4219"/>
              </a:cxn>
              <a:cxn ang="0">
                <a:pos x="connsiteX4220" y="connsiteY4220"/>
              </a:cxn>
              <a:cxn ang="0">
                <a:pos x="connsiteX4221" y="connsiteY4221"/>
              </a:cxn>
              <a:cxn ang="0">
                <a:pos x="connsiteX4222" y="connsiteY4222"/>
              </a:cxn>
              <a:cxn ang="0">
                <a:pos x="connsiteX4223" y="connsiteY4223"/>
              </a:cxn>
              <a:cxn ang="0">
                <a:pos x="connsiteX4224" y="connsiteY4224"/>
              </a:cxn>
              <a:cxn ang="0">
                <a:pos x="connsiteX4225" y="connsiteY4225"/>
              </a:cxn>
              <a:cxn ang="0">
                <a:pos x="connsiteX4226" y="connsiteY4226"/>
              </a:cxn>
              <a:cxn ang="0">
                <a:pos x="connsiteX4227" y="connsiteY4227"/>
              </a:cxn>
              <a:cxn ang="0">
                <a:pos x="connsiteX4228" y="connsiteY4228"/>
              </a:cxn>
              <a:cxn ang="0">
                <a:pos x="connsiteX4229" y="connsiteY4229"/>
              </a:cxn>
              <a:cxn ang="0">
                <a:pos x="connsiteX4230" y="connsiteY4230"/>
              </a:cxn>
              <a:cxn ang="0">
                <a:pos x="connsiteX4231" y="connsiteY4231"/>
              </a:cxn>
              <a:cxn ang="0">
                <a:pos x="connsiteX4232" y="connsiteY4232"/>
              </a:cxn>
              <a:cxn ang="0">
                <a:pos x="connsiteX4233" y="connsiteY4233"/>
              </a:cxn>
              <a:cxn ang="0">
                <a:pos x="connsiteX4234" y="connsiteY4234"/>
              </a:cxn>
              <a:cxn ang="0">
                <a:pos x="connsiteX4235" y="connsiteY4235"/>
              </a:cxn>
              <a:cxn ang="0">
                <a:pos x="connsiteX4236" y="connsiteY4236"/>
              </a:cxn>
              <a:cxn ang="0">
                <a:pos x="connsiteX4237" y="connsiteY4237"/>
              </a:cxn>
              <a:cxn ang="0">
                <a:pos x="connsiteX4238" y="connsiteY4238"/>
              </a:cxn>
              <a:cxn ang="0">
                <a:pos x="connsiteX4239" y="connsiteY4239"/>
              </a:cxn>
              <a:cxn ang="0">
                <a:pos x="connsiteX4240" y="connsiteY4240"/>
              </a:cxn>
              <a:cxn ang="0">
                <a:pos x="connsiteX4241" y="connsiteY4241"/>
              </a:cxn>
              <a:cxn ang="0">
                <a:pos x="connsiteX4242" y="connsiteY4242"/>
              </a:cxn>
              <a:cxn ang="0">
                <a:pos x="connsiteX4243" y="connsiteY4243"/>
              </a:cxn>
              <a:cxn ang="0">
                <a:pos x="connsiteX4244" y="connsiteY4244"/>
              </a:cxn>
              <a:cxn ang="0">
                <a:pos x="connsiteX4245" y="connsiteY4245"/>
              </a:cxn>
              <a:cxn ang="0">
                <a:pos x="connsiteX4246" y="connsiteY4246"/>
              </a:cxn>
              <a:cxn ang="0">
                <a:pos x="connsiteX4247" y="connsiteY4247"/>
              </a:cxn>
              <a:cxn ang="0">
                <a:pos x="connsiteX4248" y="connsiteY4248"/>
              </a:cxn>
              <a:cxn ang="0">
                <a:pos x="connsiteX4249" y="connsiteY4249"/>
              </a:cxn>
              <a:cxn ang="0">
                <a:pos x="connsiteX4250" y="connsiteY4250"/>
              </a:cxn>
              <a:cxn ang="0">
                <a:pos x="connsiteX4251" y="connsiteY4251"/>
              </a:cxn>
              <a:cxn ang="0">
                <a:pos x="connsiteX4252" y="connsiteY4252"/>
              </a:cxn>
              <a:cxn ang="0">
                <a:pos x="connsiteX4253" y="connsiteY4253"/>
              </a:cxn>
              <a:cxn ang="0">
                <a:pos x="connsiteX4254" y="connsiteY4254"/>
              </a:cxn>
              <a:cxn ang="0">
                <a:pos x="connsiteX4255" y="connsiteY4255"/>
              </a:cxn>
              <a:cxn ang="0">
                <a:pos x="connsiteX4256" y="connsiteY4256"/>
              </a:cxn>
              <a:cxn ang="0">
                <a:pos x="connsiteX4257" y="connsiteY4257"/>
              </a:cxn>
              <a:cxn ang="0">
                <a:pos x="connsiteX4258" y="connsiteY4258"/>
              </a:cxn>
              <a:cxn ang="0">
                <a:pos x="connsiteX4259" y="connsiteY4259"/>
              </a:cxn>
              <a:cxn ang="0">
                <a:pos x="connsiteX4260" y="connsiteY4260"/>
              </a:cxn>
              <a:cxn ang="0">
                <a:pos x="connsiteX4261" y="connsiteY4261"/>
              </a:cxn>
              <a:cxn ang="0">
                <a:pos x="connsiteX4262" y="connsiteY4262"/>
              </a:cxn>
              <a:cxn ang="0">
                <a:pos x="connsiteX4263" y="connsiteY4263"/>
              </a:cxn>
              <a:cxn ang="0">
                <a:pos x="connsiteX4264" y="connsiteY4264"/>
              </a:cxn>
              <a:cxn ang="0">
                <a:pos x="connsiteX4265" y="connsiteY4265"/>
              </a:cxn>
              <a:cxn ang="0">
                <a:pos x="connsiteX4266" y="connsiteY4266"/>
              </a:cxn>
              <a:cxn ang="0">
                <a:pos x="connsiteX4267" y="connsiteY4267"/>
              </a:cxn>
              <a:cxn ang="0">
                <a:pos x="connsiteX4268" y="connsiteY4268"/>
              </a:cxn>
              <a:cxn ang="0">
                <a:pos x="connsiteX4269" y="connsiteY4269"/>
              </a:cxn>
              <a:cxn ang="0">
                <a:pos x="connsiteX4270" y="connsiteY4270"/>
              </a:cxn>
              <a:cxn ang="0">
                <a:pos x="connsiteX4271" y="connsiteY4271"/>
              </a:cxn>
              <a:cxn ang="0">
                <a:pos x="connsiteX4272" y="connsiteY4272"/>
              </a:cxn>
              <a:cxn ang="0">
                <a:pos x="connsiteX4273" y="connsiteY4273"/>
              </a:cxn>
              <a:cxn ang="0">
                <a:pos x="connsiteX4274" y="connsiteY4274"/>
              </a:cxn>
              <a:cxn ang="0">
                <a:pos x="connsiteX4275" y="connsiteY4275"/>
              </a:cxn>
              <a:cxn ang="0">
                <a:pos x="connsiteX4276" y="connsiteY4276"/>
              </a:cxn>
              <a:cxn ang="0">
                <a:pos x="connsiteX4277" y="connsiteY4277"/>
              </a:cxn>
              <a:cxn ang="0">
                <a:pos x="connsiteX4278" y="connsiteY4278"/>
              </a:cxn>
              <a:cxn ang="0">
                <a:pos x="connsiteX4279" y="connsiteY4279"/>
              </a:cxn>
              <a:cxn ang="0">
                <a:pos x="connsiteX4280" y="connsiteY4280"/>
              </a:cxn>
              <a:cxn ang="0">
                <a:pos x="connsiteX4281" y="connsiteY4281"/>
              </a:cxn>
              <a:cxn ang="0">
                <a:pos x="connsiteX4282" y="connsiteY4282"/>
              </a:cxn>
              <a:cxn ang="0">
                <a:pos x="connsiteX4283" y="connsiteY4283"/>
              </a:cxn>
              <a:cxn ang="0">
                <a:pos x="connsiteX4284" y="connsiteY4284"/>
              </a:cxn>
              <a:cxn ang="0">
                <a:pos x="connsiteX4285" y="connsiteY4285"/>
              </a:cxn>
              <a:cxn ang="0">
                <a:pos x="connsiteX4286" y="connsiteY4286"/>
              </a:cxn>
              <a:cxn ang="0">
                <a:pos x="connsiteX4287" y="connsiteY4287"/>
              </a:cxn>
              <a:cxn ang="0">
                <a:pos x="connsiteX4288" y="connsiteY4288"/>
              </a:cxn>
              <a:cxn ang="0">
                <a:pos x="connsiteX4289" y="connsiteY4289"/>
              </a:cxn>
              <a:cxn ang="0">
                <a:pos x="connsiteX4290" y="connsiteY4290"/>
              </a:cxn>
              <a:cxn ang="0">
                <a:pos x="connsiteX4291" y="connsiteY4291"/>
              </a:cxn>
              <a:cxn ang="0">
                <a:pos x="connsiteX4292" y="connsiteY4292"/>
              </a:cxn>
              <a:cxn ang="0">
                <a:pos x="connsiteX4293" y="connsiteY4293"/>
              </a:cxn>
              <a:cxn ang="0">
                <a:pos x="connsiteX4294" y="connsiteY4294"/>
              </a:cxn>
              <a:cxn ang="0">
                <a:pos x="connsiteX4295" y="connsiteY4295"/>
              </a:cxn>
              <a:cxn ang="0">
                <a:pos x="connsiteX4296" y="connsiteY4296"/>
              </a:cxn>
              <a:cxn ang="0">
                <a:pos x="connsiteX4297" y="connsiteY4297"/>
              </a:cxn>
              <a:cxn ang="0">
                <a:pos x="connsiteX4298" y="connsiteY4298"/>
              </a:cxn>
              <a:cxn ang="0">
                <a:pos x="connsiteX4299" y="connsiteY4299"/>
              </a:cxn>
              <a:cxn ang="0">
                <a:pos x="connsiteX4300" y="connsiteY4300"/>
              </a:cxn>
              <a:cxn ang="0">
                <a:pos x="connsiteX4301" y="connsiteY4301"/>
              </a:cxn>
              <a:cxn ang="0">
                <a:pos x="connsiteX4302" y="connsiteY4302"/>
              </a:cxn>
              <a:cxn ang="0">
                <a:pos x="connsiteX4303" y="connsiteY4303"/>
              </a:cxn>
              <a:cxn ang="0">
                <a:pos x="connsiteX4304" y="connsiteY4304"/>
              </a:cxn>
              <a:cxn ang="0">
                <a:pos x="connsiteX4305" y="connsiteY4305"/>
              </a:cxn>
              <a:cxn ang="0">
                <a:pos x="connsiteX4306" y="connsiteY4306"/>
              </a:cxn>
              <a:cxn ang="0">
                <a:pos x="connsiteX4307" y="connsiteY4307"/>
              </a:cxn>
              <a:cxn ang="0">
                <a:pos x="connsiteX4308" y="connsiteY4308"/>
              </a:cxn>
              <a:cxn ang="0">
                <a:pos x="connsiteX4309" y="connsiteY4309"/>
              </a:cxn>
              <a:cxn ang="0">
                <a:pos x="connsiteX4310" y="connsiteY4310"/>
              </a:cxn>
              <a:cxn ang="0">
                <a:pos x="connsiteX4311" y="connsiteY4311"/>
              </a:cxn>
              <a:cxn ang="0">
                <a:pos x="connsiteX4312" y="connsiteY4312"/>
              </a:cxn>
              <a:cxn ang="0">
                <a:pos x="connsiteX4313" y="connsiteY4313"/>
              </a:cxn>
              <a:cxn ang="0">
                <a:pos x="connsiteX4314" y="connsiteY4314"/>
              </a:cxn>
              <a:cxn ang="0">
                <a:pos x="connsiteX4315" y="connsiteY4315"/>
              </a:cxn>
              <a:cxn ang="0">
                <a:pos x="connsiteX4316" y="connsiteY4316"/>
              </a:cxn>
              <a:cxn ang="0">
                <a:pos x="connsiteX4317" y="connsiteY4317"/>
              </a:cxn>
              <a:cxn ang="0">
                <a:pos x="connsiteX4318" y="connsiteY4318"/>
              </a:cxn>
              <a:cxn ang="0">
                <a:pos x="connsiteX4319" y="connsiteY4319"/>
              </a:cxn>
              <a:cxn ang="0">
                <a:pos x="connsiteX4320" y="connsiteY4320"/>
              </a:cxn>
              <a:cxn ang="0">
                <a:pos x="connsiteX4321" y="connsiteY4321"/>
              </a:cxn>
              <a:cxn ang="0">
                <a:pos x="connsiteX4322" y="connsiteY4322"/>
              </a:cxn>
              <a:cxn ang="0">
                <a:pos x="connsiteX4323" y="connsiteY4323"/>
              </a:cxn>
              <a:cxn ang="0">
                <a:pos x="connsiteX4324" y="connsiteY4324"/>
              </a:cxn>
              <a:cxn ang="0">
                <a:pos x="connsiteX4325" y="connsiteY4325"/>
              </a:cxn>
              <a:cxn ang="0">
                <a:pos x="connsiteX4326" y="connsiteY4326"/>
              </a:cxn>
              <a:cxn ang="0">
                <a:pos x="connsiteX4327" y="connsiteY4327"/>
              </a:cxn>
              <a:cxn ang="0">
                <a:pos x="connsiteX4328" y="connsiteY4328"/>
              </a:cxn>
              <a:cxn ang="0">
                <a:pos x="connsiteX4329" y="connsiteY4329"/>
              </a:cxn>
              <a:cxn ang="0">
                <a:pos x="connsiteX4330" y="connsiteY4330"/>
              </a:cxn>
              <a:cxn ang="0">
                <a:pos x="connsiteX4331" y="connsiteY4331"/>
              </a:cxn>
              <a:cxn ang="0">
                <a:pos x="connsiteX4332" y="connsiteY4332"/>
              </a:cxn>
              <a:cxn ang="0">
                <a:pos x="connsiteX4333" y="connsiteY4333"/>
              </a:cxn>
              <a:cxn ang="0">
                <a:pos x="connsiteX4334" y="connsiteY4334"/>
              </a:cxn>
              <a:cxn ang="0">
                <a:pos x="connsiteX4335" y="connsiteY4335"/>
              </a:cxn>
              <a:cxn ang="0">
                <a:pos x="connsiteX4336" y="connsiteY4336"/>
              </a:cxn>
              <a:cxn ang="0">
                <a:pos x="connsiteX4337" y="connsiteY4337"/>
              </a:cxn>
              <a:cxn ang="0">
                <a:pos x="connsiteX4338" y="connsiteY4338"/>
              </a:cxn>
              <a:cxn ang="0">
                <a:pos x="connsiteX4339" y="connsiteY4339"/>
              </a:cxn>
              <a:cxn ang="0">
                <a:pos x="connsiteX4340" y="connsiteY4340"/>
              </a:cxn>
              <a:cxn ang="0">
                <a:pos x="connsiteX4341" y="connsiteY4341"/>
              </a:cxn>
              <a:cxn ang="0">
                <a:pos x="connsiteX4342" y="connsiteY4342"/>
              </a:cxn>
              <a:cxn ang="0">
                <a:pos x="connsiteX4343" y="connsiteY4343"/>
              </a:cxn>
              <a:cxn ang="0">
                <a:pos x="connsiteX4344" y="connsiteY4344"/>
              </a:cxn>
              <a:cxn ang="0">
                <a:pos x="connsiteX4345" y="connsiteY4345"/>
              </a:cxn>
              <a:cxn ang="0">
                <a:pos x="connsiteX4346" y="connsiteY4346"/>
              </a:cxn>
              <a:cxn ang="0">
                <a:pos x="connsiteX4347" y="connsiteY4347"/>
              </a:cxn>
              <a:cxn ang="0">
                <a:pos x="connsiteX4348" y="connsiteY4348"/>
              </a:cxn>
              <a:cxn ang="0">
                <a:pos x="connsiteX4349" y="connsiteY4349"/>
              </a:cxn>
              <a:cxn ang="0">
                <a:pos x="connsiteX4350" y="connsiteY4350"/>
              </a:cxn>
              <a:cxn ang="0">
                <a:pos x="connsiteX4351" y="connsiteY4351"/>
              </a:cxn>
              <a:cxn ang="0">
                <a:pos x="connsiteX4352" y="connsiteY4352"/>
              </a:cxn>
              <a:cxn ang="0">
                <a:pos x="connsiteX4353" y="connsiteY4353"/>
              </a:cxn>
              <a:cxn ang="0">
                <a:pos x="connsiteX4354" y="connsiteY4354"/>
              </a:cxn>
              <a:cxn ang="0">
                <a:pos x="connsiteX4355" y="connsiteY4355"/>
              </a:cxn>
              <a:cxn ang="0">
                <a:pos x="connsiteX4356" y="connsiteY4356"/>
              </a:cxn>
              <a:cxn ang="0">
                <a:pos x="connsiteX4357" y="connsiteY4357"/>
              </a:cxn>
              <a:cxn ang="0">
                <a:pos x="connsiteX4358" y="connsiteY4358"/>
              </a:cxn>
              <a:cxn ang="0">
                <a:pos x="connsiteX4359" y="connsiteY4359"/>
              </a:cxn>
              <a:cxn ang="0">
                <a:pos x="connsiteX4360" y="connsiteY4360"/>
              </a:cxn>
              <a:cxn ang="0">
                <a:pos x="connsiteX4361" y="connsiteY4361"/>
              </a:cxn>
              <a:cxn ang="0">
                <a:pos x="connsiteX4362" y="connsiteY4362"/>
              </a:cxn>
              <a:cxn ang="0">
                <a:pos x="connsiteX4363" y="connsiteY4363"/>
              </a:cxn>
              <a:cxn ang="0">
                <a:pos x="connsiteX4364" y="connsiteY4364"/>
              </a:cxn>
              <a:cxn ang="0">
                <a:pos x="connsiteX4365" y="connsiteY4365"/>
              </a:cxn>
              <a:cxn ang="0">
                <a:pos x="connsiteX4366" y="connsiteY4366"/>
              </a:cxn>
              <a:cxn ang="0">
                <a:pos x="connsiteX4367" y="connsiteY4367"/>
              </a:cxn>
              <a:cxn ang="0">
                <a:pos x="connsiteX4368" y="connsiteY4368"/>
              </a:cxn>
              <a:cxn ang="0">
                <a:pos x="connsiteX4369" y="connsiteY4369"/>
              </a:cxn>
              <a:cxn ang="0">
                <a:pos x="connsiteX4370" y="connsiteY4370"/>
              </a:cxn>
              <a:cxn ang="0">
                <a:pos x="connsiteX4371" y="connsiteY4371"/>
              </a:cxn>
              <a:cxn ang="0">
                <a:pos x="connsiteX4372" y="connsiteY4372"/>
              </a:cxn>
              <a:cxn ang="0">
                <a:pos x="connsiteX4373" y="connsiteY4373"/>
              </a:cxn>
              <a:cxn ang="0">
                <a:pos x="connsiteX4374" y="connsiteY4374"/>
              </a:cxn>
              <a:cxn ang="0">
                <a:pos x="connsiteX4375" y="connsiteY4375"/>
              </a:cxn>
              <a:cxn ang="0">
                <a:pos x="connsiteX4376" y="connsiteY4376"/>
              </a:cxn>
              <a:cxn ang="0">
                <a:pos x="connsiteX4377" y="connsiteY4377"/>
              </a:cxn>
              <a:cxn ang="0">
                <a:pos x="connsiteX4378" y="connsiteY4378"/>
              </a:cxn>
              <a:cxn ang="0">
                <a:pos x="connsiteX4379" y="connsiteY4379"/>
              </a:cxn>
              <a:cxn ang="0">
                <a:pos x="connsiteX4380" y="connsiteY4380"/>
              </a:cxn>
              <a:cxn ang="0">
                <a:pos x="connsiteX4381" y="connsiteY4381"/>
              </a:cxn>
              <a:cxn ang="0">
                <a:pos x="connsiteX4382" y="connsiteY4382"/>
              </a:cxn>
              <a:cxn ang="0">
                <a:pos x="connsiteX4383" y="connsiteY4383"/>
              </a:cxn>
              <a:cxn ang="0">
                <a:pos x="connsiteX4384" y="connsiteY4384"/>
              </a:cxn>
              <a:cxn ang="0">
                <a:pos x="connsiteX4385" y="connsiteY4385"/>
              </a:cxn>
              <a:cxn ang="0">
                <a:pos x="connsiteX4386" y="connsiteY4386"/>
              </a:cxn>
              <a:cxn ang="0">
                <a:pos x="connsiteX4387" y="connsiteY4387"/>
              </a:cxn>
              <a:cxn ang="0">
                <a:pos x="connsiteX4388" y="connsiteY4388"/>
              </a:cxn>
              <a:cxn ang="0">
                <a:pos x="connsiteX4389" y="connsiteY4389"/>
              </a:cxn>
              <a:cxn ang="0">
                <a:pos x="connsiteX4390" y="connsiteY4390"/>
              </a:cxn>
              <a:cxn ang="0">
                <a:pos x="connsiteX4391" y="connsiteY4391"/>
              </a:cxn>
              <a:cxn ang="0">
                <a:pos x="connsiteX4392" y="connsiteY4392"/>
              </a:cxn>
              <a:cxn ang="0">
                <a:pos x="connsiteX4393" y="connsiteY4393"/>
              </a:cxn>
              <a:cxn ang="0">
                <a:pos x="connsiteX4394" y="connsiteY4394"/>
              </a:cxn>
              <a:cxn ang="0">
                <a:pos x="connsiteX4395" y="connsiteY4395"/>
              </a:cxn>
              <a:cxn ang="0">
                <a:pos x="connsiteX4396" y="connsiteY4396"/>
              </a:cxn>
              <a:cxn ang="0">
                <a:pos x="connsiteX4397" y="connsiteY4397"/>
              </a:cxn>
              <a:cxn ang="0">
                <a:pos x="connsiteX4398" y="connsiteY4398"/>
              </a:cxn>
              <a:cxn ang="0">
                <a:pos x="connsiteX4399" y="connsiteY4399"/>
              </a:cxn>
              <a:cxn ang="0">
                <a:pos x="connsiteX4400" y="connsiteY4400"/>
              </a:cxn>
              <a:cxn ang="0">
                <a:pos x="connsiteX4401" y="connsiteY4401"/>
              </a:cxn>
              <a:cxn ang="0">
                <a:pos x="connsiteX4402" y="connsiteY4402"/>
              </a:cxn>
              <a:cxn ang="0">
                <a:pos x="connsiteX4403" y="connsiteY4403"/>
              </a:cxn>
              <a:cxn ang="0">
                <a:pos x="connsiteX4404" y="connsiteY4404"/>
              </a:cxn>
              <a:cxn ang="0">
                <a:pos x="connsiteX4405" y="connsiteY4405"/>
              </a:cxn>
              <a:cxn ang="0">
                <a:pos x="connsiteX4406" y="connsiteY4406"/>
              </a:cxn>
              <a:cxn ang="0">
                <a:pos x="connsiteX4407" y="connsiteY4407"/>
              </a:cxn>
              <a:cxn ang="0">
                <a:pos x="connsiteX4408" y="connsiteY4408"/>
              </a:cxn>
              <a:cxn ang="0">
                <a:pos x="connsiteX4409" y="connsiteY4409"/>
              </a:cxn>
              <a:cxn ang="0">
                <a:pos x="connsiteX4410" y="connsiteY4410"/>
              </a:cxn>
              <a:cxn ang="0">
                <a:pos x="connsiteX4411" y="connsiteY4411"/>
              </a:cxn>
              <a:cxn ang="0">
                <a:pos x="connsiteX4412" y="connsiteY4412"/>
              </a:cxn>
              <a:cxn ang="0">
                <a:pos x="connsiteX4413" y="connsiteY4413"/>
              </a:cxn>
              <a:cxn ang="0">
                <a:pos x="connsiteX4414" y="connsiteY4414"/>
              </a:cxn>
              <a:cxn ang="0">
                <a:pos x="connsiteX4415" y="connsiteY4415"/>
              </a:cxn>
              <a:cxn ang="0">
                <a:pos x="connsiteX4416" y="connsiteY4416"/>
              </a:cxn>
              <a:cxn ang="0">
                <a:pos x="connsiteX4417" y="connsiteY4417"/>
              </a:cxn>
              <a:cxn ang="0">
                <a:pos x="connsiteX4418" y="connsiteY4418"/>
              </a:cxn>
              <a:cxn ang="0">
                <a:pos x="connsiteX4419" y="connsiteY4419"/>
              </a:cxn>
              <a:cxn ang="0">
                <a:pos x="connsiteX4420" y="connsiteY4420"/>
              </a:cxn>
              <a:cxn ang="0">
                <a:pos x="connsiteX4421" y="connsiteY4421"/>
              </a:cxn>
              <a:cxn ang="0">
                <a:pos x="connsiteX4422" y="connsiteY4422"/>
              </a:cxn>
              <a:cxn ang="0">
                <a:pos x="connsiteX4423" y="connsiteY4423"/>
              </a:cxn>
              <a:cxn ang="0">
                <a:pos x="connsiteX4424" y="connsiteY4424"/>
              </a:cxn>
              <a:cxn ang="0">
                <a:pos x="connsiteX4425" y="connsiteY4425"/>
              </a:cxn>
              <a:cxn ang="0">
                <a:pos x="connsiteX4426" y="connsiteY4426"/>
              </a:cxn>
              <a:cxn ang="0">
                <a:pos x="connsiteX4427" y="connsiteY4427"/>
              </a:cxn>
              <a:cxn ang="0">
                <a:pos x="connsiteX4428" y="connsiteY4428"/>
              </a:cxn>
              <a:cxn ang="0">
                <a:pos x="connsiteX4429" y="connsiteY4429"/>
              </a:cxn>
              <a:cxn ang="0">
                <a:pos x="connsiteX4430" y="connsiteY4430"/>
              </a:cxn>
              <a:cxn ang="0">
                <a:pos x="connsiteX4431" y="connsiteY4431"/>
              </a:cxn>
              <a:cxn ang="0">
                <a:pos x="connsiteX4432" y="connsiteY4432"/>
              </a:cxn>
              <a:cxn ang="0">
                <a:pos x="connsiteX4433" y="connsiteY4433"/>
              </a:cxn>
              <a:cxn ang="0">
                <a:pos x="connsiteX4434" y="connsiteY4434"/>
              </a:cxn>
              <a:cxn ang="0">
                <a:pos x="connsiteX4435" y="connsiteY4435"/>
              </a:cxn>
              <a:cxn ang="0">
                <a:pos x="connsiteX4436" y="connsiteY4436"/>
              </a:cxn>
              <a:cxn ang="0">
                <a:pos x="connsiteX4437" y="connsiteY4437"/>
              </a:cxn>
              <a:cxn ang="0">
                <a:pos x="connsiteX4438" y="connsiteY4438"/>
              </a:cxn>
              <a:cxn ang="0">
                <a:pos x="connsiteX4439" y="connsiteY4439"/>
              </a:cxn>
              <a:cxn ang="0">
                <a:pos x="connsiteX4440" y="connsiteY4440"/>
              </a:cxn>
              <a:cxn ang="0">
                <a:pos x="connsiteX4441" y="connsiteY4441"/>
              </a:cxn>
              <a:cxn ang="0">
                <a:pos x="connsiteX4442" y="connsiteY4442"/>
              </a:cxn>
              <a:cxn ang="0">
                <a:pos x="connsiteX4443" y="connsiteY4443"/>
              </a:cxn>
              <a:cxn ang="0">
                <a:pos x="connsiteX4444" y="connsiteY4444"/>
              </a:cxn>
              <a:cxn ang="0">
                <a:pos x="connsiteX4445" y="connsiteY4445"/>
              </a:cxn>
              <a:cxn ang="0">
                <a:pos x="connsiteX4446" y="connsiteY4446"/>
              </a:cxn>
              <a:cxn ang="0">
                <a:pos x="connsiteX4447" y="connsiteY4447"/>
              </a:cxn>
              <a:cxn ang="0">
                <a:pos x="connsiteX4448" y="connsiteY4448"/>
              </a:cxn>
              <a:cxn ang="0">
                <a:pos x="connsiteX4449" y="connsiteY4449"/>
              </a:cxn>
              <a:cxn ang="0">
                <a:pos x="connsiteX4450" y="connsiteY4450"/>
              </a:cxn>
              <a:cxn ang="0">
                <a:pos x="connsiteX4451" y="connsiteY4451"/>
              </a:cxn>
              <a:cxn ang="0">
                <a:pos x="connsiteX4452" y="connsiteY4452"/>
              </a:cxn>
              <a:cxn ang="0">
                <a:pos x="connsiteX4453" y="connsiteY4453"/>
              </a:cxn>
              <a:cxn ang="0">
                <a:pos x="connsiteX4454" y="connsiteY4454"/>
              </a:cxn>
              <a:cxn ang="0">
                <a:pos x="connsiteX4455" y="connsiteY4455"/>
              </a:cxn>
              <a:cxn ang="0">
                <a:pos x="connsiteX4456" y="connsiteY4456"/>
              </a:cxn>
              <a:cxn ang="0">
                <a:pos x="connsiteX4457" y="connsiteY4457"/>
              </a:cxn>
              <a:cxn ang="0">
                <a:pos x="connsiteX4458" y="connsiteY4458"/>
              </a:cxn>
              <a:cxn ang="0">
                <a:pos x="connsiteX4459" y="connsiteY4459"/>
              </a:cxn>
              <a:cxn ang="0">
                <a:pos x="connsiteX4460" y="connsiteY4460"/>
              </a:cxn>
              <a:cxn ang="0">
                <a:pos x="connsiteX4461" y="connsiteY4461"/>
              </a:cxn>
              <a:cxn ang="0">
                <a:pos x="connsiteX4462" y="connsiteY4462"/>
              </a:cxn>
              <a:cxn ang="0">
                <a:pos x="connsiteX4463" y="connsiteY4463"/>
              </a:cxn>
              <a:cxn ang="0">
                <a:pos x="connsiteX4464" y="connsiteY4464"/>
              </a:cxn>
              <a:cxn ang="0">
                <a:pos x="connsiteX4465" y="connsiteY4465"/>
              </a:cxn>
              <a:cxn ang="0">
                <a:pos x="connsiteX4466" y="connsiteY4466"/>
              </a:cxn>
              <a:cxn ang="0">
                <a:pos x="connsiteX4467" y="connsiteY4467"/>
              </a:cxn>
              <a:cxn ang="0">
                <a:pos x="connsiteX4468" y="connsiteY4468"/>
              </a:cxn>
              <a:cxn ang="0">
                <a:pos x="connsiteX4469" y="connsiteY4469"/>
              </a:cxn>
              <a:cxn ang="0">
                <a:pos x="connsiteX4470" y="connsiteY4470"/>
              </a:cxn>
              <a:cxn ang="0">
                <a:pos x="connsiteX4471" y="connsiteY4471"/>
              </a:cxn>
              <a:cxn ang="0">
                <a:pos x="connsiteX4472" y="connsiteY4472"/>
              </a:cxn>
              <a:cxn ang="0">
                <a:pos x="connsiteX4473" y="connsiteY4473"/>
              </a:cxn>
              <a:cxn ang="0">
                <a:pos x="connsiteX4474" y="connsiteY4474"/>
              </a:cxn>
              <a:cxn ang="0">
                <a:pos x="connsiteX4475" y="connsiteY4475"/>
              </a:cxn>
              <a:cxn ang="0">
                <a:pos x="connsiteX4476" y="connsiteY4476"/>
              </a:cxn>
              <a:cxn ang="0">
                <a:pos x="connsiteX4477" y="connsiteY4477"/>
              </a:cxn>
              <a:cxn ang="0">
                <a:pos x="connsiteX4478" y="connsiteY4478"/>
              </a:cxn>
              <a:cxn ang="0">
                <a:pos x="connsiteX4479" y="connsiteY4479"/>
              </a:cxn>
              <a:cxn ang="0">
                <a:pos x="connsiteX4480" y="connsiteY4480"/>
              </a:cxn>
              <a:cxn ang="0">
                <a:pos x="connsiteX4481" y="connsiteY4481"/>
              </a:cxn>
              <a:cxn ang="0">
                <a:pos x="connsiteX4482" y="connsiteY4482"/>
              </a:cxn>
              <a:cxn ang="0">
                <a:pos x="connsiteX4483" y="connsiteY4483"/>
              </a:cxn>
              <a:cxn ang="0">
                <a:pos x="connsiteX4484" y="connsiteY4484"/>
              </a:cxn>
              <a:cxn ang="0">
                <a:pos x="connsiteX4485" y="connsiteY4485"/>
              </a:cxn>
              <a:cxn ang="0">
                <a:pos x="connsiteX4486" y="connsiteY4486"/>
              </a:cxn>
              <a:cxn ang="0">
                <a:pos x="connsiteX4487" y="connsiteY4487"/>
              </a:cxn>
              <a:cxn ang="0">
                <a:pos x="connsiteX4488" y="connsiteY4488"/>
              </a:cxn>
              <a:cxn ang="0">
                <a:pos x="connsiteX4489" y="connsiteY4489"/>
              </a:cxn>
              <a:cxn ang="0">
                <a:pos x="connsiteX4490" y="connsiteY4490"/>
              </a:cxn>
              <a:cxn ang="0">
                <a:pos x="connsiteX4491" y="connsiteY4491"/>
              </a:cxn>
              <a:cxn ang="0">
                <a:pos x="connsiteX4492" y="connsiteY4492"/>
              </a:cxn>
              <a:cxn ang="0">
                <a:pos x="connsiteX4493" y="connsiteY4493"/>
              </a:cxn>
              <a:cxn ang="0">
                <a:pos x="connsiteX4494" y="connsiteY4494"/>
              </a:cxn>
              <a:cxn ang="0">
                <a:pos x="connsiteX4495" y="connsiteY4495"/>
              </a:cxn>
              <a:cxn ang="0">
                <a:pos x="connsiteX4496" y="connsiteY4496"/>
              </a:cxn>
              <a:cxn ang="0">
                <a:pos x="connsiteX4497" y="connsiteY4497"/>
              </a:cxn>
              <a:cxn ang="0">
                <a:pos x="connsiteX4498" y="connsiteY4498"/>
              </a:cxn>
              <a:cxn ang="0">
                <a:pos x="connsiteX4499" y="connsiteY4499"/>
              </a:cxn>
              <a:cxn ang="0">
                <a:pos x="connsiteX4500" y="connsiteY4500"/>
              </a:cxn>
              <a:cxn ang="0">
                <a:pos x="connsiteX4501" y="connsiteY4501"/>
              </a:cxn>
              <a:cxn ang="0">
                <a:pos x="connsiteX4502" y="connsiteY4502"/>
              </a:cxn>
              <a:cxn ang="0">
                <a:pos x="connsiteX4503" y="connsiteY4503"/>
              </a:cxn>
              <a:cxn ang="0">
                <a:pos x="connsiteX4504" y="connsiteY4504"/>
              </a:cxn>
              <a:cxn ang="0">
                <a:pos x="connsiteX4505" y="connsiteY4505"/>
              </a:cxn>
              <a:cxn ang="0">
                <a:pos x="connsiteX4506" y="connsiteY4506"/>
              </a:cxn>
              <a:cxn ang="0">
                <a:pos x="connsiteX4507" y="connsiteY4507"/>
              </a:cxn>
              <a:cxn ang="0">
                <a:pos x="connsiteX4508" y="connsiteY4508"/>
              </a:cxn>
              <a:cxn ang="0">
                <a:pos x="connsiteX4509" y="connsiteY4509"/>
              </a:cxn>
              <a:cxn ang="0">
                <a:pos x="connsiteX4510" y="connsiteY4510"/>
              </a:cxn>
              <a:cxn ang="0">
                <a:pos x="connsiteX4511" y="connsiteY4511"/>
              </a:cxn>
              <a:cxn ang="0">
                <a:pos x="connsiteX4512" y="connsiteY4512"/>
              </a:cxn>
              <a:cxn ang="0">
                <a:pos x="connsiteX4513" y="connsiteY4513"/>
              </a:cxn>
              <a:cxn ang="0">
                <a:pos x="connsiteX4514" y="connsiteY4514"/>
              </a:cxn>
              <a:cxn ang="0">
                <a:pos x="connsiteX4515" y="connsiteY4515"/>
              </a:cxn>
              <a:cxn ang="0">
                <a:pos x="connsiteX4516" y="connsiteY4516"/>
              </a:cxn>
              <a:cxn ang="0">
                <a:pos x="connsiteX4517" y="connsiteY4517"/>
              </a:cxn>
              <a:cxn ang="0">
                <a:pos x="connsiteX4518" y="connsiteY4518"/>
              </a:cxn>
              <a:cxn ang="0">
                <a:pos x="connsiteX4519" y="connsiteY4519"/>
              </a:cxn>
              <a:cxn ang="0">
                <a:pos x="connsiteX4520" y="connsiteY4520"/>
              </a:cxn>
              <a:cxn ang="0">
                <a:pos x="connsiteX4521" y="connsiteY4521"/>
              </a:cxn>
              <a:cxn ang="0">
                <a:pos x="connsiteX4522" y="connsiteY4522"/>
              </a:cxn>
              <a:cxn ang="0">
                <a:pos x="connsiteX4523" y="connsiteY4523"/>
              </a:cxn>
              <a:cxn ang="0">
                <a:pos x="connsiteX4524" y="connsiteY4524"/>
              </a:cxn>
              <a:cxn ang="0">
                <a:pos x="connsiteX4525" y="connsiteY4525"/>
              </a:cxn>
              <a:cxn ang="0">
                <a:pos x="connsiteX4526" y="connsiteY4526"/>
              </a:cxn>
              <a:cxn ang="0">
                <a:pos x="connsiteX4527" y="connsiteY4527"/>
              </a:cxn>
            </a:cxnLst>
            <a:rect l="l" t="t" r="r" b="b"/>
            <a:pathLst>
              <a:path w="12191368" h="6738329">
                <a:moveTo>
                  <a:pt x="69136" y="0"/>
                </a:moveTo>
                <a:lnTo>
                  <a:pt x="87098" y="399"/>
                </a:lnTo>
                <a:lnTo>
                  <a:pt x="107454" y="1198"/>
                </a:lnTo>
                <a:lnTo>
                  <a:pt x="129408" y="2794"/>
                </a:lnTo>
                <a:lnTo>
                  <a:pt x="152958" y="5190"/>
                </a:lnTo>
                <a:lnTo>
                  <a:pt x="176907" y="7584"/>
                </a:lnTo>
                <a:lnTo>
                  <a:pt x="200457" y="10777"/>
                </a:lnTo>
                <a:lnTo>
                  <a:pt x="223608" y="14370"/>
                </a:lnTo>
                <a:lnTo>
                  <a:pt x="245960" y="18361"/>
                </a:lnTo>
                <a:lnTo>
                  <a:pt x="265518" y="21953"/>
                </a:lnTo>
                <a:lnTo>
                  <a:pt x="283081" y="25945"/>
                </a:lnTo>
                <a:lnTo>
                  <a:pt x="290266" y="27941"/>
                </a:lnTo>
                <a:lnTo>
                  <a:pt x="297052" y="29936"/>
                </a:lnTo>
                <a:lnTo>
                  <a:pt x="303039" y="31933"/>
                </a:lnTo>
                <a:lnTo>
                  <a:pt x="307429" y="33928"/>
                </a:lnTo>
                <a:lnTo>
                  <a:pt x="311022" y="35924"/>
                </a:lnTo>
                <a:lnTo>
                  <a:pt x="313417" y="37520"/>
                </a:lnTo>
                <a:lnTo>
                  <a:pt x="316610" y="41911"/>
                </a:lnTo>
                <a:lnTo>
                  <a:pt x="319005" y="46302"/>
                </a:lnTo>
                <a:lnTo>
                  <a:pt x="321799" y="51491"/>
                </a:lnTo>
                <a:lnTo>
                  <a:pt x="323795" y="56679"/>
                </a:lnTo>
                <a:lnTo>
                  <a:pt x="327786" y="66659"/>
                </a:lnTo>
                <a:lnTo>
                  <a:pt x="332177" y="77037"/>
                </a:lnTo>
                <a:lnTo>
                  <a:pt x="335769" y="81427"/>
                </a:lnTo>
                <a:lnTo>
                  <a:pt x="338963" y="85818"/>
                </a:lnTo>
                <a:lnTo>
                  <a:pt x="342156" y="88612"/>
                </a:lnTo>
                <a:lnTo>
                  <a:pt x="344950" y="91406"/>
                </a:lnTo>
                <a:lnTo>
                  <a:pt x="347744" y="93002"/>
                </a:lnTo>
                <a:lnTo>
                  <a:pt x="350538" y="94599"/>
                </a:lnTo>
                <a:lnTo>
                  <a:pt x="352933" y="95398"/>
                </a:lnTo>
                <a:lnTo>
                  <a:pt x="355727" y="95797"/>
                </a:lnTo>
                <a:lnTo>
                  <a:pt x="358122" y="95398"/>
                </a:lnTo>
                <a:lnTo>
                  <a:pt x="360118" y="94999"/>
                </a:lnTo>
                <a:lnTo>
                  <a:pt x="362512" y="94200"/>
                </a:lnTo>
                <a:lnTo>
                  <a:pt x="364509" y="93002"/>
                </a:lnTo>
                <a:lnTo>
                  <a:pt x="369298" y="89809"/>
                </a:lnTo>
                <a:lnTo>
                  <a:pt x="373289" y="85818"/>
                </a:lnTo>
                <a:lnTo>
                  <a:pt x="381671" y="76238"/>
                </a:lnTo>
                <a:lnTo>
                  <a:pt x="386062" y="71847"/>
                </a:lnTo>
                <a:lnTo>
                  <a:pt x="390453" y="67856"/>
                </a:lnTo>
                <a:lnTo>
                  <a:pt x="392848" y="66259"/>
                </a:lnTo>
                <a:lnTo>
                  <a:pt x="395243" y="64662"/>
                </a:lnTo>
                <a:lnTo>
                  <a:pt x="397637" y="63465"/>
                </a:lnTo>
                <a:lnTo>
                  <a:pt x="400831" y="62667"/>
                </a:lnTo>
                <a:lnTo>
                  <a:pt x="403625" y="62268"/>
                </a:lnTo>
                <a:lnTo>
                  <a:pt x="406419" y="62268"/>
                </a:lnTo>
                <a:lnTo>
                  <a:pt x="409613" y="62667"/>
                </a:lnTo>
                <a:lnTo>
                  <a:pt x="412805" y="63465"/>
                </a:lnTo>
                <a:lnTo>
                  <a:pt x="409613" y="69852"/>
                </a:lnTo>
                <a:lnTo>
                  <a:pt x="407616" y="76238"/>
                </a:lnTo>
                <a:lnTo>
                  <a:pt x="406419" y="81826"/>
                </a:lnTo>
                <a:lnTo>
                  <a:pt x="406020" y="87415"/>
                </a:lnTo>
                <a:lnTo>
                  <a:pt x="406419" y="92204"/>
                </a:lnTo>
                <a:lnTo>
                  <a:pt x="407616" y="96994"/>
                </a:lnTo>
                <a:lnTo>
                  <a:pt x="409213" y="100985"/>
                </a:lnTo>
                <a:lnTo>
                  <a:pt x="411608" y="104977"/>
                </a:lnTo>
                <a:lnTo>
                  <a:pt x="414402" y="108968"/>
                </a:lnTo>
                <a:lnTo>
                  <a:pt x="417595" y="112561"/>
                </a:lnTo>
                <a:lnTo>
                  <a:pt x="421188" y="116153"/>
                </a:lnTo>
                <a:lnTo>
                  <a:pt x="425179" y="119346"/>
                </a:lnTo>
                <a:lnTo>
                  <a:pt x="433960" y="125334"/>
                </a:lnTo>
                <a:lnTo>
                  <a:pt x="443141" y="131321"/>
                </a:lnTo>
                <a:lnTo>
                  <a:pt x="452721" y="137308"/>
                </a:lnTo>
                <a:lnTo>
                  <a:pt x="461502" y="143295"/>
                </a:lnTo>
                <a:lnTo>
                  <a:pt x="465893" y="146489"/>
                </a:lnTo>
                <a:lnTo>
                  <a:pt x="469884" y="150480"/>
                </a:lnTo>
                <a:lnTo>
                  <a:pt x="473477" y="154072"/>
                </a:lnTo>
                <a:lnTo>
                  <a:pt x="476670" y="157665"/>
                </a:lnTo>
                <a:lnTo>
                  <a:pt x="479064" y="162055"/>
                </a:lnTo>
                <a:lnTo>
                  <a:pt x="481460" y="166447"/>
                </a:lnTo>
                <a:lnTo>
                  <a:pt x="483056" y="170837"/>
                </a:lnTo>
                <a:lnTo>
                  <a:pt x="483854" y="176026"/>
                </a:lnTo>
                <a:lnTo>
                  <a:pt x="484254" y="181614"/>
                </a:lnTo>
                <a:lnTo>
                  <a:pt x="483854" y="187601"/>
                </a:lnTo>
                <a:lnTo>
                  <a:pt x="482657" y="193988"/>
                </a:lnTo>
                <a:lnTo>
                  <a:pt x="480262" y="200375"/>
                </a:lnTo>
                <a:lnTo>
                  <a:pt x="485451" y="225520"/>
                </a:lnTo>
                <a:lnTo>
                  <a:pt x="489443" y="250268"/>
                </a:lnTo>
                <a:lnTo>
                  <a:pt x="493434" y="274616"/>
                </a:lnTo>
                <a:lnTo>
                  <a:pt x="496627" y="299763"/>
                </a:lnTo>
                <a:lnTo>
                  <a:pt x="499022" y="324510"/>
                </a:lnTo>
                <a:lnTo>
                  <a:pt x="499821" y="336884"/>
                </a:lnTo>
                <a:lnTo>
                  <a:pt x="500220" y="349656"/>
                </a:lnTo>
                <a:lnTo>
                  <a:pt x="500619" y="362031"/>
                </a:lnTo>
                <a:lnTo>
                  <a:pt x="500619" y="374803"/>
                </a:lnTo>
                <a:lnTo>
                  <a:pt x="500220" y="387575"/>
                </a:lnTo>
                <a:lnTo>
                  <a:pt x="499821" y="399950"/>
                </a:lnTo>
                <a:lnTo>
                  <a:pt x="503013" y="425895"/>
                </a:lnTo>
                <a:lnTo>
                  <a:pt x="505808" y="451840"/>
                </a:lnTo>
                <a:lnTo>
                  <a:pt x="508203" y="477385"/>
                </a:lnTo>
                <a:lnTo>
                  <a:pt x="509799" y="503330"/>
                </a:lnTo>
                <a:lnTo>
                  <a:pt x="511396" y="529274"/>
                </a:lnTo>
                <a:lnTo>
                  <a:pt x="512593" y="555219"/>
                </a:lnTo>
                <a:lnTo>
                  <a:pt x="512992" y="581164"/>
                </a:lnTo>
                <a:lnTo>
                  <a:pt x="513790" y="606710"/>
                </a:lnTo>
                <a:lnTo>
                  <a:pt x="514589" y="658600"/>
                </a:lnTo>
                <a:lnTo>
                  <a:pt x="514989" y="710888"/>
                </a:lnTo>
                <a:lnTo>
                  <a:pt x="515787" y="762379"/>
                </a:lnTo>
                <a:lnTo>
                  <a:pt x="516585" y="788324"/>
                </a:lnTo>
                <a:lnTo>
                  <a:pt x="517782" y="814668"/>
                </a:lnTo>
                <a:lnTo>
                  <a:pt x="534547" y="1345538"/>
                </a:lnTo>
                <a:lnTo>
                  <a:pt x="552509" y="1345937"/>
                </a:lnTo>
                <a:lnTo>
                  <a:pt x="560492" y="1310813"/>
                </a:lnTo>
                <a:lnTo>
                  <a:pt x="568475" y="1275289"/>
                </a:lnTo>
                <a:lnTo>
                  <a:pt x="575659" y="1240162"/>
                </a:lnTo>
                <a:lnTo>
                  <a:pt x="582844" y="1204639"/>
                </a:lnTo>
                <a:lnTo>
                  <a:pt x="611183" y="1062940"/>
                </a:lnTo>
                <a:lnTo>
                  <a:pt x="618368" y="1027416"/>
                </a:lnTo>
                <a:lnTo>
                  <a:pt x="625553" y="992290"/>
                </a:lnTo>
                <a:lnTo>
                  <a:pt x="633935" y="956766"/>
                </a:lnTo>
                <a:lnTo>
                  <a:pt x="641919" y="921641"/>
                </a:lnTo>
                <a:lnTo>
                  <a:pt x="650301" y="886914"/>
                </a:lnTo>
                <a:lnTo>
                  <a:pt x="659880" y="851789"/>
                </a:lnTo>
                <a:lnTo>
                  <a:pt x="669859" y="817063"/>
                </a:lnTo>
                <a:lnTo>
                  <a:pt x="680237" y="782337"/>
                </a:lnTo>
                <a:lnTo>
                  <a:pt x="679039" y="767568"/>
                </a:lnTo>
                <a:lnTo>
                  <a:pt x="678640" y="753598"/>
                </a:lnTo>
                <a:lnTo>
                  <a:pt x="679039" y="738829"/>
                </a:lnTo>
                <a:lnTo>
                  <a:pt x="680636" y="724859"/>
                </a:lnTo>
                <a:lnTo>
                  <a:pt x="682631" y="710888"/>
                </a:lnTo>
                <a:lnTo>
                  <a:pt x="685426" y="696519"/>
                </a:lnTo>
                <a:lnTo>
                  <a:pt x="689417" y="682549"/>
                </a:lnTo>
                <a:lnTo>
                  <a:pt x="695006" y="668578"/>
                </a:lnTo>
                <a:lnTo>
                  <a:pt x="694606" y="663390"/>
                </a:lnTo>
                <a:lnTo>
                  <a:pt x="694606" y="658200"/>
                </a:lnTo>
                <a:lnTo>
                  <a:pt x="695006" y="653410"/>
                </a:lnTo>
                <a:lnTo>
                  <a:pt x="695405" y="648222"/>
                </a:lnTo>
                <a:lnTo>
                  <a:pt x="696602" y="643432"/>
                </a:lnTo>
                <a:lnTo>
                  <a:pt x="697799" y="638642"/>
                </a:lnTo>
                <a:lnTo>
                  <a:pt x="699396" y="633852"/>
                </a:lnTo>
                <a:lnTo>
                  <a:pt x="700993" y="629462"/>
                </a:lnTo>
                <a:lnTo>
                  <a:pt x="704984" y="620680"/>
                </a:lnTo>
                <a:lnTo>
                  <a:pt x="709774" y="612298"/>
                </a:lnTo>
                <a:lnTo>
                  <a:pt x="714963" y="603517"/>
                </a:lnTo>
                <a:lnTo>
                  <a:pt x="720152" y="595135"/>
                </a:lnTo>
                <a:lnTo>
                  <a:pt x="726139" y="586752"/>
                </a:lnTo>
                <a:lnTo>
                  <a:pt x="731328" y="577971"/>
                </a:lnTo>
                <a:lnTo>
                  <a:pt x="736118" y="569190"/>
                </a:lnTo>
                <a:lnTo>
                  <a:pt x="740509" y="560009"/>
                </a:lnTo>
                <a:lnTo>
                  <a:pt x="743702" y="550829"/>
                </a:lnTo>
                <a:lnTo>
                  <a:pt x="745299" y="546039"/>
                </a:lnTo>
                <a:lnTo>
                  <a:pt x="746496" y="540850"/>
                </a:lnTo>
                <a:lnTo>
                  <a:pt x="747295" y="535661"/>
                </a:lnTo>
                <a:lnTo>
                  <a:pt x="748093" y="530872"/>
                </a:lnTo>
                <a:lnTo>
                  <a:pt x="748093" y="525283"/>
                </a:lnTo>
                <a:lnTo>
                  <a:pt x="748093" y="520094"/>
                </a:lnTo>
                <a:lnTo>
                  <a:pt x="748093" y="515304"/>
                </a:lnTo>
                <a:lnTo>
                  <a:pt x="748891" y="511312"/>
                </a:lnTo>
                <a:lnTo>
                  <a:pt x="750487" y="507720"/>
                </a:lnTo>
                <a:lnTo>
                  <a:pt x="752483" y="505326"/>
                </a:lnTo>
                <a:lnTo>
                  <a:pt x="755278" y="503330"/>
                </a:lnTo>
                <a:lnTo>
                  <a:pt x="758470" y="502531"/>
                </a:lnTo>
                <a:lnTo>
                  <a:pt x="761663" y="501733"/>
                </a:lnTo>
                <a:lnTo>
                  <a:pt x="765655" y="501334"/>
                </a:lnTo>
                <a:lnTo>
                  <a:pt x="769647" y="501733"/>
                </a:lnTo>
                <a:lnTo>
                  <a:pt x="773639" y="501733"/>
                </a:lnTo>
                <a:lnTo>
                  <a:pt x="782021" y="502931"/>
                </a:lnTo>
                <a:lnTo>
                  <a:pt x="790802" y="504128"/>
                </a:lnTo>
                <a:lnTo>
                  <a:pt x="798385" y="504927"/>
                </a:lnTo>
                <a:lnTo>
                  <a:pt x="849078" y="505326"/>
                </a:lnTo>
                <a:lnTo>
                  <a:pt x="900169" y="505725"/>
                </a:lnTo>
                <a:lnTo>
                  <a:pt x="1002352" y="506124"/>
                </a:lnTo>
                <a:lnTo>
                  <a:pt x="999957" y="494948"/>
                </a:lnTo>
                <a:lnTo>
                  <a:pt x="999558" y="490158"/>
                </a:lnTo>
                <a:lnTo>
                  <a:pt x="999159" y="485768"/>
                </a:lnTo>
                <a:lnTo>
                  <a:pt x="999159" y="482175"/>
                </a:lnTo>
                <a:lnTo>
                  <a:pt x="999159" y="478583"/>
                </a:lnTo>
                <a:lnTo>
                  <a:pt x="999957" y="475389"/>
                </a:lnTo>
                <a:lnTo>
                  <a:pt x="1000755" y="472595"/>
                </a:lnTo>
                <a:lnTo>
                  <a:pt x="1001553" y="470600"/>
                </a:lnTo>
                <a:lnTo>
                  <a:pt x="1003151" y="468604"/>
                </a:lnTo>
                <a:lnTo>
                  <a:pt x="1004348" y="467007"/>
                </a:lnTo>
                <a:lnTo>
                  <a:pt x="1005944" y="465809"/>
                </a:lnTo>
                <a:lnTo>
                  <a:pt x="1007940" y="465011"/>
                </a:lnTo>
                <a:lnTo>
                  <a:pt x="1009936" y="464213"/>
                </a:lnTo>
                <a:lnTo>
                  <a:pt x="1011932" y="463814"/>
                </a:lnTo>
                <a:lnTo>
                  <a:pt x="1014327" y="463415"/>
                </a:lnTo>
                <a:lnTo>
                  <a:pt x="1019515" y="463415"/>
                </a:lnTo>
                <a:lnTo>
                  <a:pt x="1025103" y="464213"/>
                </a:lnTo>
                <a:lnTo>
                  <a:pt x="1030692" y="465410"/>
                </a:lnTo>
                <a:lnTo>
                  <a:pt x="1036280" y="466608"/>
                </a:lnTo>
                <a:lnTo>
                  <a:pt x="1047855" y="469003"/>
                </a:lnTo>
                <a:lnTo>
                  <a:pt x="1053443" y="469801"/>
                </a:lnTo>
                <a:lnTo>
                  <a:pt x="1058632" y="470200"/>
                </a:lnTo>
                <a:lnTo>
                  <a:pt x="1072603" y="469402"/>
                </a:lnTo>
                <a:lnTo>
                  <a:pt x="1086972" y="467806"/>
                </a:lnTo>
                <a:lnTo>
                  <a:pt x="1101342" y="465410"/>
                </a:lnTo>
                <a:lnTo>
                  <a:pt x="1115312" y="462616"/>
                </a:lnTo>
                <a:lnTo>
                  <a:pt x="1144050" y="457427"/>
                </a:lnTo>
                <a:lnTo>
                  <a:pt x="1158420" y="455432"/>
                </a:lnTo>
                <a:lnTo>
                  <a:pt x="1172790" y="453835"/>
                </a:lnTo>
                <a:lnTo>
                  <a:pt x="1179575" y="453436"/>
                </a:lnTo>
                <a:lnTo>
                  <a:pt x="1187159" y="453037"/>
                </a:lnTo>
                <a:lnTo>
                  <a:pt x="1193944" y="453037"/>
                </a:lnTo>
                <a:lnTo>
                  <a:pt x="1200730" y="453436"/>
                </a:lnTo>
                <a:lnTo>
                  <a:pt x="1207915" y="454234"/>
                </a:lnTo>
                <a:lnTo>
                  <a:pt x="1215100" y="455032"/>
                </a:lnTo>
                <a:lnTo>
                  <a:pt x="1221885" y="456629"/>
                </a:lnTo>
                <a:lnTo>
                  <a:pt x="1228671" y="458225"/>
                </a:lnTo>
                <a:lnTo>
                  <a:pt x="1235456" y="460621"/>
                </a:lnTo>
                <a:lnTo>
                  <a:pt x="1242242" y="463016"/>
                </a:lnTo>
                <a:lnTo>
                  <a:pt x="1249027" y="466208"/>
                </a:lnTo>
                <a:lnTo>
                  <a:pt x="1255813" y="469801"/>
                </a:lnTo>
                <a:lnTo>
                  <a:pt x="1262599" y="474192"/>
                </a:lnTo>
                <a:lnTo>
                  <a:pt x="1268985" y="479381"/>
                </a:lnTo>
                <a:lnTo>
                  <a:pt x="1275371" y="484569"/>
                </a:lnTo>
                <a:lnTo>
                  <a:pt x="1282157" y="490557"/>
                </a:lnTo>
                <a:lnTo>
                  <a:pt x="1310896" y="513708"/>
                </a:lnTo>
                <a:lnTo>
                  <a:pt x="1318879" y="510115"/>
                </a:lnTo>
                <a:lnTo>
                  <a:pt x="1326862" y="507321"/>
                </a:lnTo>
                <a:lnTo>
                  <a:pt x="1334047" y="505326"/>
                </a:lnTo>
                <a:lnTo>
                  <a:pt x="1341631" y="503729"/>
                </a:lnTo>
                <a:lnTo>
                  <a:pt x="1349215" y="502931"/>
                </a:lnTo>
                <a:lnTo>
                  <a:pt x="1355999" y="502132"/>
                </a:lnTo>
                <a:lnTo>
                  <a:pt x="1362785" y="502132"/>
                </a:lnTo>
                <a:lnTo>
                  <a:pt x="1369571" y="502531"/>
                </a:lnTo>
                <a:lnTo>
                  <a:pt x="1375958" y="503330"/>
                </a:lnTo>
                <a:lnTo>
                  <a:pt x="1382743" y="504528"/>
                </a:lnTo>
                <a:lnTo>
                  <a:pt x="1388730" y="506124"/>
                </a:lnTo>
                <a:lnTo>
                  <a:pt x="1394718" y="508519"/>
                </a:lnTo>
                <a:lnTo>
                  <a:pt x="1400305" y="511712"/>
                </a:lnTo>
                <a:lnTo>
                  <a:pt x="1405495" y="514905"/>
                </a:lnTo>
                <a:lnTo>
                  <a:pt x="1411083" y="518098"/>
                </a:lnTo>
                <a:lnTo>
                  <a:pt x="1416272" y="522090"/>
                </a:lnTo>
                <a:lnTo>
                  <a:pt x="1420663" y="526480"/>
                </a:lnTo>
                <a:lnTo>
                  <a:pt x="1425053" y="531271"/>
                </a:lnTo>
                <a:lnTo>
                  <a:pt x="1429444" y="536459"/>
                </a:lnTo>
                <a:lnTo>
                  <a:pt x="1433036" y="542447"/>
                </a:lnTo>
                <a:lnTo>
                  <a:pt x="1436629" y="548833"/>
                </a:lnTo>
                <a:lnTo>
                  <a:pt x="1440221" y="555219"/>
                </a:lnTo>
                <a:lnTo>
                  <a:pt x="1443414" y="562005"/>
                </a:lnTo>
                <a:lnTo>
                  <a:pt x="1446209" y="569190"/>
                </a:lnTo>
                <a:lnTo>
                  <a:pt x="1448603" y="577173"/>
                </a:lnTo>
                <a:lnTo>
                  <a:pt x="1450599" y="585156"/>
                </a:lnTo>
                <a:lnTo>
                  <a:pt x="1452594" y="593139"/>
                </a:lnTo>
                <a:lnTo>
                  <a:pt x="1454191" y="601920"/>
                </a:lnTo>
                <a:lnTo>
                  <a:pt x="1454990" y="611101"/>
                </a:lnTo>
                <a:lnTo>
                  <a:pt x="1455788" y="620680"/>
                </a:lnTo>
                <a:lnTo>
                  <a:pt x="1456187" y="630260"/>
                </a:lnTo>
                <a:lnTo>
                  <a:pt x="1456187" y="640239"/>
                </a:lnTo>
                <a:lnTo>
                  <a:pt x="1458582" y="649020"/>
                </a:lnTo>
                <a:lnTo>
                  <a:pt x="1460977" y="657402"/>
                </a:lnTo>
                <a:lnTo>
                  <a:pt x="1462573" y="666184"/>
                </a:lnTo>
                <a:lnTo>
                  <a:pt x="1463771" y="674566"/>
                </a:lnTo>
                <a:lnTo>
                  <a:pt x="1464170" y="683746"/>
                </a:lnTo>
                <a:lnTo>
                  <a:pt x="1463771" y="692128"/>
                </a:lnTo>
                <a:lnTo>
                  <a:pt x="1463372" y="696519"/>
                </a:lnTo>
                <a:lnTo>
                  <a:pt x="1462573" y="700910"/>
                </a:lnTo>
                <a:lnTo>
                  <a:pt x="1461376" y="705300"/>
                </a:lnTo>
                <a:lnTo>
                  <a:pt x="1460178" y="710090"/>
                </a:lnTo>
                <a:lnTo>
                  <a:pt x="1463372" y="718872"/>
                </a:lnTo>
                <a:lnTo>
                  <a:pt x="1466166" y="727653"/>
                </a:lnTo>
                <a:lnTo>
                  <a:pt x="1467762" y="736833"/>
                </a:lnTo>
                <a:lnTo>
                  <a:pt x="1468561" y="741224"/>
                </a:lnTo>
                <a:lnTo>
                  <a:pt x="1468960" y="746014"/>
                </a:lnTo>
                <a:lnTo>
                  <a:pt x="1469359" y="750404"/>
                </a:lnTo>
                <a:lnTo>
                  <a:pt x="1468960" y="755194"/>
                </a:lnTo>
                <a:lnTo>
                  <a:pt x="1468561" y="759585"/>
                </a:lnTo>
                <a:lnTo>
                  <a:pt x="1468161" y="763976"/>
                </a:lnTo>
                <a:lnTo>
                  <a:pt x="1466964" y="768366"/>
                </a:lnTo>
                <a:lnTo>
                  <a:pt x="1465368" y="773156"/>
                </a:lnTo>
                <a:lnTo>
                  <a:pt x="1463372" y="777946"/>
                </a:lnTo>
                <a:lnTo>
                  <a:pt x="1460977" y="782337"/>
                </a:lnTo>
                <a:lnTo>
                  <a:pt x="1479737" y="890905"/>
                </a:lnTo>
                <a:lnTo>
                  <a:pt x="1488518" y="890905"/>
                </a:lnTo>
                <a:lnTo>
                  <a:pt x="1497699" y="891704"/>
                </a:lnTo>
                <a:lnTo>
                  <a:pt x="1569945" y="600723"/>
                </a:lnTo>
                <a:lnTo>
                  <a:pt x="1576730" y="577173"/>
                </a:lnTo>
                <a:lnTo>
                  <a:pt x="1582718" y="552824"/>
                </a:lnTo>
                <a:lnTo>
                  <a:pt x="1594293" y="504528"/>
                </a:lnTo>
                <a:lnTo>
                  <a:pt x="1605470" y="456629"/>
                </a:lnTo>
                <a:lnTo>
                  <a:pt x="1617843" y="408332"/>
                </a:lnTo>
                <a:lnTo>
                  <a:pt x="1623831" y="384782"/>
                </a:lnTo>
                <a:lnTo>
                  <a:pt x="1630616" y="360832"/>
                </a:lnTo>
                <a:lnTo>
                  <a:pt x="1637800" y="336884"/>
                </a:lnTo>
                <a:lnTo>
                  <a:pt x="1645784" y="313733"/>
                </a:lnTo>
                <a:lnTo>
                  <a:pt x="1653767" y="290183"/>
                </a:lnTo>
                <a:lnTo>
                  <a:pt x="1662947" y="267032"/>
                </a:lnTo>
                <a:lnTo>
                  <a:pt x="1672926" y="243882"/>
                </a:lnTo>
                <a:lnTo>
                  <a:pt x="1683305" y="221529"/>
                </a:lnTo>
                <a:lnTo>
                  <a:pt x="1685699" y="210353"/>
                </a:lnTo>
                <a:lnTo>
                  <a:pt x="1688493" y="199975"/>
                </a:lnTo>
                <a:lnTo>
                  <a:pt x="1691686" y="190395"/>
                </a:lnTo>
                <a:lnTo>
                  <a:pt x="1695279" y="180815"/>
                </a:lnTo>
                <a:lnTo>
                  <a:pt x="1699270" y="172833"/>
                </a:lnTo>
                <a:lnTo>
                  <a:pt x="1703661" y="165249"/>
                </a:lnTo>
                <a:lnTo>
                  <a:pt x="1706854" y="162055"/>
                </a:lnTo>
                <a:lnTo>
                  <a:pt x="1709649" y="158863"/>
                </a:lnTo>
                <a:lnTo>
                  <a:pt x="1712442" y="155670"/>
                </a:lnTo>
                <a:lnTo>
                  <a:pt x="1715236" y="152875"/>
                </a:lnTo>
                <a:lnTo>
                  <a:pt x="1718429" y="150480"/>
                </a:lnTo>
                <a:lnTo>
                  <a:pt x="1722022" y="148086"/>
                </a:lnTo>
                <a:lnTo>
                  <a:pt x="1725215" y="146089"/>
                </a:lnTo>
                <a:lnTo>
                  <a:pt x="1729207" y="144094"/>
                </a:lnTo>
                <a:lnTo>
                  <a:pt x="1733198" y="142896"/>
                </a:lnTo>
                <a:lnTo>
                  <a:pt x="1737588" y="141699"/>
                </a:lnTo>
                <a:lnTo>
                  <a:pt x="1741979" y="140502"/>
                </a:lnTo>
                <a:lnTo>
                  <a:pt x="1746369" y="140103"/>
                </a:lnTo>
                <a:lnTo>
                  <a:pt x="1751160" y="139703"/>
                </a:lnTo>
                <a:lnTo>
                  <a:pt x="1756349" y="139703"/>
                </a:lnTo>
                <a:lnTo>
                  <a:pt x="1761537" y="140103"/>
                </a:lnTo>
                <a:lnTo>
                  <a:pt x="1767126" y="140502"/>
                </a:lnTo>
                <a:lnTo>
                  <a:pt x="1773113" y="141699"/>
                </a:lnTo>
                <a:lnTo>
                  <a:pt x="1779100" y="142896"/>
                </a:lnTo>
                <a:lnTo>
                  <a:pt x="1785487" y="144493"/>
                </a:lnTo>
                <a:lnTo>
                  <a:pt x="1791874" y="146489"/>
                </a:lnTo>
                <a:lnTo>
                  <a:pt x="1797062" y="147687"/>
                </a:lnTo>
                <a:lnTo>
                  <a:pt x="1801852" y="149283"/>
                </a:lnTo>
                <a:lnTo>
                  <a:pt x="1807440" y="150081"/>
                </a:lnTo>
                <a:lnTo>
                  <a:pt x="1812629" y="150480"/>
                </a:lnTo>
                <a:lnTo>
                  <a:pt x="1823406" y="150879"/>
                </a:lnTo>
                <a:lnTo>
                  <a:pt x="1834184" y="150879"/>
                </a:lnTo>
                <a:lnTo>
                  <a:pt x="1856536" y="149283"/>
                </a:lnTo>
                <a:lnTo>
                  <a:pt x="1868111" y="148884"/>
                </a:lnTo>
                <a:lnTo>
                  <a:pt x="1878489" y="148086"/>
                </a:lnTo>
                <a:lnTo>
                  <a:pt x="1891661" y="145690"/>
                </a:lnTo>
                <a:lnTo>
                  <a:pt x="1904833" y="144094"/>
                </a:lnTo>
                <a:lnTo>
                  <a:pt x="1917207" y="143695"/>
                </a:lnTo>
                <a:lnTo>
                  <a:pt x="1929181" y="144094"/>
                </a:lnTo>
                <a:lnTo>
                  <a:pt x="1941555" y="145291"/>
                </a:lnTo>
                <a:lnTo>
                  <a:pt x="1952731" y="147287"/>
                </a:lnTo>
                <a:lnTo>
                  <a:pt x="1963508" y="150879"/>
                </a:lnTo>
                <a:lnTo>
                  <a:pt x="1974684" y="154871"/>
                </a:lnTo>
                <a:lnTo>
                  <a:pt x="1984664" y="159661"/>
                </a:lnTo>
                <a:lnTo>
                  <a:pt x="1994642" y="165249"/>
                </a:lnTo>
                <a:lnTo>
                  <a:pt x="2004222" y="171635"/>
                </a:lnTo>
                <a:lnTo>
                  <a:pt x="2013402" y="178820"/>
                </a:lnTo>
                <a:lnTo>
                  <a:pt x="2022184" y="187601"/>
                </a:lnTo>
                <a:lnTo>
                  <a:pt x="2030566" y="196383"/>
                </a:lnTo>
                <a:lnTo>
                  <a:pt x="2039347" y="206361"/>
                </a:lnTo>
                <a:lnTo>
                  <a:pt x="2046931" y="217538"/>
                </a:lnTo>
                <a:lnTo>
                  <a:pt x="2052519" y="209555"/>
                </a:lnTo>
                <a:lnTo>
                  <a:pt x="2058905" y="201572"/>
                </a:lnTo>
                <a:lnTo>
                  <a:pt x="2066090" y="193988"/>
                </a:lnTo>
                <a:lnTo>
                  <a:pt x="2069283" y="190795"/>
                </a:lnTo>
                <a:lnTo>
                  <a:pt x="2072875" y="188000"/>
                </a:lnTo>
                <a:lnTo>
                  <a:pt x="2076468" y="185207"/>
                </a:lnTo>
                <a:lnTo>
                  <a:pt x="2080060" y="183610"/>
                </a:lnTo>
                <a:lnTo>
                  <a:pt x="2083653" y="182413"/>
                </a:lnTo>
                <a:lnTo>
                  <a:pt x="2087245" y="182413"/>
                </a:lnTo>
                <a:lnTo>
                  <a:pt x="2089241" y="182413"/>
                </a:lnTo>
                <a:lnTo>
                  <a:pt x="2090837" y="182812"/>
                </a:lnTo>
                <a:lnTo>
                  <a:pt x="2092434" y="183610"/>
                </a:lnTo>
                <a:lnTo>
                  <a:pt x="2094430" y="184807"/>
                </a:lnTo>
                <a:lnTo>
                  <a:pt x="2096426" y="186005"/>
                </a:lnTo>
                <a:lnTo>
                  <a:pt x="2098022" y="187601"/>
                </a:lnTo>
                <a:lnTo>
                  <a:pt x="2101216" y="191593"/>
                </a:lnTo>
                <a:lnTo>
                  <a:pt x="2104409" y="195584"/>
                </a:lnTo>
                <a:lnTo>
                  <a:pt x="2107602" y="199975"/>
                </a:lnTo>
                <a:lnTo>
                  <a:pt x="2114786" y="207958"/>
                </a:lnTo>
                <a:lnTo>
                  <a:pt x="2122770" y="215941"/>
                </a:lnTo>
                <a:lnTo>
                  <a:pt x="2131551" y="223525"/>
                </a:lnTo>
                <a:lnTo>
                  <a:pt x="2148315" y="239092"/>
                </a:lnTo>
                <a:lnTo>
                  <a:pt x="2156698" y="247474"/>
                </a:lnTo>
                <a:lnTo>
                  <a:pt x="2164282" y="255457"/>
                </a:lnTo>
                <a:lnTo>
                  <a:pt x="2167873" y="259847"/>
                </a:lnTo>
                <a:lnTo>
                  <a:pt x="2171066" y="264239"/>
                </a:lnTo>
                <a:lnTo>
                  <a:pt x="2173861" y="268629"/>
                </a:lnTo>
                <a:lnTo>
                  <a:pt x="2176256" y="273419"/>
                </a:lnTo>
                <a:lnTo>
                  <a:pt x="2178650" y="278208"/>
                </a:lnTo>
                <a:lnTo>
                  <a:pt x="2180247" y="283398"/>
                </a:lnTo>
                <a:lnTo>
                  <a:pt x="2181844" y="288587"/>
                </a:lnTo>
                <a:lnTo>
                  <a:pt x="2183042" y="293775"/>
                </a:lnTo>
                <a:lnTo>
                  <a:pt x="2183440" y="299364"/>
                </a:lnTo>
                <a:lnTo>
                  <a:pt x="2183440" y="304951"/>
                </a:lnTo>
                <a:lnTo>
                  <a:pt x="2183042" y="310939"/>
                </a:lnTo>
                <a:lnTo>
                  <a:pt x="2181844" y="317725"/>
                </a:lnTo>
                <a:lnTo>
                  <a:pt x="2180247" y="324111"/>
                </a:lnTo>
                <a:lnTo>
                  <a:pt x="2177852" y="330896"/>
                </a:lnTo>
                <a:lnTo>
                  <a:pt x="2175058" y="337682"/>
                </a:lnTo>
                <a:lnTo>
                  <a:pt x="2171466" y="344867"/>
                </a:lnTo>
                <a:lnTo>
                  <a:pt x="2174659" y="352051"/>
                </a:lnTo>
                <a:lnTo>
                  <a:pt x="2177453" y="358438"/>
                </a:lnTo>
                <a:lnTo>
                  <a:pt x="2180247" y="364824"/>
                </a:lnTo>
                <a:lnTo>
                  <a:pt x="2182642" y="371211"/>
                </a:lnTo>
                <a:lnTo>
                  <a:pt x="2186634" y="385181"/>
                </a:lnTo>
                <a:lnTo>
                  <a:pt x="2190226" y="398353"/>
                </a:lnTo>
                <a:lnTo>
                  <a:pt x="2192621" y="412323"/>
                </a:lnTo>
                <a:lnTo>
                  <a:pt x="2195415" y="425895"/>
                </a:lnTo>
                <a:lnTo>
                  <a:pt x="2196613" y="439465"/>
                </a:lnTo>
                <a:lnTo>
                  <a:pt x="2197810" y="453436"/>
                </a:lnTo>
                <a:lnTo>
                  <a:pt x="2199407" y="481376"/>
                </a:lnTo>
                <a:lnTo>
                  <a:pt x="2201003" y="508519"/>
                </a:lnTo>
                <a:lnTo>
                  <a:pt x="2201801" y="522888"/>
                </a:lnTo>
                <a:lnTo>
                  <a:pt x="2202600" y="536459"/>
                </a:lnTo>
                <a:lnTo>
                  <a:pt x="2203797" y="550430"/>
                </a:lnTo>
                <a:lnTo>
                  <a:pt x="2205793" y="564000"/>
                </a:lnTo>
                <a:lnTo>
                  <a:pt x="2227347" y="567194"/>
                </a:lnTo>
                <a:lnTo>
                  <a:pt x="2242514" y="564000"/>
                </a:lnTo>
                <a:lnTo>
                  <a:pt x="2257682" y="560808"/>
                </a:lnTo>
                <a:lnTo>
                  <a:pt x="2273250" y="558413"/>
                </a:lnTo>
                <a:lnTo>
                  <a:pt x="2288418" y="556816"/>
                </a:lnTo>
                <a:lnTo>
                  <a:pt x="2296401" y="556018"/>
                </a:lnTo>
                <a:lnTo>
                  <a:pt x="2303984" y="556018"/>
                </a:lnTo>
                <a:lnTo>
                  <a:pt x="2311568" y="556018"/>
                </a:lnTo>
                <a:lnTo>
                  <a:pt x="2319152" y="556816"/>
                </a:lnTo>
                <a:lnTo>
                  <a:pt x="2327135" y="557615"/>
                </a:lnTo>
                <a:lnTo>
                  <a:pt x="2334719" y="558812"/>
                </a:lnTo>
                <a:lnTo>
                  <a:pt x="2342303" y="560808"/>
                </a:lnTo>
                <a:lnTo>
                  <a:pt x="2350286" y="563202"/>
                </a:lnTo>
                <a:lnTo>
                  <a:pt x="2354676" y="560808"/>
                </a:lnTo>
                <a:lnTo>
                  <a:pt x="2359866" y="558812"/>
                </a:lnTo>
                <a:lnTo>
                  <a:pt x="2364256" y="557615"/>
                </a:lnTo>
                <a:lnTo>
                  <a:pt x="2368647" y="556417"/>
                </a:lnTo>
                <a:lnTo>
                  <a:pt x="2373436" y="556018"/>
                </a:lnTo>
                <a:lnTo>
                  <a:pt x="2377827" y="555618"/>
                </a:lnTo>
                <a:lnTo>
                  <a:pt x="2382218" y="555618"/>
                </a:lnTo>
                <a:lnTo>
                  <a:pt x="2387008" y="556018"/>
                </a:lnTo>
                <a:lnTo>
                  <a:pt x="2396188" y="557615"/>
                </a:lnTo>
                <a:lnTo>
                  <a:pt x="2405369" y="559610"/>
                </a:lnTo>
                <a:lnTo>
                  <a:pt x="2423729" y="564400"/>
                </a:lnTo>
                <a:lnTo>
                  <a:pt x="2441292" y="566396"/>
                </a:lnTo>
                <a:lnTo>
                  <a:pt x="2458855" y="569190"/>
                </a:lnTo>
                <a:lnTo>
                  <a:pt x="2467636" y="571185"/>
                </a:lnTo>
                <a:lnTo>
                  <a:pt x="2476019" y="573181"/>
                </a:lnTo>
                <a:lnTo>
                  <a:pt x="2484002" y="575576"/>
                </a:lnTo>
                <a:lnTo>
                  <a:pt x="2492783" y="578769"/>
                </a:lnTo>
                <a:lnTo>
                  <a:pt x="2500367" y="581563"/>
                </a:lnTo>
                <a:lnTo>
                  <a:pt x="2508349" y="585156"/>
                </a:lnTo>
                <a:lnTo>
                  <a:pt x="2515535" y="589546"/>
                </a:lnTo>
                <a:lnTo>
                  <a:pt x="2523517" y="594336"/>
                </a:lnTo>
                <a:lnTo>
                  <a:pt x="2530303" y="599525"/>
                </a:lnTo>
                <a:lnTo>
                  <a:pt x="2537089" y="605512"/>
                </a:lnTo>
                <a:lnTo>
                  <a:pt x="2543075" y="612697"/>
                </a:lnTo>
                <a:lnTo>
                  <a:pt x="2549063" y="619882"/>
                </a:lnTo>
                <a:lnTo>
                  <a:pt x="2550260" y="619483"/>
                </a:lnTo>
                <a:lnTo>
                  <a:pt x="2551459" y="619084"/>
                </a:lnTo>
                <a:lnTo>
                  <a:pt x="2552655" y="619084"/>
                </a:lnTo>
                <a:lnTo>
                  <a:pt x="2554252" y="619084"/>
                </a:lnTo>
                <a:lnTo>
                  <a:pt x="2556248" y="620281"/>
                </a:lnTo>
                <a:lnTo>
                  <a:pt x="2558643" y="621878"/>
                </a:lnTo>
                <a:lnTo>
                  <a:pt x="2560639" y="623873"/>
                </a:lnTo>
                <a:lnTo>
                  <a:pt x="2562635" y="626268"/>
                </a:lnTo>
                <a:lnTo>
                  <a:pt x="2566626" y="631058"/>
                </a:lnTo>
                <a:lnTo>
                  <a:pt x="2568621" y="633453"/>
                </a:lnTo>
                <a:lnTo>
                  <a:pt x="2571017" y="635049"/>
                </a:lnTo>
                <a:lnTo>
                  <a:pt x="2573012" y="635848"/>
                </a:lnTo>
                <a:lnTo>
                  <a:pt x="2574210" y="635848"/>
                </a:lnTo>
                <a:lnTo>
                  <a:pt x="2575008" y="635848"/>
                </a:lnTo>
                <a:lnTo>
                  <a:pt x="2576205" y="635448"/>
                </a:lnTo>
                <a:lnTo>
                  <a:pt x="2577403" y="635049"/>
                </a:lnTo>
                <a:lnTo>
                  <a:pt x="2579798" y="632655"/>
                </a:lnTo>
                <a:lnTo>
                  <a:pt x="2582193" y="629063"/>
                </a:lnTo>
                <a:lnTo>
                  <a:pt x="2584587" y="623474"/>
                </a:lnTo>
                <a:lnTo>
                  <a:pt x="2587381" y="619084"/>
                </a:lnTo>
                <a:lnTo>
                  <a:pt x="2589777" y="615092"/>
                </a:lnTo>
                <a:lnTo>
                  <a:pt x="2592970" y="611500"/>
                </a:lnTo>
                <a:lnTo>
                  <a:pt x="2596163" y="607907"/>
                </a:lnTo>
                <a:lnTo>
                  <a:pt x="2599356" y="605113"/>
                </a:lnTo>
                <a:lnTo>
                  <a:pt x="2602948" y="602719"/>
                </a:lnTo>
                <a:lnTo>
                  <a:pt x="2606541" y="601122"/>
                </a:lnTo>
                <a:lnTo>
                  <a:pt x="2610133" y="599924"/>
                </a:lnTo>
                <a:lnTo>
                  <a:pt x="2613327" y="599126"/>
                </a:lnTo>
                <a:lnTo>
                  <a:pt x="2616919" y="599126"/>
                </a:lnTo>
                <a:lnTo>
                  <a:pt x="2620112" y="599525"/>
                </a:lnTo>
                <a:lnTo>
                  <a:pt x="2622906" y="600324"/>
                </a:lnTo>
                <a:lnTo>
                  <a:pt x="2625301" y="601521"/>
                </a:lnTo>
                <a:lnTo>
                  <a:pt x="2627297" y="603517"/>
                </a:lnTo>
                <a:lnTo>
                  <a:pt x="2628494" y="606311"/>
                </a:lnTo>
                <a:lnTo>
                  <a:pt x="2629292" y="609504"/>
                </a:lnTo>
                <a:lnTo>
                  <a:pt x="2630091" y="614294"/>
                </a:lnTo>
                <a:lnTo>
                  <a:pt x="2630889" y="618685"/>
                </a:lnTo>
                <a:lnTo>
                  <a:pt x="2632486" y="623075"/>
                </a:lnTo>
                <a:lnTo>
                  <a:pt x="2633683" y="627466"/>
                </a:lnTo>
                <a:lnTo>
                  <a:pt x="2637275" y="635049"/>
                </a:lnTo>
                <a:lnTo>
                  <a:pt x="2641667" y="643032"/>
                </a:lnTo>
                <a:lnTo>
                  <a:pt x="2646456" y="650217"/>
                </a:lnTo>
                <a:lnTo>
                  <a:pt x="2652444" y="657003"/>
                </a:lnTo>
                <a:lnTo>
                  <a:pt x="2663619" y="670175"/>
                </a:lnTo>
                <a:lnTo>
                  <a:pt x="2668809" y="676960"/>
                </a:lnTo>
                <a:lnTo>
                  <a:pt x="2674396" y="683746"/>
                </a:lnTo>
                <a:lnTo>
                  <a:pt x="2679186" y="690532"/>
                </a:lnTo>
                <a:lnTo>
                  <a:pt x="2683577" y="697716"/>
                </a:lnTo>
                <a:lnTo>
                  <a:pt x="2687569" y="705300"/>
                </a:lnTo>
                <a:lnTo>
                  <a:pt x="2689165" y="709292"/>
                </a:lnTo>
                <a:lnTo>
                  <a:pt x="2690363" y="713283"/>
                </a:lnTo>
                <a:lnTo>
                  <a:pt x="2691161" y="717674"/>
                </a:lnTo>
                <a:lnTo>
                  <a:pt x="2691959" y="721665"/>
                </a:lnTo>
                <a:lnTo>
                  <a:pt x="2692358" y="726456"/>
                </a:lnTo>
                <a:lnTo>
                  <a:pt x="2692758" y="730846"/>
                </a:lnTo>
                <a:lnTo>
                  <a:pt x="2695951" y="763976"/>
                </a:lnTo>
                <a:lnTo>
                  <a:pt x="2697947" y="836222"/>
                </a:lnTo>
                <a:lnTo>
                  <a:pt x="2714312" y="927627"/>
                </a:lnTo>
                <a:lnTo>
                  <a:pt x="2729480" y="928825"/>
                </a:lnTo>
                <a:lnTo>
                  <a:pt x="2744647" y="929624"/>
                </a:lnTo>
                <a:lnTo>
                  <a:pt x="2760613" y="930023"/>
                </a:lnTo>
                <a:lnTo>
                  <a:pt x="2775781" y="929624"/>
                </a:lnTo>
                <a:lnTo>
                  <a:pt x="2806915" y="929225"/>
                </a:lnTo>
                <a:lnTo>
                  <a:pt x="2822881" y="929624"/>
                </a:lnTo>
                <a:lnTo>
                  <a:pt x="2838049" y="930023"/>
                </a:lnTo>
                <a:lnTo>
                  <a:pt x="2853216" y="931619"/>
                </a:lnTo>
                <a:lnTo>
                  <a:pt x="2860800" y="932817"/>
                </a:lnTo>
                <a:lnTo>
                  <a:pt x="2867985" y="934413"/>
                </a:lnTo>
                <a:lnTo>
                  <a:pt x="2875170" y="936009"/>
                </a:lnTo>
                <a:lnTo>
                  <a:pt x="2882754" y="938006"/>
                </a:lnTo>
                <a:lnTo>
                  <a:pt x="2889939" y="940800"/>
                </a:lnTo>
                <a:lnTo>
                  <a:pt x="2897124" y="943593"/>
                </a:lnTo>
                <a:lnTo>
                  <a:pt x="2903908" y="946787"/>
                </a:lnTo>
                <a:lnTo>
                  <a:pt x="2910694" y="950379"/>
                </a:lnTo>
                <a:lnTo>
                  <a:pt x="2917879" y="954370"/>
                </a:lnTo>
                <a:lnTo>
                  <a:pt x="2924266" y="959160"/>
                </a:lnTo>
                <a:lnTo>
                  <a:pt x="2930652" y="964350"/>
                </a:lnTo>
                <a:lnTo>
                  <a:pt x="2937038" y="969937"/>
                </a:lnTo>
                <a:lnTo>
                  <a:pt x="2943425" y="976723"/>
                </a:lnTo>
                <a:lnTo>
                  <a:pt x="2949812" y="983509"/>
                </a:lnTo>
                <a:lnTo>
                  <a:pt x="2958593" y="981513"/>
                </a:lnTo>
                <a:lnTo>
                  <a:pt x="2966575" y="979916"/>
                </a:lnTo>
                <a:lnTo>
                  <a:pt x="2974558" y="978719"/>
                </a:lnTo>
                <a:lnTo>
                  <a:pt x="2982142" y="978320"/>
                </a:lnTo>
                <a:lnTo>
                  <a:pt x="2989327" y="978320"/>
                </a:lnTo>
                <a:lnTo>
                  <a:pt x="2996113" y="979118"/>
                </a:lnTo>
                <a:lnTo>
                  <a:pt x="3002100" y="979916"/>
                </a:lnTo>
                <a:lnTo>
                  <a:pt x="3008087" y="981513"/>
                </a:lnTo>
                <a:lnTo>
                  <a:pt x="3014075" y="983509"/>
                </a:lnTo>
                <a:lnTo>
                  <a:pt x="3019263" y="985904"/>
                </a:lnTo>
                <a:lnTo>
                  <a:pt x="3024453" y="988697"/>
                </a:lnTo>
                <a:lnTo>
                  <a:pt x="3028843" y="991492"/>
                </a:lnTo>
                <a:lnTo>
                  <a:pt x="3033234" y="995084"/>
                </a:lnTo>
                <a:lnTo>
                  <a:pt x="3037624" y="998676"/>
                </a:lnTo>
                <a:lnTo>
                  <a:pt x="3041616" y="1002668"/>
                </a:lnTo>
                <a:lnTo>
                  <a:pt x="3045607" y="1007457"/>
                </a:lnTo>
                <a:lnTo>
                  <a:pt x="3049200" y="1011849"/>
                </a:lnTo>
                <a:lnTo>
                  <a:pt x="3052792" y="1016638"/>
                </a:lnTo>
                <a:lnTo>
                  <a:pt x="3058779" y="1026617"/>
                </a:lnTo>
                <a:lnTo>
                  <a:pt x="3064766" y="1037394"/>
                </a:lnTo>
                <a:lnTo>
                  <a:pt x="3070355" y="1048969"/>
                </a:lnTo>
                <a:lnTo>
                  <a:pt x="3081131" y="1072120"/>
                </a:lnTo>
                <a:lnTo>
                  <a:pt x="3086321" y="1083696"/>
                </a:lnTo>
                <a:lnTo>
                  <a:pt x="3091909" y="1094472"/>
                </a:lnTo>
                <a:lnTo>
                  <a:pt x="3116257" y="1214218"/>
                </a:lnTo>
                <a:lnTo>
                  <a:pt x="3150185" y="1199849"/>
                </a:lnTo>
                <a:lnTo>
                  <a:pt x="3152181" y="1191865"/>
                </a:lnTo>
                <a:lnTo>
                  <a:pt x="3153378" y="1183483"/>
                </a:lnTo>
                <a:lnTo>
                  <a:pt x="3152979" y="1165921"/>
                </a:lnTo>
                <a:lnTo>
                  <a:pt x="3153777" y="1149156"/>
                </a:lnTo>
                <a:lnTo>
                  <a:pt x="3154975" y="1131993"/>
                </a:lnTo>
                <a:lnTo>
                  <a:pt x="3156971" y="1115627"/>
                </a:lnTo>
                <a:lnTo>
                  <a:pt x="3159365" y="1098864"/>
                </a:lnTo>
                <a:lnTo>
                  <a:pt x="3162558" y="1082897"/>
                </a:lnTo>
                <a:lnTo>
                  <a:pt x="3166550" y="1066532"/>
                </a:lnTo>
                <a:lnTo>
                  <a:pt x="3170941" y="1050566"/>
                </a:lnTo>
                <a:lnTo>
                  <a:pt x="3176130" y="1034601"/>
                </a:lnTo>
                <a:lnTo>
                  <a:pt x="3181319" y="1019033"/>
                </a:lnTo>
                <a:lnTo>
                  <a:pt x="3187306" y="1003466"/>
                </a:lnTo>
                <a:lnTo>
                  <a:pt x="3193293" y="987899"/>
                </a:lnTo>
                <a:lnTo>
                  <a:pt x="3200079" y="972732"/>
                </a:lnTo>
                <a:lnTo>
                  <a:pt x="3207263" y="957165"/>
                </a:lnTo>
                <a:lnTo>
                  <a:pt x="3214448" y="942396"/>
                </a:lnTo>
                <a:lnTo>
                  <a:pt x="3222032" y="926829"/>
                </a:lnTo>
                <a:lnTo>
                  <a:pt x="3222032" y="926430"/>
                </a:lnTo>
                <a:lnTo>
                  <a:pt x="3225225" y="913657"/>
                </a:lnTo>
                <a:lnTo>
                  <a:pt x="3228818" y="901683"/>
                </a:lnTo>
                <a:lnTo>
                  <a:pt x="3233208" y="890905"/>
                </a:lnTo>
                <a:lnTo>
                  <a:pt x="3235604" y="885717"/>
                </a:lnTo>
                <a:lnTo>
                  <a:pt x="3237998" y="880927"/>
                </a:lnTo>
                <a:lnTo>
                  <a:pt x="3241191" y="876137"/>
                </a:lnTo>
                <a:lnTo>
                  <a:pt x="3243986" y="871746"/>
                </a:lnTo>
                <a:lnTo>
                  <a:pt x="3246779" y="867356"/>
                </a:lnTo>
                <a:lnTo>
                  <a:pt x="3249973" y="863364"/>
                </a:lnTo>
                <a:lnTo>
                  <a:pt x="3253565" y="859772"/>
                </a:lnTo>
                <a:lnTo>
                  <a:pt x="3257157" y="856578"/>
                </a:lnTo>
                <a:lnTo>
                  <a:pt x="3260749" y="853385"/>
                </a:lnTo>
                <a:lnTo>
                  <a:pt x="3264741" y="850193"/>
                </a:lnTo>
                <a:lnTo>
                  <a:pt x="3268733" y="847398"/>
                </a:lnTo>
                <a:lnTo>
                  <a:pt x="3273124" y="845003"/>
                </a:lnTo>
                <a:lnTo>
                  <a:pt x="3277514" y="842609"/>
                </a:lnTo>
                <a:lnTo>
                  <a:pt x="3282304" y="840214"/>
                </a:lnTo>
                <a:lnTo>
                  <a:pt x="3287093" y="838617"/>
                </a:lnTo>
                <a:lnTo>
                  <a:pt x="3291884" y="837020"/>
                </a:lnTo>
                <a:lnTo>
                  <a:pt x="3297073" y="835424"/>
                </a:lnTo>
                <a:lnTo>
                  <a:pt x="3302261" y="834226"/>
                </a:lnTo>
                <a:lnTo>
                  <a:pt x="3308249" y="833428"/>
                </a:lnTo>
                <a:lnTo>
                  <a:pt x="3313837" y="832630"/>
                </a:lnTo>
                <a:lnTo>
                  <a:pt x="3325812" y="832231"/>
                </a:lnTo>
                <a:lnTo>
                  <a:pt x="3338983" y="832231"/>
                </a:lnTo>
                <a:lnTo>
                  <a:pt x="3352156" y="833428"/>
                </a:lnTo>
                <a:lnTo>
                  <a:pt x="3363731" y="834226"/>
                </a:lnTo>
                <a:lnTo>
                  <a:pt x="3375306" y="835025"/>
                </a:lnTo>
                <a:lnTo>
                  <a:pt x="3386483" y="835025"/>
                </a:lnTo>
                <a:lnTo>
                  <a:pt x="3398058" y="834625"/>
                </a:lnTo>
                <a:lnTo>
                  <a:pt x="3421209" y="833827"/>
                </a:lnTo>
                <a:lnTo>
                  <a:pt x="3444758" y="833428"/>
                </a:lnTo>
                <a:lnTo>
                  <a:pt x="3455935" y="833428"/>
                </a:lnTo>
                <a:lnTo>
                  <a:pt x="3467510" y="833827"/>
                </a:lnTo>
                <a:lnTo>
                  <a:pt x="3479086" y="835025"/>
                </a:lnTo>
                <a:lnTo>
                  <a:pt x="3490262" y="836621"/>
                </a:lnTo>
                <a:lnTo>
                  <a:pt x="3501838" y="839016"/>
                </a:lnTo>
                <a:lnTo>
                  <a:pt x="3513014" y="843008"/>
                </a:lnTo>
                <a:lnTo>
                  <a:pt x="3518602" y="845003"/>
                </a:lnTo>
                <a:lnTo>
                  <a:pt x="3524190" y="846999"/>
                </a:lnTo>
                <a:lnTo>
                  <a:pt x="3529379" y="849793"/>
                </a:lnTo>
                <a:lnTo>
                  <a:pt x="3535365" y="852587"/>
                </a:lnTo>
                <a:lnTo>
                  <a:pt x="3541353" y="854982"/>
                </a:lnTo>
                <a:lnTo>
                  <a:pt x="3547740" y="857777"/>
                </a:lnTo>
                <a:lnTo>
                  <a:pt x="3553328" y="860570"/>
                </a:lnTo>
                <a:lnTo>
                  <a:pt x="3559315" y="863763"/>
                </a:lnTo>
                <a:lnTo>
                  <a:pt x="3570491" y="870549"/>
                </a:lnTo>
                <a:lnTo>
                  <a:pt x="3581269" y="878133"/>
                </a:lnTo>
                <a:lnTo>
                  <a:pt x="3591247" y="886116"/>
                </a:lnTo>
                <a:lnTo>
                  <a:pt x="3601226" y="894498"/>
                </a:lnTo>
                <a:lnTo>
                  <a:pt x="3610806" y="903280"/>
                </a:lnTo>
                <a:lnTo>
                  <a:pt x="3619986" y="912460"/>
                </a:lnTo>
                <a:lnTo>
                  <a:pt x="3638347" y="930821"/>
                </a:lnTo>
                <a:lnTo>
                  <a:pt x="3656309" y="949581"/>
                </a:lnTo>
                <a:lnTo>
                  <a:pt x="3666287" y="958761"/>
                </a:lnTo>
                <a:lnTo>
                  <a:pt x="3675867" y="967144"/>
                </a:lnTo>
                <a:lnTo>
                  <a:pt x="3685846" y="975925"/>
                </a:lnTo>
                <a:lnTo>
                  <a:pt x="3696623" y="983509"/>
                </a:lnTo>
                <a:lnTo>
                  <a:pt x="3705006" y="989895"/>
                </a:lnTo>
                <a:lnTo>
                  <a:pt x="3712989" y="997080"/>
                </a:lnTo>
                <a:lnTo>
                  <a:pt x="3719774" y="1004265"/>
                </a:lnTo>
                <a:lnTo>
                  <a:pt x="3725761" y="1012647"/>
                </a:lnTo>
                <a:lnTo>
                  <a:pt x="3731350" y="1021029"/>
                </a:lnTo>
                <a:lnTo>
                  <a:pt x="3736139" y="1029411"/>
                </a:lnTo>
                <a:lnTo>
                  <a:pt x="3739733" y="1038592"/>
                </a:lnTo>
                <a:lnTo>
                  <a:pt x="3742925" y="1047772"/>
                </a:lnTo>
                <a:lnTo>
                  <a:pt x="3745319" y="1056953"/>
                </a:lnTo>
                <a:lnTo>
                  <a:pt x="3746917" y="1066931"/>
                </a:lnTo>
                <a:lnTo>
                  <a:pt x="3748113" y="1076910"/>
                </a:lnTo>
                <a:lnTo>
                  <a:pt x="3748513" y="1086888"/>
                </a:lnTo>
                <a:lnTo>
                  <a:pt x="3748513" y="1097267"/>
                </a:lnTo>
                <a:lnTo>
                  <a:pt x="3748113" y="1108044"/>
                </a:lnTo>
                <a:lnTo>
                  <a:pt x="3747316" y="1118421"/>
                </a:lnTo>
                <a:lnTo>
                  <a:pt x="3745719" y="1129199"/>
                </a:lnTo>
                <a:lnTo>
                  <a:pt x="3747714" y="1181887"/>
                </a:lnTo>
                <a:lnTo>
                  <a:pt x="3748113" y="1199849"/>
                </a:lnTo>
                <a:lnTo>
                  <a:pt x="3751307" y="1228188"/>
                </a:lnTo>
                <a:lnTo>
                  <a:pt x="3754101" y="1256129"/>
                </a:lnTo>
                <a:lnTo>
                  <a:pt x="3756495" y="1284469"/>
                </a:lnTo>
                <a:lnTo>
                  <a:pt x="3758093" y="1312409"/>
                </a:lnTo>
                <a:lnTo>
                  <a:pt x="3759690" y="1340749"/>
                </a:lnTo>
                <a:lnTo>
                  <a:pt x="3760887" y="1368689"/>
                </a:lnTo>
                <a:lnTo>
                  <a:pt x="3762882" y="1424571"/>
                </a:lnTo>
                <a:lnTo>
                  <a:pt x="3762882" y="1428162"/>
                </a:lnTo>
                <a:lnTo>
                  <a:pt x="3762882" y="1431356"/>
                </a:lnTo>
                <a:lnTo>
                  <a:pt x="3763680" y="1482448"/>
                </a:lnTo>
                <a:lnTo>
                  <a:pt x="3764080" y="1533938"/>
                </a:lnTo>
                <a:lnTo>
                  <a:pt x="3764479" y="1584631"/>
                </a:lnTo>
                <a:lnTo>
                  <a:pt x="3765277" y="1636121"/>
                </a:lnTo>
                <a:lnTo>
                  <a:pt x="3770466" y="1999747"/>
                </a:lnTo>
                <a:lnTo>
                  <a:pt x="3770466" y="2036071"/>
                </a:lnTo>
                <a:lnTo>
                  <a:pt x="3783638" y="2216088"/>
                </a:lnTo>
                <a:lnTo>
                  <a:pt x="3785634" y="2221676"/>
                </a:lnTo>
                <a:lnTo>
                  <a:pt x="3787231" y="2227663"/>
                </a:lnTo>
                <a:lnTo>
                  <a:pt x="3788428" y="2233251"/>
                </a:lnTo>
                <a:lnTo>
                  <a:pt x="3789226" y="2238839"/>
                </a:lnTo>
                <a:lnTo>
                  <a:pt x="3790024" y="2244427"/>
                </a:lnTo>
                <a:lnTo>
                  <a:pt x="3790423" y="2250016"/>
                </a:lnTo>
                <a:lnTo>
                  <a:pt x="3790423" y="2261591"/>
                </a:lnTo>
                <a:lnTo>
                  <a:pt x="3790024" y="2272767"/>
                </a:lnTo>
                <a:lnTo>
                  <a:pt x="3789226" y="2284343"/>
                </a:lnTo>
                <a:lnTo>
                  <a:pt x="3786432" y="2307094"/>
                </a:lnTo>
                <a:lnTo>
                  <a:pt x="3791222" y="2299909"/>
                </a:lnTo>
                <a:lnTo>
                  <a:pt x="3796012" y="2292325"/>
                </a:lnTo>
                <a:lnTo>
                  <a:pt x="3800003" y="2284343"/>
                </a:lnTo>
                <a:lnTo>
                  <a:pt x="3803197" y="2276759"/>
                </a:lnTo>
                <a:lnTo>
                  <a:pt x="3806389" y="2268776"/>
                </a:lnTo>
                <a:lnTo>
                  <a:pt x="3809183" y="2261192"/>
                </a:lnTo>
                <a:lnTo>
                  <a:pt x="3811978" y="2252810"/>
                </a:lnTo>
                <a:lnTo>
                  <a:pt x="3813974" y="2244826"/>
                </a:lnTo>
                <a:lnTo>
                  <a:pt x="3815969" y="2236843"/>
                </a:lnTo>
                <a:lnTo>
                  <a:pt x="3817566" y="2228860"/>
                </a:lnTo>
                <a:lnTo>
                  <a:pt x="3819961" y="2212495"/>
                </a:lnTo>
                <a:lnTo>
                  <a:pt x="3821558" y="2196130"/>
                </a:lnTo>
                <a:lnTo>
                  <a:pt x="3822755" y="2179366"/>
                </a:lnTo>
                <a:lnTo>
                  <a:pt x="3823553" y="2162601"/>
                </a:lnTo>
                <a:lnTo>
                  <a:pt x="3823952" y="2145837"/>
                </a:lnTo>
                <a:lnTo>
                  <a:pt x="3824750" y="2112308"/>
                </a:lnTo>
                <a:lnTo>
                  <a:pt x="3825150" y="2095544"/>
                </a:lnTo>
                <a:lnTo>
                  <a:pt x="3826347" y="2078779"/>
                </a:lnTo>
                <a:lnTo>
                  <a:pt x="3828743" y="2062415"/>
                </a:lnTo>
                <a:lnTo>
                  <a:pt x="3831137" y="2046049"/>
                </a:lnTo>
                <a:lnTo>
                  <a:pt x="3836326" y="2016911"/>
                </a:lnTo>
                <a:lnTo>
                  <a:pt x="3840319" y="1988172"/>
                </a:lnTo>
                <a:lnTo>
                  <a:pt x="3844309" y="1959035"/>
                </a:lnTo>
                <a:lnTo>
                  <a:pt x="3847903" y="1930296"/>
                </a:lnTo>
                <a:lnTo>
                  <a:pt x="3850695" y="1901157"/>
                </a:lnTo>
                <a:lnTo>
                  <a:pt x="3853888" y="1872019"/>
                </a:lnTo>
                <a:lnTo>
                  <a:pt x="3859877" y="1813344"/>
                </a:lnTo>
                <a:lnTo>
                  <a:pt x="3862671" y="1784206"/>
                </a:lnTo>
                <a:lnTo>
                  <a:pt x="3865863" y="1755068"/>
                </a:lnTo>
                <a:lnTo>
                  <a:pt x="3869056" y="1725930"/>
                </a:lnTo>
                <a:lnTo>
                  <a:pt x="3873048" y="1696792"/>
                </a:lnTo>
                <a:lnTo>
                  <a:pt x="3877439" y="1668053"/>
                </a:lnTo>
                <a:lnTo>
                  <a:pt x="3882628" y="1639314"/>
                </a:lnTo>
                <a:lnTo>
                  <a:pt x="3888215" y="1610176"/>
                </a:lnTo>
                <a:lnTo>
                  <a:pt x="3895400" y="1581437"/>
                </a:lnTo>
                <a:lnTo>
                  <a:pt x="4008759" y="803092"/>
                </a:lnTo>
                <a:lnTo>
                  <a:pt x="4011154" y="786728"/>
                </a:lnTo>
                <a:lnTo>
                  <a:pt x="4013948" y="769963"/>
                </a:lnTo>
                <a:lnTo>
                  <a:pt x="4017541" y="753598"/>
                </a:lnTo>
                <a:lnTo>
                  <a:pt x="4021932" y="737232"/>
                </a:lnTo>
                <a:lnTo>
                  <a:pt x="4027120" y="721665"/>
                </a:lnTo>
                <a:lnTo>
                  <a:pt x="4031911" y="705699"/>
                </a:lnTo>
                <a:lnTo>
                  <a:pt x="4037498" y="690133"/>
                </a:lnTo>
                <a:lnTo>
                  <a:pt x="4043087" y="674167"/>
                </a:lnTo>
                <a:lnTo>
                  <a:pt x="4054662" y="643032"/>
                </a:lnTo>
                <a:lnTo>
                  <a:pt x="4066636" y="611899"/>
                </a:lnTo>
                <a:lnTo>
                  <a:pt x="4071825" y="595933"/>
                </a:lnTo>
                <a:lnTo>
                  <a:pt x="4077015" y="580366"/>
                </a:lnTo>
                <a:lnTo>
                  <a:pt x="4081804" y="564000"/>
                </a:lnTo>
                <a:lnTo>
                  <a:pt x="4086195" y="548035"/>
                </a:lnTo>
                <a:lnTo>
                  <a:pt x="4088590" y="541249"/>
                </a:lnTo>
                <a:lnTo>
                  <a:pt x="4090984" y="534863"/>
                </a:lnTo>
                <a:lnTo>
                  <a:pt x="4094577" y="528875"/>
                </a:lnTo>
                <a:lnTo>
                  <a:pt x="4096573" y="526081"/>
                </a:lnTo>
                <a:lnTo>
                  <a:pt x="4098568" y="523687"/>
                </a:lnTo>
                <a:lnTo>
                  <a:pt x="4100963" y="521292"/>
                </a:lnTo>
                <a:lnTo>
                  <a:pt x="4103359" y="519296"/>
                </a:lnTo>
                <a:lnTo>
                  <a:pt x="4106152" y="517699"/>
                </a:lnTo>
                <a:lnTo>
                  <a:pt x="4108946" y="516103"/>
                </a:lnTo>
                <a:lnTo>
                  <a:pt x="4112141" y="514905"/>
                </a:lnTo>
                <a:lnTo>
                  <a:pt x="4115333" y="514107"/>
                </a:lnTo>
                <a:lnTo>
                  <a:pt x="4118925" y="513708"/>
                </a:lnTo>
                <a:lnTo>
                  <a:pt x="4123316" y="513708"/>
                </a:lnTo>
                <a:lnTo>
                  <a:pt x="4141278" y="514107"/>
                </a:lnTo>
                <a:lnTo>
                  <a:pt x="4159639" y="514107"/>
                </a:lnTo>
                <a:lnTo>
                  <a:pt x="4177999" y="513708"/>
                </a:lnTo>
                <a:lnTo>
                  <a:pt x="4196759" y="512910"/>
                </a:lnTo>
                <a:lnTo>
                  <a:pt x="4215121" y="512112"/>
                </a:lnTo>
                <a:lnTo>
                  <a:pt x="4233880" y="511312"/>
                </a:lnTo>
                <a:lnTo>
                  <a:pt x="4252242" y="511312"/>
                </a:lnTo>
                <a:lnTo>
                  <a:pt x="4270602" y="511712"/>
                </a:lnTo>
                <a:lnTo>
                  <a:pt x="4288965" y="512910"/>
                </a:lnTo>
                <a:lnTo>
                  <a:pt x="4297745" y="513708"/>
                </a:lnTo>
                <a:lnTo>
                  <a:pt x="4306526" y="514905"/>
                </a:lnTo>
                <a:lnTo>
                  <a:pt x="4315309" y="516502"/>
                </a:lnTo>
                <a:lnTo>
                  <a:pt x="4324488" y="518497"/>
                </a:lnTo>
                <a:lnTo>
                  <a:pt x="4333269" y="520493"/>
                </a:lnTo>
                <a:lnTo>
                  <a:pt x="4342051" y="523288"/>
                </a:lnTo>
                <a:lnTo>
                  <a:pt x="4350833" y="526081"/>
                </a:lnTo>
                <a:lnTo>
                  <a:pt x="4359614" y="529674"/>
                </a:lnTo>
                <a:lnTo>
                  <a:pt x="4367996" y="533266"/>
                </a:lnTo>
                <a:lnTo>
                  <a:pt x="4376378" y="537656"/>
                </a:lnTo>
                <a:lnTo>
                  <a:pt x="4385159" y="542447"/>
                </a:lnTo>
                <a:lnTo>
                  <a:pt x="4393141" y="548035"/>
                </a:lnTo>
                <a:lnTo>
                  <a:pt x="4401125" y="554022"/>
                </a:lnTo>
                <a:lnTo>
                  <a:pt x="4409109" y="560408"/>
                </a:lnTo>
                <a:lnTo>
                  <a:pt x="4424276" y="574778"/>
                </a:lnTo>
                <a:lnTo>
                  <a:pt x="4430663" y="580765"/>
                </a:lnTo>
                <a:lnTo>
                  <a:pt x="4433457" y="582761"/>
                </a:lnTo>
                <a:lnTo>
                  <a:pt x="4444233" y="572383"/>
                </a:lnTo>
                <a:lnTo>
                  <a:pt x="4449422" y="568392"/>
                </a:lnTo>
                <a:lnTo>
                  <a:pt x="4454212" y="565199"/>
                </a:lnTo>
                <a:lnTo>
                  <a:pt x="4458204" y="562005"/>
                </a:lnTo>
                <a:lnTo>
                  <a:pt x="4462195" y="560009"/>
                </a:lnTo>
                <a:lnTo>
                  <a:pt x="4465787" y="558014"/>
                </a:lnTo>
                <a:lnTo>
                  <a:pt x="4469380" y="556816"/>
                </a:lnTo>
                <a:lnTo>
                  <a:pt x="4472174" y="556018"/>
                </a:lnTo>
                <a:lnTo>
                  <a:pt x="4474969" y="555618"/>
                </a:lnTo>
                <a:lnTo>
                  <a:pt x="4477762" y="555618"/>
                </a:lnTo>
                <a:lnTo>
                  <a:pt x="4479758" y="556018"/>
                </a:lnTo>
                <a:lnTo>
                  <a:pt x="4482153" y="557216"/>
                </a:lnTo>
                <a:lnTo>
                  <a:pt x="4484149" y="558413"/>
                </a:lnTo>
                <a:lnTo>
                  <a:pt x="4485745" y="560009"/>
                </a:lnTo>
                <a:lnTo>
                  <a:pt x="4487342" y="562005"/>
                </a:lnTo>
                <a:lnTo>
                  <a:pt x="4488539" y="564000"/>
                </a:lnTo>
                <a:lnTo>
                  <a:pt x="4489737" y="566795"/>
                </a:lnTo>
                <a:lnTo>
                  <a:pt x="4491333" y="572383"/>
                </a:lnTo>
                <a:lnTo>
                  <a:pt x="4492930" y="579168"/>
                </a:lnTo>
                <a:lnTo>
                  <a:pt x="4493729" y="586353"/>
                </a:lnTo>
                <a:lnTo>
                  <a:pt x="4494925" y="602320"/>
                </a:lnTo>
                <a:lnTo>
                  <a:pt x="4495724" y="618685"/>
                </a:lnTo>
                <a:lnTo>
                  <a:pt x="4511692" y="630659"/>
                </a:lnTo>
                <a:lnTo>
                  <a:pt x="4519674" y="636647"/>
                </a:lnTo>
                <a:lnTo>
                  <a:pt x="4527256" y="643032"/>
                </a:lnTo>
                <a:lnTo>
                  <a:pt x="4534840" y="649419"/>
                </a:lnTo>
                <a:lnTo>
                  <a:pt x="4541626" y="656205"/>
                </a:lnTo>
                <a:lnTo>
                  <a:pt x="4548413" y="662991"/>
                </a:lnTo>
                <a:lnTo>
                  <a:pt x="4553999" y="670175"/>
                </a:lnTo>
                <a:lnTo>
                  <a:pt x="4558789" y="678158"/>
                </a:lnTo>
                <a:lnTo>
                  <a:pt x="4561185" y="682150"/>
                </a:lnTo>
                <a:lnTo>
                  <a:pt x="4563181" y="686141"/>
                </a:lnTo>
                <a:lnTo>
                  <a:pt x="4564778" y="690133"/>
                </a:lnTo>
                <a:lnTo>
                  <a:pt x="4566373" y="694523"/>
                </a:lnTo>
                <a:lnTo>
                  <a:pt x="4567571" y="698914"/>
                </a:lnTo>
                <a:lnTo>
                  <a:pt x="4568768" y="703704"/>
                </a:lnTo>
                <a:lnTo>
                  <a:pt x="4569167" y="708494"/>
                </a:lnTo>
                <a:lnTo>
                  <a:pt x="4569566" y="713682"/>
                </a:lnTo>
                <a:lnTo>
                  <a:pt x="4569966" y="718872"/>
                </a:lnTo>
                <a:lnTo>
                  <a:pt x="4569566" y="724060"/>
                </a:lnTo>
                <a:lnTo>
                  <a:pt x="4569167" y="729249"/>
                </a:lnTo>
                <a:lnTo>
                  <a:pt x="4568370" y="734838"/>
                </a:lnTo>
                <a:lnTo>
                  <a:pt x="4567172" y="740825"/>
                </a:lnTo>
                <a:lnTo>
                  <a:pt x="4565576" y="747211"/>
                </a:lnTo>
                <a:lnTo>
                  <a:pt x="4570765" y="812273"/>
                </a:lnTo>
                <a:lnTo>
                  <a:pt x="4576751" y="862965"/>
                </a:lnTo>
                <a:lnTo>
                  <a:pt x="4579945" y="888511"/>
                </a:lnTo>
                <a:lnTo>
                  <a:pt x="4582340" y="914057"/>
                </a:lnTo>
                <a:lnTo>
                  <a:pt x="4584734" y="939203"/>
                </a:lnTo>
                <a:lnTo>
                  <a:pt x="4586331" y="964749"/>
                </a:lnTo>
                <a:lnTo>
                  <a:pt x="4587928" y="990295"/>
                </a:lnTo>
                <a:lnTo>
                  <a:pt x="4589125" y="1015839"/>
                </a:lnTo>
                <a:lnTo>
                  <a:pt x="4589524" y="1041385"/>
                </a:lnTo>
                <a:lnTo>
                  <a:pt x="4589923" y="1066532"/>
                </a:lnTo>
                <a:lnTo>
                  <a:pt x="4589524" y="1092078"/>
                </a:lnTo>
                <a:lnTo>
                  <a:pt x="4588326" y="1117623"/>
                </a:lnTo>
                <a:lnTo>
                  <a:pt x="4586730" y="1143169"/>
                </a:lnTo>
                <a:lnTo>
                  <a:pt x="4584335" y="1168315"/>
                </a:lnTo>
                <a:lnTo>
                  <a:pt x="4581142" y="1193861"/>
                </a:lnTo>
                <a:lnTo>
                  <a:pt x="4576751" y="1219407"/>
                </a:lnTo>
                <a:lnTo>
                  <a:pt x="4576352" y="1222600"/>
                </a:lnTo>
                <a:lnTo>
                  <a:pt x="4576352" y="1225394"/>
                </a:lnTo>
                <a:lnTo>
                  <a:pt x="4576352" y="1228587"/>
                </a:lnTo>
                <a:lnTo>
                  <a:pt x="4576751" y="1231382"/>
                </a:lnTo>
                <a:lnTo>
                  <a:pt x="4578747" y="1237369"/>
                </a:lnTo>
                <a:lnTo>
                  <a:pt x="4580743" y="1242957"/>
                </a:lnTo>
                <a:lnTo>
                  <a:pt x="4583138" y="1248146"/>
                </a:lnTo>
                <a:lnTo>
                  <a:pt x="4585932" y="1253335"/>
                </a:lnTo>
                <a:lnTo>
                  <a:pt x="4591520" y="1263713"/>
                </a:lnTo>
                <a:lnTo>
                  <a:pt x="4593916" y="1268902"/>
                </a:lnTo>
                <a:lnTo>
                  <a:pt x="4595911" y="1274489"/>
                </a:lnTo>
                <a:lnTo>
                  <a:pt x="4597508" y="1279679"/>
                </a:lnTo>
                <a:lnTo>
                  <a:pt x="4597907" y="1284867"/>
                </a:lnTo>
                <a:lnTo>
                  <a:pt x="4597907" y="1287662"/>
                </a:lnTo>
                <a:lnTo>
                  <a:pt x="4597508" y="1290455"/>
                </a:lnTo>
                <a:lnTo>
                  <a:pt x="4596709" y="1293250"/>
                </a:lnTo>
                <a:lnTo>
                  <a:pt x="4595911" y="1296044"/>
                </a:lnTo>
                <a:lnTo>
                  <a:pt x="4594713" y="1298838"/>
                </a:lnTo>
                <a:lnTo>
                  <a:pt x="4593117" y="1301633"/>
                </a:lnTo>
                <a:lnTo>
                  <a:pt x="4590722" y="1305225"/>
                </a:lnTo>
                <a:lnTo>
                  <a:pt x="4588326" y="1308018"/>
                </a:lnTo>
                <a:lnTo>
                  <a:pt x="4589923" y="1311211"/>
                </a:lnTo>
                <a:lnTo>
                  <a:pt x="4591121" y="1314405"/>
                </a:lnTo>
                <a:lnTo>
                  <a:pt x="4591920" y="1317598"/>
                </a:lnTo>
                <a:lnTo>
                  <a:pt x="4592319" y="1320791"/>
                </a:lnTo>
                <a:lnTo>
                  <a:pt x="4592718" y="1326778"/>
                </a:lnTo>
                <a:lnTo>
                  <a:pt x="4592319" y="1332766"/>
                </a:lnTo>
                <a:lnTo>
                  <a:pt x="4594713" y="1349530"/>
                </a:lnTo>
                <a:lnTo>
                  <a:pt x="4596310" y="1365895"/>
                </a:lnTo>
                <a:lnTo>
                  <a:pt x="4597907" y="1382660"/>
                </a:lnTo>
                <a:lnTo>
                  <a:pt x="4598704" y="1399425"/>
                </a:lnTo>
                <a:lnTo>
                  <a:pt x="4599504" y="1416188"/>
                </a:lnTo>
                <a:lnTo>
                  <a:pt x="4599903" y="1432553"/>
                </a:lnTo>
                <a:lnTo>
                  <a:pt x="4599903" y="1466082"/>
                </a:lnTo>
                <a:lnTo>
                  <a:pt x="4599504" y="1533140"/>
                </a:lnTo>
                <a:lnTo>
                  <a:pt x="4599903" y="1566669"/>
                </a:lnTo>
                <a:lnTo>
                  <a:pt x="4600302" y="1583034"/>
                </a:lnTo>
                <a:lnTo>
                  <a:pt x="4600701" y="1599798"/>
                </a:lnTo>
                <a:lnTo>
                  <a:pt x="4600701" y="1618159"/>
                </a:lnTo>
                <a:lnTo>
                  <a:pt x="4601898" y="1699986"/>
                </a:lnTo>
                <a:lnTo>
                  <a:pt x="4603095" y="1740698"/>
                </a:lnTo>
                <a:lnTo>
                  <a:pt x="4603895" y="1760656"/>
                </a:lnTo>
                <a:lnTo>
                  <a:pt x="4604693" y="1781013"/>
                </a:lnTo>
                <a:lnTo>
                  <a:pt x="4605092" y="1788198"/>
                </a:lnTo>
                <a:lnTo>
                  <a:pt x="4605092" y="1794983"/>
                </a:lnTo>
                <a:lnTo>
                  <a:pt x="4604693" y="1802168"/>
                </a:lnTo>
                <a:lnTo>
                  <a:pt x="4603895" y="1808155"/>
                </a:lnTo>
                <a:lnTo>
                  <a:pt x="4602697" y="1813743"/>
                </a:lnTo>
                <a:lnTo>
                  <a:pt x="4601100" y="1818932"/>
                </a:lnTo>
                <a:lnTo>
                  <a:pt x="4598704" y="1823723"/>
                </a:lnTo>
                <a:lnTo>
                  <a:pt x="4596310" y="1827713"/>
                </a:lnTo>
                <a:lnTo>
                  <a:pt x="4592718" y="1832105"/>
                </a:lnTo>
                <a:lnTo>
                  <a:pt x="4589125" y="1835298"/>
                </a:lnTo>
                <a:lnTo>
                  <a:pt x="4584734" y="1838091"/>
                </a:lnTo>
                <a:lnTo>
                  <a:pt x="4579545" y="1840087"/>
                </a:lnTo>
                <a:lnTo>
                  <a:pt x="4573559" y="1841684"/>
                </a:lnTo>
                <a:lnTo>
                  <a:pt x="4566773" y="1842882"/>
                </a:lnTo>
                <a:lnTo>
                  <a:pt x="4559588" y="1843281"/>
                </a:lnTo>
                <a:lnTo>
                  <a:pt x="4551605" y="1842882"/>
                </a:lnTo>
                <a:lnTo>
                  <a:pt x="4567571" y="1852860"/>
                </a:lnTo>
                <a:lnTo>
                  <a:pt x="4573160" y="1853259"/>
                </a:lnTo>
                <a:lnTo>
                  <a:pt x="4578348" y="1853659"/>
                </a:lnTo>
                <a:lnTo>
                  <a:pt x="4582740" y="1854457"/>
                </a:lnTo>
                <a:lnTo>
                  <a:pt x="4586730" y="1855255"/>
                </a:lnTo>
                <a:lnTo>
                  <a:pt x="4590325" y="1856452"/>
                </a:lnTo>
                <a:lnTo>
                  <a:pt x="4593516" y="1857650"/>
                </a:lnTo>
                <a:lnTo>
                  <a:pt x="4595911" y="1859247"/>
                </a:lnTo>
                <a:lnTo>
                  <a:pt x="4598305" y="1861243"/>
                </a:lnTo>
                <a:lnTo>
                  <a:pt x="4599903" y="1863238"/>
                </a:lnTo>
                <a:lnTo>
                  <a:pt x="4601499" y="1865633"/>
                </a:lnTo>
                <a:lnTo>
                  <a:pt x="4602697" y="1867629"/>
                </a:lnTo>
                <a:lnTo>
                  <a:pt x="4603895" y="1870024"/>
                </a:lnTo>
                <a:lnTo>
                  <a:pt x="4604293" y="1872419"/>
                </a:lnTo>
                <a:lnTo>
                  <a:pt x="4604693" y="1875212"/>
                </a:lnTo>
                <a:lnTo>
                  <a:pt x="4605092" y="1880402"/>
                </a:lnTo>
                <a:lnTo>
                  <a:pt x="4604693" y="1886389"/>
                </a:lnTo>
                <a:lnTo>
                  <a:pt x="4603895" y="1891977"/>
                </a:lnTo>
                <a:lnTo>
                  <a:pt x="4601898" y="1904750"/>
                </a:lnTo>
                <a:lnTo>
                  <a:pt x="4601100" y="1910338"/>
                </a:lnTo>
                <a:lnTo>
                  <a:pt x="4600701" y="1916325"/>
                </a:lnTo>
                <a:lnTo>
                  <a:pt x="4601100" y="1921515"/>
                </a:lnTo>
                <a:lnTo>
                  <a:pt x="4601499" y="1924308"/>
                </a:lnTo>
                <a:lnTo>
                  <a:pt x="4601898" y="1926703"/>
                </a:lnTo>
                <a:lnTo>
                  <a:pt x="4605092" y="1963026"/>
                </a:lnTo>
                <a:lnTo>
                  <a:pt x="4609882" y="1957438"/>
                </a:lnTo>
                <a:lnTo>
                  <a:pt x="4615071" y="1952249"/>
                </a:lnTo>
                <a:lnTo>
                  <a:pt x="4619062" y="1946660"/>
                </a:lnTo>
                <a:lnTo>
                  <a:pt x="4622654" y="1941073"/>
                </a:lnTo>
                <a:lnTo>
                  <a:pt x="4626246" y="1935484"/>
                </a:lnTo>
                <a:lnTo>
                  <a:pt x="4629440" y="1929498"/>
                </a:lnTo>
                <a:lnTo>
                  <a:pt x="4632234" y="1923111"/>
                </a:lnTo>
                <a:lnTo>
                  <a:pt x="4634629" y="1917123"/>
                </a:lnTo>
                <a:lnTo>
                  <a:pt x="4637024" y="1911136"/>
                </a:lnTo>
                <a:lnTo>
                  <a:pt x="4639020" y="1904750"/>
                </a:lnTo>
                <a:lnTo>
                  <a:pt x="4642611" y="1891977"/>
                </a:lnTo>
                <a:lnTo>
                  <a:pt x="4645805" y="1878805"/>
                </a:lnTo>
                <a:lnTo>
                  <a:pt x="4648599" y="1866032"/>
                </a:lnTo>
                <a:lnTo>
                  <a:pt x="4652990" y="1839289"/>
                </a:lnTo>
                <a:lnTo>
                  <a:pt x="4655384" y="1826117"/>
                </a:lnTo>
                <a:lnTo>
                  <a:pt x="4658178" y="1812945"/>
                </a:lnTo>
                <a:lnTo>
                  <a:pt x="4661373" y="1800172"/>
                </a:lnTo>
                <a:lnTo>
                  <a:pt x="4665363" y="1787399"/>
                </a:lnTo>
                <a:lnTo>
                  <a:pt x="4667758" y="1781412"/>
                </a:lnTo>
                <a:lnTo>
                  <a:pt x="4670552" y="1775425"/>
                </a:lnTo>
                <a:lnTo>
                  <a:pt x="4673347" y="1769437"/>
                </a:lnTo>
                <a:lnTo>
                  <a:pt x="4676938" y="1763051"/>
                </a:lnTo>
                <a:lnTo>
                  <a:pt x="4678135" y="1755467"/>
                </a:lnTo>
                <a:lnTo>
                  <a:pt x="4679733" y="1747883"/>
                </a:lnTo>
                <a:lnTo>
                  <a:pt x="4681729" y="1740299"/>
                </a:lnTo>
                <a:lnTo>
                  <a:pt x="4684123" y="1733114"/>
                </a:lnTo>
                <a:lnTo>
                  <a:pt x="4686518" y="1725530"/>
                </a:lnTo>
                <a:lnTo>
                  <a:pt x="4689312" y="1718746"/>
                </a:lnTo>
                <a:lnTo>
                  <a:pt x="4692505" y="1711960"/>
                </a:lnTo>
                <a:lnTo>
                  <a:pt x="4695699" y="1705174"/>
                </a:lnTo>
                <a:lnTo>
                  <a:pt x="4699291" y="1698388"/>
                </a:lnTo>
                <a:lnTo>
                  <a:pt x="4702884" y="1691603"/>
                </a:lnTo>
                <a:lnTo>
                  <a:pt x="4711664" y="1678830"/>
                </a:lnTo>
                <a:lnTo>
                  <a:pt x="4720447" y="1666457"/>
                </a:lnTo>
                <a:lnTo>
                  <a:pt x="4730026" y="1654082"/>
                </a:lnTo>
                <a:lnTo>
                  <a:pt x="4735214" y="1651288"/>
                </a:lnTo>
                <a:lnTo>
                  <a:pt x="4740005" y="1648894"/>
                </a:lnTo>
                <a:lnTo>
                  <a:pt x="4745592" y="1646898"/>
                </a:lnTo>
                <a:lnTo>
                  <a:pt x="4750782" y="1645301"/>
                </a:lnTo>
                <a:lnTo>
                  <a:pt x="4755970" y="1644104"/>
                </a:lnTo>
                <a:lnTo>
                  <a:pt x="4760760" y="1642906"/>
                </a:lnTo>
                <a:lnTo>
                  <a:pt x="4765949" y="1642108"/>
                </a:lnTo>
                <a:lnTo>
                  <a:pt x="4771138" y="1641709"/>
                </a:lnTo>
                <a:lnTo>
                  <a:pt x="4781517" y="1641310"/>
                </a:lnTo>
                <a:lnTo>
                  <a:pt x="4791495" y="1641709"/>
                </a:lnTo>
                <a:lnTo>
                  <a:pt x="4801473" y="1642906"/>
                </a:lnTo>
                <a:lnTo>
                  <a:pt x="4811852" y="1644104"/>
                </a:lnTo>
                <a:lnTo>
                  <a:pt x="4821830" y="1646100"/>
                </a:lnTo>
                <a:lnTo>
                  <a:pt x="4832208" y="1648495"/>
                </a:lnTo>
                <a:lnTo>
                  <a:pt x="4852566" y="1652885"/>
                </a:lnTo>
                <a:lnTo>
                  <a:pt x="4862544" y="1654881"/>
                </a:lnTo>
                <a:lnTo>
                  <a:pt x="4872922" y="1656478"/>
                </a:lnTo>
                <a:lnTo>
                  <a:pt x="4882901" y="1657675"/>
                </a:lnTo>
                <a:lnTo>
                  <a:pt x="4893279" y="1658074"/>
                </a:lnTo>
                <a:lnTo>
                  <a:pt x="4903657" y="1656877"/>
                </a:lnTo>
                <a:lnTo>
                  <a:pt x="4914433" y="1656079"/>
                </a:lnTo>
                <a:lnTo>
                  <a:pt x="4925210" y="1656079"/>
                </a:lnTo>
                <a:lnTo>
                  <a:pt x="4935989" y="1656478"/>
                </a:lnTo>
                <a:lnTo>
                  <a:pt x="4947563" y="1657675"/>
                </a:lnTo>
                <a:lnTo>
                  <a:pt x="4958739" y="1659272"/>
                </a:lnTo>
                <a:lnTo>
                  <a:pt x="4969516" y="1661267"/>
                </a:lnTo>
                <a:lnTo>
                  <a:pt x="4981092" y="1664062"/>
                </a:lnTo>
                <a:lnTo>
                  <a:pt x="4992269" y="1667654"/>
                </a:lnTo>
                <a:lnTo>
                  <a:pt x="5003843" y="1671246"/>
                </a:lnTo>
                <a:lnTo>
                  <a:pt x="5014622" y="1675238"/>
                </a:lnTo>
                <a:lnTo>
                  <a:pt x="5025398" y="1679628"/>
                </a:lnTo>
                <a:lnTo>
                  <a:pt x="5036574" y="1684418"/>
                </a:lnTo>
                <a:lnTo>
                  <a:pt x="5047351" y="1689607"/>
                </a:lnTo>
                <a:lnTo>
                  <a:pt x="5057729" y="1695195"/>
                </a:lnTo>
                <a:lnTo>
                  <a:pt x="5067708" y="1701981"/>
                </a:lnTo>
                <a:lnTo>
                  <a:pt x="5078088" y="1708368"/>
                </a:lnTo>
                <a:lnTo>
                  <a:pt x="5088064" y="1714754"/>
                </a:lnTo>
                <a:lnTo>
                  <a:pt x="5097645" y="1721938"/>
                </a:lnTo>
                <a:lnTo>
                  <a:pt x="5106824" y="1729123"/>
                </a:lnTo>
                <a:lnTo>
                  <a:pt x="5116005" y="1737106"/>
                </a:lnTo>
                <a:lnTo>
                  <a:pt x="5124389" y="1745090"/>
                </a:lnTo>
                <a:lnTo>
                  <a:pt x="5132370" y="1753073"/>
                </a:lnTo>
                <a:lnTo>
                  <a:pt x="5140353" y="1761455"/>
                </a:lnTo>
                <a:lnTo>
                  <a:pt x="5147537" y="1770635"/>
                </a:lnTo>
                <a:lnTo>
                  <a:pt x="5154323" y="1779417"/>
                </a:lnTo>
                <a:lnTo>
                  <a:pt x="5160710" y="1788198"/>
                </a:lnTo>
                <a:lnTo>
                  <a:pt x="5166697" y="1797778"/>
                </a:lnTo>
                <a:lnTo>
                  <a:pt x="5171886" y="1806958"/>
                </a:lnTo>
                <a:lnTo>
                  <a:pt x="5176277" y="1816538"/>
                </a:lnTo>
                <a:lnTo>
                  <a:pt x="5180268" y="1826117"/>
                </a:lnTo>
                <a:lnTo>
                  <a:pt x="5183861" y="1836096"/>
                </a:lnTo>
                <a:lnTo>
                  <a:pt x="5186255" y="1839289"/>
                </a:lnTo>
                <a:lnTo>
                  <a:pt x="5187853" y="1842882"/>
                </a:lnTo>
                <a:lnTo>
                  <a:pt x="5188252" y="1846474"/>
                </a:lnTo>
                <a:lnTo>
                  <a:pt x="5187853" y="1850466"/>
                </a:lnTo>
                <a:lnTo>
                  <a:pt x="5191444" y="1855654"/>
                </a:lnTo>
                <a:lnTo>
                  <a:pt x="5194638" y="1861642"/>
                </a:lnTo>
                <a:lnTo>
                  <a:pt x="5197032" y="1867629"/>
                </a:lnTo>
                <a:lnTo>
                  <a:pt x="5199028" y="1874015"/>
                </a:lnTo>
                <a:lnTo>
                  <a:pt x="5200625" y="1880402"/>
                </a:lnTo>
                <a:lnTo>
                  <a:pt x="5201423" y="1886788"/>
                </a:lnTo>
                <a:lnTo>
                  <a:pt x="5203022" y="1901157"/>
                </a:lnTo>
                <a:lnTo>
                  <a:pt x="5204617" y="1915527"/>
                </a:lnTo>
                <a:lnTo>
                  <a:pt x="5205415" y="1923510"/>
                </a:lnTo>
                <a:lnTo>
                  <a:pt x="5206612" y="1931892"/>
                </a:lnTo>
                <a:lnTo>
                  <a:pt x="5208208" y="1939875"/>
                </a:lnTo>
                <a:lnTo>
                  <a:pt x="5210205" y="1948258"/>
                </a:lnTo>
                <a:lnTo>
                  <a:pt x="5212999" y="1956640"/>
                </a:lnTo>
                <a:lnTo>
                  <a:pt x="5216191" y="1966219"/>
                </a:lnTo>
                <a:lnTo>
                  <a:pt x="5220982" y="1945463"/>
                </a:lnTo>
                <a:lnTo>
                  <a:pt x="5225373" y="1925107"/>
                </a:lnTo>
                <a:lnTo>
                  <a:pt x="5234153" y="1885591"/>
                </a:lnTo>
                <a:lnTo>
                  <a:pt x="5242137" y="1847272"/>
                </a:lnTo>
                <a:lnTo>
                  <a:pt x="5249721" y="1810151"/>
                </a:lnTo>
                <a:lnTo>
                  <a:pt x="5253712" y="1791790"/>
                </a:lnTo>
                <a:lnTo>
                  <a:pt x="5258103" y="1773828"/>
                </a:lnTo>
                <a:lnTo>
                  <a:pt x="5262893" y="1755866"/>
                </a:lnTo>
                <a:lnTo>
                  <a:pt x="5268081" y="1738304"/>
                </a:lnTo>
                <a:lnTo>
                  <a:pt x="5273271" y="1721140"/>
                </a:lnTo>
                <a:lnTo>
                  <a:pt x="5278859" y="1703977"/>
                </a:lnTo>
                <a:lnTo>
                  <a:pt x="5285246" y="1686813"/>
                </a:lnTo>
                <a:lnTo>
                  <a:pt x="5292031" y="1670448"/>
                </a:lnTo>
                <a:lnTo>
                  <a:pt x="5383037" y="1307619"/>
                </a:lnTo>
                <a:lnTo>
                  <a:pt x="5382639" y="1307619"/>
                </a:lnTo>
                <a:lnTo>
                  <a:pt x="5384236" y="1294447"/>
                </a:lnTo>
                <a:lnTo>
                  <a:pt x="5385831" y="1281275"/>
                </a:lnTo>
                <a:lnTo>
                  <a:pt x="5390222" y="1255330"/>
                </a:lnTo>
                <a:lnTo>
                  <a:pt x="5395410" y="1229385"/>
                </a:lnTo>
                <a:lnTo>
                  <a:pt x="5401399" y="1204239"/>
                </a:lnTo>
                <a:lnTo>
                  <a:pt x="5407784" y="1179092"/>
                </a:lnTo>
                <a:lnTo>
                  <a:pt x="5414969" y="1153945"/>
                </a:lnTo>
                <a:lnTo>
                  <a:pt x="5422952" y="1129199"/>
                </a:lnTo>
                <a:lnTo>
                  <a:pt x="5431733" y="1104850"/>
                </a:lnTo>
                <a:lnTo>
                  <a:pt x="5440515" y="1080503"/>
                </a:lnTo>
                <a:lnTo>
                  <a:pt x="5449696" y="1056154"/>
                </a:lnTo>
                <a:lnTo>
                  <a:pt x="5459675" y="1031806"/>
                </a:lnTo>
                <a:lnTo>
                  <a:pt x="5469654" y="1007857"/>
                </a:lnTo>
                <a:lnTo>
                  <a:pt x="5490408" y="959560"/>
                </a:lnTo>
                <a:lnTo>
                  <a:pt x="5511963" y="912061"/>
                </a:lnTo>
                <a:lnTo>
                  <a:pt x="5513960" y="907670"/>
                </a:lnTo>
                <a:lnTo>
                  <a:pt x="5516354" y="903280"/>
                </a:lnTo>
                <a:lnTo>
                  <a:pt x="5518748" y="900485"/>
                </a:lnTo>
                <a:lnTo>
                  <a:pt x="5520744" y="898090"/>
                </a:lnTo>
                <a:lnTo>
                  <a:pt x="5523140" y="896095"/>
                </a:lnTo>
                <a:lnTo>
                  <a:pt x="5526333" y="894897"/>
                </a:lnTo>
                <a:lnTo>
                  <a:pt x="5528728" y="894099"/>
                </a:lnTo>
                <a:lnTo>
                  <a:pt x="5531123" y="893700"/>
                </a:lnTo>
                <a:lnTo>
                  <a:pt x="5533518" y="893301"/>
                </a:lnTo>
                <a:lnTo>
                  <a:pt x="5536312" y="893301"/>
                </a:lnTo>
                <a:lnTo>
                  <a:pt x="5541500" y="894099"/>
                </a:lnTo>
                <a:lnTo>
                  <a:pt x="5547488" y="894897"/>
                </a:lnTo>
                <a:lnTo>
                  <a:pt x="5553076" y="895297"/>
                </a:lnTo>
                <a:lnTo>
                  <a:pt x="5579421" y="894897"/>
                </a:lnTo>
                <a:lnTo>
                  <a:pt x="5605365" y="894099"/>
                </a:lnTo>
                <a:lnTo>
                  <a:pt x="5657254" y="892502"/>
                </a:lnTo>
                <a:lnTo>
                  <a:pt x="5680407" y="890506"/>
                </a:lnTo>
                <a:lnTo>
                  <a:pt x="5692380" y="889309"/>
                </a:lnTo>
                <a:lnTo>
                  <a:pt x="5703954" y="888112"/>
                </a:lnTo>
                <a:lnTo>
                  <a:pt x="5715530" y="887713"/>
                </a:lnTo>
                <a:lnTo>
                  <a:pt x="5727106" y="887713"/>
                </a:lnTo>
                <a:lnTo>
                  <a:pt x="5737882" y="888112"/>
                </a:lnTo>
                <a:lnTo>
                  <a:pt x="5748660" y="889708"/>
                </a:lnTo>
                <a:lnTo>
                  <a:pt x="5754249" y="890506"/>
                </a:lnTo>
                <a:lnTo>
                  <a:pt x="5759437" y="892103"/>
                </a:lnTo>
                <a:lnTo>
                  <a:pt x="5764625" y="893700"/>
                </a:lnTo>
                <a:lnTo>
                  <a:pt x="5769416" y="895297"/>
                </a:lnTo>
                <a:lnTo>
                  <a:pt x="5774604" y="897691"/>
                </a:lnTo>
                <a:lnTo>
                  <a:pt x="5779395" y="900086"/>
                </a:lnTo>
                <a:lnTo>
                  <a:pt x="5783786" y="902881"/>
                </a:lnTo>
                <a:lnTo>
                  <a:pt x="5788576" y="906073"/>
                </a:lnTo>
                <a:lnTo>
                  <a:pt x="5792965" y="910065"/>
                </a:lnTo>
                <a:lnTo>
                  <a:pt x="5797356" y="914057"/>
                </a:lnTo>
                <a:lnTo>
                  <a:pt x="5801347" y="918447"/>
                </a:lnTo>
                <a:lnTo>
                  <a:pt x="5805341" y="923237"/>
                </a:lnTo>
                <a:lnTo>
                  <a:pt x="5809330" y="928426"/>
                </a:lnTo>
                <a:lnTo>
                  <a:pt x="5812924" y="934413"/>
                </a:lnTo>
                <a:lnTo>
                  <a:pt x="5816515" y="941198"/>
                </a:lnTo>
                <a:lnTo>
                  <a:pt x="5820107" y="947585"/>
                </a:lnTo>
                <a:lnTo>
                  <a:pt x="5823301" y="947585"/>
                </a:lnTo>
                <a:lnTo>
                  <a:pt x="5826893" y="946787"/>
                </a:lnTo>
                <a:lnTo>
                  <a:pt x="5830087" y="945989"/>
                </a:lnTo>
                <a:lnTo>
                  <a:pt x="5833679" y="944790"/>
                </a:lnTo>
                <a:lnTo>
                  <a:pt x="5840066" y="941997"/>
                </a:lnTo>
                <a:lnTo>
                  <a:pt x="5846452" y="938405"/>
                </a:lnTo>
                <a:lnTo>
                  <a:pt x="5853239" y="934413"/>
                </a:lnTo>
                <a:lnTo>
                  <a:pt x="5859225" y="930421"/>
                </a:lnTo>
                <a:lnTo>
                  <a:pt x="5865610" y="926430"/>
                </a:lnTo>
                <a:lnTo>
                  <a:pt x="5871999" y="922838"/>
                </a:lnTo>
                <a:lnTo>
                  <a:pt x="5878384" y="919645"/>
                </a:lnTo>
                <a:lnTo>
                  <a:pt x="5885169" y="916850"/>
                </a:lnTo>
                <a:lnTo>
                  <a:pt x="5888762" y="916052"/>
                </a:lnTo>
                <a:lnTo>
                  <a:pt x="5891955" y="915254"/>
                </a:lnTo>
                <a:lnTo>
                  <a:pt x="5895547" y="914855"/>
                </a:lnTo>
                <a:lnTo>
                  <a:pt x="5898741" y="914456"/>
                </a:lnTo>
                <a:lnTo>
                  <a:pt x="5902333" y="914855"/>
                </a:lnTo>
                <a:lnTo>
                  <a:pt x="5905926" y="915254"/>
                </a:lnTo>
                <a:lnTo>
                  <a:pt x="5909519" y="916052"/>
                </a:lnTo>
                <a:lnTo>
                  <a:pt x="5913510" y="917249"/>
                </a:lnTo>
                <a:lnTo>
                  <a:pt x="5917500" y="918846"/>
                </a:lnTo>
                <a:lnTo>
                  <a:pt x="5921492" y="921241"/>
                </a:lnTo>
                <a:lnTo>
                  <a:pt x="5925483" y="923636"/>
                </a:lnTo>
                <a:lnTo>
                  <a:pt x="5929475" y="926829"/>
                </a:lnTo>
                <a:lnTo>
                  <a:pt x="5935064" y="922838"/>
                </a:lnTo>
                <a:lnTo>
                  <a:pt x="5941050" y="918846"/>
                </a:lnTo>
                <a:lnTo>
                  <a:pt x="5943845" y="916850"/>
                </a:lnTo>
                <a:lnTo>
                  <a:pt x="5946240" y="914456"/>
                </a:lnTo>
                <a:lnTo>
                  <a:pt x="5948235" y="912061"/>
                </a:lnTo>
                <a:lnTo>
                  <a:pt x="5949433" y="909665"/>
                </a:lnTo>
                <a:lnTo>
                  <a:pt x="5960609" y="882922"/>
                </a:lnTo>
                <a:lnTo>
                  <a:pt x="5970587" y="859772"/>
                </a:lnTo>
                <a:lnTo>
                  <a:pt x="5979369" y="839415"/>
                </a:lnTo>
                <a:lnTo>
                  <a:pt x="5988150" y="822651"/>
                </a:lnTo>
                <a:lnTo>
                  <a:pt x="5992143" y="815067"/>
                </a:lnTo>
                <a:lnTo>
                  <a:pt x="5996133" y="808281"/>
                </a:lnTo>
                <a:lnTo>
                  <a:pt x="6000125" y="801496"/>
                </a:lnTo>
                <a:lnTo>
                  <a:pt x="6004516" y="795908"/>
                </a:lnTo>
                <a:lnTo>
                  <a:pt x="6008908" y="790719"/>
                </a:lnTo>
                <a:lnTo>
                  <a:pt x="6013297" y="786328"/>
                </a:lnTo>
                <a:lnTo>
                  <a:pt x="6018486" y="782337"/>
                </a:lnTo>
                <a:lnTo>
                  <a:pt x="6023275" y="778745"/>
                </a:lnTo>
                <a:lnTo>
                  <a:pt x="6028466" y="775551"/>
                </a:lnTo>
                <a:lnTo>
                  <a:pt x="6033654" y="772358"/>
                </a:lnTo>
                <a:lnTo>
                  <a:pt x="6039641" y="769963"/>
                </a:lnTo>
                <a:lnTo>
                  <a:pt x="6045629" y="768366"/>
                </a:lnTo>
                <a:lnTo>
                  <a:pt x="6052813" y="766769"/>
                </a:lnTo>
                <a:lnTo>
                  <a:pt x="6059998" y="765572"/>
                </a:lnTo>
                <a:lnTo>
                  <a:pt x="6067581" y="764375"/>
                </a:lnTo>
                <a:lnTo>
                  <a:pt x="6075566" y="763976"/>
                </a:lnTo>
                <a:lnTo>
                  <a:pt x="6084745" y="763577"/>
                </a:lnTo>
                <a:lnTo>
                  <a:pt x="6093925" y="763177"/>
                </a:lnTo>
                <a:lnTo>
                  <a:pt x="6095368" y="763204"/>
                </a:lnTo>
                <a:lnTo>
                  <a:pt x="6095368" y="113086"/>
                </a:lnTo>
                <a:lnTo>
                  <a:pt x="6096083" y="111364"/>
                </a:lnTo>
                <a:lnTo>
                  <a:pt x="6102869" y="96196"/>
                </a:lnTo>
                <a:lnTo>
                  <a:pt x="6108458" y="80629"/>
                </a:lnTo>
                <a:lnTo>
                  <a:pt x="6113646" y="65062"/>
                </a:lnTo>
                <a:lnTo>
                  <a:pt x="6116042" y="57478"/>
                </a:lnTo>
                <a:lnTo>
                  <a:pt x="6118037" y="49096"/>
                </a:lnTo>
                <a:lnTo>
                  <a:pt x="6119634" y="41512"/>
                </a:lnTo>
                <a:lnTo>
                  <a:pt x="6120831" y="33529"/>
                </a:lnTo>
                <a:lnTo>
                  <a:pt x="6122028" y="25147"/>
                </a:lnTo>
                <a:lnTo>
                  <a:pt x="6122826" y="17164"/>
                </a:lnTo>
                <a:lnTo>
                  <a:pt x="6122826" y="15168"/>
                </a:lnTo>
                <a:lnTo>
                  <a:pt x="6123626" y="13172"/>
                </a:lnTo>
                <a:lnTo>
                  <a:pt x="6124823" y="11575"/>
                </a:lnTo>
                <a:lnTo>
                  <a:pt x="6126020" y="9580"/>
                </a:lnTo>
                <a:lnTo>
                  <a:pt x="6129213" y="6387"/>
                </a:lnTo>
                <a:lnTo>
                  <a:pt x="6132805" y="3991"/>
                </a:lnTo>
                <a:lnTo>
                  <a:pt x="6135600" y="2794"/>
                </a:lnTo>
                <a:lnTo>
                  <a:pt x="6139591" y="1597"/>
                </a:lnTo>
                <a:lnTo>
                  <a:pt x="6144780" y="798"/>
                </a:lnTo>
                <a:lnTo>
                  <a:pt x="6150369" y="399"/>
                </a:lnTo>
                <a:lnTo>
                  <a:pt x="6165137" y="0"/>
                </a:lnTo>
                <a:lnTo>
                  <a:pt x="6183098" y="399"/>
                </a:lnTo>
                <a:lnTo>
                  <a:pt x="6203455" y="1198"/>
                </a:lnTo>
                <a:lnTo>
                  <a:pt x="6225409" y="2794"/>
                </a:lnTo>
                <a:lnTo>
                  <a:pt x="6248959" y="5190"/>
                </a:lnTo>
                <a:lnTo>
                  <a:pt x="6272907" y="7584"/>
                </a:lnTo>
                <a:lnTo>
                  <a:pt x="6296458" y="10777"/>
                </a:lnTo>
                <a:lnTo>
                  <a:pt x="6319609" y="14370"/>
                </a:lnTo>
                <a:lnTo>
                  <a:pt x="6341961" y="18361"/>
                </a:lnTo>
                <a:lnTo>
                  <a:pt x="6361519" y="21953"/>
                </a:lnTo>
                <a:lnTo>
                  <a:pt x="6379082" y="25945"/>
                </a:lnTo>
                <a:lnTo>
                  <a:pt x="6386267" y="27941"/>
                </a:lnTo>
                <a:lnTo>
                  <a:pt x="6393052" y="29936"/>
                </a:lnTo>
                <a:lnTo>
                  <a:pt x="6399040" y="31933"/>
                </a:lnTo>
                <a:lnTo>
                  <a:pt x="6403430" y="33928"/>
                </a:lnTo>
                <a:lnTo>
                  <a:pt x="6407022" y="35924"/>
                </a:lnTo>
                <a:lnTo>
                  <a:pt x="6409418" y="37520"/>
                </a:lnTo>
                <a:lnTo>
                  <a:pt x="6412611" y="41911"/>
                </a:lnTo>
                <a:lnTo>
                  <a:pt x="6415005" y="46302"/>
                </a:lnTo>
                <a:lnTo>
                  <a:pt x="6417800" y="51491"/>
                </a:lnTo>
                <a:lnTo>
                  <a:pt x="6419795" y="56679"/>
                </a:lnTo>
                <a:lnTo>
                  <a:pt x="6423787" y="66659"/>
                </a:lnTo>
                <a:lnTo>
                  <a:pt x="6428178" y="77037"/>
                </a:lnTo>
                <a:lnTo>
                  <a:pt x="6431770" y="81427"/>
                </a:lnTo>
                <a:lnTo>
                  <a:pt x="6434963" y="85818"/>
                </a:lnTo>
                <a:lnTo>
                  <a:pt x="6438156" y="88612"/>
                </a:lnTo>
                <a:lnTo>
                  <a:pt x="6440950" y="91406"/>
                </a:lnTo>
                <a:lnTo>
                  <a:pt x="6443745" y="93002"/>
                </a:lnTo>
                <a:lnTo>
                  <a:pt x="6446539" y="94599"/>
                </a:lnTo>
                <a:lnTo>
                  <a:pt x="6448933" y="95398"/>
                </a:lnTo>
                <a:lnTo>
                  <a:pt x="6451728" y="95797"/>
                </a:lnTo>
                <a:lnTo>
                  <a:pt x="6454123" y="95398"/>
                </a:lnTo>
                <a:lnTo>
                  <a:pt x="6456118" y="94999"/>
                </a:lnTo>
                <a:lnTo>
                  <a:pt x="6458513" y="94200"/>
                </a:lnTo>
                <a:lnTo>
                  <a:pt x="6460509" y="93002"/>
                </a:lnTo>
                <a:lnTo>
                  <a:pt x="6465299" y="89809"/>
                </a:lnTo>
                <a:lnTo>
                  <a:pt x="6469290" y="85818"/>
                </a:lnTo>
                <a:lnTo>
                  <a:pt x="6477672" y="76238"/>
                </a:lnTo>
                <a:lnTo>
                  <a:pt x="6482063" y="71847"/>
                </a:lnTo>
                <a:lnTo>
                  <a:pt x="6486453" y="67856"/>
                </a:lnTo>
                <a:lnTo>
                  <a:pt x="6488849" y="66259"/>
                </a:lnTo>
                <a:lnTo>
                  <a:pt x="6491243" y="64662"/>
                </a:lnTo>
                <a:lnTo>
                  <a:pt x="6493638" y="63465"/>
                </a:lnTo>
                <a:lnTo>
                  <a:pt x="6496832" y="62667"/>
                </a:lnTo>
                <a:lnTo>
                  <a:pt x="6499626" y="62268"/>
                </a:lnTo>
                <a:lnTo>
                  <a:pt x="6502419" y="62268"/>
                </a:lnTo>
                <a:lnTo>
                  <a:pt x="6505613" y="62667"/>
                </a:lnTo>
                <a:lnTo>
                  <a:pt x="6508806" y="63465"/>
                </a:lnTo>
                <a:lnTo>
                  <a:pt x="6505613" y="69852"/>
                </a:lnTo>
                <a:lnTo>
                  <a:pt x="6503617" y="76238"/>
                </a:lnTo>
                <a:lnTo>
                  <a:pt x="6502419" y="81826"/>
                </a:lnTo>
                <a:lnTo>
                  <a:pt x="6502020" y="87415"/>
                </a:lnTo>
                <a:lnTo>
                  <a:pt x="6502419" y="92204"/>
                </a:lnTo>
                <a:lnTo>
                  <a:pt x="6503617" y="96994"/>
                </a:lnTo>
                <a:lnTo>
                  <a:pt x="6505213" y="100985"/>
                </a:lnTo>
                <a:lnTo>
                  <a:pt x="6507609" y="104977"/>
                </a:lnTo>
                <a:lnTo>
                  <a:pt x="6510403" y="108968"/>
                </a:lnTo>
                <a:lnTo>
                  <a:pt x="6513595" y="112561"/>
                </a:lnTo>
                <a:lnTo>
                  <a:pt x="6517188" y="116153"/>
                </a:lnTo>
                <a:lnTo>
                  <a:pt x="6521179" y="119346"/>
                </a:lnTo>
                <a:lnTo>
                  <a:pt x="6529961" y="125334"/>
                </a:lnTo>
                <a:lnTo>
                  <a:pt x="6539141" y="131321"/>
                </a:lnTo>
                <a:lnTo>
                  <a:pt x="6548722" y="137308"/>
                </a:lnTo>
                <a:lnTo>
                  <a:pt x="6557503" y="143295"/>
                </a:lnTo>
                <a:lnTo>
                  <a:pt x="6561893" y="146489"/>
                </a:lnTo>
                <a:lnTo>
                  <a:pt x="6565884" y="150480"/>
                </a:lnTo>
                <a:lnTo>
                  <a:pt x="6569477" y="154072"/>
                </a:lnTo>
                <a:lnTo>
                  <a:pt x="6572670" y="157665"/>
                </a:lnTo>
                <a:lnTo>
                  <a:pt x="6575065" y="162055"/>
                </a:lnTo>
                <a:lnTo>
                  <a:pt x="6577460" y="166447"/>
                </a:lnTo>
                <a:lnTo>
                  <a:pt x="6579057" y="170837"/>
                </a:lnTo>
                <a:lnTo>
                  <a:pt x="6579855" y="176026"/>
                </a:lnTo>
                <a:lnTo>
                  <a:pt x="6580254" y="181614"/>
                </a:lnTo>
                <a:lnTo>
                  <a:pt x="6579855" y="187601"/>
                </a:lnTo>
                <a:lnTo>
                  <a:pt x="6578658" y="193988"/>
                </a:lnTo>
                <a:lnTo>
                  <a:pt x="6576263" y="200375"/>
                </a:lnTo>
                <a:lnTo>
                  <a:pt x="6581451" y="225520"/>
                </a:lnTo>
                <a:lnTo>
                  <a:pt x="6585443" y="250268"/>
                </a:lnTo>
                <a:lnTo>
                  <a:pt x="6589435" y="274616"/>
                </a:lnTo>
                <a:lnTo>
                  <a:pt x="6592627" y="299763"/>
                </a:lnTo>
                <a:lnTo>
                  <a:pt x="6595023" y="324510"/>
                </a:lnTo>
                <a:lnTo>
                  <a:pt x="6595821" y="336884"/>
                </a:lnTo>
                <a:lnTo>
                  <a:pt x="6596220" y="349656"/>
                </a:lnTo>
                <a:lnTo>
                  <a:pt x="6596619" y="362031"/>
                </a:lnTo>
                <a:lnTo>
                  <a:pt x="6596619" y="374803"/>
                </a:lnTo>
                <a:lnTo>
                  <a:pt x="6596220" y="387575"/>
                </a:lnTo>
                <a:lnTo>
                  <a:pt x="6595821" y="399950"/>
                </a:lnTo>
                <a:lnTo>
                  <a:pt x="6599014" y="425895"/>
                </a:lnTo>
                <a:lnTo>
                  <a:pt x="6601809" y="451840"/>
                </a:lnTo>
                <a:lnTo>
                  <a:pt x="6604203" y="477385"/>
                </a:lnTo>
                <a:lnTo>
                  <a:pt x="6605800" y="503330"/>
                </a:lnTo>
                <a:lnTo>
                  <a:pt x="6607396" y="529274"/>
                </a:lnTo>
                <a:lnTo>
                  <a:pt x="6608594" y="555219"/>
                </a:lnTo>
                <a:lnTo>
                  <a:pt x="6608993" y="581164"/>
                </a:lnTo>
                <a:lnTo>
                  <a:pt x="6609791" y="606710"/>
                </a:lnTo>
                <a:lnTo>
                  <a:pt x="6610589" y="658600"/>
                </a:lnTo>
                <a:lnTo>
                  <a:pt x="6610989" y="710888"/>
                </a:lnTo>
                <a:lnTo>
                  <a:pt x="6611787" y="762379"/>
                </a:lnTo>
                <a:lnTo>
                  <a:pt x="6612586" y="788324"/>
                </a:lnTo>
                <a:lnTo>
                  <a:pt x="6613783" y="814668"/>
                </a:lnTo>
                <a:lnTo>
                  <a:pt x="6630547" y="1345538"/>
                </a:lnTo>
                <a:lnTo>
                  <a:pt x="6648509" y="1345937"/>
                </a:lnTo>
                <a:lnTo>
                  <a:pt x="6656492" y="1310813"/>
                </a:lnTo>
                <a:lnTo>
                  <a:pt x="6664475" y="1275289"/>
                </a:lnTo>
                <a:lnTo>
                  <a:pt x="6671659" y="1240162"/>
                </a:lnTo>
                <a:lnTo>
                  <a:pt x="6678844" y="1204639"/>
                </a:lnTo>
                <a:lnTo>
                  <a:pt x="6707184" y="1062940"/>
                </a:lnTo>
                <a:lnTo>
                  <a:pt x="6714369" y="1027416"/>
                </a:lnTo>
                <a:lnTo>
                  <a:pt x="6721554" y="992290"/>
                </a:lnTo>
                <a:lnTo>
                  <a:pt x="6729936" y="956766"/>
                </a:lnTo>
                <a:lnTo>
                  <a:pt x="6737919" y="921641"/>
                </a:lnTo>
                <a:lnTo>
                  <a:pt x="6746301" y="886914"/>
                </a:lnTo>
                <a:lnTo>
                  <a:pt x="6755881" y="851789"/>
                </a:lnTo>
                <a:lnTo>
                  <a:pt x="6765860" y="817063"/>
                </a:lnTo>
                <a:lnTo>
                  <a:pt x="6776237" y="782337"/>
                </a:lnTo>
                <a:lnTo>
                  <a:pt x="6775040" y="767568"/>
                </a:lnTo>
                <a:lnTo>
                  <a:pt x="6774641" y="753598"/>
                </a:lnTo>
                <a:lnTo>
                  <a:pt x="6775040" y="738829"/>
                </a:lnTo>
                <a:lnTo>
                  <a:pt x="6776636" y="724859"/>
                </a:lnTo>
                <a:lnTo>
                  <a:pt x="6778632" y="710888"/>
                </a:lnTo>
                <a:lnTo>
                  <a:pt x="6781427" y="696519"/>
                </a:lnTo>
                <a:lnTo>
                  <a:pt x="6785418" y="682549"/>
                </a:lnTo>
                <a:lnTo>
                  <a:pt x="6791006" y="668578"/>
                </a:lnTo>
                <a:lnTo>
                  <a:pt x="6790607" y="663390"/>
                </a:lnTo>
                <a:lnTo>
                  <a:pt x="6790607" y="658200"/>
                </a:lnTo>
                <a:lnTo>
                  <a:pt x="6791006" y="653410"/>
                </a:lnTo>
                <a:lnTo>
                  <a:pt x="6791405" y="648222"/>
                </a:lnTo>
                <a:lnTo>
                  <a:pt x="6792603" y="643432"/>
                </a:lnTo>
                <a:lnTo>
                  <a:pt x="6793800" y="638642"/>
                </a:lnTo>
                <a:lnTo>
                  <a:pt x="6795396" y="633852"/>
                </a:lnTo>
                <a:lnTo>
                  <a:pt x="6796994" y="629462"/>
                </a:lnTo>
                <a:lnTo>
                  <a:pt x="6800985" y="620680"/>
                </a:lnTo>
                <a:lnTo>
                  <a:pt x="6805774" y="612298"/>
                </a:lnTo>
                <a:lnTo>
                  <a:pt x="6810964" y="603517"/>
                </a:lnTo>
                <a:lnTo>
                  <a:pt x="6816153" y="595135"/>
                </a:lnTo>
                <a:lnTo>
                  <a:pt x="6822140" y="586752"/>
                </a:lnTo>
                <a:lnTo>
                  <a:pt x="6827329" y="577971"/>
                </a:lnTo>
                <a:lnTo>
                  <a:pt x="6832118" y="569190"/>
                </a:lnTo>
                <a:lnTo>
                  <a:pt x="6836509" y="560009"/>
                </a:lnTo>
                <a:lnTo>
                  <a:pt x="6839702" y="550829"/>
                </a:lnTo>
                <a:lnTo>
                  <a:pt x="6841300" y="546039"/>
                </a:lnTo>
                <a:lnTo>
                  <a:pt x="6842497" y="540850"/>
                </a:lnTo>
                <a:lnTo>
                  <a:pt x="6843295" y="535661"/>
                </a:lnTo>
                <a:lnTo>
                  <a:pt x="6844093" y="530872"/>
                </a:lnTo>
                <a:lnTo>
                  <a:pt x="6844093" y="525283"/>
                </a:lnTo>
                <a:lnTo>
                  <a:pt x="6844093" y="520094"/>
                </a:lnTo>
                <a:lnTo>
                  <a:pt x="6844093" y="515304"/>
                </a:lnTo>
                <a:lnTo>
                  <a:pt x="6844892" y="511312"/>
                </a:lnTo>
                <a:lnTo>
                  <a:pt x="6846488" y="507720"/>
                </a:lnTo>
                <a:lnTo>
                  <a:pt x="6848484" y="505326"/>
                </a:lnTo>
                <a:lnTo>
                  <a:pt x="6851278" y="503330"/>
                </a:lnTo>
                <a:lnTo>
                  <a:pt x="6854471" y="502531"/>
                </a:lnTo>
                <a:lnTo>
                  <a:pt x="6857664" y="501733"/>
                </a:lnTo>
                <a:lnTo>
                  <a:pt x="6861656" y="501334"/>
                </a:lnTo>
                <a:lnTo>
                  <a:pt x="6865647" y="501733"/>
                </a:lnTo>
                <a:lnTo>
                  <a:pt x="6869639" y="501733"/>
                </a:lnTo>
                <a:lnTo>
                  <a:pt x="6878021" y="502931"/>
                </a:lnTo>
                <a:lnTo>
                  <a:pt x="6886803" y="504128"/>
                </a:lnTo>
                <a:lnTo>
                  <a:pt x="6894386" y="504927"/>
                </a:lnTo>
                <a:lnTo>
                  <a:pt x="6945078" y="505326"/>
                </a:lnTo>
                <a:lnTo>
                  <a:pt x="6996170" y="505725"/>
                </a:lnTo>
                <a:lnTo>
                  <a:pt x="7098353" y="506124"/>
                </a:lnTo>
                <a:lnTo>
                  <a:pt x="7095957" y="494948"/>
                </a:lnTo>
                <a:lnTo>
                  <a:pt x="7095558" y="490158"/>
                </a:lnTo>
                <a:lnTo>
                  <a:pt x="7095159" y="485768"/>
                </a:lnTo>
                <a:lnTo>
                  <a:pt x="7095159" y="482175"/>
                </a:lnTo>
                <a:lnTo>
                  <a:pt x="7095159" y="478583"/>
                </a:lnTo>
                <a:lnTo>
                  <a:pt x="7095957" y="475389"/>
                </a:lnTo>
                <a:lnTo>
                  <a:pt x="7096756" y="472595"/>
                </a:lnTo>
                <a:lnTo>
                  <a:pt x="7097554" y="470600"/>
                </a:lnTo>
                <a:lnTo>
                  <a:pt x="7099151" y="468604"/>
                </a:lnTo>
                <a:lnTo>
                  <a:pt x="7100349" y="467007"/>
                </a:lnTo>
                <a:lnTo>
                  <a:pt x="7101945" y="465809"/>
                </a:lnTo>
                <a:lnTo>
                  <a:pt x="7103941" y="465011"/>
                </a:lnTo>
                <a:lnTo>
                  <a:pt x="7105936" y="464213"/>
                </a:lnTo>
                <a:lnTo>
                  <a:pt x="7107933" y="463814"/>
                </a:lnTo>
                <a:lnTo>
                  <a:pt x="7110327" y="463415"/>
                </a:lnTo>
                <a:lnTo>
                  <a:pt x="7115516" y="463415"/>
                </a:lnTo>
                <a:lnTo>
                  <a:pt x="7121104" y="464213"/>
                </a:lnTo>
                <a:lnTo>
                  <a:pt x="7126693" y="465410"/>
                </a:lnTo>
                <a:lnTo>
                  <a:pt x="7132280" y="466608"/>
                </a:lnTo>
                <a:lnTo>
                  <a:pt x="7143856" y="469003"/>
                </a:lnTo>
                <a:lnTo>
                  <a:pt x="7149444" y="469801"/>
                </a:lnTo>
                <a:lnTo>
                  <a:pt x="7154633" y="470200"/>
                </a:lnTo>
                <a:lnTo>
                  <a:pt x="7168604" y="469402"/>
                </a:lnTo>
                <a:lnTo>
                  <a:pt x="7182973" y="467806"/>
                </a:lnTo>
                <a:lnTo>
                  <a:pt x="7197342" y="465410"/>
                </a:lnTo>
                <a:lnTo>
                  <a:pt x="7211312" y="462616"/>
                </a:lnTo>
                <a:lnTo>
                  <a:pt x="7240051" y="457427"/>
                </a:lnTo>
                <a:lnTo>
                  <a:pt x="7254421" y="455432"/>
                </a:lnTo>
                <a:lnTo>
                  <a:pt x="7268790" y="453835"/>
                </a:lnTo>
                <a:lnTo>
                  <a:pt x="7275575" y="453436"/>
                </a:lnTo>
                <a:lnTo>
                  <a:pt x="7283159" y="453037"/>
                </a:lnTo>
                <a:lnTo>
                  <a:pt x="7289945" y="453037"/>
                </a:lnTo>
                <a:lnTo>
                  <a:pt x="7296731" y="453436"/>
                </a:lnTo>
                <a:lnTo>
                  <a:pt x="7303916" y="454234"/>
                </a:lnTo>
                <a:lnTo>
                  <a:pt x="7311101" y="455032"/>
                </a:lnTo>
                <a:lnTo>
                  <a:pt x="7317885" y="456629"/>
                </a:lnTo>
                <a:lnTo>
                  <a:pt x="7324671" y="458225"/>
                </a:lnTo>
                <a:lnTo>
                  <a:pt x="7331457" y="460621"/>
                </a:lnTo>
                <a:lnTo>
                  <a:pt x="7338243" y="463016"/>
                </a:lnTo>
                <a:lnTo>
                  <a:pt x="7345028" y="466208"/>
                </a:lnTo>
                <a:lnTo>
                  <a:pt x="7351813" y="469801"/>
                </a:lnTo>
                <a:lnTo>
                  <a:pt x="7358599" y="474192"/>
                </a:lnTo>
                <a:lnTo>
                  <a:pt x="7364986" y="479381"/>
                </a:lnTo>
                <a:lnTo>
                  <a:pt x="7371372" y="484569"/>
                </a:lnTo>
                <a:lnTo>
                  <a:pt x="7378157" y="490557"/>
                </a:lnTo>
                <a:lnTo>
                  <a:pt x="7406896" y="513708"/>
                </a:lnTo>
                <a:lnTo>
                  <a:pt x="7414879" y="510115"/>
                </a:lnTo>
                <a:lnTo>
                  <a:pt x="7422862" y="507321"/>
                </a:lnTo>
                <a:lnTo>
                  <a:pt x="7430047" y="505326"/>
                </a:lnTo>
                <a:lnTo>
                  <a:pt x="7437631" y="503729"/>
                </a:lnTo>
                <a:lnTo>
                  <a:pt x="7445215" y="502931"/>
                </a:lnTo>
                <a:lnTo>
                  <a:pt x="7452000" y="502132"/>
                </a:lnTo>
                <a:lnTo>
                  <a:pt x="7458786" y="502132"/>
                </a:lnTo>
                <a:lnTo>
                  <a:pt x="7465572" y="502531"/>
                </a:lnTo>
                <a:lnTo>
                  <a:pt x="7471958" y="503330"/>
                </a:lnTo>
                <a:lnTo>
                  <a:pt x="7478744" y="504528"/>
                </a:lnTo>
                <a:lnTo>
                  <a:pt x="7484731" y="506124"/>
                </a:lnTo>
                <a:lnTo>
                  <a:pt x="7490718" y="508519"/>
                </a:lnTo>
                <a:lnTo>
                  <a:pt x="7496306" y="511712"/>
                </a:lnTo>
                <a:lnTo>
                  <a:pt x="7501495" y="514905"/>
                </a:lnTo>
                <a:lnTo>
                  <a:pt x="7507084" y="518098"/>
                </a:lnTo>
                <a:lnTo>
                  <a:pt x="7512272" y="522090"/>
                </a:lnTo>
                <a:lnTo>
                  <a:pt x="7516663" y="526480"/>
                </a:lnTo>
                <a:lnTo>
                  <a:pt x="7521054" y="531271"/>
                </a:lnTo>
                <a:lnTo>
                  <a:pt x="7525445" y="536459"/>
                </a:lnTo>
                <a:lnTo>
                  <a:pt x="7529037" y="542447"/>
                </a:lnTo>
                <a:lnTo>
                  <a:pt x="7532630" y="548833"/>
                </a:lnTo>
                <a:lnTo>
                  <a:pt x="7536222" y="555219"/>
                </a:lnTo>
                <a:lnTo>
                  <a:pt x="7539414" y="562005"/>
                </a:lnTo>
                <a:lnTo>
                  <a:pt x="7542209" y="569190"/>
                </a:lnTo>
                <a:lnTo>
                  <a:pt x="7544604" y="577173"/>
                </a:lnTo>
                <a:lnTo>
                  <a:pt x="7546599" y="585156"/>
                </a:lnTo>
                <a:lnTo>
                  <a:pt x="7548595" y="593139"/>
                </a:lnTo>
                <a:lnTo>
                  <a:pt x="7550191" y="601920"/>
                </a:lnTo>
                <a:lnTo>
                  <a:pt x="7550990" y="611101"/>
                </a:lnTo>
                <a:lnTo>
                  <a:pt x="7551789" y="620680"/>
                </a:lnTo>
                <a:lnTo>
                  <a:pt x="7552188" y="630260"/>
                </a:lnTo>
                <a:lnTo>
                  <a:pt x="7552188" y="640239"/>
                </a:lnTo>
                <a:lnTo>
                  <a:pt x="7554582" y="649020"/>
                </a:lnTo>
                <a:lnTo>
                  <a:pt x="7556977" y="657402"/>
                </a:lnTo>
                <a:lnTo>
                  <a:pt x="7558574" y="666184"/>
                </a:lnTo>
                <a:lnTo>
                  <a:pt x="7559772" y="674566"/>
                </a:lnTo>
                <a:lnTo>
                  <a:pt x="7560171" y="683746"/>
                </a:lnTo>
                <a:lnTo>
                  <a:pt x="7559772" y="692128"/>
                </a:lnTo>
                <a:lnTo>
                  <a:pt x="7559373" y="696519"/>
                </a:lnTo>
                <a:lnTo>
                  <a:pt x="7558574" y="700910"/>
                </a:lnTo>
                <a:lnTo>
                  <a:pt x="7557376" y="705300"/>
                </a:lnTo>
                <a:lnTo>
                  <a:pt x="7556179" y="710090"/>
                </a:lnTo>
                <a:lnTo>
                  <a:pt x="7559373" y="718872"/>
                </a:lnTo>
                <a:lnTo>
                  <a:pt x="7562166" y="727653"/>
                </a:lnTo>
                <a:lnTo>
                  <a:pt x="7563763" y="736833"/>
                </a:lnTo>
                <a:lnTo>
                  <a:pt x="7564561" y="741224"/>
                </a:lnTo>
                <a:lnTo>
                  <a:pt x="7564960" y="746014"/>
                </a:lnTo>
                <a:lnTo>
                  <a:pt x="7565359" y="750404"/>
                </a:lnTo>
                <a:lnTo>
                  <a:pt x="7564960" y="755194"/>
                </a:lnTo>
                <a:lnTo>
                  <a:pt x="7564561" y="759585"/>
                </a:lnTo>
                <a:lnTo>
                  <a:pt x="7564162" y="763976"/>
                </a:lnTo>
                <a:lnTo>
                  <a:pt x="7562965" y="768366"/>
                </a:lnTo>
                <a:lnTo>
                  <a:pt x="7561368" y="773156"/>
                </a:lnTo>
                <a:lnTo>
                  <a:pt x="7559373" y="777946"/>
                </a:lnTo>
                <a:lnTo>
                  <a:pt x="7556977" y="782337"/>
                </a:lnTo>
                <a:lnTo>
                  <a:pt x="7575738" y="890905"/>
                </a:lnTo>
                <a:lnTo>
                  <a:pt x="7584518" y="890905"/>
                </a:lnTo>
                <a:lnTo>
                  <a:pt x="7593700" y="891704"/>
                </a:lnTo>
                <a:lnTo>
                  <a:pt x="7665946" y="600723"/>
                </a:lnTo>
                <a:lnTo>
                  <a:pt x="7672731" y="577173"/>
                </a:lnTo>
                <a:lnTo>
                  <a:pt x="7678718" y="552824"/>
                </a:lnTo>
                <a:lnTo>
                  <a:pt x="7690294" y="504528"/>
                </a:lnTo>
                <a:lnTo>
                  <a:pt x="7701470" y="456629"/>
                </a:lnTo>
                <a:lnTo>
                  <a:pt x="7713844" y="408332"/>
                </a:lnTo>
                <a:lnTo>
                  <a:pt x="7719831" y="384782"/>
                </a:lnTo>
                <a:lnTo>
                  <a:pt x="7726617" y="360832"/>
                </a:lnTo>
                <a:lnTo>
                  <a:pt x="7733801" y="336884"/>
                </a:lnTo>
                <a:lnTo>
                  <a:pt x="7741784" y="313733"/>
                </a:lnTo>
                <a:lnTo>
                  <a:pt x="7749767" y="290183"/>
                </a:lnTo>
                <a:lnTo>
                  <a:pt x="7758948" y="267032"/>
                </a:lnTo>
                <a:lnTo>
                  <a:pt x="7768926" y="243882"/>
                </a:lnTo>
                <a:lnTo>
                  <a:pt x="7779305" y="221529"/>
                </a:lnTo>
                <a:lnTo>
                  <a:pt x="7781700" y="210353"/>
                </a:lnTo>
                <a:lnTo>
                  <a:pt x="7784494" y="199975"/>
                </a:lnTo>
                <a:lnTo>
                  <a:pt x="7787686" y="190395"/>
                </a:lnTo>
                <a:lnTo>
                  <a:pt x="7791279" y="180815"/>
                </a:lnTo>
                <a:lnTo>
                  <a:pt x="7795270" y="172833"/>
                </a:lnTo>
                <a:lnTo>
                  <a:pt x="7799662" y="165249"/>
                </a:lnTo>
                <a:lnTo>
                  <a:pt x="7802855" y="162055"/>
                </a:lnTo>
                <a:lnTo>
                  <a:pt x="7805649" y="158863"/>
                </a:lnTo>
                <a:lnTo>
                  <a:pt x="7808443" y="155670"/>
                </a:lnTo>
                <a:lnTo>
                  <a:pt x="7811237" y="152875"/>
                </a:lnTo>
                <a:lnTo>
                  <a:pt x="7814430" y="150480"/>
                </a:lnTo>
                <a:lnTo>
                  <a:pt x="7818023" y="148086"/>
                </a:lnTo>
                <a:lnTo>
                  <a:pt x="7821215" y="146089"/>
                </a:lnTo>
                <a:lnTo>
                  <a:pt x="7825207" y="144094"/>
                </a:lnTo>
                <a:lnTo>
                  <a:pt x="7829199" y="142896"/>
                </a:lnTo>
                <a:lnTo>
                  <a:pt x="7833589" y="141699"/>
                </a:lnTo>
                <a:lnTo>
                  <a:pt x="7837980" y="140502"/>
                </a:lnTo>
                <a:lnTo>
                  <a:pt x="7842370" y="140103"/>
                </a:lnTo>
                <a:lnTo>
                  <a:pt x="7847160" y="139703"/>
                </a:lnTo>
                <a:lnTo>
                  <a:pt x="7852350" y="139703"/>
                </a:lnTo>
                <a:lnTo>
                  <a:pt x="7857538" y="140103"/>
                </a:lnTo>
                <a:lnTo>
                  <a:pt x="7863127" y="140502"/>
                </a:lnTo>
                <a:lnTo>
                  <a:pt x="7869113" y="141699"/>
                </a:lnTo>
                <a:lnTo>
                  <a:pt x="7875101" y="142896"/>
                </a:lnTo>
                <a:lnTo>
                  <a:pt x="7881487" y="144493"/>
                </a:lnTo>
                <a:lnTo>
                  <a:pt x="7887874" y="146489"/>
                </a:lnTo>
                <a:lnTo>
                  <a:pt x="7893063" y="147687"/>
                </a:lnTo>
                <a:lnTo>
                  <a:pt x="7897853" y="149283"/>
                </a:lnTo>
                <a:lnTo>
                  <a:pt x="7903440" y="150081"/>
                </a:lnTo>
                <a:lnTo>
                  <a:pt x="7908630" y="150480"/>
                </a:lnTo>
                <a:lnTo>
                  <a:pt x="7919407" y="150879"/>
                </a:lnTo>
                <a:lnTo>
                  <a:pt x="7930184" y="150879"/>
                </a:lnTo>
                <a:lnTo>
                  <a:pt x="7952536" y="149283"/>
                </a:lnTo>
                <a:lnTo>
                  <a:pt x="7964111" y="148884"/>
                </a:lnTo>
                <a:lnTo>
                  <a:pt x="7974490" y="148086"/>
                </a:lnTo>
                <a:lnTo>
                  <a:pt x="7987662" y="145690"/>
                </a:lnTo>
                <a:lnTo>
                  <a:pt x="8000834" y="144094"/>
                </a:lnTo>
                <a:lnTo>
                  <a:pt x="8013207" y="143695"/>
                </a:lnTo>
                <a:lnTo>
                  <a:pt x="8025182" y="144094"/>
                </a:lnTo>
                <a:lnTo>
                  <a:pt x="8037556" y="145291"/>
                </a:lnTo>
                <a:lnTo>
                  <a:pt x="8048732" y="147287"/>
                </a:lnTo>
                <a:lnTo>
                  <a:pt x="8059509" y="150879"/>
                </a:lnTo>
                <a:lnTo>
                  <a:pt x="8070685" y="154871"/>
                </a:lnTo>
                <a:lnTo>
                  <a:pt x="8080664" y="159661"/>
                </a:lnTo>
                <a:lnTo>
                  <a:pt x="8090642" y="165249"/>
                </a:lnTo>
                <a:lnTo>
                  <a:pt x="8100223" y="171635"/>
                </a:lnTo>
                <a:lnTo>
                  <a:pt x="8109403" y="178820"/>
                </a:lnTo>
                <a:lnTo>
                  <a:pt x="8118184" y="187601"/>
                </a:lnTo>
                <a:lnTo>
                  <a:pt x="8126567" y="196383"/>
                </a:lnTo>
                <a:lnTo>
                  <a:pt x="8135348" y="206361"/>
                </a:lnTo>
                <a:lnTo>
                  <a:pt x="8142932" y="217538"/>
                </a:lnTo>
                <a:lnTo>
                  <a:pt x="8148519" y="209555"/>
                </a:lnTo>
                <a:lnTo>
                  <a:pt x="8154906" y="201572"/>
                </a:lnTo>
                <a:lnTo>
                  <a:pt x="8162091" y="193988"/>
                </a:lnTo>
                <a:lnTo>
                  <a:pt x="8165284" y="190795"/>
                </a:lnTo>
                <a:lnTo>
                  <a:pt x="8168876" y="188000"/>
                </a:lnTo>
                <a:lnTo>
                  <a:pt x="8172469" y="185207"/>
                </a:lnTo>
                <a:lnTo>
                  <a:pt x="8176061" y="183610"/>
                </a:lnTo>
                <a:lnTo>
                  <a:pt x="8179654" y="182413"/>
                </a:lnTo>
                <a:lnTo>
                  <a:pt x="8183246" y="182413"/>
                </a:lnTo>
                <a:lnTo>
                  <a:pt x="8185241" y="182413"/>
                </a:lnTo>
                <a:lnTo>
                  <a:pt x="8186838" y="182812"/>
                </a:lnTo>
                <a:lnTo>
                  <a:pt x="8188435" y="183610"/>
                </a:lnTo>
                <a:lnTo>
                  <a:pt x="8190431" y="184807"/>
                </a:lnTo>
                <a:lnTo>
                  <a:pt x="8192426" y="186005"/>
                </a:lnTo>
                <a:lnTo>
                  <a:pt x="8194023" y="187601"/>
                </a:lnTo>
                <a:lnTo>
                  <a:pt x="8197216" y="191593"/>
                </a:lnTo>
                <a:lnTo>
                  <a:pt x="8200409" y="195584"/>
                </a:lnTo>
                <a:lnTo>
                  <a:pt x="8203602" y="199975"/>
                </a:lnTo>
                <a:lnTo>
                  <a:pt x="8210787" y="207958"/>
                </a:lnTo>
                <a:lnTo>
                  <a:pt x="8218770" y="215941"/>
                </a:lnTo>
                <a:lnTo>
                  <a:pt x="8227552" y="223525"/>
                </a:lnTo>
                <a:lnTo>
                  <a:pt x="8244316" y="239092"/>
                </a:lnTo>
                <a:lnTo>
                  <a:pt x="8252698" y="247474"/>
                </a:lnTo>
                <a:lnTo>
                  <a:pt x="8260282" y="255457"/>
                </a:lnTo>
                <a:lnTo>
                  <a:pt x="8263874" y="259847"/>
                </a:lnTo>
                <a:lnTo>
                  <a:pt x="8267067" y="264239"/>
                </a:lnTo>
                <a:lnTo>
                  <a:pt x="8269862" y="268629"/>
                </a:lnTo>
                <a:lnTo>
                  <a:pt x="8272256" y="273419"/>
                </a:lnTo>
                <a:lnTo>
                  <a:pt x="8274651" y="278208"/>
                </a:lnTo>
                <a:lnTo>
                  <a:pt x="8276248" y="283398"/>
                </a:lnTo>
                <a:lnTo>
                  <a:pt x="8277845" y="288587"/>
                </a:lnTo>
                <a:lnTo>
                  <a:pt x="8279042" y="293775"/>
                </a:lnTo>
                <a:lnTo>
                  <a:pt x="8279441" y="299364"/>
                </a:lnTo>
                <a:lnTo>
                  <a:pt x="8279441" y="304951"/>
                </a:lnTo>
                <a:lnTo>
                  <a:pt x="8279042" y="310939"/>
                </a:lnTo>
                <a:lnTo>
                  <a:pt x="8277845" y="317725"/>
                </a:lnTo>
                <a:lnTo>
                  <a:pt x="8276248" y="324111"/>
                </a:lnTo>
                <a:lnTo>
                  <a:pt x="8273853" y="330896"/>
                </a:lnTo>
                <a:lnTo>
                  <a:pt x="8271059" y="337682"/>
                </a:lnTo>
                <a:lnTo>
                  <a:pt x="8267467" y="344867"/>
                </a:lnTo>
                <a:lnTo>
                  <a:pt x="8270660" y="352051"/>
                </a:lnTo>
                <a:lnTo>
                  <a:pt x="8273454" y="358438"/>
                </a:lnTo>
                <a:lnTo>
                  <a:pt x="8276248" y="364824"/>
                </a:lnTo>
                <a:lnTo>
                  <a:pt x="8278643" y="371211"/>
                </a:lnTo>
                <a:lnTo>
                  <a:pt x="8282634" y="385181"/>
                </a:lnTo>
                <a:lnTo>
                  <a:pt x="8286227" y="398353"/>
                </a:lnTo>
                <a:lnTo>
                  <a:pt x="8288622" y="412323"/>
                </a:lnTo>
                <a:lnTo>
                  <a:pt x="8291416" y="425895"/>
                </a:lnTo>
                <a:lnTo>
                  <a:pt x="8292614" y="439465"/>
                </a:lnTo>
                <a:lnTo>
                  <a:pt x="8293811" y="453436"/>
                </a:lnTo>
                <a:lnTo>
                  <a:pt x="8295408" y="481376"/>
                </a:lnTo>
                <a:lnTo>
                  <a:pt x="8297004" y="508519"/>
                </a:lnTo>
                <a:lnTo>
                  <a:pt x="8297802" y="522888"/>
                </a:lnTo>
                <a:lnTo>
                  <a:pt x="8298600" y="536459"/>
                </a:lnTo>
                <a:lnTo>
                  <a:pt x="8299798" y="550430"/>
                </a:lnTo>
                <a:lnTo>
                  <a:pt x="8301793" y="564000"/>
                </a:lnTo>
                <a:lnTo>
                  <a:pt x="8323348" y="567194"/>
                </a:lnTo>
                <a:lnTo>
                  <a:pt x="8338515" y="564000"/>
                </a:lnTo>
                <a:lnTo>
                  <a:pt x="8353683" y="560808"/>
                </a:lnTo>
                <a:lnTo>
                  <a:pt x="8369250" y="558413"/>
                </a:lnTo>
                <a:lnTo>
                  <a:pt x="8384418" y="556816"/>
                </a:lnTo>
                <a:lnTo>
                  <a:pt x="8392402" y="556018"/>
                </a:lnTo>
                <a:lnTo>
                  <a:pt x="8399985" y="556018"/>
                </a:lnTo>
                <a:lnTo>
                  <a:pt x="8407569" y="556018"/>
                </a:lnTo>
                <a:lnTo>
                  <a:pt x="8415153" y="556816"/>
                </a:lnTo>
                <a:lnTo>
                  <a:pt x="8423136" y="557615"/>
                </a:lnTo>
                <a:lnTo>
                  <a:pt x="8430720" y="558812"/>
                </a:lnTo>
                <a:lnTo>
                  <a:pt x="8438304" y="560808"/>
                </a:lnTo>
                <a:lnTo>
                  <a:pt x="8446287" y="563202"/>
                </a:lnTo>
                <a:lnTo>
                  <a:pt x="8450677" y="560808"/>
                </a:lnTo>
                <a:lnTo>
                  <a:pt x="8455867" y="558812"/>
                </a:lnTo>
                <a:lnTo>
                  <a:pt x="8460257" y="557615"/>
                </a:lnTo>
                <a:lnTo>
                  <a:pt x="8464648" y="556417"/>
                </a:lnTo>
                <a:lnTo>
                  <a:pt x="8469437" y="556018"/>
                </a:lnTo>
                <a:lnTo>
                  <a:pt x="8473828" y="555618"/>
                </a:lnTo>
                <a:lnTo>
                  <a:pt x="8478219" y="555618"/>
                </a:lnTo>
                <a:lnTo>
                  <a:pt x="8483009" y="556018"/>
                </a:lnTo>
                <a:lnTo>
                  <a:pt x="8492188" y="557615"/>
                </a:lnTo>
                <a:lnTo>
                  <a:pt x="8501370" y="559610"/>
                </a:lnTo>
                <a:lnTo>
                  <a:pt x="8519730" y="564400"/>
                </a:lnTo>
                <a:lnTo>
                  <a:pt x="8537292" y="566396"/>
                </a:lnTo>
                <a:lnTo>
                  <a:pt x="8554856" y="569190"/>
                </a:lnTo>
                <a:lnTo>
                  <a:pt x="8563636" y="571185"/>
                </a:lnTo>
                <a:lnTo>
                  <a:pt x="8572018" y="573181"/>
                </a:lnTo>
                <a:lnTo>
                  <a:pt x="8580002" y="575576"/>
                </a:lnTo>
                <a:lnTo>
                  <a:pt x="8588784" y="578769"/>
                </a:lnTo>
                <a:lnTo>
                  <a:pt x="8596368" y="581563"/>
                </a:lnTo>
                <a:lnTo>
                  <a:pt x="8604350" y="585156"/>
                </a:lnTo>
                <a:lnTo>
                  <a:pt x="8611536" y="589546"/>
                </a:lnTo>
                <a:lnTo>
                  <a:pt x="8619518" y="594336"/>
                </a:lnTo>
                <a:lnTo>
                  <a:pt x="8626304" y="599525"/>
                </a:lnTo>
                <a:lnTo>
                  <a:pt x="8633090" y="605512"/>
                </a:lnTo>
                <a:lnTo>
                  <a:pt x="8639076" y="612697"/>
                </a:lnTo>
                <a:lnTo>
                  <a:pt x="8645064" y="619882"/>
                </a:lnTo>
                <a:lnTo>
                  <a:pt x="8646260" y="619483"/>
                </a:lnTo>
                <a:lnTo>
                  <a:pt x="8647458" y="619084"/>
                </a:lnTo>
                <a:lnTo>
                  <a:pt x="8648656" y="619084"/>
                </a:lnTo>
                <a:lnTo>
                  <a:pt x="8650252" y="619084"/>
                </a:lnTo>
                <a:lnTo>
                  <a:pt x="8652248" y="620281"/>
                </a:lnTo>
                <a:lnTo>
                  <a:pt x="8654642" y="621878"/>
                </a:lnTo>
                <a:lnTo>
                  <a:pt x="8656640" y="623873"/>
                </a:lnTo>
                <a:lnTo>
                  <a:pt x="8658634" y="626268"/>
                </a:lnTo>
                <a:lnTo>
                  <a:pt x="8662626" y="631058"/>
                </a:lnTo>
                <a:lnTo>
                  <a:pt x="8664622" y="633453"/>
                </a:lnTo>
                <a:lnTo>
                  <a:pt x="8667018" y="635049"/>
                </a:lnTo>
                <a:lnTo>
                  <a:pt x="8669012" y="635848"/>
                </a:lnTo>
                <a:lnTo>
                  <a:pt x="8670210" y="635848"/>
                </a:lnTo>
                <a:lnTo>
                  <a:pt x="8671008" y="635848"/>
                </a:lnTo>
                <a:lnTo>
                  <a:pt x="8672206" y="635448"/>
                </a:lnTo>
                <a:lnTo>
                  <a:pt x="8673402" y="635049"/>
                </a:lnTo>
                <a:lnTo>
                  <a:pt x="8675798" y="632655"/>
                </a:lnTo>
                <a:lnTo>
                  <a:pt x="8678194" y="629063"/>
                </a:lnTo>
                <a:lnTo>
                  <a:pt x="8680588" y="623474"/>
                </a:lnTo>
                <a:lnTo>
                  <a:pt x="8683382" y="619084"/>
                </a:lnTo>
                <a:lnTo>
                  <a:pt x="8685778" y="615092"/>
                </a:lnTo>
                <a:lnTo>
                  <a:pt x="8688970" y="611500"/>
                </a:lnTo>
                <a:lnTo>
                  <a:pt x="8692162" y="607907"/>
                </a:lnTo>
                <a:lnTo>
                  <a:pt x="8695356" y="605113"/>
                </a:lnTo>
                <a:lnTo>
                  <a:pt x="8698948" y="602719"/>
                </a:lnTo>
                <a:lnTo>
                  <a:pt x="8702542" y="601122"/>
                </a:lnTo>
                <a:lnTo>
                  <a:pt x="8706134" y="599924"/>
                </a:lnTo>
                <a:lnTo>
                  <a:pt x="8709328" y="599126"/>
                </a:lnTo>
                <a:lnTo>
                  <a:pt x="8712920" y="599126"/>
                </a:lnTo>
                <a:lnTo>
                  <a:pt x="8716112" y="599525"/>
                </a:lnTo>
                <a:lnTo>
                  <a:pt x="8718906" y="600324"/>
                </a:lnTo>
                <a:lnTo>
                  <a:pt x="8721302" y="601521"/>
                </a:lnTo>
                <a:lnTo>
                  <a:pt x="8723298" y="603517"/>
                </a:lnTo>
                <a:lnTo>
                  <a:pt x="8724494" y="606311"/>
                </a:lnTo>
                <a:lnTo>
                  <a:pt x="8725292" y="609504"/>
                </a:lnTo>
                <a:lnTo>
                  <a:pt x="8726090" y="614294"/>
                </a:lnTo>
                <a:lnTo>
                  <a:pt x="8726890" y="618685"/>
                </a:lnTo>
                <a:lnTo>
                  <a:pt x="8728486" y="623075"/>
                </a:lnTo>
                <a:lnTo>
                  <a:pt x="8729684" y="627466"/>
                </a:lnTo>
                <a:lnTo>
                  <a:pt x="8733276" y="635049"/>
                </a:lnTo>
                <a:lnTo>
                  <a:pt x="8737666" y="643032"/>
                </a:lnTo>
                <a:lnTo>
                  <a:pt x="8742456" y="650217"/>
                </a:lnTo>
                <a:lnTo>
                  <a:pt x="8748444" y="657003"/>
                </a:lnTo>
                <a:lnTo>
                  <a:pt x="8759620" y="670175"/>
                </a:lnTo>
                <a:lnTo>
                  <a:pt x="8764810" y="676960"/>
                </a:lnTo>
                <a:lnTo>
                  <a:pt x="8770396" y="683746"/>
                </a:lnTo>
                <a:lnTo>
                  <a:pt x="8775186" y="690532"/>
                </a:lnTo>
                <a:lnTo>
                  <a:pt x="8779578" y="697716"/>
                </a:lnTo>
                <a:lnTo>
                  <a:pt x="8783570" y="705300"/>
                </a:lnTo>
                <a:lnTo>
                  <a:pt x="8785166" y="709292"/>
                </a:lnTo>
                <a:lnTo>
                  <a:pt x="8786364" y="713283"/>
                </a:lnTo>
                <a:lnTo>
                  <a:pt x="8787162" y="717674"/>
                </a:lnTo>
                <a:lnTo>
                  <a:pt x="8787960" y="721665"/>
                </a:lnTo>
                <a:lnTo>
                  <a:pt x="8788358" y="726456"/>
                </a:lnTo>
                <a:lnTo>
                  <a:pt x="8788758" y="730846"/>
                </a:lnTo>
                <a:lnTo>
                  <a:pt x="8791952" y="763976"/>
                </a:lnTo>
                <a:lnTo>
                  <a:pt x="8793948" y="836222"/>
                </a:lnTo>
                <a:lnTo>
                  <a:pt x="8810312" y="927627"/>
                </a:lnTo>
                <a:lnTo>
                  <a:pt x="8825480" y="928825"/>
                </a:lnTo>
                <a:lnTo>
                  <a:pt x="8840648" y="929624"/>
                </a:lnTo>
                <a:lnTo>
                  <a:pt x="8856614" y="930023"/>
                </a:lnTo>
                <a:lnTo>
                  <a:pt x="8871782" y="929624"/>
                </a:lnTo>
                <a:lnTo>
                  <a:pt x="8902916" y="929225"/>
                </a:lnTo>
                <a:lnTo>
                  <a:pt x="8918882" y="929624"/>
                </a:lnTo>
                <a:lnTo>
                  <a:pt x="8934050" y="930023"/>
                </a:lnTo>
                <a:lnTo>
                  <a:pt x="8949216" y="931619"/>
                </a:lnTo>
                <a:lnTo>
                  <a:pt x="8956800" y="932817"/>
                </a:lnTo>
                <a:lnTo>
                  <a:pt x="8963986" y="934413"/>
                </a:lnTo>
                <a:lnTo>
                  <a:pt x="8971170" y="936009"/>
                </a:lnTo>
                <a:lnTo>
                  <a:pt x="8978754" y="938006"/>
                </a:lnTo>
                <a:lnTo>
                  <a:pt x="8985940" y="940800"/>
                </a:lnTo>
                <a:lnTo>
                  <a:pt x="8993124" y="943593"/>
                </a:lnTo>
                <a:lnTo>
                  <a:pt x="8999908" y="946787"/>
                </a:lnTo>
                <a:lnTo>
                  <a:pt x="9006694" y="950379"/>
                </a:lnTo>
                <a:lnTo>
                  <a:pt x="9013880" y="954370"/>
                </a:lnTo>
                <a:lnTo>
                  <a:pt x="9020266" y="959160"/>
                </a:lnTo>
                <a:lnTo>
                  <a:pt x="9026652" y="964350"/>
                </a:lnTo>
                <a:lnTo>
                  <a:pt x="9033038" y="969937"/>
                </a:lnTo>
                <a:lnTo>
                  <a:pt x="9039426" y="976723"/>
                </a:lnTo>
                <a:lnTo>
                  <a:pt x="9045812" y="983509"/>
                </a:lnTo>
                <a:lnTo>
                  <a:pt x="9054594" y="981513"/>
                </a:lnTo>
                <a:lnTo>
                  <a:pt x="9062576" y="979916"/>
                </a:lnTo>
                <a:lnTo>
                  <a:pt x="9070558" y="978719"/>
                </a:lnTo>
                <a:lnTo>
                  <a:pt x="9078142" y="978320"/>
                </a:lnTo>
                <a:lnTo>
                  <a:pt x="9085328" y="978320"/>
                </a:lnTo>
                <a:lnTo>
                  <a:pt x="9092114" y="979118"/>
                </a:lnTo>
                <a:lnTo>
                  <a:pt x="9098100" y="979916"/>
                </a:lnTo>
                <a:lnTo>
                  <a:pt x="9104088" y="981513"/>
                </a:lnTo>
                <a:lnTo>
                  <a:pt x="9110076" y="983509"/>
                </a:lnTo>
                <a:lnTo>
                  <a:pt x="9115264" y="985904"/>
                </a:lnTo>
                <a:lnTo>
                  <a:pt x="9120452" y="988697"/>
                </a:lnTo>
                <a:lnTo>
                  <a:pt x="9124844" y="991492"/>
                </a:lnTo>
                <a:lnTo>
                  <a:pt x="9129234" y="995084"/>
                </a:lnTo>
                <a:lnTo>
                  <a:pt x="9133624" y="998676"/>
                </a:lnTo>
                <a:lnTo>
                  <a:pt x="9137616" y="1002668"/>
                </a:lnTo>
                <a:lnTo>
                  <a:pt x="9141608" y="1007457"/>
                </a:lnTo>
                <a:lnTo>
                  <a:pt x="9145200" y="1011849"/>
                </a:lnTo>
                <a:lnTo>
                  <a:pt x="9148792" y="1016638"/>
                </a:lnTo>
                <a:lnTo>
                  <a:pt x="9154780" y="1026617"/>
                </a:lnTo>
                <a:lnTo>
                  <a:pt x="9160766" y="1037394"/>
                </a:lnTo>
                <a:lnTo>
                  <a:pt x="9166356" y="1048969"/>
                </a:lnTo>
                <a:lnTo>
                  <a:pt x="9177132" y="1072120"/>
                </a:lnTo>
                <a:lnTo>
                  <a:pt x="9182322" y="1083696"/>
                </a:lnTo>
                <a:lnTo>
                  <a:pt x="9187908" y="1094472"/>
                </a:lnTo>
                <a:lnTo>
                  <a:pt x="9212258" y="1214218"/>
                </a:lnTo>
                <a:lnTo>
                  <a:pt x="9246186" y="1199849"/>
                </a:lnTo>
                <a:lnTo>
                  <a:pt x="9248180" y="1191865"/>
                </a:lnTo>
                <a:lnTo>
                  <a:pt x="9249378" y="1183483"/>
                </a:lnTo>
                <a:lnTo>
                  <a:pt x="9248980" y="1165921"/>
                </a:lnTo>
                <a:lnTo>
                  <a:pt x="9249778" y="1149156"/>
                </a:lnTo>
                <a:lnTo>
                  <a:pt x="9250976" y="1131993"/>
                </a:lnTo>
                <a:lnTo>
                  <a:pt x="9252972" y="1115627"/>
                </a:lnTo>
                <a:lnTo>
                  <a:pt x="9255366" y="1098864"/>
                </a:lnTo>
                <a:lnTo>
                  <a:pt x="9258558" y="1082897"/>
                </a:lnTo>
                <a:lnTo>
                  <a:pt x="9262550" y="1066532"/>
                </a:lnTo>
                <a:lnTo>
                  <a:pt x="9266940" y="1050566"/>
                </a:lnTo>
                <a:lnTo>
                  <a:pt x="9272130" y="1034601"/>
                </a:lnTo>
                <a:lnTo>
                  <a:pt x="9277320" y="1019033"/>
                </a:lnTo>
                <a:lnTo>
                  <a:pt x="9283306" y="1003466"/>
                </a:lnTo>
                <a:lnTo>
                  <a:pt x="9289294" y="987899"/>
                </a:lnTo>
                <a:lnTo>
                  <a:pt x="9296080" y="972732"/>
                </a:lnTo>
                <a:lnTo>
                  <a:pt x="9303264" y="957165"/>
                </a:lnTo>
                <a:lnTo>
                  <a:pt x="9310448" y="942396"/>
                </a:lnTo>
                <a:lnTo>
                  <a:pt x="9318032" y="926829"/>
                </a:lnTo>
                <a:lnTo>
                  <a:pt x="9318032" y="926430"/>
                </a:lnTo>
                <a:lnTo>
                  <a:pt x="9321226" y="913657"/>
                </a:lnTo>
                <a:lnTo>
                  <a:pt x="9324818" y="901683"/>
                </a:lnTo>
                <a:lnTo>
                  <a:pt x="9329208" y="890905"/>
                </a:lnTo>
                <a:lnTo>
                  <a:pt x="9331604" y="885717"/>
                </a:lnTo>
                <a:lnTo>
                  <a:pt x="9333998" y="880927"/>
                </a:lnTo>
                <a:lnTo>
                  <a:pt x="9337192" y="876137"/>
                </a:lnTo>
                <a:lnTo>
                  <a:pt x="9339986" y="871746"/>
                </a:lnTo>
                <a:lnTo>
                  <a:pt x="9342780" y="867356"/>
                </a:lnTo>
                <a:lnTo>
                  <a:pt x="9345972" y="863364"/>
                </a:lnTo>
                <a:lnTo>
                  <a:pt x="9349566" y="859772"/>
                </a:lnTo>
                <a:lnTo>
                  <a:pt x="9353158" y="856578"/>
                </a:lnTo>
                <a:lnTo>
                  <a:pt x="9356750" y="853385"/>
                </a:lnTo>
                <a:lnTo>
                  <a:pt x="9360742" y="850193"/>
                </a:lnTo>
                <a:lnTo>
                  <a:pt x="9364732" y="847398"/>
                </a:lnTo>
                <a:lnTo>
                  <a:pt x="9369124" y="845003"/>
                </a:lnTo>
                <a:lnTo>
                  <a:pt x="9373514" y="842609"/>
                </a:lnTo>
                <a:lnTo>
                  <a:pt x="9378304" y="840214"/>
                </a:lnTo>
                <a:lnTo>
                  <a:pt x="9383094" y="838617"/>
                </a:lnTo>
                <a:lnTo>
                  <a:pt x="9387884" y="837020"/>
                </a:lnTo>
                <a:lnTo>
                  <a:pt x="9393074" y="835424"/>
                </a:lnTo>
                <a:lnTo>
                  <a:pt x="9398262" y="834226"/>
                </a:lnTo>
                <a:lnTo>
                  <a:pt x="9404250" y="833428"/>
                </a:lnTo>
                <a:lnTo>
                  <a:pt x="9409836" y="832630"/>
                </a:lnTo>
                <a:lnTo>
                  <a:pt x="9421812" y="832231"/>
                </a:lnTo>
                <a:lnTo>
                  <a:pt x="9434984" y="832231"/>
                </a:lnTo>
                <a:lnTo>
                  <a:pt x="9448156" y="833428"/>
                </a:lnTo>
                <a:lnTo>
                  <a:pt x="9459732" y="834226"/>
                </a:lnTo>
                <a:lnTo>
                  <a:pt x="9471306" y="835025"/>
                </a:lnTo>
                <a:lnTo>
                  <a:pt x="9482484" y="835025"/>
                </a:lnTo>
                <a:lnTo>
                  <a:pt x="9494058" y="834625"/>
                </a:lnTo>
                <a:lnTo>
                  <a:pt x="9517210" y="833827"/>
                </a:lnTo>
                <a:lnTo>
                  <a:pt x="9540758" y="833428"/>
                </a:lnTo>
                <a:lnTo>
                  <a:pt x="9551936" y="833428"/>
                </a:lnTo>
                <a:lnTo>
                  <a:pt x="9563510" y="833827"/>
                </a:lnTo>
                <a:lnTo>
                  <a:pt x="9575086" y="835025"/>
                </a:lnTo>
                <a:lnTo>
                  <a:pt x="9586262" y="836621"/>
                </a:lnTo>
                <a:lnTo>
                  <a:pt x="9597838" y="839016"/>
                </a:lnTo>
                <a:lnTo>
                  <a:pt x="9609014" y="843008"/>
                </a:lnTo>
                <a:lnTo>
                  <a:pt x="9614602" y="845003"/>
                </a:lnTo>
                <a:lnTo>
                  <a:pt x="9620190" y="846999"/>
                </a:lnTo>
                <a:lnTo>
                  <a:pt x="9625380" y="849793"/>
                </a:lnTo>
                <a:lnTo>
                  <a:pt x="9631366" y="852587"/>
                </a:lnTo>
                <a:lnTo>
                  <a:pt x="9637354" y="854982"/>
                </a:lnTo>
                <a:lnTo>
                  <a:pt x="9643740" y="857777"/>
                </a:lnTo>
                <a:lnTo>
                  <a:pt x="9649328" y="860570"/>
                </a:lnTo>
                <a:lnTo>
                  <a:pt x="9655316" y="863763"/>
                </a:lnTo>
                <a:lnTo>
                  <a:pt x="9666492" y="870549"/>
                </a:lnTo>
                <a:lnTo>
                  <a:pt x="9677270" y="878133"/>
                </a:lnTo>
                <a:lnTo>
                  <a:pt x="9687248" y="886116"/>
                </a:lnTo>
                <a:lnTo>
                  <a:pt x="9697226" y="894498"/>
                </a:lnTo>
                <a:lnTo>
                  <a:pt x="9706806" y="903280"/>
                </a:lnTo>
                <a:lnTo>
                  <a:pt x="9715986" y="912460"/>
                </a:lnTo>
                <a:lnTo>
                  <a:pt x="9734348" y="930821"/>
                </a:lnTo>
                <a:lnTo>
                  <a:pt x="9752310" y="949581"/>
                </a:lnTo>
                <a:lnTo>
                  <a:pt x="9762288" y="958761"/>
                </a:lnTo>
                <a:lnTo>
                  <a:pt x="9771868" y="967144"/>
                </a:lnTo>
                <a:lnTo>
                  <a:pt x="9781846" y="975925"/>
                </a:lnTo>
                <a:lnTo>
                  <a:pt x="9792624" y="983509"/>
                </a:lnTo>
                <a:lnTo>
                  <a:pt x="9801006" y="989895"/>
                </a:lnTo>
                <a:lnTo>
                  <a:pt x="9808990" y="997080"/>
                </a:lnTo>
                <a:lnTo>
                  <a:pt x="9815774" y="1004265"/>
                </a:lnTo>
                <a:lnTo>
                  <a:pt x="9821762" y="1012647"/>
                </a:lnTo>
                <a:lnTo>
                  <a:pt x="9827350" y="1021029"/>
                </a:lnTo>
                <a:lnTo>
                  <a:pt x="9832140" y="1029411"/>
                </a:lnTo>
                <a:lnTo>
                  <a:pt x="9835732" y="1038592"/>
                </a:lnTo>
                <a:lnTo>
                  <a:pt x="9838926" y="1047772"/>
                </a:lnTo>
                <a:lnTo>
                  <a:pt x="9841320" y="1056953"/>
                </a:lnTo>
                <a:lnTo>
                  <a:pt x="9842916" y="1066931"/>
                </a:lnTo>
                <a:lnTo>
                  <a:pt x="9844114" y="1076910"/>
                </a:lnTo>
                <a:lnTo>
                  <a:pt x="9844514" y="1086888"/>
                </a:lnTo>
                <a:lnTo>
                  <a:pt x="9844514" y="1097267"/>
                </a:lnTo>
                <a:lnTo>
                  <a:pt x="9844114" y="1108044"/>
                </a:lnTo>
                <a:lnTo>
                  <a:pt x="9843316" y="1118421"/>
                </a:lnTo>
                <a:lnTo>
                  <a:pt x="9841718" y="1129199"/>
                </a:lnTo>
                <a:lnTo>
                  <a:pt x="9843714" y="1181887"/>
                </a:lnTo>
                <a:lnTo>
                  <a:pt x="9844114" y="1199849"/>
                </a:lnTo>
                <a:lnTo>
                  <a:pt x="9847308" y="1228188"/>
                </a:lnTo>
                <a:lnTo>
                  <a:pt x="9850102" y="1256129"/>
                </a:lnTo>
                <a:lnTo>
                  <a:pt x="9852496" y="1284469"/>
                </a:lnTo>
                <a:lnTo>
                  <a:pt x="9854094" y="1312409"/>
                </a:lnTo>
                <a:lnTo>
                  <a:pt x="9855690" y="1340749"/>
                </a:lnTo>
                <a:lnTo>
                  <a:pt x="9856886" y="1368689"/>
                </a:lnTo>
                <a:lnTo>
                  <a:pt x="9858882" y="1424571"/>
                </a:lnTo>
                <a:lnTo>
                  <a:pt x="9858882" y="1428162"/>
                </a:lnTo>
                <a:lnTo>
                  <a:pt x="9858882" y="1431356"/>
                </a:lnTo>
                <a:lnTo>
                  <a:pt x="9859680" y="1482448"/>
                </a:lnTo>
                <a:lnTo>
                  <a:pt x="9860080" y="1533938"/>
                </a:lnTo>
                <a:lnTo>
                  <a:pt x="9860478" y="1584631"/>
                </a:lnTo>
                <a:lnTo>
                  <a:pt x="9861278" y="1636121"/>
                </a:lnTo>
                <a:lnTo>
                  <a:pt x="9866466" y="1999747"/>
                </a:lnTo>
                <a:lnTo>
                  <a:pt x="9866466" y="2036071"/>
                </a:lnTo>
                <a:lnTo>
                  <a:pt x="9879638" y="2216088"/>
                </a:lnTo>
                <a:lnTo>
                  <a:pt x="9881634" y="2221676"/>
                </a:lnTo>
                <a:lnTo>
                  <a:pt x="9883230" y="2227663"/>
                </a:lnTo>
                <a:lnTo>
                  <a:pt x="9884428" y="2233251"/>
                </a:lnTo>
                <a:lnTo>
                  <a:pt x="9885226" y="2238839"/>
                </a:lnTo>
                <a:lnTo>
                  <a:pt x="9886024" y="2244427"/>
                </a:lnTo>
                <a:lnTo>
                  <a:pt x="9886424" y="2250016"/>
                </a:lnTo>
                <a:lnTo>
                  <a:pt x="9886424" y="2261591"/>
                </a:lnTo>
                <a:lnTo>
                  <a:pt x="9886024" y="2272767"/>
                </a:lnTo>
                <a:lnTo>
                  <a:pt x="9885226" y="2284343"/>
                </a:lnTo>
                <a:lnTo>
                  <a:pt x="9882432" y="2307094"/>
                </a:lnTo>
                <a:lnTo>
                  <a:pt x="9887222" y="2299909"/>
                </a:lnTo>
                <a:lnTo>
                  <a:pt x="9892012" y="2292325"/>
                </a:lnTo>
                <a:lnTo>
                  <a:pt x="9896004" y="2284343"/>
                </a:lnTo>
                <a:lnTo>
                  <a:pt x="9899198" y="2276759"/>
                </a:lnTo>
                <a:lnTo>
                  <a:pt x="9902390" y="2268776"/>
                </a:lnTo>
                <a:lnTo>
                  <a:pt x="9905184" y="2261192"/>
                </a:lnTo>
                <a:lnTo>
                  <a:pt x="9907978" y="2252810"/>
                </a:lnTo>
                <a:lnTo>
                  <a:pt x="9909974" y="2244826"/>
                </a:lnTo>
                <a:lnTo>
                  <a:pt x="9911970" y="2236843"/>
                </a:lnTo>
                <a:lnTo>
                  <a:pt x="9913566" y="2228860"/>
                </a:lnTo>
                <a:lnTo>
                  <a:pt x="9915962" y="2212495"/>
                </a:lnTo>
                <a:lnTo>
                  <a:pt x="9917558" y="2196130"/>
                </a:lnTo>
                <a:lnTo>
                  <a:pt x="9918756" y="2179366"/>
                </a:lnTo>
                <a:lnTo>
                  <a:pt x="9919554" y="2162601"/>
                </a:lnTo>
                <a:lnTo>
                  <a:pt x="9919952" y="2145837"/>
                </a:lnTo>
                <a:lnTo>
                  <a:pt x="9920750" y="2112308"/>
                </a:lnTo>
                <a:lnTo>
                  <a:pt x="9921150" y="2095544"/>
                </a:lnTo>
                <a:lnTo>
                  <a:pt x="9922348" y="2078779"/>
                </a:lnTo>
                <a:lnTo>
                  <a:pt x="9924742" y="2062415"/>
                </a:lnTo>
                <a:lnTo>
                  <a:pt x="9927138" y="2046049"/>
                </a:lnTo>
                <a:lnTo>
                  <a:pt x="9932326" y="2016911"/>
                </a:lnTo>
                <a:lnTo>
                  <a:pt x="9936318" y="1988172"/>
                </a:lnTo>
                <a:lnTo>
                  <a:pt x="9940310" y="1959035"/>
                </a:lnTo>
                <a:lnTo>
                  <a:pt x="9943902" y="1930296"/>
                </a:lnTo>
                <a:lnTo>
                  <a:pt x="9946696" y="1901157"/>
                </a:lnTo>
                <a:lnTo>
                  <a:pt x="9949888" y="1872019"/>
                </a:lnTo>
                <a:lnTo>
                  <a:pt x="9955876" y="1813344"/>
                </a:lnTo>
                <a:lnTo>
                  <a:pt x="9958670" y="1784206"/>
                </a:lnTo>
                <a:lnTo>
                  <a:pt x="9961864" y="1755068"/>
                </a:lnTo>
                <a:lnTo>
                  <a:pt x="9965056" y="1725930"/>
                </a:lnTo>
                <a:lnTo>
                  <a:pt x="9969048" y="1696792"/>
                </a:lnTo>
                <a:lnTo>
                  <a:pt x="9973438" y="1668053"/>
                </a:lnTo>
                <a:lnTo>
                  <a:pt x="9978628" y="1639314"/>
                </a:lnTo>
                <a:lnTo>
                  <a:pt x="9984216" y="1610176"/>
                </a:lnTo>
                <a:lnTo>
                  <a:pt x="9991400" y="1581437"/>
                </a:lnTo>
                <a:lnTo>
                  <a:pt x="10104760" y="803092"/>
                </a:lnTo>
                <a:lnTo>
                  <a:pt x="10107154" y="786728"/>
                </a:lnTo>
                <a:lnTo>
                  <a:pt x="10109948" y="769963"/>
                </a:lnTo>
                <a:lnTo>
                  <a:pt x="10113542" y="753598"/>
                </a:lnTo>
                <a:lnTo>
                  <a:pt x="10117932" y="737232"/>
                </a:lnTo>
                <a:lnTo>
                  <a:pt x="10123120" y="721665"/>
                </a:lnTo>
                <a:lnTo>
                  <a:pt x="10127910" y="705699"/>
                </a:lnTo>
                <a:lnTo>
                  <a:pt x="10133498" y="690133"/>
                </a:lnTo>
                <a:lnTo>
                  <a:pt x="10139086" y="674167"/>
                </a:lnTo>
                <a:lnTo>
                  <a:pt x="10150662" y="643032"/>
                </a:lnTo>
                <a:lnTo>
                  <a:pt x="10162636" y="611899"/>
                </a:lnTo>
                <a:lnTo>
                  <a:pt x="10167826" y="595933"/>
                </a:lnTo>
                <a:lnTo>
                  <a:pt x="10173014" y="580366"/>
                </a:lnTo>
                <a:lnTo>
                  <a:pt x="10177804" y="564000"/>
                </a:lnTo>
                <a:lnTo>
                  <a:pt x="10182196" y="548035"/>
                </a:lnTo>
                <a:lnTo>
                  <a:pt x="10184590" y="541249"/>
                </a:lnTo>
                <a:lnTo>
                  <a:pt x="10186984" y="534863"/>
                </a:lnTo>
                <a:lnTo>
                  <a:pt x="10190578" y="528875"/>
                </a:lnTo>
                <a:lnTo>
                  <a:pt x="10192574" y="526081"/>
                </a:lnTo>
                <a:lnTo>
                  <a:pt x="10194568" y="523687"/>
                </a:lnTo>
                <a:lnTo>
                  <a:pt x="10196964" y="521292"/>
                </a:lnTo>
                <a:lnTo>
                  <a:pt x="10199358" y="519296"/>
                </a:lnTo>
                <a:lnTo>
                  <a:pt x="10202152" y="517699"/>
                </a:lnTo>
                <a:lnTo>
                  <a:pt x="10204946" y="516103"/>
                </a:lnTo>
                <a:lnTo>
                  <a:pt x="10208140" y="514905"/>
                </a:lnTo>
                <a:lnTo>
                  <a:pt x="10211334" y="514107"/>
                </a:lnTo>
                <a:lnTo>
                  <a:pt x="10214926" y="513708"/>
                </a:lnTo>
                <a:lnTo>
                  <a:pt x="10219316" y="513708"/>
                </a:lnTo>
                <a:lnTo>
                  <a:pt x="10237278" y="514107"/>
                </a:lnTo>
                <a:lnTo>
                  <a:pt x="10255640" y="514107"/>
                </a:lnTo>
                <a:lnTo>
                  <a:pt x="10274000" y="513708"/>
                </a:lnTo>
                <a:lnTo>
                  <a:pt x="10292760" y="512910"/>
                </a:lnTo>
                <a:lnTo>
                  <a:pt x="10311120" y="512112"/>
                </a:lnTo>
                <a:lnTo>
                  <a:pt x="10329880" y="511312"/>
                </a:lnTo>
                <a:lnTo>
                  <a:pt x="10348242" y="511312"/>
                </a:lnTo>
                <a:lnTo>
                  <a:pt x="10366602" y="511712"/>
                </a:lnTo>
                <a:lnTo>
                  <a:pt x="10384964" y="512910"/>
                </a:lnTo>
                <a:lnTo>
                  <a:pt x="10393746" y="513708"/>
                </a:lnTo>
                <a:lnTo>
                  <a:pt x="10402528" y="514905"/>
                </a:lnTo>
                <a:lnTo>
                  <a:pt x="10411308" y="516502"/>
                </a:lnTo>
                <a:lnTo>
                  <a:pt x="10420488" y="518497"/>
                </a:lnTo>
                <a:lnTo>
                  <a:pt x="10429270" y="520493"/>
                </a:lnTo>
                <a:lnTo>
                  <a:pt x="10438052" y="523288"/>
                </a:lnTo>
                <a:lnTo>
                  <a:pt x="10446832" y="526081"/>
                </a:lnTo>
                <a:lnTo>
                  <a:pt x="10455614" y="529674"/>
                </a:lnTo>
                <a:lnTo>
                  <a:pt x="10463996" y="533266"/>
                </a:lnTo>
                <a:lnTo>
                  <a:pt x="10472378" y="537656"/>
                </a:lnTo>
                <a:lnTo>
                  <a:pt x="10481160" y="542447"/>
                </a:lnTo>
                <a:lnTo>
                  <a:pt x="10489142" y="548035"/>
                </a:lnTo>
                <a:lnTo>
                  <a:pt x="10497126" y="554022"/>
                </a:lnTo>
                <a:lnTo>
                  <a:pt x="10505108" y="560408"/>
                </a:lnTo>
                <a:lnTo>
                  <a:pt x="10520276" y="574778"/>
                </a:lnTo>
                <a:lnTo>
                  <a:pt x="10526664" y="580765"/>
                </a:lnTo>
                <a:lnTo>
                  <a:pt x="10529456" y="582761"/>
                </a:lnTo>
                <a:lnTo>
                  <a:pt x="10540234" y="572383"/>
                </a:lnTo>
                <a:lnTo>
                  <a:pt x="10545424" y="568392"/>
                </a:lnTo>
                <a:lnTo>
                  <a:pt x="10550212" y="565199"/>
                </a:lnTo>
                <a:lnTo>
                  <a:pt x="10554204" y="562005"/>
                </a:lnTo>
                <a:lnTo>
                  <a:pt x="10558196" y="560009"/>
                </a:lnTo>
                <a:lnTo>
                  <a:pt x="10561788" y="558014"/>
                </a:lnTo>
                <a:lnTo>
                  <a:pt x="10565380" y="556816"/>
                </a:lnTo>
                <a:lnTo>
                  <a:pt x="10568174" y="556018"/>
                </a:lnTo>
                <a:lnTo>
                  <a:pt x="10570968" y="555618"/>
                </a:lnTo>
                <a:lnTo>
                  <a:pt x="10573762" y="555618"/>
                </a:lnTo>
                <a:lnTo>
                  <a:pt x="10575758" y="556018"/>
                </a:lnTo>
                <a:lnTo>
                  <a:pt x="10578152" y="557216"/>
                </a:lnTo>
                <a:lnTo>
                  <a:pt x="10580150" y="558413"/>
                </a:lnTo>
                <a:lnTo>
                  <a:pt x="10581746" y="560009"/>
                </a:lnTo>
                <a:lnTo>
                  <a:pt x="10583342" y="562005"/>
                </a:lnTo>
                <a:lnTo>
                  <a:pt x="10584540" y="564000"/>
                </a:lnTo>
                <a:lnTo>
                  <a:pt x="10585736" y="566795"/>
                </a:lnTo>
                <a:lnTo>
                  <a:pt x="10587334" y="572383"/>
                </a:lnTo>
                <a:lnTo>
                  <a:pt x="10588930" y="579168"/>
                </a:lnTo>
                <a:lnTo>
                  <a:pt x="10589728" y="586353"/>
                </a:lnTo>
                <a:lnTo>
                  <a:pt x="10590926" y="602320"/>
                </a:lnTo>
                <a:lnTo>
                  <a:pt x="10591724" y="618685"/>
                </a:lnTo>
                <a:lnTo>
                  <a:pt x="10607690" y="630659"/>
                </a:lnTo>
                <a:lnTo>
                  <a:pt x="10615674" y="636647"/>
                </a:lnTo>
                <a:lnTo>
                  <a:pt x="10623256" y="643032"/>
                </a:lnTo>
                <a:lnTo>
                  <a:pt x="10630840" y="649419"/>
                </a:lnTo>
                <a:lnTo>
                  <a:pt x="10637626" y="656205"/>
                </a:lnTo>
                <a:lnTo>
                  <a:pt x="10644412" y="662991"/>
                </a:lnTo>
                <a:lnTo>
                  <a:pt x="10650000" y="670175"/>
                </a:lnTo>
                <a:lnTo>
                  <a:pt x="10654790" y="678158"/>
                </a:lnTo>
                <a:lnTo>
                  <a:pt x="10657184" y="682150"/>
                </a:lnTo>
                <a:lnTo>
                  <a:pt x="10659180" y="686141"/>
                </a:lnTo>
                <a:lnTo>
                  <a:pt x="10660778" y="690133"/>
                </a:lnTo>
                <a:lnTo>
                  <a:pt x="10662374" y="694523"/>
                </a:lnTo>
                <a:lnTo>
                  <a:pt x="10663572" y="698914"/>
                </a:lnTo>
                <a:lnTo>
                  <a:pt x="10664768" y="703704"/>
                </a:lnTo>
                <a:lnTo>
                  <a:pt x="10665168" y="708494"/>
                </a:lnTo>
                <a:lnTo>
                  <a:pt x="10665568" y="713682"/>
                </a:lnTo>
                <a:lnTo>
                  <a:pt x="10665966" y="718872"/>
                </a:lnTo>
                <a:lnTo>
                  <a:pt x="10665568" y="724060"/>
                </a:lnTo>
                <a:lnTo>
                  <a:pt x="10665168" y="729249"/>
                </a:lnTo>
                <a:lnTo>
                  <a:pt x="10664370" y="734838"/>
                </a:lnTo>
                <a:lnTo>
                  <a:pt x="10663172" y="740825"/>
                </a:lnTo>
                <a:lnTo>
                  <a:pt x="10661576" y="747211"/>
                </a:lnTo>
                <a:lnTo>
                  <a:pt x="10666764" y="812273"/>
                </a:lnTo>
                <a:lnTo>
                  <a:pt x="10672752" y="862965"/>
                </a:lnTo>
                <a:lnTo>
                  <a:pt x="10675944" y="888511"/>
                </a:lnTo>
                <a:lnTo>
                  <a:pt x="10678340" y="914057"/>
                </a:lnTo>
                <a:lnTo>
                  <a:pt x="10680736" y="939203"/>
                </a:lnTo>
                <a:lnTo>
                  <a:pt x="10682332" y="964749"/>
                </a:lnTo>
                <a:lnTo>
                  <a:pt x="10683928" y="990295"/>
                </a:lnTo>
                <a:lnTo>
                  <a:pt x="10685126" y="1015839"/>
                </a:lnTo>
                <a:lnTo>
                  <a:pt x="10685524" y="1041385"/>
                </a:lnTo>
                <a:lnTo>
                  <a:pt x="10685924" y="1066532"/>
                </a:lnTo>
                <a:lnTo>
                  <a:pt x="10685524" y="1092078"/>
                </a:lnTo>
                <a:lnTo>
                  <a:pt x="10684328" y="1117623"/>
                </a:lnTo>
                <a:lnTo>
                  <a:pt x="10682730" y="1143169"/>
                </a:lnTo>
                <a:lnTo>
                  <a:pt x="10680336" y="1168315"/>
                </a:lnTo>
                <a:lnTo>
                  <a:pt x="10677144" y="1193861"/>
                </a:lnTo>
                <a:lnTo>
                  <a:pt x="10672752" y="1219407"/>
                </a:lnTo>
                <a:lnTo>
                  <a:pt x="10672352" y="1222600"/>
                </a:lnTo>
                <a:lnTo>
                  <a:pt x="10672352" y="1225394"/>
                </a:lnTo>
                <a:lnTo>
                  <a:pt x="10672352" y="1228587"/>
                </a:lnTo>
                <a:lnTo>
                  <a:pt x="10672752" y="1231382"/>
                </a:lnTo>
                <a:lnTo>
                  <a:pt x="10674748" y="1237369"/>
                </a:lnTo>
                <a:lnTo>
                  <a:pt x="10676744" y="1242957"/>
                </a:lnTo>
                <a:lnTo>
                  <a:pt x="10679138" y="1248146"/>
                </a:lnTo>
                <a:lnTo>
                  <a:pt x="10681932" y="1253335"/>
                </a:lnTo>
                <a:lnTo>
                  <a:pt x="10687520" y="1263713"/>
                </a:lnTo>
                <a:lnTo>
                  <a:pt x="10689916" y="1268902"/>
                </a:lnTo>
                <a:lnTo>
                  <a:pt x="10691912" y="1274489"/>
                </a:lnTo>
                <a:lnTo>
                  <a:pt x="10693508" y="1279679"/>
                </a:lnTo>
                <a:lnTo>
                  <a:pt x="10693906" y="1284867"/>
                </a:lnTo>
                <a:lnTo>
                  <a:pt x="10693906" y="1287662"/>
                </a:lnTo>
                <a:lnTo>
                  <a:pt x="10693508" y="1290455"/>
                </a:lnTo>
                <a:lnTo>
                  <a:pt x="10692710" y="1293250"/>
                </a:lnTo>
                <a:lnTo>
                  <a:pt x="10691912" y="1296044"/>
                </a:lnTo>
                <a:lnTo>
                  <a:pt x="10690714" y="1298838"/>
                </a:lnTo>
                <a:lnTo>
                  <a:pt x="10689118" y="1301633"/>
                </a:lnTo>
                <a:lnTo>
                  <a:pt x="10686722" y="1305225"/>
                </a:lnTo>
                <a:lnTo>
                  <a:pt x="10684328" y="1308018"/>
                </a:lnTo>
                <a:lnTo>
                  <a:pt x="10685924" y="1311211"/>
                </a:lnTo>
                <a:lnTo>
                  <a:pt x="10687122" y="1314405"/>
                </a:lnTo>
                <a:lnTo>
                  <a:pt x="10687920" y="1317598"/>
                </a:lnTo>
                <a:lnTo>
                  <a:pt x="10688320" y="1320791"/>
                </a:lnTo>
                <a:lnTo>
                  <a:pt x="10688718" y="1326778"/>
                </a:lnTo>
                <a:lnTo>
                  <a:pt x="10688320" y="1332766"/>
                </a:lnTo>
                <a:lnTo>
                  <a:pt x="10690714" y="1349530"/>
                </a:lnTo>
                <a:lnTo>
                  <a:pt x="10692310" y="1365895"/>
                </a:lnTo>
                <a:lnTo>
                  <a:pt x="10693906" y="1382660"/>
                </a:lnTo>
                <a:lnTo>
                  <a:pt x="10694704" y="1399425"/>
                </a:lnTo>
                <a:lnTo>
                  <a:pt x="10695504" y="1416188"/>
                </a:lnTo>
                <a:lnTo>
                  <a:pt x="10695904" y="1432553"/>
                </a:lnTo>
                <a:lnTo>
                  <a:pt x="10695904" y="1466082"/>
                </a:lnTo>
                <a:lnTo>
                  <a:pt x="10695504" y="1533140"/>
                </a:lnTo>
                <a:lnTo>
                  <a:pt x="10695904" y="1566669"/>
                </a:lnTo>
                <a:lnTo>
                  <a:pt x="10696302" y="1583034"/>
                </a:lnTo>
                <a:lnTo>
                  <a:pt x="10696702" y="1599798"/>
                </a:lnTo>
                <a:lnTo>
                  <a:pt x="10696702" y="1618159"/>
                </a:lnTo>
                <a:lnTo>
                  <a:pt x="10697898" y="1699986"/>
                </a:lnTo>
                <a:lnTo>
                  <a:pt x="10699096" y="1740698"/>
                </a:lnTo>
                <a:lnTo>
                  <a:pt x="10699894" y="1760656"/>
                </a:lnTo>
                <a:lnTo>
                  <a:pt x="10700692" y="1781013"/>
                </a:lnTo>
                <a:lnTo>
                  <a:pt x="10701092" y="1788198"/>
                </a:lnTo>
                <a:lnTo>
                  <a:pt x="10701092" y="1794983"/>
                </a:lnTo>
                <a:lnTo>
                  <a:pt x="10700692" y="1802168"/>
                </a:lnTo>
                <a:lnTo>
                  <a:pt x="10699894" y="1808155"/>
                </a:lnTo>
                <a:lnTo>
                  <a:pt x="10698696" y="1813743"/>
                </a:lnTo>
                <a:lnTo>
                  <a:pt x="10697100" y="1818932"/>
                </a:lnTo>
                <a:lnTo>
                  <a:pt x="10694704" y="1823723"/>
                </a:lnTo>
                <a:lnTo>
                  <a:pt x="10692310" y="1827713"/>
                </a:lnTo>
                <a:lnTo>
                  <a:pt x="10688718" y="1832105"/>
                </a:lnTo>
                <a:lnTo>
                  <a:pt x="10685126" y="1835298"/>
                </a:lnTo>
                <a:lnTo>
                  <a:pt x="10680736" y="1838091"/>
                </a:lnTo>
                <a:lnTo>
                  <a:pt x="10675546" y="1840087"/>
                </a:lnTo>
                <a:lnTo>
                  <a:pt x="10669560" y="1841684"/>
                </a:lnTo>
                <a:lnTo>
                  <a:pt x="10662774" y="1842882"/>
                </a:lnTo>
                <a:lnTo>
                  <a:pt x="10655588" y="1843281"/>
                </a:lnTo>
                <a:lnTo>
                  <a:pt x="10647606" y="1842882"/>
                </a:lnTo>
                <a:lnTo>
                  <a:pt x="10663572" y="1852860"/>
                </a:lnTo>
                <a:lnTo>
                  <a:pt x="10669160" y="1853259"/>
                </a:lnTo>
                <a:lnTo>
                  <a:pt x="10674348" y="1853659"/>
                </a:lnTo>
                <a:lnTo>
                  <a:pt x="10678740" y="1854457"/>
                </a:lnTo>
                <a:lnTo>
                  <a:pt x="10682730" y="1855255"/>
                </a:lnTo>
                <a:lnTo>
                  <a:pt x="10686324" y="1856452"/>
                </a:lnTo>
                <a:lnTo>
                  <a:pt x="10689516" y="1857650"/>
                </a:lnTo>
                <a:lnTo>
                  <a:pt x="10691912" y="1859247"/>
                </a:lnTo>
                <a:lnTo>
                  <a:pt x="10694306" y="1861243"/>
                </a:lnTo>
                <a:lnTo>
                  <a:pt x="10695904" y="1863238"/>
                </a:lnTo>
                <a:lnTo>
                  <a:pt x="10697500" y="1865633"/>
                </a:lnTo>
                <a:lnTo>
                  <a:pt x="10698696" y="1867629"/>
                </a:lnTo>
                <a:lnTo>
                  <a:pt x="10699894" y="1870024"/>
                </a:lnTo>
                <a:lnTo>
                  <a:pt x="10700294" y="1872419"/>
                </a:lnTo>
                <a:lnTo>
                  <a:pt x="10700692" y="1875212"/>
                </a:lnTo>
                <a:lnTo>
                  <a:pt x="10701092" y="1880402"/>
                </a:lnTo>
                <a:lnTo>
                  <a:pt x="10700692" y="1886389"/>
                </a:lnTo>
                <a:lnTo>
                  <a:pt x="10699894" y="1891977"/>
                </a:lnTo>
                <a:lnTo>
                  <a:pt x="10697898" y="1904750"/>
                </a:lnTo>
                <a:lnTo>
                  <a:pt x="10697100" y="1910338"/>
                </a:lnTo>
                <a:lnTo>
                  <a:pt x="10696702" y="1916325"/>
                </a:lnTo>
                <a:lnTo>
                  <a:pt x="10697100" y="1921515"/>
                </a:lnTo>
                <a:lnTo>
                  <a:pt x="10697500" y="1924308"/>
                </a:lnTo>
                <a:lnTo>
                  <a:pt x="10697898" y="1926703"/>
                </a:lnTo>
                <a:lnTo>
                  <a:pt x="10701092" y="1963026"/>
                </a:lnTo>
                <a:lnTo>
                  <a:pt x="10705882" y="1957438"/>
                </a:lnTo>
                <a:lnTo>
                  <a:pt x="10711070" y="1952249"/>
                </a:lnTo>
                <a:lnTo>
                  <a:pt x="10715062" y="1946660"/>
                </a:lnTo>
                <a:lnTo>
                  <a:pt x="10718654" y="1941073"/>
                </a:lnTo>
                <a:lnTo>
                  <a:pt x="10722248" y="1935484"/>
                </a:lnTo>
                <a:lnTo>
                  <a:pt x="10725440" y="1929498"/>
                </a:lnTo>
                <a:lnTo>
                  <a:pt x="10728234" y="1923111"/>
                </a:lnTo>
                <a:lnTo>
                  <a:pt x="10730630" y="1917123"/>
                </a:lnTo>
                <a:lnTo>
                  <a:pt x="10733024" y="1911136"/>
                </a:lnTo>
                <a:lnTo>
                  <a:pt x="10735020" y="1904750"/>
                </a:lnTo>
                <a:lnTo>
                  <a:pt x="10738612" y="1891977"/>
                </a:lnTo>
                <a:lnTo>
                  <a:pt x="10741806" y="1878805"/>
                </a:lnTo>
                <a:lnTo>
                  <a:pt x="10744600" y="1866032"/>
                </a:lnTo>
                <a:lnTo>
                  <a:pt x="10748990" y="1839289"/>
                </a:lnTo>
                <a:lnTo>
                  <a:pt x="10751384" y="1826117"/>
                </a:lnTo>
                <a:lnTo>
                  <a:pt x="10754178" y="1812945"/>
                </a:lnTo>
                <a:lnTo>
                  <a:pt x="10757372" y="1800172"/>
                </a:lnTo>
                <a:lnTo>
                  <a:pt x="10761364" y="1787399"/>
                </a:lnTo>
                <a:lnTo>
                  <a:pt x="10763758" y="1781412"/>
                </a:lnTo>
                <a:lnTo>
                  <a:pt x="10766552" y="1775425"/>
                </a:lnTo>
                <a:lnTo>
                  <a:pt x="10769346" y="1769437"/>
                </a:lnTo>
                <a:lnTo>
                  <a:pt x="10772938" y="1763051"/>
                </a:lnTo>
                <a:lnTo>
                  <a:pt x="10774136" y="1755467"/>
                </a:lnTo>
                <a:lnTo>
                  <a:pt x="10775734" y="1747883"/>
                </a:lnTo>
                <a:lnTo>
                  <a:pt x="10777728" y="1740299"/>
                </a:lnTo>
                <a:lnTo>
                  <a:pt x="10780124" y="1733114"/>
                </a:lnTo>
                <a:lnTo>
                  <a:pt x="10782518" y="1725530"/>
                </a:lnTo>
                <a:lnTo>
                  <a:pt x="10785312" y="1718746"/>
                </a:lnTo>
                <a:lnTo>
                  <a:pt x="10788506" y="1711960"/>
                </a:lnTo>
                <a:lnTo>
                  <a:pt x="10791698" y="1705174"/>
                </a:lnTo>
                <a:lnTo>
                  <a:pt x="10795292" y="1698388"/>
                </a:lnTo>
                <a:lnTo>
                  <a:pt x="10798884" y="1691603"/>
                </a:lnTo>
                <a:lnTo>
                  <a:pt x="10807664" y="1678830"/>
                </a:lnTo>
                <a:lnTo>
                  <a:pt x="10816446" y="1666457"/>
                </a:lnTo>
                <a:lnTo>
                  <a:pt x="10826026" y="1654082"/>
                </a:lnTo>
                <a:lnTo>
                  <a:pt x="10831216" y="1651288"/>
                </a:lnTo>
                <a:lnTo>
                  <a:pt x="10836004" y="1648894"/>
                </a:lnTo>
                <a:lnTo>
                  <a:pt x="10841592" y="1646898"/>
                </a:lnTo>
                <a:lnTo>
                  <a:pt x="10846782" y="1645301"/>
                </a:lnTo>
                <a:lnTo>
                  <a:pt x="10851970" y="1644104"/>
                </a:lnTo>
                <a:lnTo>
                  <a:pt x="10856760" y="1642906"/>
                </a:lnTo>
                <a:lnTo>
                  <a:pt x="10861950" y="1642108"/>
                </a:lnTo>
                <a:lnTo>
                  <a:pt x="10867138" y="1641709"/>
                </a:lnTo>
                <a:lnTo>
                  <a:pt x="10877516" y="1641310"/>
                </a:lnTo>
                <a:lnTo>
                  <a:pt x="10887496" y="1641709"/>
                </a:lnTo>
                <a:lnTo>
                  <a:pt x="10897474" y="1642906"/>
                </a:lnTo>
                <a:lnTo>
                  <a:pt x="10907852" y="1644104"/>
                </a:lnTo>
                <a:lnTo>
                  <a:pt x="10917832" y="1646100"/>
                </a:lnTo>
                <a:lnTo>
                  <a:pt x="10928208" y="1648495"/>
                </a:lnTo>
                <a:lnTo>
                  <a:pt x="10948566" y="1652885"/>
                </a:lnTo>
                <a:lnTo>
                  <a:pt x="10958544" y="1654881"/>
                </a:lnTo>
                <a:lnTo>
                  <a:pt x="10968922" y="1656478"/>
                </a:lnTo>
                <a:lnTo>
                  <a:pt x="10978902" y="1657675"/>
                </a:lnTo>
                <a:lnTo>
                  <a:pt x="10989280" y="1658074"/>
                </a:lnTo>
                <a:lnTo>
                  <a:pt x="10999658" y="1656877"/>
                </a:lnTo>
                <a:lnTo>
                  <a:pt x="11010434" y="1656079"/>
                </a:lnTo>
                <a:lnTo>
                  <a:pt x="11021210" y="1656079"/>
                </a:lnTo>
                <a:lnTo>
                  <a:pt x="11031988" y="1656478"/>
                </a:lnTo>
                <a:lnTo>
                  <a:pt x="11043564" y="1657675"/>
                </a:lnTo>
                <a:lnTo>
                  <a:pt x="11054740" y="1659272"/>
                </a:lnTo>
                <a:lnTo>
                  <a:pt x="11065516" y="1661267"/>
                </a:lnTo>
                <a:lnTo>
                  <a:pt x="11077092" y="1664062"/>
                </a:lnTo>
                <a:lnTo>
                  <a:pt x="11088268" y="1667654"/>
                </a:lnTo>
                <a:lnTo>
                  <a:pt x="11099844" y="1671246"/>
                </a:lnTo>
                <a:lnTo>
                  <a:pt x="11110620" y="1675238"/>
                </a:lnTo>
                <a:lnTo>
                  <a:pt x="11121398" y="1679628"/>
                </a:lnTo>
                <a:lnTo>
                  <a:pt x="11132574" y="1684418"/>
                </a:lnTo>
                <a:lnTo>
                  <a:pt x="11143352" y="1689607"/>
                </a:lnTo>
                <a:lnTo>
                  <a:pt x="11153730" y="1695195"/>
                </a:lnTo>
                <a:lnTo>
                  <a:pt x="11163708" y="1701981"/>
                </a:lnTo>
                <a:lnTo>
                  <a:pt x="11174086" y="1708368"/>
                </a:lnTo>
                <a:lnTo>
                  <a:pt x="11184066" y="1714754"/>
                </a:lnTo>
                <a:lnTo>
                  <a:pt x="11193644" y="1721938"/>
                </a:lnTo>
                <a:lnTo>
                  <a:pt x="11202826" y="1729123"/>
                </a:lnTo>
                <a:lnTo>
                  <a:pt x="11212006" y="1737106"/>
                </a:lnTo>
                <a:lnTo>
                  <a:pt x="11220388" y="1745090"/>
                </a:lnTo>
                <a:lnTo>
                  <a:pt x="11228370" y="1753073"/>
                </a:lnTo>
                <a:lnTo>
                  <a:pt x="11236354" y="1761455"/>
                </a:lnTo>
                <a:lnTo>
                  <a:pt x="11243538" y="1770635"/>
                </a:lnTo>
                <a:lnTo>
                  <a:pt x="11250324" y="1779417"/>
                </a:lnTo>
                <a:lnTo>
                  <a:pt x="11256710" y="1788198"/>
                </a:lnTo>
                <a:lnTo>
                  <a:pt x="11262698" y="1797778"/>
                </a:lnTo>
                <a:lnTo>
                  <a:pt x="11267886" y="1806958"/>
                </a:lnTo>
                <a:lnTo>
                  <a:pt x="11272278" y="1816538"/>
                </a:lnTo>
                <a:lnTo>
                  <a:pt x="11276268" y="1826117"/>
                </a:lnTo>
                <a:lnTo>
                  <a:pt x="11279862" y="1836096"/>
                </a:lnTo>
                <a:lnTo>
                  <a:pt x="11282256" y="1839289"/>
                </a:lnTo>
                <a:lnTo>
                  <a:pt x="11283852" y="1842882"/>
                </a:lnTo>
                <a:lnTo>
                  <a:pt x="11284252" y="1846474"/>
                </a:lnTo>
                <a:lnTo>
                  <a:pt x="11283852" y="1850466"/>
                </a:lnTo>
                <a:lnTo>
                  <a:pt x="11287444" y="1855654"/>
                </a:lnTo>
                <a:lnTo>
                  <a:pt x="11290638" y="1861642"/>
                </a:lnTo>
                <a:lnTo>
                  <a:pt x="11293034" y="1867629"/>
                </a:lnTo>
                <a:lnTo>
                  <a:pt x="11295028" y="1874015"/>
                </a:lnTo>
                <a:lnTo>
                  <a:pt x="11296626" y="1880402"/>
                </a:lnTo>
                <a:lnTo>
                  <a:pt x="11297424" y="1886788"/>
                </a:lnTo>
                <a:lnTo>
                  <a:pt x="11299020" y="1901157"/>
                </a:lnTo>
                <a:lnTo>
                  <a:pt x="11300618" y="1915527"/>
                </a:lnTo>
                <a:lnTo>
                  <a:pt x="11301416" y="1923510"/>
                </a:lnTo>
                <a:lnTo>
                  <a:pt x="11302612" y="1931892"/>
                </a:lnTo>
                <a:lnTo>
                  <a:pt x="11304210" y="1939875"/>
                </a:lnTo>
                <a:lnTo>
                  <a:pt x="11306204" y="1948258"/>
                </a:lnTo>
                <a:lnTo>
                  <a:pt x="11309000" y="1956640"/>
                </a:lnTo>
                <a:lnTo>
                  <a:pt x="11312192" y="1966219"/>
                </a:lnTo>
                <a:lnTo>
                  <a:pt x="11316982" y="1945463"/>
                </a:lnTo>
                <a:lnTo>
                  <a:pt x="11321372" y="1925107"/>
                </a:lnTo>
                <a:lnTo>
                  <a:pt x="11330154" y="1885591"/>
                </a:lnTo>
                <a:lnTo>
                  <a:pt x="11338138" y="1847272"/>
                </a:lnTo>
                <a:lnTo>
                  <a:pt x="11345722" y="1810151"/>
                </a:lnTo>
                <a:lnTo>
                  <a:pt x="11349712" y="1791790"/>
                </a:lnTo>
                <a:lnTo>
                  <a:pt x="11354104" y="1773828"/>
                </a:lnTo>
                <a:lnTo>
                  <a:pt x="11358892" y="1755866"/>
                </a:lnTo>
                <a:lnTo>
                  <a:pt x="11364082" y="1738304"/>
                </a:lnTo>
                <a:lnTo>
                  <a:pt x="11369272" y="1721140"/>
                </a:lnTo>
                <a:lnTo>
                  <a:pt x="11374858" y="1703977"/>
                </a:lnTo>
                <a:lnTo>
                  <a:pt x="11381246" y="1686813"/>
                </a:lnTo>
                <a:lnTo>
                  <a:pt x="11388032" y="1670448"/>
                </a:lnTo>
                <a:lnTo>
                  <a:pt x="11479038" y="1307619"/>
                </a:lnTo>
                <a:lnTo>
                  <a:pt x="11478638" y="1307619"/>
                </a:lnTo>
                <a:lnTo>
                  <a:pt x="11480234" y="1294447"/>
                </a:lnTo>
                <a:lnTo>
                  <a:pt x="11481832" y="1281275"/>
                </a:lnTo>
                <a:lnTo>
                  <a:pt x="11486222" y="1255330"/>
                </a:lnTo>
                <a:lnTo>
                  <a:pt x="11491410" y="1229385"/>
                </a:lnTo>
                <a:lnTo>
                  <a:pt x="11497398" y="1204239"/>
                </a:lnTo>
                <a:lnTo>
                  <a:pt x="11503786" y="1179092"/>
                </a:lnTo>
                <a:lnTo>
                  <a:pt x="11510970" y="1153945"/>
                </a:lnTo>
                <a:lnTo>
                  <a:pt x="11518954" y="1129199"/>
                </a:lnTo>
                <a:lnTo>
                  <a:pt x="11527734" y="1104850"/>
                </a:lnTo>
                <a:lnTo>
                  <a:pt x="11536514" y="1080503"/>
                </a:lnTo>
                <a:lnTo>
                  <a:pt x="11545696" y="1056154"/>
                </a:lnTo>
                <a:lnTo>
                  <a:pt x="11555674" y="1031806"/>
                </a:lnTo>
                <a:lnTo>
                  <a:pt x="11565654" y="1007857"/>
                </a:lnTo>
                <a:lnTo>
                  <a:pt x="11586410" y="959560"/>
                </a:lnTo>
                <a:lnTo>
                  <a:pt x="11607964" y="912061"/>
                </a:lnTo>
                <a:lnTo>
                  <a:pt x="11609960" y="907670"/>
                </a:lnTo>
                <a:lnTo>
                  <a:pt x="11612354" y="903280"/>
                </a:lnTo>
                <a:lnTo>
                  <a:pt x="11614748" y="900485"/>
                </a:lnTo>
                <a:lnTo>
                  <a:pt x="11616746" y="898090"/>
                </a:lnTo>
                <a:lnTo>
                  <a:pt x="11619140" y="896095"/>
                </a:lnTo>
                <a:lnTo>
                  <a:pt x="11622332" y="894897"/>
                </a:lnTo>
                <a:lnTo>
                  <a:pt x="11624728" y="894099"/>
                </a:lnTo>
                <a:lnTo>
                  <a:pt x="11627122" y="893700"/>
                </a:lnTo>
                <a:lnTo>
                  <a:pt x="11629518" y="893301"/>
                </a:lnTo>
                <a:lnTo>
                  <a:pt x="11632312" y="893301"/>
                </a:lnTo>
                <a:lnTo>
                  <a:pt x="11637500" y="894099"/>
                </a:lnTo>
                <a:lnTo>
                  <a:pt x="11643488" y="894897"/>
                </a:lnTo>
                <a:lnTo>
                  <a:pt x="11649076" y="895297"/>
                </a:lnTo>
                <a:lnTo>
                  <a:pt x="11675420" y="894897"/>
                </a:lnTo>
                <a:lnTo>
                  <a:pt x="11701364" y="894099"/>
                </a:lnTo>
                <a:lnTo>
                  <a:pt x="11753254" y="892502"/>
                </a:lnTo>
                <a:lnTo>
                  <a:pt x="11776406" y="890506"/>
                </a:lnTo>
                <a:lnTo>
                  <a:pt x="11788380" y="889309"/>
                </a:lnTo>
                <a:lnTo>
                  <a:pt x="11799956" y="888112"/>
                </a:lnTo>
                <a:lnTo>
                  <a:pt x="11811532" y="887713"/>
                </a:lnTo>
                <a:lnTo>
                  <a:pt x="11823106" y="887713"/>
                </a:lnTo>
                <a:lnTo>
                  <a:pt x="11833884" y="888112"/>
                </a:lnTo>
                <a:lnTo>
                  <a:pt x="11844660" y="889708"/>
                </a:lnTo>
                <a:lnTo>
                  <a:pt x="11850248" y="890506"/>
                </a:lnTo>
                <a:lnTo>
                  <a:pt x="11855436" y="892103"/>
                </a:lnTo>
                <a:lnTo>
                  <a:pt x="11860626" y="893700"/>
                </a:lnTo>
                <a:lnTo>
                  <a:pt x="11865416" y="895297"/>
                </a:lnTo>
                <a:lnTo>
                  <a:pt x="11870604" y="897691"/>
                </a:lnTo>
                <a:lnTo>
                  <a:pt x="11875396" y="900086"/>
                </a:lnTo>
                <a:lnTo>
                  <a:pt x="11879786" y="902881"/>
                </a:lnTo>
                <a:lnTo>
                  <a:pt x="11884576" y="906073"/>
                </a:lnTo>
                <a:lnTo>
                  <a:pt x="11888966" y="910065"/>
                </a:lnTo>
                <a:lnTo>
                  <a:pt x="11893356" y="914057"/>
                </a:lnTo>
                <a:lnTo>
                  <a:pt x="11897348" y="918447"/>
                </a:lnTo>
                <a:lnTo>
                  <a:pt x="11901340" y="923237"/>
                </a:lnTo>
                <a:lnTo>
                  <a:pt x="11905332" y="928426"/>
                </a:lnTo>
                <a:lnTo>
                  <a:pt x="11908924" y="934413"/>
                </a:lnTo>
                <a:lnTo>
                  <a:pt x="11912516" y="941198"/>
                </a:lnTo>
                <a:lnTo>
                  <a:pt x="11916108" y="947585"/>
                </a:lnTo>
                <a:lnTo>
                  <a:pt x="11919302" y="947585"/>
                </a:lnTo>
                <a:lnTo>
                  <a:pt x="11922894" y="946787"/>
                </a:lnTo>
                <a:lnTo>
                  <a:pt x="11926086" y="945989"/>
                </a:lnTo>
                <a:lnTo>
                  <a:pt x="11929680" y="944790"/>
                </a:lnTo>
                <a:lnTo>
                  <a:pt x="11936066" y="941997"/>
                </a:lnTo>
                <a:lnTo>
                  <a:pt x="11942452" y="938405"/>
                </a:lnTo>
                <a:lnTo>
                  <a:pt x="11949238" y="934413"/>
                </a:lnTo>
                <a:lnTo>
                  <a:pt x="11955226" y="930421"/>
                </a:lnTo>
                <a:lnTo>
                  <a:pt x="11961612" y="926430"/>
                </a:lnTo>
                <a:lnTo>
                  <a:pt x="11967998" y="922838"/>
                </a:lnTo>
                <a:lnTo>
                  <a:pt x="11974384" y="919645"/>
                </a:lnTo>
                <a:lnTo>
                  <a:pt x="11981170" y="916850"/>
                </a:lnTo>
                <a:lnTo>
                  <a:pt x="11984762" y="916052"/>
                </a:lnTo>
                <a:lnTo>
                  <a:pt x="11987956" y="915254"/>
                </a:lnTo>
                <a:lnTo>
                  <a:pt x="11991548" y="914855"/>
                </a:lnTo>
                <a:lnTo>
                  <a:pt x="11994740" y="914456"/>
                </a:lnTo>
                <a:lnTo>
                  <a:pt x="11998334" y="914855"/>
                </a:lnTo>
                <a:lnTo>
                  <a:pt x="12001926" y="915254"/>
                </a:lnTo>
                <a:lnTo>
                  <a:pt x="12005518" y="916052"/>
                </a:lnTo>
                <a:lnTo>
                  <a:pt x="12009510" y="917249"/>
                </a:lnTo>
                <a:lnTo>
                  <a:pt x="12013500" y="918846"/>
                </a:lnTo>
                <a:lnTo>
                  <a:pt x="12017492" y="921241"/>
                </a:lnTo>
                <a:lnTo>
                  <a:pt x="12021484" y="923636"/>
                </a:lnTo>
                <a:lnTo>
                  <a:pt x="12025476" y="926829"/>
                </a:lnTo>
                <a:lnTo>
                  <a:pt x="12031064" y="922838"/>
                </a:lnTo>
                <a:lnTo>
                  <a:pt x="12037052" y="918846"/>
                </a:lnTo>
                <a:lnTo>
                  <a:pt x="12039844" y="916850"/>
                </a:lnTo>
                <a:lnTo>
                  <a:pt x="12042240" y="914456"/>
                </a:lnTo>
                <a:lnTo>
                  <a:pt x="12044236" y="912061"/>
                </a:lnTo>
                <a:lnTo>
                  <a:pt x="12045434" y="909665"/>
                </a:lnTo>
                <a:lnTo>
                  <a:pt x="12056610" y="882922"/>
                </a:lnTo>
                <a:lnTo>
                  <a:pt x="12066588" y="859772"/>
                </a:lnTo>
                <a:lnTo>
                  <a:pt x="12075370" y="839415"/>
                </a:lnTo>
                <a:lnTo>
                  <a:pt x="12084150" y="822651"/>
                </a:lnTo>
                <a:lnTo>
                  <a:pt x="12088142" y="815067"/>
                </a:lnTo>
                <a:lnTo>
                  <a:pt x="12092134" y="808281"/>
                </a:lnTo>
                <a:lnTo>
                  <a:pt x="12096126" y="801496"/>
                </a:lnTo>
                <a:lnTo>
                  <a:pt x="12100516" y="795908"/>
                </a:lnTo>
                <a:lnTo>
                  <a:pt x="12104908" y="790719"/>
                </a:lnTo>
                <a:lnTo>
                  <a:pt x="12109298" y="786328"/>
                </a:lnTo>
                <a:lnTo>
                  <a:pt x="12114486" y="782337"/>
                </a:lnTo>
                <a:lnTo>
                  <a:pt x="12119276" y="778745"/>
                </a:lnTo>
                <a:lnTo>
                  <a:pt x="12124466" y="775551"/>
                </a:lnTo>
                <a:lnTo>
                  <a:pt x="12129654" y="772358"/>
                </a:lnTo>
                <a:lnTo>
                  <a:pt x="12135642" y="769963"/>
                </a:lnTo>
                <a:lnTo>
                  <a:pt x="12141628" y="768366"/>
                </a:lnTo>
                <a:lnTo>
                  <a:pt x="12148814" y="766769"/>
                </a:lnTo>
                <a:lnTo>
                  <a:pt x="12155998" y="765572"/>
                </a:lnTo>
                <a:lnTo>
                  <a:pt x="12163582" y="764375"/>
                </a:lnTo>
                <a:lnTo>
                  <a:pt x="12171564" y="763976"/>
                </a:lnTo>
                <a:lnTo>
                  <a:pt x="12180746" y="763577"/>
                </a:lnTo>
                <a:lnTo>
                  <a:pt x="12189926" y="763177"/>
                </a:lnTo>
                <a:lnTo>
                  <a:pt x="12191368" y="763204"/>
                </a:lnTo>
                <a:lnTo>
                  <a:pt x="12191368" y="3976397"/>
                </a:lnTo>
                <a:lnTo>
                  <a:pt x="12191368" y="5256392"/>
                </a:lnTo>
                <a:lnTo>
                  <a:pt x="12191368" y="6679220"/>
                </a:lnTo>
                <a:lnTo>
                  <a:pt x="12190652" y="6680125"/>
                </a:lnTo>
                <a:lnTo>
                  <a:pt x="12183868" y="6688096"/>
                </a:lnTo>
                <a:lnTo>
                  <a:pt x="12178278" y="6696277"/>
                </a:lnTo>
                <a:lnTo>
                  <a:pt x="12173090" y="6704457"/>
                </a:lnTo>
                <a:lnTo>
                  <a:pt x="12170694" y="6708443"/>
                </a:lnTo>
                <a:lnTo>
                  <a:pt x="12168700" y="6712847"/>
                </a:lnTo>
                <a:lnTo>
                  <a:pt x="12167102" y="6716832"/>
                </a:lnTo>
                <a:lnTo>
                  <a:pt x="12165906" y="6721028"/>
                </a:lnTo>
                <a:lnTo>
                  <a:pt x="12164708" y="6725432"/>
                </a:lnTo>
                <a:lnTo>
                  <a:pt x="12163910" y="6729628"/>
                </a:lnTo>
                <a:lnTo>
                  <a:pt x="12163910" y="6730676"/>
                </a:lnTo>
                <a:lnTo>
                  <a:pt x="12163110" y="6731725"/>
                </a:lnTo>
                <a:lnTo>
                  <a:pt x="12161914" y="6732564"/>
                </a:lnTo>
                <a:lnTo>
                  <a:pt x="12160716" y="6733613"/>
                </a:lnTo>
                <a:lnTo>
                  <a:pt x="12157524" y="6735291"/>
                </a:lnTo>
                <a:lnTo>
                  <a:pt x="12153932" y="6736550"/>
                </a:lnTo>
                <a:lnTo>
                  <a:pt x="12151136" y="6737179"/>
                </a:lnTo>
                <a:lnTo>
                  <a:pt x="12147146" y="6737808"/>
                </a:lnTo>
                <a:lnTo>
                  <a:pt x="12141956" y="6738228"/>
                </a:lnTo>
                <a:lnTo>
                  <a:pt x="12139255" y="6738329"/>
                </a:lnTo>
                <a:lnTo>
                  <a:pt x="12098392" y="6738329"/>
                </a:lnTo>
                <a:lnTo>
                  <a:pt x="12083282" y="6738018"/>
                </a:lnTo>
                <a:lnTo>
                  <a:pt x="12061328" y="6737179"/>
                </a:lnTo>
                <a:lnTo>
                  <a:pt x="12037778" y="6735920"/>
                </a:lnTo>
                <a:lnTo>
                  <a:pt x="12013828" y="6734662"/>
                </a:lnTo>
                <a:lnTo>
                  <a:pt x="11990278" y="6732984"/>
                </a:lnTo>
                <a:lnTo>
                  <a:pt x="11967128" y="6731096"/>
                </a:lnTo>
                <a:lnTo>
                  <a:pt x="11944776" y="6728998"/>
                </a:lnTo>
                <a:lnTo>
                  <a:pt x="11925218" y="6727111"/>
                </a:lnTo>
                <a:lnTo>
                  <a:pt x="11907654" y="6725013"/>
                </a:lnTo>
                <a:lnTo>
                  <a:pt x="11900470" y="6723964"/>
                </a:lnTo>
                <a:lnTo>
                  <a:pt x="11893684" y="6722916"/>
                </a:lnTo>
                <a:lnTo>
                  <a:pt x="11887696" y="6721867"/>
                </a:lnTo>
                <a:lnTo>
                  <a:pt x="11883306" y="6720818"/>
                </a:lnTo>
                <a:lnTo>
                  <a:pt x="11879714" y="6719769"/>
                </a:lnTo>
                <a:lnTo>
                  <a:pt x="11877318" y="6718930"/>
                </a:lnTo>
                <a:lnTo>
                  <a:pt x="11874126" y="6716623"/>
                </a:lnTo>
                <a:lnTo>
                  <a:pt x="11871732" y="6714316"/>
                </a:lnTo>
                <a:lnTo>
                  <a:pt x="11868936" y="6711589"/>
                </a:lnTo>
                <a:lnTo>
                  <a:pt x="11866940" y="6708862"/>
                </a:lnTo>
                <a:lnTo>
                  <a:pt x="11862950" y="6703618"/>
                </a:lnTo>
                <a:lnTo>
                  <a:pt x="11858558" y="6698164"/>
                </a:lnTo>
                <a:lnTo>
                  <a:pt x="11854966" y="6695857"/>
                </a:lnTo>
                <a:lnTo>
                  <a:pt x="11851772" y="6693550"/>
                </a:lnTo>
                <a:lnTo>
                  <a:pt x="11848580" y="6692081"/>
                </a:lnTo>
                <a:lnTo>
                  <a:pt x="11845786" y="6690613"/>
                </a:lnTo>
                <a:lnTo>
                  <a:pt x="11842992" y="6689774"/>
                </a:lnTo>
                <a:lnTo>
                  <a:pt x="11840198" y="6688935"/>
                </a:lnTo>
                <a:lnTo>
                  <a:pt x="11837804" y="6688516"/>
                </a:lnTo>
                <a:lnTo>
                  <a:pt x="11835008" y="6688306"/>
                </a:lnTo>
                <a:lnTo>
                  <a:pt x="11832614" y="6688516"/>
                </a:lnTo>
                <a:lnTo>
                  <a:pt x="11830618" y="6688725"/>
                </a:lnTo>
                <a:lnTo>
                  <a:pt x="11828224" y="6689145"/>
                </a:lnTo>
                <a:lnTo>
                  <a:pt x="11826228" y="6689774"/>
                </a:lnTo>
                <a:lnTo>
                  <a:pt x="11821438" y="6691452"/>
                </a:lnTo>
                <a:lnTo>
                  <a:pt x="11817446" y="6693550"/>
                </a:lnTo>
                <a:lnTo>
                  <a:pt x="11809064" y="6698584"/>
                </a:lnTo>
                <a:lnTo>
                  <a:pt x="11804674" y="6700891"/>
                </a:lnTo>
                <a:lnTo>
                  <a:pt x="11800284" y="6702989"/>
                </a:lnTo>
                <a:lnTo>
                  <a:pt x="11797888" y="6703828"/>
                </a:lnTo>
                <a:lnTo>
                  <a:pt x="11795492" y="6704667"/>
                </a:lnTo>
                <a:lnTo>
                  <a:pt x="11793098" y="6705296"/>
                </a:lnTo>
                <a:lnTo>
                  <a:pt x="11789904" y="6705716"/>
                </a:lnTo>
                <a:lnTo>
                  <a:pt x="11787110" y="6705925"/>
                </a:lnTo>
                <a:lnTo>
                  <a:pt x="11784316" y="6705925"/>
                </a:lnTo>
                <a:lnTo>
                  <a:pt x="11781124" y="6705716"/>
                </a:lnTo>
                <a:lnTo>
                  <a:pt x="11777930" y="6705296"/>
                </a:lnTo>
                <a:lnTo>
                  <a:pt x="11781124" y="6701940"/>
                </a:lnTo>
                <a:lnTo>
                  <a:pt x="11783120" y="6698584"/>
                </a:lnTo>
                <a:lnTo>
                  <a:pt x="11784316" y="6695647"/>
                </a:lnTo>
                <a:lnTo>
                  <a:pt x="11784716" y="6692711"/>
                </a:lnTo>
                <a:lnTo>
                  <a:pt x="11784316" y="6690194"/>
                </a:lnTo>
                <a:lnTo>
                  <a:pt x="11783120" y="6687677"/>
                </a:lnTo>
                <a:lnTo>
                  <a:pt x="11781524" y="6685579"/>
                </a:lnTo>
                <a:lnTo>
                  <a:pt x="11779128" y="6683481"/>
                </a:lnTo>
                <a:lnTo>
                  <a:pt x="11776334" y="6681384"/>
                </a:lnTo>
                <a:lnTo>
                  <a:pt x="11773140" y="6679496"/>
                </a:lnTo>
                <a:lnTo>
                  <a:pt x="11769548" y="6677608"/>
                </a:lnTo>
                <a:lnTo>
                  <a:pt x="11765556" y="6675931"/>
                </a:lnTo>
                <a:lnTo>
                  <a:pt x="11756776" y="6672784"/>
                </a:lnTo>
                <a:lnTo>
                  <a:pt x="11747596" y="6669638"/>
                </a:lnTo>
                <a:lnTo>
                  <a:pt x="11738014" y="6666492"/>
                </a:lnTo>
                <a:lnTo>
                  <a:pt x="11729234" y="6663345"/>
                </a:lnTo>
                <a:lnTo>
                  <a:pt x="11724844" y="6661667"/>
                </a:lnTo>
                <a:lnTo>
                  <a:pt x="11720852" y="6659569"/>
                </a:lnTo>
                <a:lnTo>
                  <a:pt x="11717260" y="6657682"/>
                </a:lnTo>
                <a:lnTo>
                  <a:pt x="11714066" y="6655794"/>
                </a:lnTo>
                <a:lnTo>
                  <a:pt x="11711672" y="6653487"/>
                </a:lnTo>
                <a:lnTo>
                  <a:pt x="11709276" y="6651179"/>
                </a:lnTo>
                <a:lnTo>
                  <a:pt x="11707680" y="6648872"/>
                </a:lnTo>
                <a:lnTo>
                  <a:pt x="11706882" y="6646145"/>
                </a:lnTo>
                <a:lnTo>
                  <a:pt x="11706482" y="6643209"/>
                </a:lnTo>
                <a:lnTo>
                  <a:pt x="11706882" y="6640062"/>
                </a:lnTo>
                <a:lnTo>
                  <a:pt x="11708078" y="6636706"/>
                </a:lnTo>
                <a:lnTo>
                  <a:pt x="11710474" y="6633350"/>
                </a:lnTo>
                <a:lnTo>
                  <a:pt x="11705284" y="6620136"/>
                </a:lnTo>
                <a:lnTo>
                  <a:pt x="11701292" y="6607131"/>
                </a:lnTo>
                <a:lnTo>
                  <a:pt x="11697302" y="6594336"/>
                </a:lnTo>
                <a:lnTo>
                  <a:pt x="11694108" y="6581121"/>
                </a:lnTo>
                <a:lnTo>
                  <a:pt x="11691714" y="6568116"/>
                </a:lnTo>
                <a:lnTo>
                  <a:pt x="11690914" y="6561614"/>
                </a:lnTo>
                <a:lnTo>
                  <a:pt x="11690516" y="6554902"/>
                </a:lnTo>
                <a:lnTo>
                  <a:pt x="11690116" y="6548399"/>
                </a:lnTo>
                <a:lnTo>
                  <a:pt x="11690116" y="6541687"/>
                </a:lnTo>
                <a:lnTo>
                  <a:pt x="11690516" y="6534975"/>
                </a:lnTo>
                <a:lnTo>
                  <a:pt x="11690914" y="6528472"/>
                </a:lnTo>
                <a:lnTo>
                  <a:pt x="11687722" y="6514838"/>
                </a:lnTo>
                <a:lnTo>
                  <a:pt x="11684928" y="6501204"/>
                </a:lnTo>
                <a:lnTo>
                  <a:pt x="11682532" y="6487780"/>
                </a:lnTo>
                <a:lnTo>
                  <a:pt x="11680936" y="6474146"/>
                </a:lnTo>
                <a:lnTo>
                  <a:pt x="11679340" y="6460512"/>
                </a:lnTo>
                <a:lnTo>
                  <a:pt x="11678142" y="6446878"/>
                </a:lnTo>
                <a:lnTo>
                  <a:pt x="11677744" y="6433244"/>
                </a:lnTo>
                <a:lnTo>
                  <a:pt x="11676946" y="6419819"/>
                </a:lnTo>
                <a:lnTo>
                  <a:pt x="11676146" y="6392551"/>
                </a:lnTo>
                <a:lnTo>
                  <a:pt x="11675746" y="6365073"/>
                </a:lnTo>
                <a:lnTo>
                  <a:pt x="11674948" y="6338015"/>
                </a:lnTo>
                <a:lnTo>
                  <a:pt x="11674150" y="6324381"/>
                </a:lnTo>
                <a:lnTo>
                  <a:pt x="11672954" y="6310537"/>
                </a:lnTo>
                <a:lnTo>
                  <a:pt x="11656188" y="6031563"/>
                </a:lnTo>
                <a:lnTo>
                  <a:pt x="11638226" y="6031353"/>
                </a:lnTo>
                <a:lnTo>
                  <a:pt x="11630244" y="6049811"/>
                </a:lnTo>
                <a:lnTo>
                  <a:pt x="11622260" y="6068479"/>
                </a:lnTo>
                <a:lnTo>
                  <a:pt x="11615076" y="6086938"/>
                </a:lnTo>
                <a:lnTo>
                  <a:pt x="11607892" y="6105606"/>
                </a:lnTo>
                <a:lnTo>
                  <a:pt x="11579552" y="6180069"/>
                </a:lnTo>
                <a:lnTo>
                  <a:pt x="11572368" y="6198737"/>
                </a:lnTo>
                <a:lnTo>
                  <a:pt x="11565182" y="6217196"/>
                </a:lnTo>
                <a:lnTo>
                  <a:pt x="11556800" y="6235864"/>
                </a:lnTo>
                <a:lnTo>
                  <a:pt x="11548818" y="6254322"/>
                </a:lnTo>
                <a:lnTo>
                  <a:pt x="11540434" y="6272571"/>
                </a:lnTo>
                <a:lnTo>
                  <a:pt x="11530856" y="6291030"/>
                </a:lnTo>
                <a:lnTo>
                  <a:pt x="11520876" y="6309278"/>
                </a:lnTo>
                <a:lnTo>
                  <a:pt x="11510498" y="6327527"/>
                </a:lnTo>
                <a:lnTo>
                  <a:pt x="11511696" y="6335288"/>
                </a:lnTo>
                <a:lnTo>
                  <a:pt x="11512096" y="6342629"/>
                </a:lnTo>
                <a:lnTo>
                  <a:pt x="11511696" y="6350390"/>
                </a:lnTo>
                <a:lnTo>
                  <a:pt x="11510100" y="6357732"/>
                </a:lnTo>
                <a:lnTo>
                  <a:pt x="11508104" y="6365073"/>
                </a:lnTo>
                <a:lnTo>
                  <a:pt x="11505310" y="6372625"/>
                </a:lnTo>
                <a:lnTo>
                  <a:pt x="11501318" y="6379966"/>
                </a:lnTo>
                <a:lnTo>
                  <a:pt x="11495730" y="6387307"/>
                </a:lnTo>
                <a:lnTo>
                  <a:pt x="11496130" y="6390034"/>
                </a:lnTo>
                <a:lnTo>
                  <a:pt x="11496130" y="6392761"/>
                </a:lnTo>
                <a:lnTo>
                  <a:pt x="11495730" y="6395278"/>
                </a:lnTo>
                <a:lnTo>
                  <a:pt x="11495330" y="6398005"/>
                </a:lnTo>
                <a:lnTo>
                  <a:pt x="11494134" y="6400522"/>
                </a:lnTo>
                <a:lnTo>
                  <a:pt x="11492936" y="6403039"/>
                </a:lnTo>
                <a:lnTo>
                  <a:pt x="11491340" y="6405556"/>
                </a:lnTo>
                <a:lnTo>
                  <a:pt x="11489742" y="6407863"/>
                </a:lnTo>
                <a:lnTo>
                  <a:pt x="11485752" y="6412478"/>
                </a:lnTo>
                <a:lnTo>
                  <a:pt x="11480962" y="6416883"/>
                </a:lnTo>
                <a:lnTo>
                  <a:pt x="11475772" y="6421497"/>
                </a:lnTo>
                <a:lnTo>
                  <a:pt x="11470584" y="6425902"/>
                </a:lnTo>
                <a:lnTo>
                  <a:pt x="11464596" y="6430307"/>
                </a:lnTo>
                <a:lnTo>
                  <a:pt x="11459408" y="6434922"/>
                </a:lnTo>
                <a:lnTo>
                  <a:pt x="11454618" y="6439536"/>
                </a:lnTo>
                <a:lnTo>
                  <a:pt x="11450226" y="6444361"/>
                </a:lnTo>
                <a:lnTo>
                  <a:pt x="11447034" y="6449185"/>
                </a:lnTo>
                <a:lnTo>
                  <a:pt x="11445436" y="6451702"/>
                </a:lnTo>
                <a:lnTo>
                  <a:pt x="11444240" y="6454429"/>
                </a:lnTo>
                <a:lnTo>
                  <a:pt x="11443442" y="6457156"/>
                </a:lnTo>
                <a:lnTo>
                  <a:pt x="11442642" y="6459673"/>
                </a:lnTo>
                <a:lnTo>
                  <a:pt x="11442642" y="6462609"/>
                </a:lnTo>
                <a:lnTo>
                  <a:pt x="11442642" y="6465336"/>
                </a:lnTo>
                <a:lnTo>
                  <a:pt x="11442642" y="6467853"/>
                </a:lnTo>
                <a:lnTo>
                  <a:pt x="11441844" y="6469951"/>
                </a:lnTo>
                <a:lnTo>
                  <a:pt x="11440248" y="6471839"/>
                </a:lnTo>
                <a:lnTo>
                  <a:pt x="11438252" y="6473097"/>
                </a:lnTo>
                <a:lnTo>
                  <a:pt x="11435458" y="6474146"/>
                </a:lnTo>
                <a:lnTo>
                  <a:pt x="11432266" y="6474566"/>
                </a:lnTo>
                <a:lnTo>
                  <a:pt x="11429072" y="6474985"/>
                </a:lnTo>
                <a:lnTo>
                  <a:pt x="11425080" y="6475195"/>
                </a:lnTo>
                <a:lnTo>
                  <a:pt x="11421090" y="6474985"/>
                </a:lnTo>
                <a:lnTo>
                  <a:pt x="11417098" y="6474985"/>
                </a:lnTo>
                <a:lnTo>
                  <a:pt x="11408714" y="6474355"/>
                </a:lnTo>
                <a:lnTo>
                  <a:pt x="11399934" y="6473726"/>
                </a:lnTo>
                <a:lnTo>
                  <a:pt x="11392350" y="6473307"/>
                </a:lnTo>
                <a:lnTo>
                  <a:pt x="11341658" y="6473097"/>
                </a:lnTo>
                <a:lnTo>
                  <a:pt x="11290566" y="6472887"/>
                </a:lnTo>
                <a:lnTo>
                  <a:pt x="11188384" y="6472678"/>
                </a:lnTo>
                <a:lnTo>
                  <a:pt x="11190778" y="6478551"/>
                </a:lnTo>
                <a:lnTo>
                  <a:pt x="11191178" y="6481068"/>
                </a:lnTo>
                <a:lnTo>
                  <a:pt x="11191578" y="6483375"/>
                </a:lnTo>
                <a:lnTo>
                  <a:pt x="11191578" y="6485263"/>
                </a:lnTo>
                <a:lnTo>
                  <a:pt x="11191578" y="6487151"/>
                </a:lnTo>
                <a:lnTo>
                  <a:pt x="11190778" y="6488829"/>
                </a:lnTo>
                <a:lnTo>
                  <a:pt x="11189980" y="6490297"/>
                </a:lnTo>
                <a:lnTo>
                  <a:pt x="11189182" y="6491346"/>
                </a:lnTo>
                <a:lnTo>
                  <a:pt x="11187586" y="6492394"/>
                </a:lnTo>
                <a:lnTo>
                  <a:pt x="11186388" y="6493234"/>
                </a:lnTo>
                <a:lnTo>
                  <a:pt x="11184792" y="6493863"/>
                </a:lnTo>
                <a:lnTo>
                  <a:pt x="11182796" y="6494283"/>
                </a:lnTo>
                <a:lnTo>
                  <a:pt x="11180800" y="6494702"/>
                </a:lnTo>
                <a:lnTo>
                  <a:pt x="11178804" y="6494912"/>
                </a:lnTo>
                <a:lnTo>
                  <a:pt x="11176410" y="6495121"/>
                </a:lnTo>
                <a:lnTo>
                  <a:pt x="11171220" y="6495121"/>
                </a:lnTo>
                <a:lnTo>
                  <a:pt x="11165632" y="6494702"/>
                </a:lnTo>
                <a:lnTo>
                  <a:pt x="11160044" y="6494073"/>
                </a:lnTo>
                <a:lnTo>
                  <a:pt x="11154456" y="6493444"/>
                </a:lnTo>
                <a:lnTo>
                  <a:pt x="11142880" y="6492185"/>
                </a:lnTo>
                <a:lnTo>
                  <a:pt x="11137292" y="6491765"/>
                </a:lnTo>
                <a:lnTo>
                  <a:pt x="11132104" y="6491556"/>
                </a:lnTo>
                <a:lnTo>
                  <a:pt x="11118132" y="6491975"/>
                </a:lnTo>
                <a:lnTo>
                  <a:pt x="11103764" y="6492814"/>
                </a:lnTo>
                <a:lnTo>
                  <a:pt x="11089394" y="6494073"/>
                </a:lnTo>
                <a:lnTo>
                  <a:pt x="11075424" y="6495541"/>
                </a:lnTo>
                <a:lnTo>
                  <a:pt x="11046686" y="6498268"/>
                </a:lnTo>
                <a:lnTo>
                  <a:pt x="11032316" y="6499317"/>
                </a:lnTo>
                <a:lnTo>
                  <a:pt x="11017946" y="6500156"/>
                </a:lnTo>
                <a:lnTo>
                  <a:pt x="11011160" y="6500365"/>
                </a:lnTo>
                <a:lnTo>
                  <a:pt x="11003576" y="6500575"/>
                </a:lnTo>
                <a:lnTo>
                  <a:pt x="10996792" y="6500575"/>
                </a:lnTo>
                <a:lnTo>
                  <a:pt x="10990006" y="6500365"/>
                </a:lnTo>
                <a:lnTo>
                  <a:pt x="10982820" y="6499946"/>
                </a:lnTo>
                <a:lnTo>
                  <a:pt x="10975636" y="6499526"/>
                </a:lnTo>
                <a:lnTo>
                  <a:pt x="10968850" y="6498687"/>
                </a:lnTo>
                <a:lnTo>
                  <a:pt x="10962064" y="6497848"/>
                </a:lnTo>
                <a:lnTo>
                  <a:pt x="10955280" y="6496590"/>
                </a:lnTo>
                <a:lnTo>
                  <a:pt x="10948494" y="6495331"/>
                </a:lnTo>
                <a:lnTo>
                  <a:pt x="10941708" y="6493653"/>
                </a:lnTo>
                <a:lnTo>
                  <a:pt x="10934922" y="6491765"/>
                </a:lnTo>
                <a:lnTo>
                  <a:pt x="10928136" y="6489458"/>
                </a:lnTo>
                <a:lnTo>
                  <a:pt x="10921750" y="6486731"/>
                </a:lnTo>
                <a:lnTo>
                  <a:pt x="10915364" y="6484005"/>
                </a:lnTo>
                <a:lnTo>
                  <a:pt x="10908578" y="6480858"/>
                </a:lnTo>
                <a:lnTo>
                  <a:pt x="10879840" y="6468692"/>
                </a:lnTo>
                <a:lnTo>
                  <a:pt x="10871856" y="6470580"/>
                </a:lnTo>
                <a:lnTo>
                  <a:pt x="10863874" y="6472048"/>
                </a:lnTo>
                <a:lnTo>
                  <a:pt x="10856688" y="6473097"/>
                </a:lnTo>
                <a:lnTo>
                  <a:pt x="10849104" y="6473936"/>
                </a:lnTo>
                <a:lnTo>
                  <a:pt x="10841520" y="6474355"/>
                </a:lnTo>
                <a:lnTo>
                  <a:pt x="10834736" y="6474775"/>
                </a:lnTo>
                <a:lnTo>
                  <a:pt x="10827950" y="6474775"/>
                </a:lnTo>
                <a:lnTo>
                  <a:pt x="10821164" y="6474566"/>
                </a:lnTo>
                <a:lnTo>
                  <a:pt x="10814778" y="6474146"/>
                </a:lnTo>
                <a:lnTo>
                  <a:pt x="10807992" y="6473517"/>
                </a:lnTo>
                <a:lnTo>
                  <a:pt x="10802006" y="6472678"/>
                </a:lnTo>
                <a:lnTo>
                  <a:pt x="10796018" y="6471419"/>
                </a:lnTo>
                <a:lnTo>
                  <a:pt x="10790430" y="6469741"/>
                </a:lnTo>
                <a:lnTo>
                  <a:pt x="10785240" y="6468063"/>
                </a:lnTo>
                <a:lnTo>
                  <a:pt x="10779652" y="6466385"/>
                </a:lnTo>
                <a:lnTo>
                  <a:pt x="10774464" y="6464287"/>
                </a:lnTo>
                <a:lnTo>
                  <a:pt x="10770072" y="6461980"/>
                </a:lnTo>
                <a:lnTo>
                  <a:pt x="10765682" y="6459463"/>
                </a:lnTo>
                <a:lnTo>
                  <a:pt x="10761292" y="6456736"/>
                </a:lnTo>
                <a:lnTo>
                  <a:pt x="10757700" y="6453590"/>
                </a:lnTo>
                <a:lnTo>
                  <a:pt x="10754106" y="6450234"/>
                </a:lnTo>
                <a:lnTo>
                  <a:pt x="10750514" y="6446878"/>
                </a:lnTo>
                <a:lnTo>
                  <a:pt x="10747322" y="6443312"/>
                </a:lnTo>
                <a:lnTo>
                  <a:pt x="10744528" y="6439536"/>
                </a:lnTo>
                <a:lnTo>
                  <a:pt x="10742132" y="6435341"/>
                </a:lnTo>
                <a:lnTo>
                  <a:pt x="10740136" y="6431146"/>
                </a:lnTo>
                <a:lnTo>
                  <a:pt x="10738142" y="6426951"/>
                </a:lnTo>
                <a:lnTo>
                  <a:pt x="10736544" y="6422336"/>
                </a:lnTo>
                <a:lnTo>
                  <a:pt x="10735746" y="6417512"/>
                </a:lnTo>
                <a:lnTo>
                  <a:pt x="10734948" y="6412478"/>
                </a:lnTo>
                <a:lnTo>
                  <a:pt x="10734548" y="6407444"/>
                </a:lnTo>
                <a:lnTo>
                  <a:pt x="10734548" y="6402200"/>
                </a:lnTo>
                <a:lnTo>
                  <a:pt x="10732154" y="6397585"/>
                </a:lnTo>
                <a:lnTo>
                  <a:pt x="10729760" y="6393180"/>
                </a:lnTo>
                <a:lnTo>
                  <a:pt x="10728162" y="6388566"/>
                </a:lnTo>
                <a:lnTo>
                  <a:pt x="10726964" y="6384161"/>
                </a:lnTo>
                <a:lnTo>
                  <a:pt x="10726566" y="6379337"/>
                </a:lnTo>
                <a:lnTo>
                  <a:pt x="10726964" y="6374932"/>
                </a:lnTo>
                <a:lnTo>
                  <a:pt x="10727364" y="6372625"/>
                </a:lnTo>
                <a:lnTo>
                  <a:pt x="10728162" y="6370317"/>
                </a:lnTo>
                <a:lnTo>
                  <a:pt x="10729360" y="6368010"/>
                </a:lnTo>
                <a:lnTo>
                  <a:pt x="10730558" y="6365493"/>
                </a:lnTo>
                <a:lnTo>
                  <a:pt x="10727364" y="6360878"/>
                </a:lnTo>
                <a:lnTo>
                  <a:pt x="10724570" y="6356263"/>
                </a:lnTo>
                <a:lnTo>
                  <a:pt x="10722974" y="6351439"/>
                </a:lnTo>
                <a:lnTo>
                  <a:pt x="10722176" y="6349132"/>
                </a:lnTo>
                <a:lnTo>
                  <a:pt x="10721776" y="6346615"/>
                </a:lnTo>
                <a:lnTo>
                  <a:pt x="10721376" y="6344308"/>
                </a:lnTo>
                <a:lnTo>
                  <a:pt x="10721776" y="6341790"/>
                </a:lnTo>
                <a:lnTo>
                  <a:pt x="10722176" y="6339483"/>
                </a:lnTo>
                <a:lnTo>
                  <a:pt x="10722574" y="6337176"/>
                </a:lnTo>
                <a:lnTo>
                  <a:pt x="10723772" y="6334869"/>
                </a:lnTo>
                <a:lnTo>
                  <a:pt x="10725368" y="6332351"/>
                </a:lnTo>
                <a:lnTo>
                  <a:pt x="10727364" y="6329834"/>
                </a:lnTo>
                <a:lnTo>
                  <a:pt x="10729760" y="6327527"/>
                </a:lnTo>
                <a:lnTo>
                  <a:pt x="10710998" y="6270474"/>
                </a:lnTo>
                <a:lnTo>
                  <a:pt x="10702218" y="6270474"/>
                </a:lnTo>
                <a:lnTo>
                  <a:pt x="10693036" y="6270054"/>
                </a:lnTo>
                <a:lnTo>
                  <a:pt x="10620790" y="6422965"/>
                </a:lnTo>
                <a:lnTo>
                  <a:pt x="10614006" y="6435341"/>
                </a:lnTo>
                <a:lnTo>
                  <a:pt x="10608018" y="6448136"/>
                </a:lnTo>
                <a:lnTo>
                  <a:pt x="10596442" y="6473517"/>
                </a:lnTo>
                <a:lnTo>
                  <a:pt x="10585266" y="6498687"/>
                </a:lnTo>
                <a:lnTo>
                  <a:pt x="10572892" y="6524068"/>
                </a:lnTo>
                <a:lnTo>
                  <a:pt x="10566904" y="6536443"/>
                </a:lnTo>
                <a:lnTo>
                  <a:pt x="10560120" y="6549029"/>
                </a:lnTo>
                <a:lnTo>
                  <a:pt x="10552936" y="6561614"/>
                </a:lnTo>
                <a:lnTo>
                  <a:pt x="10544952" y="6573780"/>
                </a:lnTo>
                <a:lnTo>
                  <a:pt x="10536968" y="6586155"/>
                </a:lnTo>
                <a:lnTo>
                  <a:pt x="10527788" y="6598321"/>
                </a:lnTo>
                <a:lnTo>
                  <a:pt x="10517810" y="6610486"/>
                </a:lnTo>
                <a:lnTo>
                  <a:pt x="10507432" y="6622233"/>
                </a:lnTo>
                <a:lnTo>
                  <a:pt x="10505036" y="6628106"/>
                </a:lnTo>
                <a:lnTo>
                  <a:pt x="10502242" y="6633560"/>
                </a:lnTo>
                <a:lnTo>
                  <a:pt x="10499050" y="6638594"/>
                </a:lnTo>
                <a:lnTo>
                  <a:pt x="10495456" y="6643628"/>
                </a:lnTo>
                <a:lnTo>
                  <a:pt x="10491466" y="6647823"/>
                </a:lnTo>
                <a:lnTo>
                  <a:pt x="10487074" y="6651808"/>
                </a:lnTo>
                <a:lnTo>
                  <a:pt x="10483882" y="6653487"/>
                </a:lnTo>
                <a:lnTo>
                  <a:pt x="10481088" y="6655165"/>
                </a:lnTo>
                <a:lnTo>
                  <a:pt x="10478294" y="6656842"/>
                </a:lnTo>
                <a:lnTo>
                  <a:pt x="10475500" y="6658311"/>
                </a:lnTo>
                <a:lnTo>
                  <a:pt x="10472306" y="6659569"/>
                </a:lnTo>
                <a:lnTo>
                  <a:pt x="10468714" y="6660828"/>
                </a:lnTo>
                <a:lnTo>
                  <a:pt x="10465520" y="6661877"/>
                </a:lnTo>
                <a:lnTo>
                  <a:pt x="10461528" y="6662926"/>
                </a:lnTo>
                <a:lnTo>
                  <a:pt x="10457538" y="6663555"/>
                </a:lnTo>
                <a:lnTo>
                  <a:pt x="10453148" y="6664184"/>
                </a:lnTo>
                <a:lnTo>
                  <a:pt x="10448756" y="6664813"/>
                </a:lnTo>
                <a:lnTo>
                  <a:pt x="10444366" y="6665023"/>
                </a:lnTo>
                <a:lnTo>
                  <a:pt x="10439576" y="6665233"/>
                </a:lnTo>
                <a:lnTo>
                  <a:pt x="10434386" y="6665233"/>
                </a:lnTo>
                <a:lnTo>
                  <a:pt x="10429198" y="6665023"/>
                </a:lnTo>
                <a:lnTo>
                  <a:pt x="10423610" y="6664813"/>
                </a:lnTo>
                <a:lnTo>
                  <a:pt x="10417622" y="6664184"/>
                </a:lnTo>
                <a:lnTo>
                  <a:pt x="10411636" y="6663555"/>
                </a:lnTo>
                <a:lnTo>
                  <a:pt x="10405248" y="6662716"/>
                </a:lnTo>
                <a:lnTo>
                  <a:pt x="10398862" y="6661667"/>
                </a:lnTo>
                <a:lnTo>
                  <a:pt x="10393674" y="6661038"/>
                </a:lnTo>
                <a:lnTo>
                  <a:pt x="10388884" y="6660199"/>
                </a:lnTo>
                <a:lnTo>
                  <a:pt x="10383296" y="6659779"/>
                </a:lnTo>
                <a:lnTo>
                  <a:pt x="10378106" y="6659569"/>
                </a:lnTo>
                <a:lnTo>
                  <a:pt x="10367330" y="6659360"/>
                </a:lnTo>
                <a:lnTo>
                  <a:pt x="10356552" y="6659360"/>
                </a:lnTo>
                <a:lnTo>
                  <a:pt x="10334200" y="6660199"/>
                </a:lnTo>
                <a:lnTo>
                  <a:pt x="10322624" y="6660408"/>
                </a:lnTo>
                <a:lnTo>
                  <a:pt x="10312246" y="6660828"/>
                </a:lnTo>
                <a:lnTo>
                  <a:pt x="10299074" y="6662087"/>
                </a:lnTo>
                <a:lnTo>
                  <a:pt x="10285902" y="6662926"/>
                </a:lnTo>
                <a:lnTo>
                  <a:pt x="10273528" y="6663135"/>
                </a:lnTo>
                <a:lnTo>
                  <a:pt x="10261554" y="6662926"/>
                </a:lnTo>
                <a:lnTo>
                  <a:pt x="10249180" y="6662296"/>
                </a:lnTo>
                <a:lnTo>
                  <a:pt x="10238004" y="6661247"/>
                </a:lnTo>
                <a:lnTo>
                  <a:pt x="10227228" y="6659360"/>
                </a:lnTo>
                <a:lnTo>
                  <a:pt x="10216052" y="6657262"/>
                </a:lnTo>
                <a:lnTo>
                  <a:pt x="10206072" y="6654745"/>
                </a:lnTo>
                <a:lnTo>
                  <a:pt x="10196094" y="6651808"/>
                </a:lnTo>
                <a:lnTo>
                  <a:pt x="10186514" y="6648453"/>
                </a:lnTo>
                <a:lnTo>
                  <a:pt x="10177334" y="6644677"/>
                </a:lnTo>
                <a:lnTo>
                  <a:pt x="10168552" y="6640062"/>
                </a:lnTo>
                <a:lnTo>
                  <a:pt x="10160170" y="6635448"/>
                </a:lnTo>
                <a:lnTo>
                  <a:pt x="10151388" y="6630204"/>
                </a:lnTo>
                <a:lnTo>
                  <a:pt x="10143804" y="6624330"/>
                </a:lnTo>
                <a:lnTo>
                  <a:pt x="10138216" y="6628525"/>
                </a:lnTo>
                <a:lnTo>
                  <a:pt x="10131830" y="6632721"/>
                </a:lnTo>
                <a:lnTo>
                  <a:pt x="10124646" y="6636706"/>
                </a:lnTo>
                <a:lnTo>
                  <a:pt x="10121452" y="6638384"/>
                </a:lnTo>
                <a:lnTo>
                  <a:pt x="10117860" y="6639853"/>
                </a:lnTo>
                <a:lnTo>
                  <a:pt x="10114268" y="6641321"/>
                </a:lnTo>
                <a:lnTo>
                  <a:pt x="10110676" y="6642160"/>
                </a:lnTo>
                <a:lnTo>
                  <a:pt x="10107082" y="6642789"/>
                </a:lnTo>
                <a:lnTo>
                  <a:pt x="10103490" y="6642789"/>
                </a:lnTo>
                <a:lnTo>
                  <a:pt x="10101494" y="6642789"/>
                </a:lnTo>
                <a:lnTo>
                  <a:pt x="10099898" y="6642579"/>
                </a:lnTo>
                <a:lnTo>
                  <a:pt x="10098302" y="6642160"/>
                </a:lnTo>
                <a:lnTo>
                  <a:pt x="10096306" y="6641530"/>
                </a:lnTo>
                <a:lnTo>
                  <a:pt x="10094310" y="6640901"/>
                </a:lnTo>
                <a:lnTo>
                  <a:pt x="10092714" y="6640062"/>
                </a:lnTo>
                <a:lnTo>
                  <a:pt x="10089520" y="6637964"/>
                </a:lnTo>
                <a:lnTo>
                  <a:pt x="10086326" y="6635867"/>
                </a:lnTo>
                <a:lnTo>
                  <a:pt x="10083134" y="6633560"/>
                </a:lnTo>
                <a:lnTo>
                  <a:pt x="10075950" y="6629365"/>
                </a:lnTo>
                <a:lnTo>
                  <a:pt x="10067966" y="6625170"/>
                </a:lnTo>
                <a:lnTo>
                  <a:pt x="10059184" y="6621184"/>
                </a:lnTo>
                <a:lnTo>
                  <a:pt x="10042420" y="6613004"/>
                </a:lnTo>
                <a:lnTo>
                  <a:pt x="10034038" y="6608599"/>
                </a:lnTo>
                <a:lnTo>
                  <a:pt x="10026454" y="6604404"/>
                </a:lnTo>
                <a:lnTo>
                  <a:pt x="10022862" y="6602097"/>
                </a:lnTo>
                <a:lnTo>
                  <a:pt x="10019670" y="6599789"/>
                </a:lnTo>
                <a:lnTo>
                  <a:pt x="10016874" y="6597482"/>
                </a:lnTo>
                <a:lnTo>
                  <a:pt x="10014480" y="6594965"/>
                </a:lnTo>
                <a:lnTo>
                  <a:pt x="10012086" y="6592448"/>
                </a:lnTo>
                <a:lnTo>
                  <a:pt x="10010488" y="6589721"/>
                </a:lnTo>
                <a:lnTo>
                  <a:pt x="10008892" y="6586994"/>
                </a:lnTo>
                <a:lnTo>
                  <a:pt x="10007694" y="6584267"/>
                </a:lnTo>
                <a:lnTo>
                  <a:pt x="10007294" y="6581331"/>
                </a:lnTo>
                <a:lnTo>
                  <a:pt x="10007294" y="6578394"/>
                </a:lnTo>
                <a:lnTo>
                  <a:pt x="10007694" y="6575248"/>
                </a:lnTo>
                <a:lnTo>
                  <a:pt x="10008892" y="6571682"/>
                </a:lnTo>
                <a:lnTo>
                  <a:pt x="10010488" y="6568326"/>
                </a:lnTo>
                <a:lnTo>
                  <a:pt x="10012884" y="6564760"/>
                </a:lnTo>
                <a:lnTo>
                  <a:pt x="10015678" y="6561194"/>
                </a:lnTo>
                <a:lnTo>
                  <a:pt x="10019270" y="6557419"/>
                </a:lnTo>
                <a:lnTo>
                  <a:pt x="10016076" y="6553643"/>
                </a:lnTo>
                <a:lnTo>
                  <a:pt x="10013282" y="6550287"/>
                </a:lnTo>
                <a:lnTo>
                  <a:pt x="10010488" y="6546931"/>
                </a:lnTo>
                <a:lnTo>
                  <a:pt x="10008094" y="6543575"/>
                </a:lnTo>
                <a:lnTo>
                  <a:pt x="10004102" y="6536234"/>
                </a:lnTo>
                <a:lnTo>
                  <a:pt x="10000510" y="6529311"/>
                </a:lnTo>
                <a:lnTo>
                  <a:pt x="9998114" y="6521970"/>
                </a:lnTo>
                <a:lnTo>
                  <a:pt x="9995320" y="6514838"/>
                </a:lnTo>
                <a:lnTo>
                  <a:pt x="9994122" y="6507707"/>
                </a:lnTo>
                <a:lnTo>
                  <a:pt x="9992926" y="6500365"/>
                </a:lnTo>
                <a:lnTo>
                  <a:pt x="9991328" y="6485682"/>
                </a:lnTo>
                <a:lnTo>
                  <a:pt x="9989732" y="6471419"/>
                </a:lnTo>
                <a:lnTo>
                  <a:pt x="9988934" y="6463868"/>
                </a:lnTo>
                <a:lnTo>
                  <a:pt x="9988136" y="6456736"/>
                </a:lnTo>
                <a:lnTo>
                  <a:pt x="9986938" y="6449395"/>
                </a:lnTo>
                <a:lnTo>
                  <a:pt x="9984942" y="6442263"/>
                </a:lnTo>
                <a:lnTo>
                  <a:pt x="9963388" y="6440585"/>
                </a:lnTo>
                <a:lnTo>
                  <a:pt x="9948222" y="6442263"/>
                </a:lnTo>
                <a:lnTo>
                  <a:pt x="9933054" y="6443941"/>
                </a:lnTo>
                <a:lnTo>
                  <a:pt x="9917486" y="6445200"/>
                </a:lnTo>
                <a:lnTo>
                  <a:pt x="9902318" y="6446039"/>
                </a:lnTo>
                <a:lnTo>
                  <a:pt x="9894334" y="6446458"/>
                </a:lnTo>
                <a:lnTo>
                  <a:pt x="9886752" y="6446458"/>
                </a:lnTo>
                <a:lnTo>
                  <a:pt x="9879168" y="6446458"/>
                </a:lnTo>
                <a:lnTo>
                  <a:pt x="9871584" y="6446039"/>
                </a:lnTo>
                <a:lnTo>
                  <a:pt x="9863600" y="6445619"/>
                </a:lnTo>
                <a:lnTo>
                  <a:pt x="9856016" y="6444990"/>
                </a:lnTo>
                <a:lnTo>
                  <a:pt x="9848432" y="6443941"/>
                </a:lnTo>
                <a:lnTo>
                  <a:pt x="9840450" y="6442683"/>
                </a:lnTo>
                <a:lnTo>
                  <a:pt x="9836060" y="6443941"/>
                </a:lnTo>
                <a:lnTo>
                  <a:pt x="9830870" y="6444990"/>
                </a:lnTo>
                <a:lnTo>
                  <a:pt x="9826480" y="6445619"/>
                </a:lnTo>
                <a:lnTo>
                  <a:pt x="9822088" y="6446248"/>
                </a:lnTo>
                <a:lnTo>
                  <a:pt x="9817300" y="6446458"/>
                </a:lnTo>
                <a:lnTo>
                  <a:pt x="9812908" y="6446668"/>
                </a:lnTo>
                <a:lnTo>
                  <a:pt x="9808518" y="6446668"/>
                </a:lnTo>
                <a:lnTo>
                  <a:pt x="9803728" y="6446458"/>
                </a:lnTo>
                <a:lnTo>
                  <a:pt x="9794548" y="6445619"/>
                </a:lnTo>
                <a:lnTo>
                  <a:pt x="9785366" y="6444570"/>
                </a:lnTo>
                <a:lnTo>
                  <a:pt x="9767006" y="6442054"/>
                </a:lnTo>
                <a:lnTo>
                  <a:pt x="9749444" y="6441004"/>
                </a:lnTo>
                <a:lnTo>
                  <a:pt x="9731880" y="6439536"/>
                </a:lnTo>
                <a:lnTo>
                  <a:pt x="9723100" y="6438488"/>
                </a:lnTo>
                <a:lnTo>
                  <a:pt x="9714716" y="6437439"/>
                </a:lnTo>
                <a:lnTo>
                  <a:pt x="9706734" y="6436180"/>
                </a:lnTo>
                <a:lnTo>
                  <a:pt x="9697952" y="6434502"/>
                </a:lnTo>
                <a:lnTo>
                  <a:pt x="9690368" y="6433034"/>
                </a:lnTo>
                <a:lnTo>
                  <a:pt x="9682386" y="6431146"/>
                </a:lnTo>
                <a:lnTo>
                  <a:pt x="9675200" y="6428839"/>
                </a:lnTo>
                <a:lnTo>
                  <a:pt x="9667218" y="6426322"/>
                </a:lnTo>
                <a:lnTo>
                  <a:pt x="9660432" y="6423595"/>
                </a:lnTo>
                <a:lnTo>
                  <a:pt x="9653646" y="6420449"/>
                </a:lnTo>
                <a:lnTo>
                  <a:pt x="9647660" y="6416673"/>
                </a:lnTo>
                <a:lnTo>
                  <a:pt x="9641672" y="6412897"/>
                </a:lnTo>
                <a:lnTo>
                  <a:pt x="9640476" y="6413107"/>
                </a:lnTo>
                <a:lnTo>
                  <a:pt x="9639276" y="6413317"/>
                </a:lnTo>
                <a:lnTo>
                  <a:pt x="9638080" y="6413317"/>
                </a:lnTo>
                <a:lnTo>
                  <a:pt x="9636484" y="6413317"/>
                </a:lnTo>
                <a:lnTo>
                  <a:pt x="9634488" y="6412688"/>
                </a:lnTo>
                <a:lnTo>
                  <a:pt x="9632092" y="6411849"/>
                </a:lnTo>
                <a:lnTo>
                  <a:pt x="9630096" y="6410800"/>
                </a:lnTo>
                <a:lnTo>
                  <a:pt x="9628100" y="6409542"/>
                </a:lnTo>
                <a:lnTo>
                  <a:pt x="9624110" y="6407024"/>
                </a:lnTo>
                <a:lnTo>
                  <a:pt x="9622114" y="6405766"/>
                </a:lnTo>
                <a:lnTo>
                  <a:pt x="9619718" y="6404927"/>
                </a:lnTo>
                <a:lnTo>
                  <a:pt x="9617724" y="6404507"/>
                </a:lnTo>
                <a:lnTo>
                  <a:pt x="9616526" y="6404507"/>
                </a:lnTo>
                <a:lnTo>
                  <a:pt x="9615728" y="6404507"/>
                </a:lnTo>
                <a:lnTo>
                  <a:pt x="9614530" y="6404717"/>
                </a:lnTo>
                <a:lnTo>
                  <a:pt x="9613332" y="6404927"/>
                </a:lnTo>
                <a:lnTo>
                  <a:pt x="9610938" y="6406185"/>
                </a:lnTo>
                <a:lnTo>
                  <a:pt x="9608542" y="6408073"/>
                </a:lnTo>
                <a:lnTo>
                  <a:pt x="9606148" y="6411010"/>
                </a:lnTo>
                <a:lnTo>
                  <a:pt x="9603354" y="6413317"/>
                </a:lnTo>
                <a:lnTo>
                  <a:pt x="9600958" y="6415415"/>
                </a:lnTo>
                <a:lnTo>
                  <a:pt x="9597766" y="6417302"/>
                </a:lnTo>
                <a:lnTo>
                  <a:pt x="9594572" y="6419190"/>
                </a:lnTo>
                <a:lnTo>
                  <a:pt x="9591380" y="6420658"/>
                </a:lnTo>
                <a:lnTo>
                  <a:pt x="9587788" y="6421917"/>
                </a:lnTo>
                <a:lnTo>
                  <a:pt x="9584194" y="6422756"/>
                </a:lnTo>
                <a:lnTo>
                  <a:pt x="9580602" y="6423385"/>
                </a:lnTo>
                <a:lnTo>
                  <a:pt x="9577408" y="6423805"/>
                </a:lnTo>
                <a:lnTo>
                  <a:pt x="9573816" y="6423805"/>
                </a:lnTo>
                <a:lnTo>
                  <a:pt x="9570624" y="6423595"/>
                </a:lnTo>
                <a:lnTo>
                  <a:pt x="9567828" y="6423175"/>
                </a:lnTo>
                <a:lnTo>
                  <a:pt x="9565434" y="6422546"/>
                </a:lnTo>
                <a:lnTo>
                  <a:pt x="9563438" y="6421497"/>
                </a:lnTo>
                <a:lnTo>
                  <a:pt x="9562242" y="6420029"/>
                </a:lnTo>
                <a:lnTo>
                  <a:pt x="9561444" y="6418351"/>
                </a:lnTo>
                <a:lnTo>
                  <a:pt x="9560644" y="6415834"/>
                </a:lnTo>
                <a:lnTo>
                  <a:pt x="9559846" y="6413526"/>
                </a:lnTo>
                <a:lnTo>
                  <a:pt x="9558250" y="6411219"/>
                </a:lnTo>
                <a:lnTo>
                  <a:pt x="9557052" y="6408912"/>
                </a:lnTo>
                <a:lnTo>
                  <a:pt x="9553460" y="6404927"/>
                </a:lnTo>
                <a:lnTo>
                  <a:pt x="9549068" y="6400732"/>
                </a:lnTo>
                <a:lnTo>
                  <a:pt x="9544280" y="6396956"/>
                </a:lnTo>
                <a:lnTo>
                  <a:pt x="9538292" y="6393390"/>
                </a:lnTo>
                <a:lnTo>
                  <a:pt x="9527116" y="6386468"/>
                </a:lnTo>
                <a:lnTo>
                  <a:pt x="9521926" y="6382902"/>
                </a:lnTo>
                <a:lnTo>
                  <a:pt x="9516340" y="6379337"/>
                </a:lnTo>
                <a:lnTo>
                  <a:pt x="9511548" y="6375771"/>
                </a:lnTo>
                <a:lnTo>
                  <a:pt x="9507158" y="6371995"/>
                </a:lnTo>
                <a:lnTo>
                  <a:pt x="9503166" y="6368010"/>
                </a:lnTo>
                <a:lnTo>
                  <a:pt x="9501570" y="6365912"/>
                </a:lnTo>
                <a:lnTo>
                  <a:pt x="9500372" y="6363815"/>
                </a:lnTo>
                <a:lnTo>
                  <a:pt x="9499574" y="6361507"/>
                </a:lnTo>
                <a:lnTo>
                  <a:pt x="9498776" y="6359410"/>
                </a:lnTo>
                <a:lnTo>
                  <a:pt x="9498378" y="6356893"/>
                </a:lnTo>
                <a:lnTo>
                  <a:pt x="9497978" y="6354586"/>
                </a:lnTo>
                <a:lnTo>
                  <a:pt x="9494784" y="6337176"/>
                </a:lnTo>
                <a:lnTo>
                  <a:pt x="9492788" y="6299210"/>
                </a:lnTo>
                <a:lnTo>
                  <a:pt x="9476424" y="6251176"/>
                </a:lnTo>
                <a:lnTo>
                  <a:pt x="9461256" y="6250547"/>
                </a:lnTo>
                <a:lnTo>
                  <a:pt x="9446088" y="6250127"/>
                </a:lnTo>
                <a:lnTo>
                  <a:pt x="9430122" y="6249917"/>
                </a:lnTo>
                <a:lnTo>
                  <a:pt x="9414954" y="6250127"/>
                </a:lnTo>
                <a:lnTo>
                  <a:pt x="9383820" y="6250337"/>
                </a:lnTo>
                <a:lnTo>
                  <a:pt x="9367854" y="6250127"/>
                </a:lnTo>
                <a:lnTo>
                  <a:pt x="9352686" y="6249917"/>
                </a:lnTo>
                <a:lnTo>
                  <a:pt x="9337520" y="6249079"/>
                </a:lnTo>
                <a:lnTo>
                  <a:pt x="9329936" y="6248449"/>
                </a:lnTo>
                <a:lnTo>
                  <a:pt x="9322750" y="6247610"/>
                </a:lnTo>
                <a:lnTo>
                  <a:pt x="9315566" y="6246771"/>
                </a:lnTo>
                <a:lnTo>
                  <a:pt x="9307982" y="6245722"/>
                </a:lnTo>
                <a:lnTo>
                  <a:pt x="9300796" y="6244254"/>
                </a:lnTo>
                <a:lnTo>
                  <a:pt x="9293612" y="6242786"/>
                </a:lnTo>
                <a:lnTo>
                  <a:pt x="9286828" y="6241108"/>
                </a:lnTo>
                <a:lnTo>
                  <a:pt x="9280042" y="6239220"/>
                </a:lnTo>
                <a:lnTo>
                  <a:pt x="9272856" y="6237123"/>
                </a:lnTo>
                <a:lnTo>
                  <a:pt x="9266470" y="6234605"/>
                </a:lnTo>
                <a:lnTo>
                  <a:pt x="9260084" y="6231878"/>
                </a:lnTo>
                <a:lnTo>
                  <a:pt x="9253698" y="6228942"/>
                </a:lnTo>
                <a:lnTo>
                  <a:pt x="9247310" y="6225376"/>
                </a:lnTo>
                <a:lnTo>
                  <a:pt x="9240924" y="6221810"/>
                </a:lnTo>
                <a:lnTo>
                  <a:pt x="9232142" y="6222859"/>
                </a:lnTo>
                <a:lnTo>
                  <a:pt x="9224160" y="6223698"/>
                </a:lnTo>
                <a:lnTo>
                  <a:pt x="9216178" y="6224328"/>
                </a:lnTo>
                <a:lnTo>
                  <a:pt x="9208594" y="6224537"/>
                </a:lnTo>
                <a:lnTo>
                  <a:pt x="9201408" y="6224537"/>
                </a:lnTo>
                <a:lnTo>
                  <a:pt x="9194622" y="6224118"/>
                </a:lnTo>
                <a:lnTo>
                  <a:pt x="9188636" y="6223698"/>
                </a:lnTo>
                <a:lnTo>
                  <a:pt x="9182648" y="6222859"/>
                </a:lnTo>
                <a:lnTo>
                  <a:pt x="9176660" y="6221810"/>
                </a:lnTo>
                <a:lnTo>
                  <a:pt x="9171472" y="6220552"/>
                </a:lnTo>
                <a:lnTo>
                  <a:pt x="9166282" y="6219084"/>
                </a:lnTo>
                <a:lnTo>
                  <a:pt x="9161892" y="6217615"/>
                </a:lnTo>
                <a:lnTo>
                  <a:pt x="9157502" y="6215728"/>
                </a:lnTo>
                <a:lnTo>
                  <a:pt x="9153112" y="6213840"/>
                </a:lnTo>
                <a:lnTo>
                  <a:pt x="9149120" y="6211742"/>
                </a:lnTo>
                <a:lnTo>
                  <a:pt x="9145128" y="6209225"/>
                </a:lnTo>
                <a:lnTo>
                  <a:pt x="9141536" y="6206918"/>
                </a:lnTo>
                <a:lnTo>
                  <a:pt x="9137944" y="6204401"/>
                </a:lnTo>
                <a:lnTo>
                  <a:pt x="9131956" y="6199157"/>
                </a:lnTo>
                <a:lnTo>
                  <a:pt x="9125970" y="6193493"/>
                </a:lnTo>
                <a:lnTo>
                  <a:pt x="9120380" y="6187411"/>
                </a:lnTo>
                <a:lnTo>
                  <a:pt x="9109604" y="6175245"/>
                </a:lnTo>
                <a:lnTo>
                  <a:pt x="9104414" y="6169162"/>
                </a:lnTo>
                <a:lnTo>
                  <a:pt x="9098826" y="6163499"/>
                </a:lnTo>
                <a:lnTo>
                  <a:pt x="9074478" y="6100572"/>
                </a:lnTo>
                <a:lnTo>
                  <a:pt x="9040550" y="6108123"/>
                </a:lnTo>
                <a:lnTo>
                  <a:pt x="9038554" y="6112318"/>
                </a:lnTo>
                <a:lnTo>
                  <a:pt x="9037358" y="6116723"/>
                </a:lnTo>
                <a:lnTo>
                  <a:pt x="9037756" y="6125952"/>
                </a:lnTo>
                <a:lnTo>
                  <a:pt x="9036958" y="6134762"/>
                </a:lnTo>
                <a:lnTo>
                  <a:pt x="9035760" y="6143781"/>
                </a:lnTo>
                <a:lnTo>
                  <a:pt x="9033764" y="6152382"/>
                </a:lnTo>
                <a:lnTo>
                  <a:pt x="9031370" y="6161191"/>
                </a:lnTo>
                <a:lnTo>
                  <a:pt x="9028178" y="6169581"/>
                </a:lnTo>
                <a:lnTo>
                  <a:pt x="9024186" y="6178181"/>
                </a:lnTo>
                <a:lnTo>
                  <a:pt x="9019794" y="6186572"/>
                </a:lnTo>
                <a:lnTo>
                  <a:pt x="9014606" y="6194961"/>
                </a:lnTo>
                <a:lnTo>
                  <a:pt x="9009416" y="6203142"/>
                </a:lnTo>
                <a:lnTo>
                  <a:pt x="9003430" y="6211323"/>
                </a:lnTo>
                <a:lnTo>
                  <a:pt x="8997442" y="6219503"/>
                </a:lnTo>
                <a:lnTo>
                  <a:pt x="8990656" y="6227474"/>
                </a:lnTo>
                <a:lnTo>
                  <a:pt x="8983472" y="6235654"/>
                </a:lnTo>
                <a:lnTo>
                  <a:pt x="8976288" y="6243415"/>
                </a:lnTo>
                <a:lnTo>
                  <a:pt x="8968704" y="6251596"/>
                </a:lnTo>
                <a:lnTo>
                  <a:pt x="8968704" y="6251806"/>
                </a:lnTo>
                <a:lnTo>
                  <a:pt x="8965510" y="6258517"/>
                </a:lnTo>
                <a:lnTo>
                  <a:pt x="8961918" y="6264810"/>
                </a:lnTo>
                <a:lnTo>
                  <a:pt x="8957528" y="6270474"/>
                </a:lnTo>
                <a:lnTo>
                  <a:pt x="8955132" y="6273200"/>
                </a:lnTo>
                <a:lnTo>
                  <a:pt x="8952738" y="6275718"/>
                </a:lnTo>
                <a:lnTo>
                  <a:pt x="8949544" y="6278234"/>
                </a:lnTo>
                <a:lnTo>
                  <a:pt x="8946750" y="6280542"/>
                </a:lnTo>
                <a:lnTo>
                  <a:pt x="8943956" y="6282849"/>
                </a:lnTo>
                <a:lnTo>
                  <a:pt x="8940762" y="6284947"/>
                </a:lnTo>
                <a:lnTo>
                  <a:pt x="8937170" y="6286834"/>
                </a:lnTo>
                <a:lnTo>
                  <a:pt x="8933578" y="6288513"/>
                </a:lnTo>
                <a:lnTo>
                  <a:pt x="8929986" y="6290191"/>
                </a:lnTo>
                <a:lnTo>
                  <a:pt x="8925994" y="6291868"/>
                </a:lnTo>
                <a:lnTo>
                  <a:pt x="8922002" y="6293337"/>
                </a:lnTo>
                <a:lnTo>
                  <a:pt x="8917612" y="6294596"/>
                </a:lnTo>
                <a:lnTo>
                  <a:pt x="8913222" y="6295854"/>
                </a:lnTo>
                <a:lnTo>
                  <a:pt x="8908432" y="6297112"/>
                </a:lnTo>
                <a:lnTo>
                  <a:pt x="8903642" y="6297952"/>
                </a:lnTo>
                <a:lnTo>
                  <a:pt x="8898852" y="6298791"/>
                </a:lnTo>
                <a:lnTo>
                  <a:pt x="8893662" y="6299630"/>
                </a:lnTo>
                <a:lnTo>
                  <a:pt x="8888474" y="6300259"/>
                </a:lnTo>
                <a:lnTo>
                  <a:pt x="8882486" y="6300678"/>
                </a:lnTo>
                <a:lnTo>
                  <a:pt x="8876898" y="6301098"/>
                </a:lnTo>
                <a:lnTo>
                  <a:pt x="8864924" y="6301307"/>
                </a:lnTo>
                <a:lnTo>
                  <a:pt x="8851752" y="6301307"/>
                </a:lnTo>
                <a:lnTo>
                  <a:pt x="8838580" y="6300678"/>
                </a:lnTo>
                <a:lnTo>
                  <a:pt x="8827004" y="6300259"/>
                </a:lnTo>
                <a:lnTo>
                  <a:pt x="8815430" y="6299839"/>
                </a:lnTo>
                <a:lnTo>
                  <a:pt x="8804252" y="6299839"/>
                </a:lnTo>
                <a:lnTo>
                  <a:pt x="8792678" y="6300049"/>
                </a:lnTo>
                <a:lnTo>
                  <a:pt x="8769526" y="6300469"/>
                </a:lnTo>
                <a:lnTo>
                  <a:pt x="8745978" y="6300678"/>
                </a:lnTo>
                <a:lnTo>
                  <a:pt x="8734800" y="6300678"/>
                </a:lnTo>
                <a:lnTo>
                  <a:pt x="8723226" y="6300469"/>
                </a:lnTo>
                <a:lnTo>
                  <a:pt x="8711650" y="6299839"/>
                </a:lnTo>
                <a:lnTo>
                  <a:pt x="8700474" y="6299000"/>
                </a:lnTo>
                <a:lnTo>
                  <a:pt x="8688898" y="6297742"/>
                </a:lnTo>
                <a:lnTo>
                  <a:pt x="8677722" y="6295644"/>
                </a:lnTo>
                <a:lnTo>
                  <a:pt x="8672134" y="6294596"/>
                </a:lnTo>
                <a:lnTo>
                  <a:pt x="8666546" y="6293547"/>
                </a:lnTo>
                <a:lnTo>
                  <a:pt x="8661356" y="6292078"/>
                </a:lnTo>
                <a:lnTo>
                  <a:pt x="8655370" y="6290610"/>
                </a:lnTo>
                <a:lnTo>
                  <a:pt x="8649382" y="6289352"/>
                </a:lnTo>
                <a:lnTo>
                  <a:pt x="8642996" y="6287883"/>
                </a:lnTo>
                <a:lnTo>
                  <a:pt x="8637408" y="6286415"/>
                </a:lnTo>
                <a:lnTo>
                  <a:pt x="8631420" y="6284737"/>
                </a:lnTo>
                <a:lnTo>
                  <a:pt x="8620244" y="6281171"/>
                </a:lnTo>
                <a:lnTo>
                  <a:pt x="8609466" y="6277186"/>
                </a:lnTo>
                <a:lnTo>
                  <a:pt x="8599488" y="6272991"/>
                </a:lnTo>
                <a:lnTo>
                  <a:pt x="8589510" y="6268586"/>
                </a:lnTo>
                <a:lnTo>
                  <a:pt x="8579930" y="6263971"/>
                </a:lnTo>
                <a:lnTo>
                  <a:pt x="8570750" y="6259147"/>
                </a:lnTo>
                <a:lnTo>
                  <a:pt x="8552388" y="6249498"/>
                </a:lnTo>
                <a:lnTo>
                  <a:pt x="8534426" y="6239640"/>
                </a:lnTo>
                <a:lnTo>
                  <a:pt x="8524448" y="6234815"/>
                </a:lnTo>
                <a:lnTo>
                  <a:pt x="8514868" y="6230410"/>
                </a:lnTo>
                <a:lnTo>
                  <a:pt x="8504890" y="6225796"/>
                </a:lnTo>
                <a:lnTo>
                  <a:pt x="8494112" y="6221810"/>
                </a:lnTo>
                <a:lnTo>
                  <a:pt x="8485731" y="6218455"/>
                </a:lnTo>
                <a:lnTo>
                  <a:pt x="8477747" y="6214679"/>
                </a:lnTo>
                <a:lnTo>
                  <a:pt x="8470963" y="6210903"/>
                </a:lnTo>
                <a:lnTo>
                  <a:pt x="8464975" y="6206498"/>
                </a:lnTo>
                <a:lnTo>
                  <a:pt x="8459387" y="6202093"/>
                </a:lnTo>
                <a:lnTo>
                  <a:pt x="8454597" y="6197689"/>
                </a:lnTo>
                <a:lnTo>
                  <a:pt x="8451003" y="6192864"/>
                </a:lnTo>
                <a:lnTo>
                  <a:pt x="8447811" y="6188040"/>
                </a:lnTo>
                <a:lnTo>
                  <a:pt x="8445417" y="6183215"/>
                </a:lnTo>
                <a:lnTo>
                  <a:pt x="8443819" y="6177972"/>
                </a:lnTo>
                <a:lnTo>
                  <a:pt x="8442623" y="6172728"/>
                </a:lnTo>
                <a:lnTo>
                  <a:pt x="8442223" y="6167484"/>
                </a:lnTo>
                <a:lnTo>
                  <a:pt x="8442223" y="6162030"/>
                </a:lnTo>
                <a:lnTo>
                  <a:pt x="8442623" y="6156367"/>
                </a:lnTo>
                <a:lnTo>
                  <a:pt x="8443420" y="6150914"/>
                </a:lnTo>
                <a:lnTo>
                  <a:pt x="8445017" y="6145250"/>
                </a:lnTo>
                <a:lnTo>
                  <a:pt x="8443022" y="6117562"/>
                </a:lnTo>
                <a:lnTo>
                  <a:pt x="8442623" y="6108123"/>
                </a:lnTo>
                <a:lnTo>
                  <a:pt x="8439429" y="6093231"/>
                </a:lnTo>
                <a:lnTo>
                  <a:pt x="8436635" y="6078547"/>
                </a:lnTo>
                <a:lnTo>
                  <a:pt x="8434241" y="6063655"/>
                </a:lnTo>
                <a:lnTo>
                  <a:pt x="8432643" y="6048972"/>
                </a:lnTo>
                <a:lnTo>
                  <a:pt x="8431046" y="6034080"/>
                </a:lnTo>
                <a:lnTo>
                  <a:pt x="8429849" y="6019397"/>
                </a:lnTo>
                <a:lnTo>
                  <a:pt x="8427854" y="5990031"/>
                </a:lnTo>
                <a:lnTo>
                  <a:pt x="8427854" y="5988144"/>
                </a:lnTo>
                <a:lnTo>
                  <a:pt x="8427854" y="5986465"/>
                </a:lnTo>
                <a:lnTo>
                  <a:pt x="8427056" y="5959616"/>
                </a:lnTo>
                <a:lnTo>
                  <a:pt x="8426656" y="5932558"/>
                </a:lnTo>
                <a:lnTo>
                  <a:pt x="8426257" y="5905919"/>
                </a:lnTo>
                <a:lnTo>
                  <a:pt x="8425459" y="5878861"/>
                </a:lnTo>
                <a:lnTo>
                  <a:pt x="8420270" y="5687774"/>
                </a:lnTo>
                <a:lnTo>
                  <a:pt x="8420270" y="5668686"/>
                </a:lnTo>
                <a:lnTo>
                  <a:pt x="8407099" y="5574086"/>
                </a:lnTo>
                <a:lnTo>
                  <a:pt x="8405102" y="5571150"/>
                </a:lnTo>
                <a:lnTo>
                  <a:pt x="8403505" y="5568004"/>
                </a:lnTo>
                <a:lnTo>
                  <a:pt x="8402308" y="5565067"/>
                </a:lnTo>
                <a:lnTo>
                  <a:pt x="8401510" y="5562130"/>
                </a:lnTo>
                <a:lnTo>
                  <a:pt x="8400712" y="5559194"/>
                </a:lnTo>
                <a:lnTo>
                  <a:pt x="8400313" y="5556257"/>
                </a:lnTo>
                <a:lnTo>
                  <a:pt x="8400313" y="5550174"/>
                </a:lnTo>
                <a:lnTo>
                  <a:pt x="8400712" y="5544301"/>
                </a:lnTo>
                <a:lnTo>
                  <a:pt x="8401510" y="5538218"/>
                </a:lnTo>
                <a:lnTo>
                  <a:pt x="8404304" y="5526262"/>
                </a:lnTo>
                <a:lnTo>
                  <a:pt x="8399515" y="5530038"/>
                </a:lnTo>
                <a:lnTo>
                  <a:pt x="8394724" y="5534023"/>
                </a:lnTo>
                <a:lnTo>
                  <a:pt x="8390733" y="5538218"/>
                </a:lnTo>
                <a:lnTo>
                  <a:pt x="8387539" y="5542203"/>
                </a:lnTo>
                <a:lnTo>
                  <a:pt x="8384346" y="5546399"/>
                </a:lnTo>
                <a:lnTo>
                  <a:pt x="8381553" y="5550384"/>
                </a:lnTo>
                <a:lnTo>
                  <a:pt x="8378758" y="5554789"/>
                </a:lnTo>
                <a:lnTo>
                  <a:pt x="8376762" y="5558984"/>
                </a:lnTo>
                <a:lnTo>
                  <a:pt x="8374767" y="5563179"/>
                </a:lnTo>
                <a:lnTo>
                  <a:pt x="8373170" y="5567374"/>
                </a:lnTo>
                <a:lnTo>
                  <a:pt x="8370775" y="5575974"/>
                </a:lnTo>
                <a:lnTo>
                  <a:pt x="8369178" y="5584574"/>
                </a:lnTo>
                <a:lnTo>
                  <a:pt x="8367981" y="5593384"/>
                </a:lnTo>
                <a:lnTo>
                  <a:pt x="8367183" y="5602193"/>
                </a:lnTo>
                <a:lnTo>
                  <a:pt x="8366784" y="5611003"/>
                </a:lnTo>
                <a:lnTo>
                  <a:pt x="8365985" y="5628623"/>
                </a:lnTo>
                <a:lnTo>
                  <a:pt x="8365586" y="5637433"/>
                </a:lnTo>
                <a:lnTo>
                  <a:pt x="8364389" y="5646242"/>
                </a:lnTo>
                <a:lnTo>
                  <a:pt x="8361993" y="5654842"/>
                </a:lnTo>
                <a:lnTo>
                  <a:pt x="8359599" y="5663442"/>
                </a:lnTo>
                <a:lnTo>
                  <a:pt x="8354410" y="5678754"/>
                </a:lnTo>
                <a:lnTo>
                  <a:pt x="8350417" y="5693857"/>
                </a:lnTo>
                <a:lnTo>
                  <a:pt x="8346427" y="5709169"/>
                </a:lnTo>
                <a:lnTo>
                  <a:pt x="8342833" y="5724271"/>
                </a:lnTo>
                <a:lnTo>
                  <a:pt x="8340041" y="5739583"/>
                </a:lnTo>
                <a:lnTo>
                  <a:pt x="8336848" y="5754895"/>
                </a:lnTo>
                <a:lnTo>
                  <a:pt x="8330859" y="5785730"/>
                </a:lnTo>
                <a:lnTo>
                  <a:pt x="8328065" y="5801042"/>
                </a:lnTo>
                <a:lnTo>
                  <a:pt x="8324873" y="5816354"/>
                </a:lnTo>
                <a:lnTo>
                  <a:pt x="8321680" y="5831666"/>
                </a:lnTo>
                <a:lnTo>
                  <a:pt x="8317688" y="5846978"/>
                </a:lnTo>
                <a:lnTo>
                  <a:pt x="8313297" y="5862080"/>
                </a:lnTo>
                <a:lnTo>
                  <a:pt x="8308108" y="5877183"/>
                </a:lnTo>
                <a:lnTo>
                  <a:pt x="8302521" y="5892495"/>
                </a:lnTo>
                <a:lnTo>
                  <a:pt x="8295336" y="5907597"/>
                </a:lnTo>
                <a:lnTo>
                  <a:pt x="8181977" y="6316620"/>
                </a:lnTo>
                <a:lnTo>
                  <a:pt x="8179582" y="6325219"/>
                </a:lnTo>
                <a:lnTo>
                  <a:pt x="8176788" y="6334029"/>
                </a:lnTo>
                <a:lnTo>
                  <a:pt x="8173195" y="6342629"/>
                </a:lnTo>
                <a:lnTo>
                  <a:pt x="8168804" y="6351229"/>
                </a:lnTo>
                <a:lnTo>
                  <a:pt x="8163616" y="6359410"/>
                </a:lnTo>
                <a:lnTo>
                  <a:pt x="8158825" y="6367800"/>
                </a:lnTo>
                <a:lnTo>
                  <a:pt x="8153238" y="6375980"/>
                </a:lnTo>
                <a:lnTo>
                  <a:pt x="8147649" y="6384371"/>
                </a:lnTo>
                <a:lnTo>
                  <a:pt x="8136074" y="6400732"/>
                </a:lnTo>
                <a:lnTo>
                  <a:pt x="8124100" y="6417092"/>
                </a:lnTo>
                <a:lnTo>
                  <a:pt x="8118911" y="6425483"/>
                </a:lnTo>
                <a:lnTo>
                  <a:pt x="8113721" y="6433663"/>
                </a:lnTo>
                <a:lnTo>
                  <a:pt x="8108932" y="6442263"/>
                </a:lnTo>
                <a:lnTo>
                  <a:pt x="8104541" y="6450653"/>
                </a:lnTo>
                <a:lnTo>
                  <a:pt x="8102146" y="6454219"/>
                </a:lnTo>
                <a:lnTo>
                  <a:pt x="8099752" y="6457575"/>
                </a:lnTo>
                <a:lnTo>
                  <a:pt x="8096159" y="6460722"/>
                </a:lnTo>
                <a:lnTo>
                  <a:pt x="8094163" y="6462190"/>
                </a:lnTo>
                <a:lnTo>
                  <a:pt x="8092168" y="6463448"/>
                </a:lnTo>
                <a:lnTo>
                  <a:pt x="8089773" y="6464707"/>
                </a:lnTo>
                <a:lnTo>
                  <a:pt x="8087377" y="6465756"/>
                </a:lnTo>
                <a:lnTo>
                  <a:pt x="8084584" y="6466595"/>
                </a:lnTo>
                <a:lnTo>
                  <a:pt x="8081790" y="6467434"/>
                </a:lnTo>
                <a:lnTo>
                  <a:pt x="8078595" y="6468063"/>
                </a:lnTo>
                <a:lnTo>
                  <a:pt x="8075403" y="6468482"/>
                </a:lnTo>
                <a:lnTo>
                  <a:pt x="8071811" y="6468692"/>
                </a:lnTo>
                <a:lnTo>
                  <a:pt x="8067420" y="6468692"/>
                </a:lnTo>
                <a:lnTo>
                  <a:pt x="8049458" y="6468482"/>
                </a:lnTo>
                <a:lnTo>
                  <a:pt x="8031097" y="6468482"/>
                </a:lnTo>
                <a:lnTo>
                  <a:pt x="8012736" y="6468692"/>
                </a:lnTo>
                <a:lnTo>
                  <a:pt x="7993976" y="6469112"/>
                </a:lnTo>
                <a:lnTo>
                  <a:pt x="7975615" y="6469531"/>
                </a:lnTo>
                <a:lnTo>
                  <a:pt x="7956855" y="6469951"/>
                </a:lnTo>
                <a:lnTo>
                  <a:pt x="7938494" y="6469951"/>
                </a:lnTo>
                <a:lnTo>
                  <a:pt x="7920134" y="6469741"/>
                </a:lnTo>
                <a:lnTo>
                  <a:pt x="7901771" y="6469112"/>
                </a:lnTo>
                <a:lnTo>
                  <a:pt x="7892991" y="6468692"/>
                </a:lnTo>
                <a:lnTo>
                  <a:pt x="7884209" y="6468063"/>
                </a:lnTo>
                <a:lnTo>
                  <a:pt x="7875427" y="6467224"/>
                </a:lnTo>
                <a:lnTo>
                  <a:pt x="7866247" y="6466175"/>
                </a:lnTo>
                <a:lnTo>
                  <a:pt x="7857466" y="6465127"/>
                </a:lnTo>
                <a:lnTo>
                  <a:pt x="7848685" y="6463658"/>
                </a:lnTo>
                <a:lnTo>
                  <a:pt x="7839903" y="6462190"/>
                </a:lnTo>
                <a:lnTo>
                  <a:pt x="7831121" y="6460302"/>
                </a:lnTo>
                <a:lnTo>
                  <a:pt x="7822741" y="6458414"/>
                </a:lnTo>
                <a:lnTo>
                  <a:pt x="7814359" y="6456107"/>
                </a:lnTo>
                <a:lnTo>
                  <a:pt x="7805577" y="6453590"/>
                </a:lnTo>
                <a:lnTo>
                  <a:pt x="7797594" y="6450653"/>
                </a:lnTo>
                <a:lnTo>
                  <a:pt x="7789611" y="6447507"/>
                </a:lnTo>
                <a:lnTo>
                  <a:pt x="7781627" y="6444151"/>
                </a:lnTo>
                <a:lnTo>
                  <a:pt x="7766460" y="6436600"/>
                </a:lnTo>
                <a:lnTo>
                  <a:pt x="7760072" y="6433454"/>
                </a:lnTo>
                <a:lnTo>
                  <a:pt x="7757278" y="6432404"/>
                </a:lnTo>
                <a:lnTo>
                  <a:pt x="7746502" y="6437858"/>
                </a:lnTo>
                <a:lnTo>
                  <a:pt x="7741313" y="6439956"/>
                </a:lnTo>
                <a:lnTo>
                  <a:pt x="7736524" y="6441634"/>
                </a:lnTo>
                <a:lnTo>
                  <a:pt x="7732532" y="6443312"/>
                </a:lnTo>
                <a:lnTo>
                  <a:pt x="7728541" y="6444361"/>
                </a:lnTo>
                <a:lnTo>
                  <a:pt x="7724949" y="6445409"/>
                </a:lnTo>
                <a:lnTo>
                  <a:pt x="7721356" y="6446039"/>
                </a:lnTo>
                <a:lnTo>
                  <a:pt x="7718562" y="6446458"/>
                </a:lnTo>
                <a:lnTo>
                  <a:pt x="7715766" y="6446668"/>
                </a:lnTo>
                <a:lnTo>
                  <a:pt x="7712974" y="6446668"/>
                </a:lnTo>
                <a:lnTo>
                  <a:pt x="7710977" y="6446458"/>
                </a:lnTo>
                <a:lnTo>
                  <a:pt x="7708582" y="6445829"/>
                </a:lnTo>
                <a:lnTo>
                  <a:pt x="7706587" y="6445200"/>
                </a:lnTo>
                <a:lnTo>
                  <a:pt x="7704990" y="6444361"/>
                </a:lnTo>
                <a:lnTo>
                  <a:pt x="7703393" y="6443312"/>
                </a:lnTo>
                <a:lnTo>
                  <a:pt x="7702197" y="6442263"/>
                </a:lnTo>
                <a:lnTo>
                  <a:pt x="7700998" y="6440795"/>
                </a:lnTo>
                <a:lnTo>
                  <a:pt x="7699403" y="6437858"/>
                </a:lnTo>
                <a:lnTo>
                  <a:pt x="7697806" y="6434292"/>
                </a:lnTo>
                <a:lnTo>
                  <a:pt x="7697007" y="6430517"/>
                </a:lnTo>
                <a:lnTo>
                  <a:pt x="7695810" y="6422126"/>
                </a:lnTo>
                <a:lnTo>
                  <a:pt x="7695012" y="6413526"/>
                </a:lnTo>
                <a:lnTo>
                  <a:pt x="7679045" y="6407234"/>
                </a:lnTo>
                <a:lnTo>
                  <a:pt x="7671062" y="6404087"/>
                </a:lnTo>
                <a:lnTo>
                  <a:pt x="7663479" y="6400732"/>
                </a:lnTo>
                <a:lnTo>
                  <a:pt x="7655895" y="6397376"/>
                </a:lnTo>
                <a:lnTo>
                  <a:pt x="7649110" y="6393810"/>
                </a:lnTo>
                <a:lnTo>
                  <a:pt x="7642323" y="6390244"/>
                </a:lnTo>
                <a:lnTo>
                  <a:pt x="7636736" y="6386468"/>
                </a:lnTo>
                <a:lnTo>
                  <a:pt x="7631946" y="6382273"/>
                </a:lnTo>
                <a:lnTo>
                  <a:pt x="7629550" y="6380175"/>
                </a:lnTo>
                <a:lnTo>
                  <a:pt x="7627555" y="6378078"/>
                </a:lnTo>
                <a:lnTo>
                  <a:pt x="7625958" y="6375980"/>
                </a:lnTo>
                <a:lnTo>
                  <a:pt x="7624362" y="6373673"/>
                </a:lnTo>
                <a:lnTo>
                  <a:pt x="7623165" y="6371366"/>
                </a:lnTo>
                <a:lnTo>
                  <a:pt x="7621967" y="6368849"/>
                </a:lnTo>
                <a:lnTo>
                  <a:pt x="7621568" y="6366332"/>
                </a:lnTo>
                <a:lnTo>
                  <a:pt x="7621169" y="6363605"/>
                </a:lnTo>
                <a:lnTo>
                  <a:pt x="7620770" y="6360878"/>
                </a:lnTo>
                <a:lnTo>
                  <a:pt x="7621169" y="6358151"/>
                </a:lnTo>
                <a:lnTo>
                  <a:pt x="7621568" y="6355424"/>
                </a:lnTo>
                <a:lnTo>
                  <a:pt x="7622366" y="6352488"/>
                </a:lnTo>
                <a:lnTo>
                  <a:pt x="7623564" y="6349342"/>
                </a:lnTo>
                <a:lnTo>
                  <a:pt x="7625159" y="6345986"/>
                </a:lnTo>
                <a:lnTo>
                  <a:pt x="7619971" y="6311796"/>
                </a:lnTo>
                <a:lnTo>
                  <a:pt x="7613984" y="6285157"/>
                </a:lnTo>
                <a:lnTo>
                  <a:pt x="7610791" y="6271732"/>
                </a:lnTo>
                <a:lnTo>
                  <a:pt x="7608396" y="6258308"/>
                </a:lnTo>
                <a:lnTo>
                  <a:pt x="7606001" y="6245093"/>
                </a:lnTo>
                <a:lnTo>
                  <a:pt x="7604405" y="6231669"/>
                </a:lnTo>
                <a:lnTo>
                  <a:pt x="7602807" y="6218244"/>
                </a:lnTo>
                <a:lnTo>
                  <a:pt x="7601611" y="6204820"/>
                </a:lnTo>
                <a:lnTo>
                  <a:pt x="7601212" y="6191396"/>
                </a:lnTo>
                <a:lnTo>
                  <a:pt x="7600813" y="6178181"/>
                </a:lnTo>
                <a:lnTo>
                  <a:pt x="7601212" y="6164757"/>
                </a:lnTo>
                <a:lnTo>
                  <a:pt x="7602409" y="6151332"/>
                </a:lnTo>
                <a:lnTo>
                  <a:pt x="7604006" y="6137908"/>
                </a:lnTo>
                <a:lnTo>
                  <a:pt x="7606400" y="6124694"/>
                </a:lnTo>
                <a:lnTo>
                  <a:pt x="7609593" y="6111270"/>
                </a:lnTo>
                <a:lnTo>
                  <a:pt x="7613984" y="6097845"/>
                </a:lnTo>
                <a:lnTo>
                  <a:pt x="7614383" y="6096167"/>
                </a:lnTo>
                <a:lnTo>
                  <a:pt x="7614383" y="6094699"/>
                </a:lnTo>
                <a:lnTo>
                  <a:pt x="7614383" y="6093021"/>
                </a:lnTo>
                <a:lnTo>
                  <a:pt x="7613984" y="6091552"/>
                </a:lnTo>
                <a:lnTo>
                  <a:pt x="7611989" y="6088406"/>
                </a:lnTo>
                <a:lnTo>
                  <a:pt x="7609992" y="6085470"/>
                </a:lnTo>
                <a:lnTo>
                  <a:pt x="7607598" y="6082742"/>
                </a:lnTo>
                <a:lnTo>
                  <a:pt x="7604804" y="6080016"/>
                </a:lnTo>
                <a:lnTo>
                  <a:pt x="7599215" y="6074562"/>
                </a:lnTo>
                <a:lnTo>
                  <a:pt x="7596821" y="6071835"/>
                </a:lnTo>
                <a:lnTo>
                  <a:pt x="7594825" y="6068899"/>
                </a:lnTo>
                <a:lnTo>
                  <a:pt x="7593228" y="6066172"/>
                </a:lnTo>
                <a:lnTo>
                  <a:pt x="7592829" y="6063445"/>
                </a:lnTo>
                <a:lnTo>
                  <a:pt x="7592829" y="6061977"/>
                </a:lnTo>
                <a:lnTo>
                  <a:pt x="7593228" y="6060508"/>
                </a:lnTo>
                <a:lnTo>
                  <a:pt x="7594027" y="6059040"/>
                </a:lnTo>
                <a:lnTo>
                  <a:pt x="7594825" y="6057572"/>
                </a:lnTo>
                <a:lnTo>
                  <a:pt x="7596022" y="6056104"/>
                </a:lnTo>
                <a:lnTo>
                  <a:pt x="7597619" y="6054635"/>
                </a:lnTo>
                <a:lnTo>
                  <a:pt x="7600014" y="6052747"/>
                </a:lnTo>
                <a:lnTo>
                  <a:pt x="7602409" y="6051279"/>
                </a:lnTo>
                <a:lnTo>
                  <a:pt x="7600813" y="6049601"/>
                </a:lnTo>
                <a:lnTo>
                  <a:pt x="7599614" y="6047923"/>
                </a:lnTo>
                <a:lnTo>
                  <a:pt x="7598816" y="6046245"/>
                </a:lnTo>
                <a:lnTo>
                  <a:pt x="7598416" y="6044567"/>
                </a:lnTo>
                <a:lnTo>
                  <a:pt x="7598017" y="6041421"/>
                </a:lnTo>
                <a:lnTo>
                  <a:pt x="7598416" y="6038274"/>
                </a:lnTo>
                <a:lnTo>
                  <a:pt x="7596022" y="6029465"/>
                </a:lnTo>
                <a:lnTo>
                  <a:pt x="7594426" y="6020865"/>
                </a:lnTo>
                <a:lnTo>
                  <a:pt x="7592829" y="6012055"/>
                </a:lnTo>
                <a:lnTo>
                  <a:pt x="7592031" y="6003245"/>
                </a:lnTo>
                <a:lnTo>
                  <a:pt x="7591232" y="5994436"/>
                </a:lnTo>
                <a:lnTo>
                  <a:pt x="7590832" y="5985836"/>
                </a:lnTo>
                <a:lnTo>
                  <a:pt x="7590832" y="5968216"/>
                </a:lnTo>
                <a:lnTo>
                  <a:pt x="7591232" y="5932977"/>
                </a:lnTo>
                <a:lnTo>
                  <a:pt x="7590832" y="5915357"/>
                </a:lnTo>
                <a:lnTo>
                  <a:pt x="7590434" y="5906758"/>
                </a:lnTo>
                <a:lnTo>
                  <a:pt x="7590035" y="5897948"/>
                </a:lnTo>
                <a:lnTo>
                  <a:pt x="7590035" y="5888299"/>
                </a:lnTo>
                <a:lnTo>
                  <a:pt x="7588838" y="5845299"/>
                </a:lnTo>
                <a:lnTo>
                  <a:pt x="7587640" y="5823905"/>
                </a:lnTo>
                <a:lnTo>
                  <a:pt x="7586842" y="5813417"/>
                </a:lnTo>
                <a:lnTo>
                  <a:pt x="7586043" y="5802719"/>
                </a:lnTo>
                <a:lnTo>
                  <a:pt x="7585644" y="5798943"/>
                </a:lnTo>
                <a:lnTo>
                  <a:pt x="7585644" y="5795378"/>
                </a:lnTo>
                <a:lnTo>
                  <a:pt x="7586043" y="5791602"/>
                </a:lnTo>
                <a:lnTo>
                  <a:pt x="7586842" y="5788456"/>
                </a:lnTo>
                <a:lnTo>
                  <a:pt x="7588038" y="5785519"/>
                </a:lnTo>
                <a:lnTo>
                  <a:pt x="7589636" y="5782792"/>
                </a:lnTo>
                <a:lnTo>
                  <a:pt x="7592031" y="5780275"/>
                </a:lnTo>
                <a:lnTo>
                  <a:pt x="7594426" y="5778178"/>
                </a:lnTo>
                <a:lnTo>
                  <a:pt x="7598017" y="5775870"/>
                </a:lnTo>
                <a:lnTo>
                  <a:pt x="7601611" y="5774192"/>
                </a:lnTo>
                <a:lnTo>
                  <a:pt x="7606001" y="5772725"/>
                </a:lnTo>
                <a:lnTo>
                  <a:pt x="7611190" y="5771676"/>
                </a:lnTo>
                <a:lnTo>
                  <a:pt x="7617177" y="5770837"/>
                </a:lnTo>
                <a:lnTo>
                  <a:pt x="7623963" y="5770207"/>
                </a:lnTo>
                <a:lnTo>
                  <a:pt x="7631148" y="5769998"/>
                </a:lnTo>
                <a:lnTo>
                  <a:pt x="7639131" y="5770207"/>
                </a:lnTo>
                <a:lnTo>
                  <a:pt x="7623165" y="5764964"/>
                </a:lnTo>
                <a:lnTo>
                  <a:pt x="7617575" y="5764754"/>
                </a:lnTo>
                <a:lnTo>
                  <a:pt x="7612388" y="5764544"/>
                </a:lnTo>
                <a:lnTo>
                  <a:pt x="7607996" y="5764125"/>
                </a:lnTo>
                <a:lnTo>
                  <a:pt x="7604006" y="5763705"/>
                </a:lnTo>
                <a:lnTo>
                  <a:pt x="7600412" y="5763076"/>
                </a:lnTo>
                <a:lnTo>
                  <a:pt x="7597220" y="5762446"/>
                </a:lnTo>
                <a:lnTo>
                  <a:pt x="7594825" y="5761607"/>
                </a:lnTo>
                <a:lnTo>
                  <a:pt x="7592430" y="5760558"/>
                </a:lnTo>
                <a:lnTo>
                  <a:pt x="7590832" y="5759510"/>
                </a:lnTo>
                <a:lnTo>
                  <a:pt x="7589237" y="5758251"/>
                </a:lnTo>
                <a:lnTo>
                  <a:pt x="7588038" y="5757202"/>
                </a:lnTo>
                <a:lnTo>
                  <a:pt x="7586842" y="5755944"/>
                </a:lnTo>
                <a:lnTo>
                  <a:pt x="7586443" y="5754685"/>
                </a:lnTo>
                <a:lnTo>
                  <a:pt x="7586043" y="5753217"/>
                </a:lnTo>
                <a:lnTo>
                  <a:pt x="7585644" y="5750490"/>
                </a:lnTo>
                <a:lnTo>
                  <a:pt x="7586043" y="5747344"/>
                </a:lnTo>
                <a:lnTo>
                  <a:pt x="7586842" y="5744407"/>
                </a:lnTo>
                <a:lnTo>
                  <a:pt x="7588838" y="5737695"/>
                </a:lnTo>
                <a:lnTo>
                  <a:pt x="7589636" y="5734759"/>
                </a:lnTo>
                <a:lnTo>
                  <a:pt x="7590035" y="5731612"/>
                </a:lnTo>
                <a:lnTo>
                  <a:pt x="7589636" y="5728885"/>
                </a:lnTo>
                <a:lnTo>
                  <a:pt x="7589237" y="5727417"/>
                </a:lnTo>
                <a:lnTo>
                  <a:pt x="7588838" y="5726159"/>
                </a:lnTo>
                <a:lnTo>
                  <a:pt x="7585644" y="5707071"/>
                </a:lnTo>
                <a:lnTo>
                  <a:pt x="7580854" y="5710007"/>
                </a:lnTo>
                <a:lnTo>
                  <a:pt x="7575665" y="5712734"/>
                </a:lnTo>
                <a:lnTo>
                  <a:pt x="7571674" y="5715671"/>
                </a:lnTo>
                <a:lnTo>
                  <a:pt x="7568082" y="5718607"/>
                </a:lnTo>
                <a:lnTo>
                  <a:pt x="7564489" y="5721544"/>
                </a:lnTo>
                <a:lnTo>
                  <a:pt x="7561295" y="5724690"/>
                </a:lnTo>
                <a:lnTo>
                  <a:pt x="7558502" y="5728046"/>
                </a:lnTo>
                <a:lnTo>
                  <a:pt x="7556107" y="5731193"/>
                </a:lnTo>
                <a:lnTo>
                  <a:pt x="7553711" y="5734339"/>
                </a:lnTo>
                <a:lnTo>
                  <a:pt x="7551716" y="5737695"/>
                </a:lnTo>
                <a:lnTo>
                  <a:pt x="7548125" y="5744407"/>
                </a:lnTo>
                <a:lnTo>
                  <a:pt x="7544931" y="5751329"/>
                </a:lnTo>
                <a:lnTo>
                  <a:pt x="7542137" y="5758041"/>
                </a:lnTo>
                <a:lnTo>
                  <a:pt x="7537746" y="5772095"/>
                </a:lnTo>
                <a:lnTo>
                  <a:pt x="7535351" y="5779017"/>
                </a:lnTo>
                <a:lnTo>
                  <a:pt x="7532558" y="5785939"/>
                </a:lnTo>
                <a:lnTo>
                  <a:pt x="7529363" y="5792651"/>
                </a:lnTo>
                <a:lnTo>
                  <a:pt x="7525373" y="5799363"/>
                </a:lnTo>
                <a:lnTo>
                  <a:pt x="7522978" y="5802509"/>
                </a:lnTo>
                <a:lnTo>
                  <a:pt x="7520183" y="5805656"/>
                </a:lnTo>
                <a:lnTo>
                  <a:pt x="7517389" y="5808802"/>
                </a:lnTo>
                <a:lnTo>
                  <a:pt x="7513798" y="5812158"/>
                </a:lnTo>
                <a:lnTo>
                  <a:pt x="7512600" y="5816143"/>
                </a:lnTo>
                <a:lnTo>
                  <a:pt x="7511003" y="5820129"/>
                </a:lnTo>
                <a:lnTo>
                  <a:pt x="7509007" y="5824114"/>
                </a:lnTo>
                <a:lnTo>
                  <a:pt x="7506613" y="5827890"/>
                </a:lnTo>
                <a:lnTo>
                  <a:pt x="7504218" y="5831875"/>
                </a:lnTo>
                <a:lnTo>
                  <a:pt x="7501423" y="5835441"/>
                </a:lnTo>
                <a:lnTo>
                  <a:pt x="7498230" y="5839007"/>
                </a:lnTo>
                <a:lnTo>
                  <a:pt x="7495037" y="5842573"/>
                </a:lnTo>
                <a:lnTo>
                  <a:pt x="7491445" y="5846139"/>
                </a:lnTo>
                <a:lnTo>
                  <a:pt x="7487852" y="5849704"/>
                </a:lnTo>
                <a:lnTo>
                  <a:pt x="7479071" y="5856417"/>
                </a:lnTo>
                <a:lnTo>
                  <a:pt x="7470289" y="5862919"/>
                </a:lnTo>
                <a:lnTo>
                  <a:pt x="7460710" y="5869422"/>
                </a:lnTo>
                <a:lnTo>
                  <a:pt x="7455521" y="5870890"/>
                </a:lnTo>
                <a:lnTo>
                  <a:pt x="7450731" y="5872148"/>
                </a:lnTo>
                <a:lnTo>
                  <a:pt x="7445143" y="5873197"/>
                </a:lnTo>
                <a:lnTo>
                  <a:pt x="7439954" y="5874036"/>
                </a:lnTo>
                <a:lnTo>
                  <a:pt x="7434765" y="5874665"/>
                </a:lnTo>
                <a:lnTo>
                  <a:pt x="7429975" y="5875295"/>
                </a:lnTo>
                <a:lnTo>
                  <a:pt x="7424787" y="5875714"/>
                </a:lnTo>
                <a:lnTo>
                  <a:pt x="7419597" y="5875924"/>
                </a:lnTo>
                <a:lnTo>
                  <a:pt x="7409219" y="5876133"/>
                </a:lnTo>
                <a:lnTo>
                  <a:pt x="7399240" y="5875924"/>
                </a:lnTo>
                <a:lnTo>
                  <a:pt x="7389262" y="5875295"/>
                </a:lnTo>
                <a:lnTo>
                  <a:pt x="7378884" y="5874665"/>
                </a:lnTo>
                <a:lnTo>
                  <a:pt x="7368905" y="5873616"/>
                </a:lnTo>
                <a:lnTo>
                  <a:pt x="7358527" y="5872358"/>
                </a:lnTo>
                <a:lnTo>
                  <a:pt x="7338170" y="5870051"/>
                </a:lnTo>
                <a:lnTo>
                  <a:pt x="7328191" y="5869002"/>
                </a:lnTo>
                <a:lnTo>
                  <a:pt x="7317814" y="5868163"/>
                </a:lnTo>
                <a:lnTo>
                  <a:pt x="7307835" y="5867533"/>
                </a:lnTo>
                <a:lnTo>
                  <a:pt x="7297457" y="5867324"/>
                </a:lnTo>
                <a:lnTo>
                  <a:pt x="7287078" y="5867953"/>
                </a:lnTo>
                <a:lnTo>
                  <a:pt x="7276302" y="5868372"/>
                </a:lnTo>
                <a:lnTo>
                  <a:pt x="7265525" y="5868372"/>
                </a:lnTo>
                <a:lnTo>
                  <a:pt x="7254748" y="5868163"/>
                </a:lnTo>
                <a:lnTo>
                  <a:pt x="7243173" y="5867533"/>
                </a:lnTo>
                <a:lnTo>
                  <a:pt x="7231997" y="5866694"/>
                </a:lnTo>
                <a:lnTo>
                  <a:pt x="7221220" y="5865646"/>
                </a:lnTo>
                <a:lnTo>
                  <a:pt x="7209644" y="5864177"/>
                </a:lnTo>
                <a:lnTo>
                  <a:pt x="7198467" y="5862290"/>
                </a:lnTo>
                <a:lnTo>
                  <a:pt x="7186893" y="5860402"/>
                </a:lnTo>
                <a:lnTo>
                  <a:pt x="7176115" y="5858304"/>
                </a:lnTo>
                <a:lnTo>
                  <a:pt x="7165338" y="5855997"/>
                </a:lnTo>
                <a:lnTo>
                  <a:pt x="7154162" y="5853480"/>
                </a:lnTo>
                <a:lnTo>
                  <a:pt x="7143385" y="5850753"/>
                </a:lnTo>
                <a:lnTo>
                  <a:pt x="7133007" y="5847817"/>
                </a:lnTo>
                <a:lnTo>
                  <a:pt x="7123029" y="5844251"/>
                </a:lnTo>
                <a:lnTo>
                  <a:pt x="7112649" y="5840894"/>
                </a:lnTo>
                <a:lnTo>
                  <a:pt x="7102671" y="5837539"/>
                </a:lnTo>
                <a:lnTo>
                  <a:pt x="7093091" y="5833763"/>
                </a:lnTo>
                <a:lnTo>
                  <a:pt x="7083911" y="5829987"/>
                </a:lnTo>
                <a:lnTo>
                  <a:pt x="7074731" y="5825792"/>
                </a:lnTo>
                <a:lnTo>
                  <a:pt x="7066348" y="5821597"/>
                </a:lnTo>
                <a:lnTo>
                  <a:pt x="7058365" y="5817402"/>
                </a:lnTo>
                <a:lnTo>
                  <a:pt x="7050382" y="5812997"/>
                </a:lnTo>
                <a:lnTo>
                  <a:pt x="7043198" y="5808173"/>
                </a:lnTo>
                <a:lnTo>
                  <a:pt x="7036412" y="5803558"/>
                </a:lnTo>
                <a:lnTo>
                  <a:pt x="7030026" y="5798943"/>
                </a:lnTo>
                <a:lnTo>
                  <a:pt x="7024038" y="5793909"/>
                </a:lnTo>
                <a:lnTo>
                  <a:pt x="7018850" y="5789085"/>
                </a:lnTo>
                <a:lnTo>
                  <a:pt x="7014459" y="5784051"/>
                </a:lnTo>
                <a:lnTo>
                  <a:pt x="7010468" y="5779017"/>
                </a:lnTo>
                <a:lnTo>
                  <a:pt x="7006875" y="5773773"/>
                </a:lnTo>
                <a:lnTo>
                  <a:pt x="7004480" y="5772095"/>
                </a:lnTo>
                <a:lnTo>
                  <a:pt x="7002883" y="5770207"/>
                </a:lnTo>
                <a:lnTo>
                  <a:pt x="7002484" y="5768319"/>
                </a:lnTo>
                <a:lnTo>
                  <a:pt x="7002883" y="5766222"/>
                </a:lnTo>
                <a:lnTo>
                  <a:pt x="6999292" y="5763495"/>
                </a:lnTo>
                <a:lnTo>
                  <a:pt x="6996098" y="5760349"/>
                </a:lnTo>
                <a:lnTo>
                  <a:pt x="6993703" y="5757202"/>
                </a:lnTo>
                <a:lnTo>
                  <a:pt x="6991708" y="5753846"/>
                </a:lnTo>
                <a:lnTo>
                  <a:pt x="6990110" y="5750490"/>
                </a:lnTo>
                <a:lnTo>
                  <a:pt x="6989312" y="5747134"/>
                </a:lnTo>
                <a:lnTo>
                  <a:pt x="6987715" y="5739583"/>
                </a:lnTo>
                <a:lnTo>
                  <a:pt x="6986119" y="5732032"/>
                </a:lnTo>
                <a:lnTo>
                  <a:pt x="6985320" y="5727836"/>
                </a:lnTo>
                <a:lnTo>
                  <a:pt x="6984124" y="5723432"/>
                </a:lnTo>
                <a:lnTo>
                  <a:pt x="6982527" y="5719236"/>
                </a:lnTo>
                <a:lnTo>
                  <a:pt x="6980531" y="5714832"/>
                </a:lnTo>
                <a:lnTo>
                  <a:pt x="6977737" y="5710427"/>
                </a:lnTo>
                <a:lnTo>
                  <a:pt x="6974544" y="5705393"/>
                </a:lnTo>
                <a:lnTo>
                  <a:pt x="6969754" y="5716300"/>
                </a:lnTo>
                <a:lnTo>
                  <a:pt x="6965364" y="5726998"/>
                </a:lnTo>
                <a:lnTo>
                  <a:pt x="6956582" y="5747763"/>
                </a:lnTo>
                <a:lnTo>
                  <a:pt x="6948598" y="5767900"/>
                </a:lnTo>
                <a:lnTo>
                  <a:pt x="6941014" y="5787407"/>
                </a:lnTo>
                <a:lnTo>
                  <a:pt x="6937024" y="5797056"/>
                </a:lnTo>
                <a:lnTo>
                  <a:pt x="6932633" y="5806495"/>
                </a:lnTo>
                <a:lnTo>
                  <a:pt x="6927844" y="5815934"/>
                </a:lnTo>
                <a:lnTo>
                  <a:pt x="6922654" y="5825163"/>
                </a:lnTo>
                <a:lnTo>
                  <a:pt x="6917465" y="5834182"/>
                </a:lnTo>
                <a:lnTo>
                  <a:pt x="6911876" y="5843202"/>
                </a:lnTo>
                <a:lnTo>
                  <a:pt x="6905491" y="5852221"/>
                </a:lnTo>
                <a:lnTo>
                  <a:pt x="6898705" y="5860821"/>
                </a:lnTo>
                <a:lnTo>
                  <a:pt x="6807699" y="6051489"/>
                </a:lnTo>
                <a:lnTo>
                  <a:pt x="6808098" y="6051489"/>
                </a:lnTo>
                <a:lnTo>
                  <a:pt x="6806500" y="6058411"/>
                </a:lnTo>
                <a:lnTo>
                  <a:pt x="6804905" y="6065333"/>
                </a:lnTo>
                <a:lnTo>
                  <a:pt x="6800514" y="6078967"/>
                </a:lnTo>
                <a:lnTo>
                  <a:pt x="6795325" y="6092601"/>
                </a:lnTo>
                <a:lnTo>
                  <a:pt x="6789337" y="6105816"/>
                </a:lnTo>
                <a:lnTo>
                  <a:pt x="6782951" y="6119030"/>
                </a:lnTo>
                <a:lnTo>
                  <a:pt x="6775766" y="6132245"/>
                </a:lnTo>
                <a:lnTo>
                  <a:pt x="6767783" y="6145250"/>
                </a:lnTo>
                <a:lnTo>
                  <a:pt x="6759003" y="6158045"/>
                </a:lnTo>
                <a:lnTo>
                  <a:pt x="6750220" y="6170839"/>
                </a:lnTo>
                <a:lnTo>
                  <a:pt x="6741040" y="6183635"/>
                </a:lnTo>
                <a:lnTo>
                  <a:pt x="6731061" y="6196430"/>
                </a:lnTo>
                <a:lnTo>
                  <a:pt x="6721082" y="6209015"/>
                </a:lnTo>
                <a:lnTo>
                  <a:pt x="6700327" y="6234395"/>
                </a:lnTo>
                <a:lnTo>
                  <a:pt x="6678772" y="6259356"/>
                </a:lnTo>
                <a:lnTo>
                  <a:pt x="6676776" y="6261664"/>
                </a:lnTo>
                <a:lnTo>
                  <a:pt x="6674381" y="6263971"/>
                </a:lnTo>
                <a:lnTo>
                  <a:pt x="6671987" y="6265439"/>
                </a:lnTo>
                <a:lnTo>
                  <a:pt x="6669991" y="6266698"/>
                </a:lnTo>
                <a:lnTo>
                  <a:pt x="6667596" y="6267746"/>
                </a:lnTo>
                <a:lnTo>
                  <a:pt x="6664403" y="6268376"/>
                </a:lnTo>
                <a:lnTo>
                  <a:pt x="6662008" y="6268795"/>
                </a:lnTo>
                <a:lnTo>
                  <a:pt x="6659612" y="6269005"/>
                </a:lnTo>
                <a:lnTo>
                  <a:pt x="6657218" y="6269215"/>
                </a:lnTo>
                <a:lnTo>
                  <a:pt x="6654424" y="6269215"/>
                </a:lnTo>
                <a:lnTo>
                  <a:pt x="6649235" y="6268795"/>
                </a:lnTo>
                <a:lnTo>
                  <a:pt x="6643248" y="6268376"/>
                </a:lnTo>
                <a:lnTo>
                  <a:pt x="6637659" y="6268166"/>
                </a:lnTo>
                <a:lnTo>
                  <a:pt x="6611316" y="6268376"/>
                </a:lnTo>
                <a:lnTo>
                  <a:pt x="6585371" y="6268795"/>
                </a:lnTo>
                <a:lnTo>
                  <a:pt x="6533482" y="6269635"/>
                </a:lnTo>
                <a:lnTo>
                  <a:pt x="6510330" y="6270683"/>
                </a:lnTo>
                <a:lnTo>
                  <a:pt x="6498356" y="6271312"/>
                </a:lnTo>
                <a:lnTo>
                  <a:pt x="6486781" y="6271942"/>
                </a:lnTo>
                <a:lnTo>
                  <a:pt x="6475205" y="6272151"/>
                </a:lnTo>
                <a:lnTo>
                  <a:pt x="6463629" y="6272151"/>
                </a:lnTo>
                <a:lnTo>
                  <a:pt x="6452853" y="6271942"/>
                </a:lnTo>
                <a:lnTo>
                  <a:pt x="6442076" y="6271103"/>
                </a:lnTo>
                <a:lnTo>
                  <a:pt x="6436487" y="6270683"/>
                </a:lnTo>
                <a:lnTo>
                  <a:pt x="6431299" y="6269844"/>
                </a:lnTo>
                <a:lnTo>
                  <a:pt x="6426110" y="6269005"/>
                </a:lnTo>
                <a:lnTo>
                  <a:pt x="6421320" y="6268166"/>
                </a:lnTo>
                <a:lnTo>
                  <a:pt x="6416131" y="6266908"/>
                </a:lnTo>
                <a:lnTo>
                  <a:pt x="6411341" y="6265649"/>
                </a:lnTo>
                <a:lnTo>
                  <a:pt x="6406950" y="6264181"/>
                </a:lnTo>
                <a:lnTo>
                  <a:pt x="6402160" y="6262503"/>
                </a:lnTo>
                <a:lnTo>
                  <a:pt x="6397771" y="6260405"/>
                </a:lnTo>
                <a:lnTo>
                  <a:pt x="6393379" y="6258308"/>
                </a:lnTo>
                <a:lnTo>
                  <a:pt x="6389388" y="6256000"/>
                </a:lnTo>
                <a:lnTo>
                  <a:pt x="6385395" y="6253483"/>
                </a:lnTo>
                <a:lnTo>
                  <a:pt x="6381405" y="6250756"/>
                </a:lnTo>
                <a:lnTo>
                  <a:pt x="6377811" y="6247610"/>
                </a:lnTo>
                <a:lnTo>
                  <a:pt x="6374220" y="6244044"/>
                </a:lnTo>
                <a:lnTo>
                  <a:pt x="6370628" y="6240688"/>
                </a:lnTo>
                <a:lnTo>
                  <a:pt x="6367435" y="6240688"/>
                </a:lnTo>
                <a:lnTo>
                  <a:pt x="6363842" y="6241107"/>
                </a:lnTo>
                <a:lnTo>
                  <a:pt x="6360649" y="6241527"/>
                </a:lnTo>
                <a:lnTo>
                  <a:pt x="6357057" y="6242157"/>
                </a:lnTo>
                <a:lnTo>
                  <a:pt x="6350669" y="6243625"/>
                </a:lnTo>
                <a:lnTo>
                  <a:pt x="6344284" y="6245512"/>
                </a:lnTo>
                <a:lnTo>
                  <a:pt x="6337498" y="6247610"/>
                </a:lnTo>
                <a:lnTo>
                  <a:pt x="6331511" y="6249707"/>
                </a:lnTo>
                <a:lnTo>
                  <a:pt x="6325125" y="6251805"/>
                </a:lnTo>
                <a:lnTo>
                  <a:pt x="6318738" y="6253693"/>
                </a:lnTo>
                <a:lnTo>
                  <a:pt x="6312352" y="6255371"/>
                </a:lnTo>
                <a:lnTo>
                  <a:pt x="6305566" y="6256839"/>
                </a:lnTo>
                <a:lnTo>
                  <a:pt x="6301973" y="6257259"/>
                </a:lnTo>
                <a:lnTo>
                  <a:pt x="6298780" y="6257678"/>
                </a:lnTo>
                <a:lnTo>
                  <a:pt x="6295188" y="6257888"/>
                </a:lnTo>
                <a:lnTo>
                  <a:pt x="6291994" y="6258098"/>
                </a:lnTo>
                <a:lnTo>
                  <a:pt x="6288402" y="6257888"/>
                </a:lnTo>
                <a:lnTo>
                  <a:pt x="6284810" y="6257678"/>
                </a:lnTo>
                <a:lnTo>
                  <a:pt x="6281218" y="6257259"/>
                </a:lnTo>
                <a:lnTo>
                  <a:pt x="6277226" y="6256630"/>
                </a:lnTo>
                <a:lnTo>
                  <a:pt x="6273235" y="6255791"/>
                </a:lnTo>
                <a:lnTo>
                  <a:pt x="6269243" y="6254532"/>
                </a:lnTo>
                <a:lnTo>
                  <a:pt x="6265252" y="6253273"/>
                </a:lnTo>
                <a:lnTo>
                  <a:pt x="6261260" y="6251596"/>
                </a:lnTo>
                <a:lnTo>
                  <a:pt x="6255673" y="6253693"/>
                </a:lnTo>
                <a:lnTo>
                  <a:pt x="6249685" y="6255791"/>
                </a:lnTo>
                <a:lnTo>
                  <a:pt x="6246891" y="6256839"/>
                </a:lnTo>
                <a:lnTo>
                  <a:pt x="6244496" y="6258098"/>
                </a:lnTo>
                <a:lnTo>
                  <a:pt x="6242500" y="6259356"/>
                </a:lnTo>
                <a:lnTo>
                  <a:pt x="6241303" y="6260615"/>
                </a:lnTo>
                <a:lnTo>
                  <a:pt x="6230127" y="6274669"/>
                </a:lnTo>
                <a:lnTo>
                  <a:pt x="6220148" y="6286834"/>
                </a:lnTo>
                <a:lnTo>
                  <a:pt x="6211367" y="6297532"/>
                </a:lnTo>
                <a:lnTo>
                  <a:pt x="6202586" y="6306341"/>
                </a:lnTo>
                <a:lnTo>
                  <a:pt x="6198593" y="6310327"/>
                </a:lnTo>
                <a:lnTo>
                  <a:pt x="6194602" y="6313893"/>
                </a:lnTo>
                <a:lnTo>
                  <a:pt x="6190610" y="6317459"/>
                </a:lnTo>
                <a:lnTo>
                  <a:pt x="6186219" y="6320395"/>
                </a:lnTo>
                <a:lnTo>
                  <a:pt x="6181828" y="6323122"/>
                </a:lnTo>
                <a:lnTo>
                  <a:pt x="6177439" y="6325429"/>
                </a:lnTo>
                <a:lnTo>
                  <a:pt x="6172250" y="6327527"/>
                </a:lnTo>
                <a:lnTo>
                  <a:pt x="6167460" y="6329414"/>
                </a:lnTo>
                <a:lnTo>
                  <a:pt x="6162270" y="6331093"/>
                </a:lnTo>
                <a:lnTo>
                  <a:pt x="6157082" y="6332771"/>
                </a:lnTo>
                <a:lnTo>
                  <a:pt x="6151095" y="6334029"/>
                </a:lnTo>
                <a:lnTo>
                  <a:pt x="6145106" y="6334868"/>
                </a:lnTo>
                <a:lnTo>
                  <a:pt x="6137922" y="6335707"/>
                </a:lnTo>
                <a:lnTo>
                  <a:pt x="6130738" y="6336337"/>
                </a:lnTo>
                <a:lnTo>
                  <a:pt x="6123154" y="6336966"/>
                </a:lnTo>
                <a:lnTo>
                  <a:pt x="6115170" y="6337175"/>
                </a:lnTo>
                <a:lnTo>
                  <a:pt x="6105991" y="6337385"/>
                </a:lnTo>
                <a:lnTo>
                  <a:pt x="6096810" y="6337595"/>
                </a:lnTo>
                <a:lnTo>
                  <a:pt x="6095368" y="6337581"/>
                </a:lnTo>
                <a:lnTo>
                  <a:pt x="6095368" y="6679220"/>
                </a:lnTo>
                <a:lnTo>
                  <a:pt x="6094652" y="6680125"/>
                </a:lnTo>
                <a:lnTo>
                  <a:pt x="6087866" y="6688096"/>
                </a:lnTo>
                <a:lnTo>
                  <a:pt x="6082278" y="6696276"/>
                </a:lnTo>
                <a:lnTo>
                  <a:pt x="6077090" y="6704457"/>
                </a:lnTo>
                <a:lnTo>
                  <a:pt x="6074695" y="6708442"/>
                </a:lnTo>
                <a:lnTo>
                  <a:pt x="6072698" y="6712847"/>
                </a:lnTo>
                <a:lnTo>
                  <a:pt x="6071102" y="6716832"/>
                </a:lnTo>
                <a:lnTo>
                  <a:pt x="6069905" y="6721027"/>
                </a:lnTo>
                <a:lnTo>
                  <a:pt x="6068707" y="6725432"/>
                </a:lnTo>
                <a:lnTo>
                  <a:pt x="6067910" y="6729627"/>
                </a:lnTo>
                <a:lnTo>
                  <a:pt x="6067910" y="6730676"/>
                </a:lnTo>
                <a:lnTo>
                  <a:pt x="6067110" y="6731725"/>
                </a:lnTo>
                <a:lnTo>
                  <a:pt x="6065913" y="6732564"/>
                </a:lnTo>
                <a:lnTo>
                  <a:pt x="6064716" y="6733613"/>
                </a:lnTo>
                <a:lnTo>
                  <a:pt x="6061522" y="6735291"/>
                </a:lnTo>
                <a:lnTo>
                  <a:pt x="6057930" y="6736550"/>
                </a:lnTo>
                <a:lnTo>
                  <a:pt x="6055136" y="6737179"/>
                </a:lnTo>
                <a:lnTo>
                  <a:pt x="6051145" y="6737808"/>
                </a:lnTo>
                <a:lnTo>
                  <a:pt x="6045955" y="6738227"/>
                </a:lnTo>
                <a:lnTo>
                  <a:pt x="6043241" y="6738329"/>
                </a:lnTo>
                <a:lnTo>
                  <a:pt x="6002392" y="6738329"/>
                </a:lnTo>
                <a:lnTo>
                  <a:pt x="5987281" y="6738018"/>
                </a:lnTo>
                <a:lnTo>
                  <a:pt x="5965327" y="6737179"/>
                </a:lnTo>
                <a:lnTo>
                  <a:pt x="5941777" y="6735920"/>
                </a:lnTo>
                <a:lnTo>
                  <a:pt x="5917828" y="6734661"/>
                </a:lnTo>
                <a:lnTo>
                  <a:pt x="5894278" y="6732984"/>
                </a:lnTo>
                <a:lnTo>
                  <a:pt x="5871128" y="6731096"/>
                </a:lnTo>
                <a:lnTo>
                  <a:pt x="5848775" y="6728998"/>
                </a:lnTo>
                <a:lnTo>
                  <a:pt x="5829217" y="6727111"/>
                </a:lnTo>
                <a:lnTo>
                  <a:pt x="5811654" y="6725013"/>
                </a:lnTo>
                <a:lnTo>
                  <a:pt x="5804470" y="6723964"/>
                </a:lnTo>
                <a:lnTo>
                  <a:pt x="5797683" y="6722915"/>
                </a:lnTo>
                <a:lnTo>
                  <a:pt x="5791696" y="6721866"/>
                </a:lnTo>
                <a:lnTo>
                  <a:pt x="5787305" y="6720818"/>
                </a:lnTo>
                <a:lnTo>
                  <a:pt x="5783714" y="6719769"/>
                </a:lnTo>
                <a:lnTo>
                  <a:pt x="5781318" y="6718930"/>
                </a:lnTo>
                <a:lnTo>
                  <a:pt x="5778125" y="6716622"/>
                </a:lnTo>
                <a:lnTo>
                  <a:pt x="5775730" y="6714315"/>
                </a:lnTo>
                <a:lnTo>
                  <a:pt x="5772936" y="6711588"/>
                </a:lnTo>
                <a:lnTo>
                  <a:pt x="5770940" y="6708862"/>
                </a:lnTo>
                <a:lnTo>
                  <a:pt x="5766950" y="6703618"/>
                </a:lnTo>
                <a:lnTo>
                  <a:pt x="5762558" y="6698164"/>
                </a:lnTo>
                <a:lnTo>
                  <a:pt x="5758966" y="6695857"/>
                </a:lnTo>
                <a:lnTo>
                  <a:pt x="5755773" y="6693549"/>
                </a:lnTo>
                <a:lnTo>
                  <a:pt x="5752579" y="6692081"/>
                </a:lnTo>
                <a:lnTo>
                  <a:pt x="5749785" y="6690613"/>
                </a:lnTo>
                <a:lnTo>
                  <a:pt x="5746991" y="6689774"/>
                </a:lnTo>
                <a:lnTo>
                  <a:pt x="5744197" y="6688935"/>
                </a:lnTo>
                <a:lnTo>
                  <a:pt x="5741802" y="6688515"/>
                </a:lnTo>
                <a:lnTo>
                  <a:pt x="5739008" y="6688306"/>
                </a:lnTo>
                <a:lnTo>
                  <a:pt x="5736613" y="6688515"/>
                </a:lnTo>
                <a:lnTo>
                  <a:pt x="5734617" y="6688725"/>
                </a:lnTo>
                <a:lnTo>
                  <a:pt x="5732223" y="6689144"/>
                </a:lnTo>
                <a:lnTo>
                  <a:pt x="5730226" y="6689774"/>
                </a:lnTo>
                <a:lnTo>
                  <a:pt x="5725437" y="6691452"/>
                </a:lnTo>
                <a:lnTo>
                  <a:pt x="5721446" y="6693549"/>
                </a:lnTo>
                <a:lnTo>
                  <a:pt x="5713064" y="6698583"/>
                </a:lnTo>
                <a:lnTo>
                  <a:pt x="5708674" y="6700891"/>
                </a:lnTo>
                <a:lnTo>
                  <a:pt x="5704282" y="6702988"/>
                </a:lnTo>
                <a:lnTo>
                  <a:pt x="5701887" y="6703828"/>
                </a:lnTo>
                <a:lnTo>
                  <a:pt x="5699493" y="6704667"/>
                </a:lnTo>
                <a:lnTo>
                  <a:pt x="5697097" y="6705296"/>
                </a:lnTo>
                <a:lnTo>
                  <a:pt x="5693904" y="6705715"/>
                </a:lnTo>
                <a:lnTo>
                  <a:pt x="5691110" y="6705925"/>
                </a:lnTo>
                <a:lnTo>
                  <a:pt x="5688316" y="6705925"/>
                </a:lnTo>
                <a:lnTo>
                  <a:pt x="5685122" y="6705715"/>
                </a:lnTo>
                <a:lnTo>
                  <a:pt x="5681929" y="6705296"/>
                </a:lnTo>
                <a:lnTo>
                  <a:pt x="5685122" y="6701940"/>
                </a:lnTo>
                <a:lnTo>
                  <a:pt x="5687119" y="6698583"/>
                </a:lnTo>
                <a:lnTo>
                  <a:pt x="5688316" y="6695647"/>
                </a:lnTo>
                <a:lnTo>
                  <a:pt x="5688715" y="6692710"/>
                </a:lnTo>
                <a:lnTo>
                  <a:pt x="5688316" y="6690194"/>
                </a:lnTo>
                <a:lnTo>
                  <a:pt x="5687119" y="6687676"/>
                </a:lnTo>
                <a:lnTo>
                  <a:pt x="5685522" y="6685579"/>
                </a:lnTo>
                <a:lnTo>
                  <a:pt x="5683127" y="6683481"/>
                </a:lnTo>
                <a:lnTo>
                  <a:pt x="5680333" y="6681384"/>
                </a:lnTo>
                <a:lnTo>
                  <a:pt x="5677140" y="6679496"/>
                </a:lnTo>
                <a:lnTo>
                  <a:pt x="5673547" y="6677608"/>
                </a:lnTo>
                <a:lnTo>
                  <a:pt x="5669556" y="6675930"/>
                </a:lnTo>
                <a:lnTo>
                  <a:pt x="5660776" y="6672784"/>
                </a:lnTo>
                <a:lnTo>
                  <a:pt x="5651594" y="6669637"/>
                </a:lnTo>
                <a:lnTo>
                  <a:pt x="5642014" y="6666491"/>
                </a:lnTo>
                <a:lnTo>
                  <a:pt x="5633233" y="6663345"/>
                </a:lnTo>
                <a:lnTo>
                  <a:pt x="5628842" y="6661666"/>
                </a:lnTo>
                <a:lnTo>
                  <a:pt x="5624853" y="6659569"/>
                </a:lnTo>
                <a:lnTo>
                  <a:pt x="5621258" y="6657682"/>
                </a:lnTo>
                <a:lnTo>
                  <a:pt x="5618066" y="6655793"/>
                </a:lnTo>
                <a:lnTo>
                  <a:pt x="5615671" y="6653486"/>
                </a:lnTo>
                <a:lnTo>
                  <a:pt x="5613275" y="6651179"/>
                </a:lnTo>
                <a:lnTo>
                  <a:pt x="5611679" y="6648872"/>
                </a:lnTo>
                <a:lnTo>
                  <a:pt x="5610880" y="6646145"/>
                </a:lnTo>
                <a:lnTo>
                  <a:pt x="5610481" y="6643208"/>
                </a:lnTo>
                <a:lnTo>
                  <a:pt x="5610880" y="6640062"/>
                </a:lnTo>
                <a:lnTo>
                  <a:pt x="5612078" y="6636706"/>
                </a:lnTo>
                <a:lnTo>
                  <a:pt x="5614473" y="6633350"/>
                </a:lnTo>
                <a:lnTo>
                  <a:pt x="5609285" y="6620135"/>
                </a:lnTo>
                <a:lnTo>
                  <a:pt x="5605292" y="6607130"/>
                </a:lnTo>
                <a:lnTo>
                  <a:pt x="5601301" y="6594335"/>
                </a:lnTo>
                <a:lnTo>
                  <a:pt x="5598108" y="6581121"/>
                </a:lnTo>
                <a:lnTo>
                  <a:pt x="5595713" y="6568116"/>
                </a:lnTo>
                <a:lnTo>
                  <a:pt x="5594914" y="6561613"/>
                </a:lnTo>
                <a:lnTo>
                  <a:pt x="5594515" y="6554902"/>
                </a:lnTo>
                <a:lnTo>
                  <a:pt x="5594116" y="6548399"/>
                </a:lnTo>
                <a:lnTo>
                  <a:pt x="5594116" y="6541687"/>
                </a:lnTo>
                <a:lnTo>
                  <a:pt x="5594515" y="6534975"/>
                </a:lnTo>
                <a:lnTo>
                  <a:pt x="5594914" y="6528472"/>
                </a:lnTo>
                <a:lnTo>
                  <a:pt x="5591721" y="6514838"/>
                </a:lnTo>
                <a:lnTo>
                  <a:pt x="5588928" y="6501204"/>
                </a:lnTo>
                <a:lnTo>
                  <a:pt x="5586532" y="6487780"/>
                </a:lnTo>
                <a:lnTo>
                  <a:pt x="5584936" y="6474145"/>
                </a:lnTo>
                <a:lnTo>
                  <a:pt x="5583340" y="6460512"/>
                </a:lnTo>
                <a:lnTo>
                  <a:pt x="5582143" y="6446878"/>
                </a:lnTo>
                <a:lnTo>
                  <a:pt x="5581743" y="6433244"/>
                </a:lnTo>
                <a:lnTo>
                  <a:pt x="5580944" y="6419819"/>
                </a:lnTo>
                <a:lnTo>
                  <a:pt x="5580147" y="6392551"/>
                </a:lnTo>
                <a:lnTo>
                  <a:pt x="5579747" y="6365073"/>
                </a:lnTo>
                <a:lnTo>
                  <a:pt x="5578948" y="6338014"/>
                </a:lnTo>
                <a:lnTo>
                  <a:pt x="5578150" y="6324380"/>
                </a:lnTo>
                <a:lnTo>
                  <a:pt x="5576953" y="6310536"/>
                </a:lnTo>
                <a:lnTo>
                  <a:pt x="5560188" y="6031562"/>
                </a:lnTo>
                <a:lnTo>
                  <a:pt x="5542226" y="6031353"/>
                </a:lnTo>
                <a:lnTo>
                  <a:pt x="5534243" y="6049811"/>
                </a:lnTo>
                <a:lnTo>
                  <a:pt x="5526260" y="6068479"/>
                </a:lnTo>
                <a:lnTo>
                  <a:pt x="5519076" y="6086938"/>
                </a:lnTo>
                <a:lnTo>
                  <a:pt x="5511892" y="6105606"/>
                </a:lnTo>
                <a:lnTo>
                  <a:pt x="5483552" y="6180069"/>
                </a:lnTo>
                <a:lnTo>
                  <a:pt x="5476367" y="6198737"/>
                </a:lnTo>
                <a:lnTo>
                  <a:pt x="5469182" y="6217195"/>
                </a:lnTo>
                <a:lnTo>
                  <a:pt x="5460800" y="6235864"/>
                </a:lnTo>
                <a:lnTo>
                  <a:pt x="5452816" y="6254322"/>
                </a:lnTo>
                <a:lnTo>
                  <a:pt x="5444434" y="6272571"/>
                </a:lnTo>
                <a:lnTo>
                  <a:pt x="5434856" y="6291029"/>
                </a:lnTo>
                <a:lnTo>
                  <a:pt x="5424876" y="6309278"/>
                </a:lnTo>
                <a:lnTo>
                  <a:pt x="5414499" y="6327527"/>
                </a:lnTo>
                <a:lnTo>
                  <a:pt x="5415696" y="6335288"/>
                </a:lnTo>
                <a:lnTo>
                  <a:pt x="5416096" y="6342629"/>
                </a:lnTo>
                <a:lnTo>
                  <a:pt x="5415696" y="6350390"/>
                </a:lnTo>
                <a:lnTo>
                  <a:pt x="5414099" y="6357731"/>
                </a:lnTo>
                <a:lnTo>
                  <a:pt x="5412104" y="6365073"/>
                </a:lnTo>
                <a:lnTo>
                  <a:pt x="5409309" y="6372624"/>
                </a:lnTo>
                <a:lnTo>
                  <a:pt x="5405318" y="6379965"/>
                </a:lnTo>
                <a:lnTo>
                  <a:pt x="5399730" y="6387307"/>
                </a:lnTo>
                <a:lnTo>
                  <a:pt x="5400128" y="6390034"/>
                </a:lnTo>
                <a:lnTo>
                  <a:pt x="5400128" y="6392761"/>
                </a:lnTo>
                <a:lnTo>
                  <a:pt x="5399730" y="6395278"/>
                </a:lnTo>
                <a:lnTo>
                  <a:pt x="5399330" y="6398004"/>
                </a:lnTo>
                <a:lnTo>
                  <a:pt x="5398133" y="6400522"/>
                </a:lnTo>
                <a:lnTo>
                  <a:pt x="5396936" y="6403039"/>
                </a:lnTo>
                <a:lnTo>
                  <a:pt x="5395340" y="6405556"/>
                </a:lnTo>
                <a:lnTo>
                  <a:pt x="5393743" y="6407863"/>
                </a:lnTo>
                <a:lnTo>
                  <a:pt x="5389751" y="6412478"/>
                </a:lnTo>
                <a:lnTo>
                  <a:pt x="5384962" y="6416882"/>
                </a:lnTo>
                <a:lnTo>
                  <a:pt x="5379772" y="6421497"/>
                </a:lnTo>
                <a:lnTo>
                  <a:pt x="5374583" y="6425902"/>
                </a:lnTo>
                <a:lnTo>
                  <a:pt x="5368596" y="6430307"/>
                </a:lnTo>
                <a:lnTo>
                  <a:pt x="5363407" y="6434921"/>
                </a:lnTo>
                <a:lnTo>
                  <a:pt x="5358617" y="6439536"/>
                </a:lnTo>
                <a:lnTo>
                  <a:pt x="5354227" y="6444360"/>
                </a:lnTo>
                <a:lnTo>
                  <a:pt x="5351035" y="6449185"/>
                </a:lnTo>
                <a:lnTo>
                  <a:pt x="5349436" y="6451702"/>
                </a:lnTo>
                <a:lnTo>
                  <a:pt x="5348239" y="6454429"/>
                </a:lnTo>
                <a:lnTo>
                  <a:pt x="5347440" y="6457156"/>
                </a:lnTo>
                <a:lnTo>
                  <a:pt x="5346642" y="6459672"/>
                </a:lnTo>
                <a:lnTo>
                  <a:pt x="5346642" y="6462609"/>
                </a:lnTo>
                <a:lnTo>
                  <a:pt x="5346642" y="6465336"/>
                </a:lnTo>
                <a:lnTo>
                  <a:pt x="5346642" y="6467853"/>
                </a:lnTo>
                <a:lnTo>
                  <a:pt x="5345845" y="6469951"/>
                </a:lnTo>
                <a:lnTo>
                  <a:pt x="5344248" y="6471838"/>
                </a:lnTo>
                <a:lnTo>
                  <a:pt x="5342252" y="6473097"/>
                </a:lnTo>
                <a:lnTo>
                  <a:pt x="5339457" y="6474145"/>
                </a:lnTo>
                <a:lnTo>
                  <a:pt x="5336264" y="6474565"/>
                </a:lnTo>
                <a:lnTo>
                  <a:pt x="5333072" y="6474985"/>
                </a:lnTo>
                <a:lnTo>
                  <a:pt x="5329080" y="6475195"/>
                </a:lnTo>
                <a:lnTo>
                  <a:pt x="5325089" y="6474985"/>
                </a:lnTo>
                <a:lnTo>
                  <a:pt x="5321096" y="6474985"/>
                </a:lnTo>
                <a:lnTo>
                  <a:pt x="5312714" y="6474355"/>
                </a:lnTo>
                <a:lnTo>
                  <a:pt x="5303933" y="6473726"/>
                </a:lnTo>
                <a:lnTo>
                  <a:pt x="5296350" y="6473307"/>
                </a:lnTo>
                <a:lnTo>
                  <a:pt x="5245657" y="6473097"/>
                </a:lnTo>
                <a:lnTo>
                  <a:pt x="5194566" y="6472887"/>
                </a:lnTo>
                <a:lnTo>
                  <a:pt x="5092383" y="6472677"/>
                </a:lnTo>
                <a:lnTo>
                  <a:pt x="5094778" y="6478550"/>
                </a:lnTo>
                <a:lnTo>
                  <a:pt x="5095177" y="6481068"/>
                </a:lnTo>
                <a:lnTo>
                  <a:pt x="5095577" y="6483375"/>
                </a:lnTo>
                <a:lnTo>
                  <a:pt x="5095577" y="6485263"/>
                </a:lnTo>
                <a:lnTo>
                  <a:pt x="5095577" y="6487150"/>
                </a:lnTo>
                <a:lnTo>
                  <a:pt x="5094778" y="6488829"/>
                </a:lnTo>
                <a:lnTo>
                  <a:pt x="5093980" y="6490297"/>
                </a:lnTo>
                <a:lnTo>
                  <a:pt x="5093182" y="6491346"/>
                </a:lnTo>
                <a:lnTo>
                  <a:pt x="5091584" y="6492394"/>
                </a:lnTo>
                <a:lnTo>
                  <a:pt x="5090387" y="6493234"/>
                </a:lnTo>
                <a:lnTo>
                  <a:pt x="5088791" y="6493863"/>
                </a:lnTo>
                <a:lnTo>
                  <a:pt x="5086795" y="6494282"/>
                </a:lnTo>
                <a:lnTo>
                  <a:pt x="5084799" y="6494702"/>
                </a:lnTo>
                <a:lnTo>
                  <a:pt x="5082803" y="6494911"/>
                </a:lnTo>
                <a:lnTo>
                  <a:pt x="5080408" y="6495121"/>
                </a:lnTo>
                <a:lnTo>
                  <a:pt x="5075220" y="6495121"/>
                </a:lnTo>
                <a:lnTo>
                  <a:pt x="5069631" y="6494702"/>
                </a:lnTo>
                <a:lnTo>
                  <a:pt x="5064043" y="6494073"/>
                </a:lnTo>
                <a:lnTo>
                  <a:pt x="5058455" y="6493443"/>
                </a:lnTo>
                <a:lnTo>
                  <a:pt x="5046879" y="6492184"/>
                </a:lnTo>
                <a:lnTo>
                  <a:pt x="5041292" y="6491765"/>
                </a:lnTo>
                <a:lnTo>
                  <a:pt x="5036104" y="6491555"/>
                </a:lnTo>
                <a:lnTo>
                  <a:pt x="5022132" y="6491975"/>
                </a:lnTo>
                <a:lnTo>
                  <a:pt x="5007763" y="6492814"/>
                </a:lnTo>
                <a:lnTo>
                  <a:pt x="4993394" y="6494073"/>
                </a:lnTo>
                <a:lnTo>
                  <a:pt x="4979424" y="6495541"/>
                </a:lnTo>
                <a:lnTo>
                  <a:pt x="4950686" y="6498268"/>
                </a:lnTo>
                <a:lnTo>
                  <a:pt x="4936315" y="6499316"/>
                </a:lnTo>
                <a:lnTo>
                  <a:pt x="4921945" y="6500155"/>
                </a:lnTo>
                <a:lnTo>
                  <a:pt x="4915160" y="6500365"/>
                </a:lnTo>
                <a:lnTo>
                  <a:pt x="4907577" y="6500575"/>
                </a:lnTo>
                <a:lnTo>
                  <a:pt x="4900790" y="6500575"/>
                </a:lnTo>
                <a:lnTo>
                  <a:pt x="4894005" y="6500365"/>
                </a:lnTo>
                <a:lnTo>
                  <a:pt x="4886820" y="6499946"/>
                </a:lnTo>
                <a:lnTo>
                  <a:pt x="4879635" y="6499526"/>
                </a:lnTo>
                <a:lnTo>
                  <a:pt x="4872850" y="6498687"/>
                </a:lnTo>
                <a:lnTo>
                  <a:pt x="4866064" y="6497848"/>
                </a:lnTo>
                <a:lnTo>
                  <a:pt x="4859278" y="6496589"/>
                </a:lnTo>
                <a:lnTo>
                  <a:pt x="4852493" y="6495331"/>
                </a:lnTo>
                <a:lnTo>
                  <a:pt x="4845708" y="6493653"/>
                </a:lnTo>
                <a:lnTo>
                  <a:pt x="4838922" y="6491765"/>
                </a:lnTo>
                <a:lnTo>
                  <a:pt x="4832137" y="6489458"/>
                </a:lnTo>
                <a:lnTo>
                  <a:pt x="4825750" y="6486731"/>
                </a:lnTo>
                <a:lnTo>
                  <a:pt x="4819364" y="6484004"/>
                </a:lnTo>
                <a:lnTo>
                  <a:pt x="4812578" y="6480858"/>
                </a:lnTo>
                <a:lnTo>
                  <a:pt x="4783839" y="6468692"/>
                </a:lnTo>
                <a:lnTo>
                  <a:pt x="4775857" y="6470580"/>
                </a:lnTo>
                <a:lnTo>
                  <a:pt x="4767873" y="6472048"/>
                </a:lnTo>
                <a:lnTo>
                  <a:pt x="4760689" y="6473097"/>
                </a:lnTo>
                <a:lnTo>
                  <a:pt x="4753104" y="6473936"/>
                </a:lnTo>
                <a:lnTo>
                  <a:pt x="4745520" y="6474355"/>
                </a:lnTo>
                <a:lnTo>
                  <a:pt x="4738735" y="6474775"/>
                </a:lnTo>
                <a:lnTo>
                  <a:pt x="4731950" y="6474775"/>
                </a:lnTo>
                <a:lnTo>
                  <a:pt x="4725164" y="6474565"/>
                </a:lnTo>
                <a:lnTo>
                  <a:pt x="4718777" y="6474145"/>
                </a:lnTo>
                <a:lnTo>
                  <a:pt x="4711991" y="6473516"/>
                </a:lnTo>
                <a:lnTo>
                  <a:pt x="4706006" y="6472677"/>
                </a:lnTo>
                <a:lnTo>
                  <a:pt x="4700017" y="6471419"/>
                </a:lnTo>
                <a:lnTo>
                  <a:pt x="4694430" y="6469741"/>
                </a:lnTo>
                <a:lnTo>
                  <a:pt x="4689240" y="6468063"/>
                </a:lnTo>
                <a:lnTo>
                  <a:pt x="4683653" y="6466385"/>
                </a:lnTo>
                <a:lnTo>
                  <a:pt x="4678463" y="6464287"/>
                </a:lnTo>
                <a:lnTo>
                  <a:pt x="4674072" y="6461980"/>
                </a:lnTo>
                <a:lnTo>
                  <a:pt x="4669682" y="6459463"/>
                </a:lnTo>
                <a:lnTo>
                  <a:pt x="4665291" y="6456736"/>
                </a:lnTo>
                <a:lnTo>
                  <a:pt x="4661699" y="6453590"/>
                </a:lnTo>
                <a:lnTo>
                  <a:pt x="4658106" y="6450233"/>
                </a:lnTo>
                <a:lnTo>
                  <a:pt x="4654515" y="6446878"/>
                </a:lnTo>
                <a:lnTo>
                  <a:pt x="4651321" y="6443312"/>
                </a:lnTo>
                <a:lnTo>
                  <a:pt x="4648527" y="6439536"/>
                </a:lnTo>
                <a:lnTo>
                  <a:pt x="4646133" y="6435341"/>
                </a:lnTo>
                <a:lnTo>
                  <a:pt x="4644137" y="6431146"/>
                </a:lnTo>
                <a:lnTo>
                  <a:pt x="4642141" y="6426951"/>
                </a:lnTo>
                <a:lnTo>
                  <a:pt x="4640544" y="6422336"/>
                </a:lnTo>
                <a:lnTo>
                  <a:pt x="4639745" y="6417512"/>
                </a:lnTo>
                <a:lnTo>
                  <a:pt x="4638947" y="6412478"/>
                </a:lnTo>
                <a:lnTo>
                  <a:pt x="4638548" y="6407443"/>
                </a:lnTo>
                <a:lnTo>
                  <a:pt x="4638548" y="6402200"/>
                </a:lnTo>
                <a:lnTo>
                  <a:pt x="4636153" y="6397585"/>
                </a:lnTo>
                <a:lnTo>
                  <a:pt x="4633759" y="6393180"/>
                </a:lnTo>
                <a:lnTo>
                  <a:pt x="4632162" y="6388566"/>
                </a:lnTo>
                <a:lnTo>
                  <a:pt x="4630964" y="6384161"/>
                </a:lnTo>
                <a:lnTo>
                  <a:pt x="4630565" y="6379336"/>
                </a:lnTo>
                <a:lnTo>
                  <a:pt x="4630964" y="6374931"/>
                </a:lnTo>
                <a:lnTo>
                  <a:pt x="4631363" y="6372624"/>
                </a:lnTo>
                <a:lnTo>
                  <a:pt x="4632162" y="6370317"/>
                </a:lnTo>
                <a:lnTo>
                  <a:pt x="4633359" y="6368010"/>
                </a:lnTo>
                <a:lnTo>
                  <a:pt x="4634557" y="6365492"/>
                </a:lnTo>
                <a:lnTo>
                  <a:pt x="4631363" y="6360878"/>
                </a:lnTo>
                <a:lnTo>
                  <a:pt x="4628570" y="6356263"/>
                </a:lnTo>
                <a:lnTo>
                  <a:pt x="4626973" y="6351439"/>
                </a:lnTo>
                <a:lnTo>
                  <a:pt x="4626174" y="6349132"/>
                </a:lnTo>
                <a:lnTo>
                  <a:pt x="4625775" y="6346614"/>
                </a:lnTo>
                <a:lnTo>
                  <a:pt x="4625377" y="6344307"/>
                </a:lnTo>
                <a:lnTo>
                  <a:pt x="4625775" y="6341790"/>
                </a:lnTo>
                <a:lnTo>
                  <a:pt x="4626174" y="6339483"/>
                </a:lnTo>
                <a:lnTo>
                  <a:pt x="4626574" y="6337175"/>
                </a:lnTo>
                <a:lnTo>
                  <a:pt x="4627771" y="6334868"/>
                </a:lnTo>
                <a:lnTo>
                  <a:pt x="4629367" y="6332351"/>
                </a:lnTo>
                <a:lnTo>
                  <a:pt x="4631363" y="6329834"/>
                </a:lnTo>
                <a:lnTo>
                  <a:pt x="4633759" y="6327527"/>
                </a:lnTo>
                <a:lnTo>
                  <a:pt x="4614998" y="6270473"/>
                </a:lnTo>
                <a:lnTo>
                  <a:pt x="4606217" y="6270473"/>
                </a:lnTo>
                <a:lnTo>
                  <a:pt x="4597036" y="6270054"/>
                </a:lnTo>
                <a:lnTo>
                  <a:pt x="4524790" y="6422965"/>
                </a:lnTo>
                <a:lnTo>
                  <a:pt x="4518005" y="6435341"/>
                </a:lnTo>
                <a:lnTo>
                  <a:pt x="4512017" y="6448136"/>
                </a:lnTo>
                <a:lnTo>
                  <a:pt x="4500443" y="6473516"/>
                </a:lnTo>
                <a:lnTo>
                  <a:pt x="4489265" y="6498687"/>
                </a:lnTo>
                <a:lnTo>
                  <a:pt x="4476892" y="6524067"/>
                </a:lnTo>
                <a:lnTo>
                  <a:pt x="4470905" y="6536443"/>
                </a:lnTo>
                <a:lnTo>
                  <a:pt x="4464118" y="6549028"/>
                </a:lnTo>
                <a:lnTo>
                  <a:pt x="4456934" y="6561613"/>
                </a:lnTo>
                <a:lnTo>
                  <a:pt x="4448951" y="6573779"/>
                </a:lnTo>
                <a:lnTo>
                  <a:pt x="4440968" y="6586155"/>
                </a:lnTo>
                <a:lnTo>
                  <a:pt x="4431788" y="6598321"/>
                </a:lnTo>
                <a:lnTo>
                  <a:pt x="4421810" y="6610486"/>
                </a:lnTo>
                <a:lnTo>
                  <a:pt x="4411430" y="6622233"/>
                </a:lnTo>
                <a:lnTo>
                  <a:pt x="4409036" y="6628106"/>
                </a:lnTo>
                <a:lnTo>
                  <a:pt x="4406242" y="6633559"/>
                </a:lnTo>
                <a:lnTo>
                  <a:pt x="4403050" y="6638594"/>
                </a:lnTo>
                <a:lnTo>
                  <a:pt x="4399456" y="6643628"/>
                </a:lnTo>
                <a:lnTo>
                  <a:pt x="4395465" y="6647823"/>
                </a:lnTo>
                <a:lnTo>
                  <a:pt x="4391075" y="6651808"/>
                </a:lnTo>
                <a:lnTo>
                  <a:pt x="4387881" y="6653486"/>
                </a:lnTo>
                <a:lnTo>
                  <a:pt x="4385087" y="6655164"/>
                </a:lnTo>
                <a:lnTo>
                  <a:pt x="4382293" y="6656842"/>
                </a:lnTo>
                <a:lnTo>
                  <a:pt x="4379499" y="6658311"/>
                </a:lnTo>
                <a:lnTo>
                  <a:pt x="4376306" y="6659569"/>
                </a:lnTo>
                <a:lnTo>
                  <a:pt x="4372713" y="6660828"/>
                </a:lnTo>
                <a:lnTo>
                  <a:pt x="4369520" y="6661877"/>
                </a:lnTo>
                <a:lnTo>
                  <a:pt x="4365528" y="6662925"/>
                </a:lnTo>
                <a:lnTo>
                  <a:pt x="4361537" y="6663555"/>
                </a:lnTo>
                <a:lnTo>
                  <a:pt x="4357147" y="6664184"/>
                </a:lnTo>
                <a:lnTo>
                  <a:pt x="4352756" y="6664813"/>
                </a:lnTo>
                <a:lnTo>
                  <a:pt x="4348365" y="6665023"/>
                </a:lnTo>
                <a:lnTo>
                  <a:pt x="4343575" y="6665232"/>
                </a:lnTo>
                <a:lnTo>
                  <a:pt x="4338386" y="6665232"/>
                </a:lnTo>
                <a:lnTo>
                  <a:pt x="4333197" y="6665023"/>
                </a:lnTo>
                <a:lnTo>
                  <a:pt x="4327609" y="6664813"/>
                </a:lnTo>
                <a:lnTo>
                  <a:pt x="4321622" y="6664184"/>
                </a:lnTo>
                <a:lnTo>
                  <a:pt x="4315636" y="6663555"/>
                </a:lnTo>
                <a:lnTo>
                  <a:pt x="4309248" y="6662716"/>
                </a:lnTo>
                <a:lnTo>
                  <a:pt x="4302861" y="6661666"/>
                </a:lnTo>
                <a:lnTo>
                  <a:pt x="4297673" y="6661037"/>
                </a:lnTo>
                <a:lnTo>
                  <a:pt x="4292883" y="6660198"/>
                </a:lnTo>
                <a:lnTo>
                  <a:pt x="4287295" y="6659779"/>
                </a:lnTo>
                <a:lnTo>
                  <a:pt x="4282106" y="6659569"/>
                </a:lnTo>
                <a:lnTo>
                  <a:pt x="4271329" y="6659359"/>
                </a:lnTo>
                <a:lnTo>
                  <a:pt x="4260551" y="6659359"/>
                </a:lnTo>
                <a:lnTo>
                  <a:pt x="4238199" y="6660198"/>
                </a:lnTo>
                <a:lnTo>
                  <a:pt x="4226624" y="6660408"/>
                </a:lnTo>
                <a:lnTo>
                  <a:pt x="4216245" y="6660828"/>
                </a:lnTo>
                <a:lnTo>
                  <a:pt x="4203074" y="6662086"/>
                </a:lnTo>
                <a:lnTo>
                  <a:pt x="4189902" y="6662925"/>
                </a:lnTo>
                <a:lnTo>
                  <a:pt x="4177529" y="6663135"/>
                </a:lnTo>
                <a:lnTo>
                  <a:pt x="4165554" y="6662925"/>
                </a:lnTo>
                <a:lnTo>
                  <a:pt x="4153180" y="6662296"/>
                </a:lnTo>
                <a:lnTo>
                  <a:pt x="4142004" y="6661247"/>
                </a:lnTo>
                <a:lnTo>
                  <a:pt x="4131227" y="6659359"/>
                </a:lnTo>
                <a:lnTo>
                  <a:pt x="4120051" y="6657262"/>
                </a:lnTo>
                <a:lnTo>
                  <a:pt x="4110072" y="6654745"/>
                </a:lnTo>
                <a:lnTo>
                  <a:pt x="4100094" y="6651808"/>
                </a:lnTo>
                <a:lnTo>
                  <a:pt x="4090513" y="6648452"/>
                </a:lnTo>
                <a:lnTo>
                  <a:pt x="4081333" y="6644677"/>
                </a:lnTo>
                <a:lnTo>
                  <a:pt x="4072552" y="6640062"/>
                </a:lnTo>
                <a:lnTo>
                  <a:pt x="4064169" y="6635447"/>
                </a:lnTo>
                <a:lnTo>
                  <a:pt x="4055388" y="6630204"/>
                </a:lnTo>
                <a:lnTo>
                  <a:pt x="4047804" y="6624330"/>
                </a:lnTo>
                <a:lnTo>
                  <a:pt x="4042217" y="6628525"/>
                </a:lnTo>
                <a:lnTo>
                  <a:pt x="4035830" y="6632720"/>
                </a:lnTo>
                <a:lnTo>
                  <a:pt x="4028644" y="6636706"/>
                </a:lnTo>
                <a:lnTo>
                  <a:pt x="4025452" y="6638384"/>
                </a:lnTo>
                <a:lnTo>
                  <a:pt x="4021860" y="6639852"/>
                </a:lnTo>
                <a:lnTo>
                  <a:pt x="4018267" y="6641320"/>
                </a:lnTo>
                <a:lnTo>
                  <a:pt x="4014675" y="6642159"/>
                </a:lnTo>
                <a:lnTo>
                  <a:pt x="4011082" y="6642789"/>
                </a:lnTo>
                <a:lnTo>
                  <a:pt x="4007490" y="6642789"/>
                </a:lnTo>
                <a:lnTo>
                  <a:pt x="4005495" y="6642789"/>
                </a:lnTo>
                <a:lnTo>
                  <a:pt x="4003898" y="6642579"/>
                </a:lnTo>
                <a:lnTo>
                  <a:pt x="4002301" y="6642159"/>
                </a:lnTo>
                <a:lnTo>
                  <a:pt x="4000305" y="6641530"/>
                </a:lnTo>
                <a:lnTo>
                  <a:pt x="3998309" y="6640901"/>
                </a:lnTo>
                <a:lnTo>
                  <a:pt x="3996713" y="6640062"/>
                </a:lnTo>
                <a:lnTo>
                  <a:pt x="3993520" y="6637964"/>
                </a:lnTo>
                <a:lnTo>
                  <a:pt x="3990327" y="6635867"/>
                </a:lnTo>
                <a:lnTo>
                  <a:pt x="3987134" y="6633559"/>
                </a:lnTo>
                <a:lnTo>
                  <a:pt x="3979949" y="6629365"/>
                </a:lnTo>
                <a:lnTo>
                  <a:pt x="3971966" y="6625169"/>
                </a:lnTo>
                <a:lnTo>
                  <a:pt x="3963184" y="6621184"/>
                </a:lnTo>
                <a:lnTo>
                  <a:pt x="3946420" y="6613003"/>
                </a:lnTo>
                <a:lnTo>
                  <a:pt x="3938038" y="6608599"/>
                </a:lnTo>
                <a:lnTo>
                  <a:pt x="3930454" y="6604403"/>
                </a:lnTo>
                <a:lnTo>
                  <a:pt x="3926862" y="6602096"/>
                </a:lnTo>
                <a:lnTo>
                  <a:pt x="3923668" y="6599789"/>
                </a:lnTo>
                <a:lnTo>
                  <a:pt x="3920874" y="6597482"/>
                </a:lnTo>
                <a:lnTo>
                  <a:pt x="3918479" y="6594964"/>
                </a:lnTo>
                <a:lnTo>
                  <a:pt x="3916084" y="6592448"/>
                </a:lnTo>
                <a:lnTo>
                  <a:pt x="3914488" y="6589721"/>
                </a:lnTo>
                <a:lnTo>
                  <a:pt x="3912891" y="6586994"/>
                </a:lnTo>
                <a:lnTo>
                  <a:pt x="3911694" y="6584267"/>
                </a:lnTo>
                <a:lnTo>
                  <a:pt x="3911295" y="6581330"/>
                </a:lnTo>
                <a:lnTo>
                  <a:pt x="3911295" y="6578394"/>
                </a:lnTo>
                <a:lnTo>
                  <a:pt x="3911694" y="6575248"/>
                </a:lnTo>
                <a:lnTo>
                  <a:pt x="3912891" y="6571682"/>
                </a:lnTo>
                <a:lnTo>
                  <a:pt x="3914488" y="6568326"/>
                </a:lnTo>
                <a:lnTo>
                  <a:pt x="3916883" y="6564760"/>
                </a:lnTo>
                <a:lnTo>
                  <a:pt x="3919677" y="6561194"/>
                </a:lnTo>
                <a:lnTo>
                  <a:pt x="3923269" y="6557418"/>
                </a:lnTo>
                <a:lnTo>
                  <a:pt x="3920076" y="6553643"/>
                </a:lnTo>
                <a:lnTo>
                  <a:pt x="3917282" y="6550287"/>
                </a:lnTo>
                <a:lnTo>
                  <a:pt x="3914488" y="6546931"/>
                </a:lnTo>
                <a:lnTo>
                  <a:pt x="3912093" y="6543574"/>
                </a:lnTo>
                <a:lnTo>
                  <a:pt x="3908101" y="6536233"/>
                </a:lnTo>
                <a:lnTo>
                  <a:pt x="3904509" y="6529311"/>
                </a:lnTo>
                <a:lnTo>
                  <a:pt x="3902114" y="6521970"/>
                </a:lnTo>
                <a:lnTo>
                  <a:pt x="3899320" y="6514838"/>
                </a:lnTo>
                <a:lnTo>
                  <a:pt x="3898122" y="6507707"/>
                </a:lnTo>
                <a:lnTo>
                  <a:pt x="3896924" y="6500365"/>
                </a:lnTo>
                <a:lnTo>
                  <a:pt x="3895328" y="6485682"/>
                </a:lnTo>
                <a:lnTo>
                  <a:pt x="3893732" y="6471419"/>
                </a:lnTo>
                <a:lnTo>
                  <a:pt x="3892934" y="6463868"/>
                </a:lnTo>
                <a:lnTo>
                  <a:pt x="3892136" y="6456736"/>
                </a:lnTo>
                <a:lnTo>
                  <a:pt x="3890938" y="6449394"/>
                </a:lnTo>
                <a:lnTo>
                  <a:pt x="3888943" y="6442263"/>
                </a:lnTo>
                <a:lnTo>
                  <a:pt x="3867388" y="6440585"/>
                </a:lnTo>
                <a:lnTo>
                  <a:pt x="3852221" y="6442263"/>
                </a:lnTo>
                <a:lnTo>
                  <a:pt x="3837053" y="6443941"/>
                </a:lnTo>
                <a:lnTo>
                  <a:pt x="3821486" y="6445199"/>
                </a:lnTo>
                <a:lnTo>
                  <a:pt x="3806318" y="6446038"/>
                </a:lnTo>
                <a:lnTo>
                  <a:pt x="3798334" y="6446458"/>
                </a:lnTo>
                <a:lnTo>
                  <a:pt x="3790751" y="6446458"/>
                </a:lnTo>
                <a:lnTo>
                  <a:pt x="3783167" y="6446458"/>
                </a:lnTo>
                <a:lnTo>
                  <a:pt x="3775583" y="6446038"/>
                </a:lnTo>
                <a:lnTo>
                  <a:pt x="3767600" y="6445619"/>
                </a:lnTo>
                <a:lnTo>
                  <a:pt x="3760016" y="6444990"/>
                </a:lnTo>
                <a:lnTo>
                  <a:pt x="3752432" y="6443941"/>
                </a:lnTo>
                <a:lnTo>
                  <a:pt x="3744449" y="6442683"/>
                </a:lnTo>
                <a:lnTo>
                  <a:pt x="3740059" y="6443941"/>
                </a:lnTo>
                <a:lnTo>
                  <a:pt x="3734869" y="6444990"/>
                </a:lnTo>
                <a:lnTo>
                  <a:pt x="3730479" y="6445619"/>
                </a:lnTo>
                <a:lnTo>
                  <a:pt x="3726088" y="6446248"/>
                </a:lnTo>
                <a:lnTo>
                  <a:pt x="3721299" y="6446458"/>
                </a:lnTo>
                <a:lnTo>
                  <a:pt x="3716908" y="6446668"/>
                </a:lnTo>
                <a:lnTo>
                  <a:pt x="3712517" y="6446668"/>
                </a:lnTo>
                <a:lnTo>
                  <a:pt x="3707727" y="6446458"/>
                </a:lnTo>
                <a:lnTo>
                  <a:pt x="3698547" y="6445619"/>
                </a:lnTo>
                <a:lnTo>
                  <a:pt x="3689366" y="6444570"/>
                </a:lnTo>
                <a:lnTo>
                  <a:pt x="3671005" y="6442053"/>
                </a:lnTo>
                <a:lnTo>
                  <a:pt x="3653443" y="6441004"/>
                </a:lnTo>
                <a:lnTo>
                  <a:pt x="3635880" y="6439536"/>
                </a:lnTo>
                <a:lnTo>
                  <a:pt x="3627099" y="6438487"/>
                </a:lnTo>
                <a:lnTo>
                  <a:pt x="3618717" y="6437439"/>
                </a:lnTo>
                <a:lnTo>
                  <a:pt x="3610733" y="6436180"/>
                </a:lnTo>
                <a:lnTo>
                  <a:pt x="3601952" y="6434502"/>
                </a:lnTo>
                <a:lnTo>
                  <a:pt x="3594368" y="6433034"/>
                </a:lnTo>
                <a:lnTo>
                  <a:pt x="3586386" y="6431146"/>
                </a:lnTo>
                <a:lnTo>
                  <a:pt x="3579200" y="6428839"/>
                </a:lnTo>
                <a:lnTo>
                  <a:pt x="3571218" y="6426321"/>
                </a:lnTo>
                <a:lnTo>
                  <a:pt x="3564432" y="6423595"/>
                </a:lnTo>
                <a:lnTo>
                  <a:pt x="3557646" y="6420448"/>
                </a:lnTo>
                <a:lnTo>
                  <a:pt x="3551660" y="6416673"/>
                </a:lnTo>
                <a:lnTo>
                  <a:pt x="3545672" y="6412897"/>
                </a:lnTo>
                <a:lnTo>
                  <a:pt x="3544475" y="6413107"/>
                </a:lnTo>
                <a:lnTo>
                  <a:pt x="3543277" y="6413316"/>
                </a:lnTo>
                <a:lnTo>
                  <a:pt x="3542080" y="6413316"/>
                </a:lnTo>
                <a:lnTo>
                  <a:pt x="3540483" y="6413316"/>
                </a:lnTo>
                <a:lnTo>
                  <a:pt x="3538487" y="6412687"/>
                </a:lnTo>
                <a:lnTo>
                  <a:pt x="3536093" y="6411848"/>
                </a:lnTo>
                <a:lnTo>
                  <a:pt x="3534096" y="6410800"/>
                </a:lnTo>
                <a:lnTo>
                  <a:pt x="3532101" y="6409541"/>
                </a:lnTo>
                <a:lnTo>
                  <a:pt x="3528109" y="6407024"/>
                </a:lnTo>
                <a:lnTo>
                  <a:pt x="3526114" y="6405766"/>
                </a:lnTo>
                <a:lnTo>
                  <a:pt x="3523718" y="6404927"/>
                </a:lnTo>
                <a:lnTo>
                  <a:pt x="3521723" y="6404507"/>
                </a:lnTo>
                <a:lnTo>
                  <a:pt x="3520525" y="6404507"/>
                </a:lnTo>
                <a:lnTo>
                  <a:pt x="3519727" y="6404507"/>
                </a:lnTo>
                <a:lnTo>
                  <a:pt x="3518530" y="6404717"/>
                </a:lnTo>
                <a:lnTo>
                  <a:pt x="3517333" y="6404927"/>
                </a:lnTo>
                <a:lnTo>
                  <a:pt x="3514937" y="6406185"/>
                </a:lnTo>
                <a:lnTo>
                  <a:pt x="3512542" y="6408073"/>
                </a:lnTo>
                <a:lnTo>
                  <a:pt x="3510148" y="6411009"/>
                </a:lnTo>
                <a:lnTo>
                  <a:pt x="3507354" y="6413316"/>
                </a:lnTo>
                <a:lnTo>
                  <a:pt x="3504958" y="6415414"/>
                </a:lnTo>
                <a:lnTo>
                  <a:pt x="3501765" y="6417302"/>
                </a:lnTo>
                <a:lnTo>
                  <a:pt x="3498573" y="6419190"/>
                </a:lnTo>
                <a:lnTo>
                  <a:pt x="3495379" y="6420658"/>
                </a:lnTo>
                <a:lnTo>
                  <a:pt x="3491787" y="6421917"/>
                </a:lnTo>
                <a:lnTo>
                  <a:pt x="3488194" y="6422755"/>
                </a:lnTo>
                <a:lnTo>
                  <a:pt x="3484602" y="6423385"/>
                </a:lnTo>
                <a:lnTo>
                  <a:pt x="3481408" y="6423805"/>
                </a:lnTo>
                <a:lnTo>
                  <a:pt x="3477816" y="6423805"/>
                </a:lnTo>
                <a:lnTo>
                  <a:pt x="3474623" y="6423595"/>
                </a:lnTo>
                <a:lnTo>
                  <a:pt x="3471829" y="6423175"/>
                </a:lnTo>
                <a:lnTo>
                  <a:pt x="3469434" y="6422546"/>
                </a:lnTo>
                <a:lnTo>
                  <a:pt x="3467438" y="6421497"/>
                </a:lnTo>
                <a:lnTo>
                  <a:pt x="3466241" y="6420029"/>
                </a:lnTo>
                <a:lnTo>
                  <a:pt x="3465443" y="6418351"/>
                </a:lnTo>
                <a:lnTo>
                  <a:pt x="3464645" y="6415834"/>
                </a:lnTo>
                <a:lnTo>
                  <a:pt x="3463846" y="6413526"/>
                </a:lnTo>
                <a:lnTo>
                  <a:pt x="3462249" y="6411219"/>
                </a:lnTo>
                <a:lnTo>
                  <a:pt x="3461052" y="6408912"/>
                </a:lnTo>
                <a:lnTo>
                  <a:pt x="3457460" y="6404927"/>
                </a:lnTo>
                <a:lnTo>
                  <a:pt x="3453069" y="6400731"/>
                </a:lnTo>
                <a:lnTo>
                  <a:pt x="3448279" y="6396956"/>
                </a:lnTo>
                <a:lnTo>
                  <a:pt x="3442292" y="6393390"/>
                </a:lnTo>
                <a:lnTo>
                  <a:pt x="3431116" y="6386468"/>
                </a:lnTo>
                <a:lnTo>
                  <a:pt x="3425926" y="6382902"/>
                </a:lnTo>
                <a:lnTo>
                  <a:pt x="3420339" y="6379336"/>
                </a:lnTo>
                <a:lnTo>
                  <a:pt x="3415549" y="6375770"/>
                </a:lnTo>
                <a:lnTo>
                  <a:pt x="3411158" y="6371995"/>
                </a:lnTo>
                <a:lnTo>
                  <a:pt x="3407166" y="6368010"/>
                </a:lnTo>
                <a:lnTo>
                  <a:pt x="3405570" y="6365912"/>
                </a:lnTo>
                <a:lnTo>
                  <a:pt x="3404372" y="6363815"/>
                </a:lnTo>
                <a:lnTo>
                  <a:pt x="3403574" y="6361507"/>
                </a:lnTo>
                <a:lnTo>
                  <a:pt x="3402776" y="6359410"/>
                </a:lnTo>
                <a:lnTo>
                  <a:pt x="3402377" y="6356892"/>
                </a:lnTo>
                <a:lnTo>
                  <a:pt x="3401977" y="6354585"/>
                </a:lnTo>
                <a:lnTo>
                  <a:pt x="3398784" y="6337175"/>
                </a:lnTo>
                <a:lnTo>
                  <a:pt x="3396788" y="6299210"/>
                </a:lnTo>
                <a:lnTo>
                  <a:pt x="3380423" y="6251176"/>
                </a:lnTo>
                <a:lnTo>
                  <a:pt x="3365255" y="6250546"/>
                </a:lnTo>
                <a:lnTo>
                  <a:pt x="3350088" y="6250127"/>
                </a:lnTo>
                <a:lnTo>
                  <a:pt x="3334122" y="6249917"/>
                </a:lnTo>
                <a:lnTo>
                  <a:pt x="3318954" y="6250127"/>
                </a:lnTo>
                <a:lnTo>
                  <a:pt x="3287820" y="6250337"/>
                </a:lnTo>
                <a:lnTo>
                  <a:pt x="3271854" y="6250127"/>
                </a:lnTo>
                <a:lnTo>
                  <a:pt x="3256686" y="6249917"/>
                </a:lnTo>
                <a:lnTo>
                  <a:pt x="3241519" y="6249078"/>
                </a:lnTo>
                <a:lnTo>
                  <a:pt x="3233935" y="6248449"/>
                </a:lnTo>
                <a:lnTo>
                  <a:pt x="3226750" y="6247610"/>
                </a:lnTo>
                <a:lnTo>
                  <a:pt x="3219565" y="6246771"/>
                </a:lnTo>
                <a:lnTo>
                  <a:pt x="3211981" y="6245722"/>
                </a:lnTo>
                <a:lnTo>
                  <a:pt x="3204796" y="6244254"/>
                </a:lnTo>
                <a:lnTo>
                  <a:pt x="3197612" y="6242786"/>
                </a:lnTo>
                <a:lnTo>
                  <a:pt x="3190827" y="6241107"/>
                </a:lnTo>
                <a:lnTo>
                  <a:pt x="3184041" y="6239220"/>
                </a:lnTo>
                <a:lnTo>
                  <a:pt x="3176856" y="6237122"/>
                </a:lnTo>
                <a:lnTo>
                  <a:pt x="3170469" y="6234605"/>
                </a:lnTo>
                <a:lnTo>
                  <a:pt x="3164084" y="6231878"/>
                </a:lnTo>
                <a:lnTo>
                  <a:pt x="3157697" y="6228942"/>
                </a:lnTo>
                <a:lnTo>
                  <a:pt x="3151310" y="6225376"/>
                </a:lnTo>
                <a:lnTo>
                  <a:pt x="3144924" y="6221810"/>
                </a:lnTo>
                <a:lnTo>
                  <a:pt x="3136142" y="6222859"/>
                </a:lnTo>
                <a:lnTo>
                  <a:pt x="3128160" y="6223698"/>
                </a:lnTo>
                <a:lnTo>
                  <a:pt x="3120177" y="6224327"/>
                </a:lnTo>
                <a:lnTo>
                  <a:pt x="3112593" y="6224537"/>
                </a:lnTo>
                <a:lnTo>
                  <a:pt x="3105408" y="6224537"/>
                </a:lnTo>
                <a:lnTo>
                  <a:pt x="3098622" y="6224118"/>
                </a:lnTo>
                <a:lnTo>
                  <a:pt x="3092636" y="6223698"/>
                </a:lnTo>
                <a:lnTo>
                  <a:pt x="3086648" y="6222859"/>
                </a:lnTo>
                <a:lnTo>
                  <a:pt x="3080660" y="6221810"/>
                </a:lnTo>
                <a:lnTo>
                  <a:pt x="3075472" y="6220552"/>
                </a:lnTo>
                <a:lnTo>
                  <a:pt x="3070283" y="6219083"/>
                </a:lnTo>
                <a:lnTo>
                  <a:pt x="3065892" y="6217615"/>
                </a:lnTo>
                <a:lnTo>
                  <a:pt x="3061501" y="6215727"/>
                </a:lnTo>
                <a:lnTo>
                  <a:pt x="3057111" y="6213840"/>
                </a:lnTo>
                <a:lnTo>
                  <a:pt x="3053119" y="6211742"/>
                </a:lnTo>
                <a:lnTo>
                  <a:pt x="3049128" y="6209225"/>
                </a:lnTo>
                <a:lnTo>
                  <a:pt x="3045535" y="6206917"/>
                </a:lnTo>
                <a:lnTo>
                  <a:pt x="3041943" y="6204401"/>
                </a:lnTo>
                <a:lnTo>
                  <a:pt x="3035955" y="6199156"/>
                </a:lnTo>
                <a:lnTo>
                  <a:pt x="3029969" y="6193493"/>
                </a:lnTo>
                <a:lnTo>
                  <a:pt x="3024380" y="6187410"/>
                </a:lnTo>
                <a:lnTo>
                  <a:pt x="3013603" y="6175244"/>
                </a:lnTo>
                <a:lnTo>
                  <a:pt x="3008414" y="6169162"/>
                </a:lnTo>
                <a:lnTo>
                  <a:pt x="3002827" y="6163498"/>
                </a:lnTo>
                <a:lnTo>
                  <a:pt x="2978478" y="6100572"/>
                </a:lnTo>
                <a:lnTo>
                  <a:pt x="2944550" y="6108123"/>
                </a:lnTo>
                <a:lnTo>
                  <a:pt x="2942555" y="6112318"/>
                </a:lnTo>
                <a:lnTo>
                  <a:pt x="2941357" y="6116723"/>
                </a:lnTo>
                <a:lnTo>
                  <a:pt x="2941756" y="6125952"/>
                </a:lnTo>
                <a:lnTo>
                  <a:pt x="2940958" y="6134762"/>
                </a:lnTo>
                <a:lnTo>
                  <a:pt x="2939760" y="6143781"/>
                </a:lnTo>
                <a:lnTo>
                  <a:pt x="2937764" y="6152381"/>
                </a:lnTo>
                <a:lnTo>
                  <a:pt x="2935370" y="6161191"/>
                </a:lnTo>
                <a:lnTo>
                  <a:pt x="2932177" y="6169581"/>
                </a:lnTo>
                <a:lnTo>
                  <a:pt x="2928185" y="6178181"/>
                </a:lnTo>
                <a:lnTo>
                  <a:pt x="2923795" y="6186571"/>
                </a:lnTo>
                <a:lnTo>
                  <a:pt x="2918605" y="6194961"/>
                </a:lnTo>
                <a:lnTo>
                  <a:pt x="2913416" y="6203142"/>
                </a:lnTo>
                <a:lnTo>
                  <a:pt x="2907429" y="6211322"/>
                </a:lnTo>
                <a:lnTo>
                  <a:pt x="2901442" y="6219503"/>
                </a:lnTo>
                <a:lnTo>
                  <a:pt x="2894656" y="6227473"/>
                </a:lnTo>
                <a:lnTo>
                  <a:pt x="2887472" y="6235654"/>
                </a:lnTo>
                <a:lnTo>
                  <a:pt x="2880287" y="6243415"/>
                </a:lnTo>
                <a:lnTo>
                  <a:pt x="2872703" y="6251596"/>
                </a:lnTo>
                <a:lnTo>
                  <a:pt x="2872703" y="6251805"/>
                </a:lnTo>
                <a:lnTo>
                  <a:pt x="2869510" y="6258517"/>
                </a:lnTo>
                <a:lnTo>
                  <a:pt x="2865917" y="6264810"/>
                </a:lnTo>
                <a:lnTo>
                  <a:pt x="2861527" y="6270473"/>
                </a:lnTo>
                <a:lnTo>
                  <a:pt x="2859131" y="6273200"/>
                </a:lnTo>
                <a:lnTo>
                  <a:pt x="2856737" y="6275717"/>
                </a:lnTo>
                <a:lnTo>
                  <a:pt x="2853544" y="6278234"/>
                </a:lnTo>
                <a:lnTo>
                  <a:pt x="2850749" y="6280542"/>
                </a:lnTo>
                <a:lnTo>
                  <a:pt x="2847955" y="6282849"/>
                </a:lnTo>
                <a:lnTo>
                  <a:pt x="2844763" y="6284947"/>
                </a:lnTo>
                <a:lnTo>
                  <a:pt x="2841170" y="6286834"/>
                </a:lnTo>
                <a:lnTo>
                  <a:pt x="2837578" y="6288512"/>
                </a:lnTo>
                <a:lnTo>
                  <a:pt x="2833986" y="6290190"/>
                </a:lnTo>
                <a:lnTo>
                  <a:pt x="2829994" y="6291868"/>
                </a:lnTo>
                <a:lnTo>
                  <a:pt x="2826003" y="6293337"/>
                </a:lnTo>
                <a:lnTo>
                  <a:pt x="2821611" y="6294595"/>
                </a:lnTo>
                <a:lnTo>
                  <a:pt x="2817221" y="6295854"/>
                </a:lnTo>
                <a:lnTo>
                  <a:pt x="2812431" y="6297112"/>
                </a:lnTo>
                <a:lnTo>
                  <a:pt x="2807642" y="6297951"/>
                </a:lnTo>
                <a:lnTo>
                  <a:pt x="2802851" y="6298790"/>
                </a:lnTo>
                <a:lnTo>
                  <a:pt x="2797662" y="6299629"/>
                </a:lnTo>
                <a:lnTo>
                  <a:pt x="2792474" y="6300259"/>
                </a:lnTo>
                <a:lnTo>
                  <a:pt x="2786486" y="6300678"/>
                </a:lnTo>
                <a:lnTo>
                  <a:pt x="2780899" y="6301097"/>
                </a:lnTo>
                <a:lnTo>
                  <a:pt x="2768923" y="6301307"/>
                </a:lnTo>
                <a:lnTo>
                  <a:pt x="2755752" y="6301307"/>
                </a:lnTo>
                <a:lnTo>
                  <a:pt x="2742579" y="6300678"/>
                </a:lnTo>
                <a:lnTo>
                  <a:pt x="2731004" y="6300259"/>
                </a:lnTo>
                <a:lnTo>
                  <a:pt x="2719429" y="6299839"/>
                </a:lnTo>
                <a:lnTo>
                  <a:pt x="2708252" y="6299839"/>
                </a:lnTo>
                <a:lnTo>
                  <a:pt x="2696677" y="6300049"/>
                </a:lnTo>
                <a:lnTo>
                  <a:pt x="2673526" y="6300468"/>
                </a:lnTo>
                <a:lnTo>
                  <a:pt x="2649977" y="6300678"/>
                </a:lnTo>
                <a:lnTo>
                  <a:pt x="2638800" y="6300678"/>
                </a:lnTo>
                <a:lnTo>
                  <a:pt x="2627225" y="6300468"/>
                </a:lnTo>
                <a:lnTo>
                  <a:pt x="2615650" y="6299839"/>
                </a:lnTo>
                <a:lnTo>
                  <a:pt x="2604474" y="6299000"/>
                </a:lnTo>
                <a:lnTo>
                  <a:pt x="2592898" y="6297742"/>
                </a:lnTo>
                <a:lnTo>
                  <a:pt x="2581722" y="6295644"/>
                </a:lnTo>
                <a:lnTo>
                  <a:pt x="2576133" y="6294595"/>
                </a:lnTo>
                <a:lnTo>
                  <a:pt x="2570546" y="6293547"/>
                </a:lnTo>
                <a:lnTo>
                  <a:pt x="2565356" y="6292078"/>
                </a:lnTo>
                <a:lnTo>
                  <a:pt x="2559370" y="6290610"/>
                </a:lnTo>
                <a:lnTo>
                  <a:pt x="2553382" y="6289351"/>
                </a:lnTo>
                <a:lnTo>
                  <a:pt x="2546995" y="6287883"/>
                </a:lnTo>
                <a:lnTo>
                  <a:pt x="2541407" y="6286415"/>
                </a:lnTo>
                <a:lnTo>
                  <a:pt x="2535420" y="6284737"/>
                </a:lnTo>
                <a:lnTo>
                  <a:pt x="2524244" y="6281171"/>
                </a:lnTo>
                <a:lnTo>
                  <a:pt x="2513466" y="6277185"/>
                </a:lnTo>
                <a:lnTo>
                  <a:pt x="2503488" y="6272990"/>
                </a:lnTo>
                <a:lnTo>
                  <a:pt x="2493509" y="6268585"/>
                </a:lnTo>
                <a:lnTo>
                  <a:pt x="2483930" y="6263971"/>
                </a:lnTo>
                <a:lnTo>
                  <a:pt x="2474749" y="6259146"/>
                </a:lnTo>
                <a:lnTo>
                  <a:pt x="2456388" y="6249498"/>
                </a:lnTo>
                <a:lnTo>
                  <a:pt x="2438426" y="6239639"/>
                </a:lnTo>
                <a:lnTo>
                  <a:pt x="2428448" y="6234815"/>
                </a:lnTo>
                <a:lnTo>
                  <a:pt x="2418868" y="6230410"/>
                </a:lnTo>
                <a:lnTo>
                  <a:pt x="2408890" y="6225795"/>
                </a:lnTo>
                <a:lnTo>
                  <a:pt x="2398112" y="6221810"/>
                </a:lnTo>
                <a:lnTo>
                  <a:pt x="2389730" y="6218454"/>
                </a:lnTo>
                <a:lnTo>
                  <a:pt x="2381746" y="6214679"/>
                </a:lnTo>
                <a:lnTo>
                  <a:pt x="2374962" y="6210903"/>
                </a:lnTo>
                <a:lnTo>
                  <a:pt x="2368974" y="6206498"/>
                </a:lnTo>
                <a:lnTo>
                  <a:pt x="2363386" y="6202093"/>
                </a:lnTo>
                <a:lnTo>
                  <a:pt x="2358596" y="6197688"/>
                </a:lnTo>
                <a:lnTo>
                  <a:pt x="2355003" y="6192864"/>
                </a:lnTo>
                <a:lnTo>
                  <a:pt x="2351810" y="6188040"/>
                </a:lnTo>
                <a:lnTo>
                  <a:pt x="2349416" y="6183215"/>
                </a:lnTo>
                <a:lnTo>
                  <a:pt x="2347819" y="6177971"/>
                </a:lnTo>
                <a:lnTo>
                  <a:pt x="2346622" y="6172728"/>
                </a:lnTo>
                <a:lnTo>
                  <a:pt x="2346222" y="6167484"/>
                </a:lnTo>
                <a:lnTo>
                  <a:pt x="2346222" y="6162030"/>
                </a:lnTo>
                <a:lnTo>
                  <a:pt x="2346622" y="6156366"/>
                </a:lnTo>
                <a:lnTo>
                  <a:pt x="2347420" y="6150913"/>
                </a:lnTo>
                <a:lnTo>
                  <a:pt x="2349017" y="6145250"/>
                </a:lnTo>
                <a:lnTo>
                  <a:pt x="2347021" y="6117562"/>
                </a:lnTo>
                <a:lnTo>
                  <a:pt x="2346622" y="6108123"/>
                </a:lnTo>
                <a:lnTo>
                  <a:pt x="2343428" y="6093230"/>
                </a:lnTo>
                <a:lnTo>
                  <a:pt x="2340634" y="6078547"/>
                </a:lnTo>
                <a:lnTo>
                  <a:pt x="2338240" y="6063655"/>
                </a:lnTo>
                <a:lnTo>
                  <a:pt x="2336642" y="6048972"/>
                </a:lnTo>
                <a:lnTo>
                  <a:pt x="2335046" y="6034079"/>
                </a:lnTo>
                <a:lnTo>
                  <a:pt x="2333849" y="6019396"/>
                </a:lnTo>
                <a:lnTo>
                  <a:pt x="2331853" y="5990030"/>
                </a:lnTo>
                <a:lnTo>
                  <a:pt x="2331853" y="5988143"/>
                </a:lnTo>
                <a:lnTo>
                  <a:pt x="2331853" y="5986465"/>
                </a:lnTo>
                <a:lnTo>
                  <a:pt x="2331055" y="5959616"/>
                </a:lnTo>
                <a:lnTo>
                  <a:pt x="2330656" y="5932558"/>
                </a:lnTo>
                <a:lnTo>
                  <a:pt x="2330257" y="5905919"/>
                </a:lnTo>
                <a:lnTo>
                  <a:pt x="2329458" y="5878860"/>
                </a:lnTo>
                <a:lnTo>
                  <a:pt x="2324269" y="5687773"/>
                </a:lnTo>
                <a:lnTo>
                  <a:pt x="2324269" y="5668685"/>
                </a:lnTo>
                <a:lnTo>
                  <a:pt x="2311097" y="5574086"/>
                </a:lnTo>
                <a:lnTo>
                  <a:pt x="2309101" y="5571150"/>
                </a:lnTo>
                <a:lnTo>
                  <a:pt x="2307505" y="5568003"/>
                </a:lnTo>
                <a:lnTo>
                  <a:pt x="2306307" y="5565066"/>
                </a:lnTo>
                <a:lnTo>
                  <a:pt x="2305509" y="5562130"/>
                </a:lnTo>
                <a:lnTo>
                  <a:pt x="2304711" y="5559193"/>
                </a:lnTo>
                <a:lnTo>
                  <a:pt x="2304312" y="5556257"/>
                </a:lnTo>
                <a:lnTo>
                  <a:pt x="2304312" y="5550174"/>
                </a:lnTo>
                <a:lnTo>
                  <a:pt x="2304711" y="5544301"/>
                </a:lnTo>
                <a:lnTo>
                  <a:pt x="2305509" y="5538218"/>
                </a:lnTo>
                <a:lnTo>
                  <a:pt x="2308303" y="5526262"/>
                </a:lnTo>
                <a:lnTo>
                  <a:pt x="2303513" y="5530038"/>
                </a:lnTo>
                <a:lnTo>
                  <a:pt x="2298723" y="5534023"/>
                </a:lnTo>
                <a:lnTo>
                  <a:pt x="2294732" y="5538218"/>
                </a:lnTo>
                <a:lnTo>
                  <a:pt x="2291538" y="5542203"/>
                </a:lnTo>
                <a:lnTo>
                  <a:pt x="2288345" y="5546398"/>
                </a:lnTo>
                <a:lnTo>
                  <a:pt x="2285552" y="5550384"/>
                </a:lnTo>
                <a:lnTo>
                  <a:pt x="2282757" y="5554788"/>
                </a:lnTo>
                <a:lnTo>
                  <a:pt x="2280761" y="5558984"/>
                </a:lnTo>
                <a:lnTo>
                  <a:pt x="2278766" y="5563179"/>
                </a:lnTo>
                <a:lnTo>
                  <a:pt x="2277169" y="5567374"/>
                </a:lnTo>
                <a:lnTo>
                  <a:pt x="2274774" y="5575974"/>
                </a:lnTo>
                <a:lnTo>
                  <a:pt x="2273177" y="5584574"/>
                </a:lnTo>
                <a:lnTo>
                  <a:pt x="2271980" y="5593383"/>
                </a:lnTo>
                <a:lnTo>
                  <a:pt x="2271182" y="5602193"/>
                </a:lnTo>
                <a:lnTo>
                  <a:pt x="2270783" y="5611003"/>
                </a:lnTo>
                <a:lnTo>
                  <a:pt x="2269985" y="5628622"/>
                </a:lnTo>
                <a:lnTo>
                  <a:pt x="2269585" y="5637432"/>
                </a:lnTo>
                <a:lnTo>
                  <a:pt x="2268388" y="5646242"/>
                </a:lnTo>
                <a:lnTo>
                  <a:pt x="2265993" y="5654841"/>
                </a:lnTo>
                <a:lnTo>
                  <a:pt x="2263598" y="5663442"/>
                </a:lnTo>
                <a:lnTo>
                  <a:pt x="2258409" y="5678754"/>
                </a:lnTo>
                <a:lnTo>
                  <a:pt x="2254417" y="5693856"/>
                </a:lnTo>
                <a:lnTo>
                  <a:pt x="2250426" y="5709168"/>
                </a:lnTo>
                <a:lnTo>
                  <a:pt x="2246833" y="5724271"/>
                </a:lnTo>
                <a:lnTo>
                  <a:pt x="2244040" y="5739583"/>
                </a:lnTo>
                <a:lnTo>
                  <a:pt x="2240847" y="5754895"/>
                </a:lnTo>
                <a:lnTo>
                  <a:pt x="2234859" y="5785729"/>
                </a:lnTo>
                <a:lnTo>
                  <a:pt x="2232065" y="5801041"/>
                </a:lnTo>
                <a:lnTo>
                  <a:pt x="2228872" y="5816353"/>
                </a:lnTo>
                <a:lnTo>
                  <a:pt x="2225679" y="5831665"/>
                </a:lnTo>
                <a:lnTo>
                  <a:pt x="2221687" y="5846978"/>
                </a:lnTo>
                <a:lnTo>
                  <a:pt x="2217297" y="5862080"/>
                </a:lnTo>
                <a:lnTo>
                  <a:pt x="2212107" y="5877182"/>
                </a:lnTo>
                <a:lnTo>
                  <a:pt x="2206520" y="5892495"/>
                </a:lnTo>
                <a:lnTo>
                  <a:pt x="2199335" y="5907597"/>
                </a:lnTo>
                <a:lnTo>
                  <a:pt x="2085976" y="6316620"/>
                </a:lnTo>
                <a:lnTo>
                  <a:pt x="2083581" y="6325219"/>
                </a:lnTo>
                <a:lnTo>
                  <a:pt x="2080787" y="6334029"/>
                </a:lnTo>
                <a:lnTo>
                  <a:pt x="2077194" y="6342629"/>
                </a:lnTo>
                <a:lnTo>
                  <a:pt x="2072804" y="6351229"/>
                </a:lnTo>
                <a:lnTo>
                  <a:pt x="2067615" y="6359410"/>
                </a:lnTo>
                <a:lnTo>
                  <a:pt x="2062825" y="6367800"/>
                </a:lnTo>
                <a:lnTo>
                  <a:pt x="2057237" y="6375980"/>
                </a:lnTo>
                <a:lnTo>
                  <a:pt x="2051649" y="6384370"/>
                </a:lnTo>
                <a:lnTo>
                  <a:pt x="2040073" y="6400731"/>
                </a:lnTo>
                <a:lnTo>
                  <a:pt x="2028099" y="6417092"/>
                </a:lnTo>
                <a:lnTo>
                  <a:pt x="2022910" y="6425482"/>
                </a:lnTo>
                <a:lnTo>
                  <a:pt x="2017721" y="6433663"/>
                </a:lnTo>
                <a:lnTo>
                  <a:pt x="2012931" y="6442263"/>
                </a:lnTo>
                <a:lnTo>
                  <a:pt x="2008540" y="6450653"/>
                </a:lnTo>
                <a:lnTo>
                  <a:pt x="2006145" y="6454219"/>
                </a:lnTo>
                <a:lnTo>
                  <a:pt x="2003751" y="6457575"/>
                </a:lnTo>
                <a:lnTo>
                  <a:pt x="2000158" y="6460722"/>
                </a:lnTo>
                <a:lnTo>
                  <a:pt x="1998162" y="6462190"/>
                </a:lnTo>
                <a:lnTo>
                  <a:pt x="1996167" y="6463448"/>
                </a:lnTo>
                <a:lnTo>
                  <a:pt x="1993772" y="6464706"/>
                </a:lnTo>
                <a:lnTo>
                  <a:pt x="1991377" y="6465756"/>
                </a:lnTo>
                <a:lnTo>
                  <a:pt x="1988583" y="6466595"/>
                </a:lnTo>
                <a:lnTo>
                  <a:pt x="1985789" y="6467433"/>
                </a:lnTo>
                <a:lnTo>
                  <a:pt x="1982595" y="6468063"/>
                </a:lnTo>
                <a:lnTo>
                  <a:pt x="1979402" y="6468482"/>
                </a:lnTo>
                <a:lnTo>
                  <a:pt x="1975810" y="6468692"/>
                </a:lnTo>
                <a:lnTo>
                  <a:pt x="1971419" y="6468692"/>
                </a:lnTo>
                <a:lnTo>
                  <a:pt x="1953457" y="6468482"/>
                </a:lnTo>
                <a:lnTo>
                  <a:pt x="1935096" y="6468482"/>
                </a:lnTo>
                <a:lnTo>
                  <a:pt x="1916736" y="6468692"/>
                </a:lnTo>
                <a:lnTo>
                  <a:pt x="1897976" y="6469111"/>
                </a:lnTo>
                <a:lnTo>
                  <a:pt x="1879615" y="6469531"/>
                </a:lnTo>
                <a:lnTo>
                  <a:pt x="1860855" y="6469951"/>
                </a:lnTo>
                <a:lnTo>
                  <a:pt x="1842494" y="6469951"/>
                </a:lnTo>
                <a:lnTo>
                  <a:pt x="1824133" y="6469741"/>
                </a:lnTo>
                <a:lnTo>
                  <a:pt x="1805771" y="6469111"/>
                </a:lnTo>
                <a:lnTo>
                  <a:pt x="1796990" y="6468692"/>
                </a:lnTo>
                <a:lnTo>
                  <a:pt x="1788208" y="6468063"/>
                </a:lnTo>
                <a:lnTo>
                  <a:pt x="1779427" y="6467224"/>
                </a:lnTo>
                <a:lnTo>
                  <a:pt x="1770247" y="6466175"/>
                </a:lnTo>
                <a:lnTo>
                  <a:pt x="1761465" y="6465126"/>
                </a:lnTo>
                <a:lnTo>
                  <a:pt x="1752684" y="6463658"/>
                </a:lnTo>
                <a:lnTo>
                  <a:pt x="1743903" y="6462190"/>
                </a:lnTo>
                <a:lnTo>
                  <a:pt x="1735121" y="6460302"/>
                </a:lnTo>
                <a:lnTo>
                  <a:pt x="1726740" y="6458414"/>
                </a:lnTo>
                <a:lnTo>
                  <a:pt x="1718358" y="6456107"/>
                </a:lnTo>
                <a:lnTo>
                  <a:pt x="1709576" y="6453590"/>
                </a:lnTo>
                <a:lnTo>
                  <a:pt x="1701593" y="6450653"/>
                </a:lnTo>
                <a:lnTo>
                  <a:pt x="1693610" y="6447507"/>
                </a:lnTo>
                <a:lnTo>
                  <a:pt x="1685627" y="6444151"/>
                </a:lnTo>
                <a:lnTo>
                  <a:pt x="1670459" y="6436599"/>
                </a:lnTo>
                <a:lnTo>
                  <a:pt x="1664072" y="6433453"/>
                </a:lnTo>
                <a:lnTo>
                  <a:pt x="1661279" y="6432404"/>
                </a:lnTo>
                <a:lnTo>
                  <a:pt x="1650502" y="6437858"/>
                </a:lnTo>
                <a:lnTo>
                  <a:pt x="1645312" y="6439956"/>
                </a:lnTo>
                <a:lnTo>
                  <a:pt x="1640523" y="6441633"/>
                </a:lnTo>
                <a:lnTo>
                  <a:pt x="1636531" y="6443312"/>
                </a:lnTo>
                <a:lnTo>
                  <a:pt x="1632540" y="6444360"/>
                </a:lnTo>
                <a:lnTo>
                  <a:pt x="1628948" y="6445409"/>
                </a:lnTo>
                <a:lnTo>
                  <a:pt x="1625355" y="6446038"/>
                </a:lnTo>
                <a:lnTo>
                  <a:pt x="1622561" y="6446458"/>
                </a:lnTo>
                <a:lnTo>
                  <a:pt x="1619767" y="6446668"/>
                </a:lnTo>
                <a:lnTo>
                  <a:pt x="1616973" y="6446668"/>
                </a:lnTo>
                <a:lnTo>
                  <a:pt x="1614977" y="6446458"/>
                </a:lnTo>
                <a:lnTo>
                  <a:pt x="1612583" y="6445829"/>
                </a:lnTo>
                <a:lnTo>
                  <a:pt x="1610586" y="6445199"/>
                </a:lnTo>
                <a:lnTo>
                  <a:pt x="1608990" y="6444360"/>
                </a:lnTo>
                <a:lnTo>
                  <a:pt x="1607393" y="6443312"/>
                </a:lnTo>
                <a:lnTo>
                  <a:pt x="1606196" y="6442263"/>
                </a:lnTo>
                <a:lnTo>
                  <a:pt x="1604999" y="6440794"/>
                </a:lnTo>
                <a:lnTo>
                  <a:pt x="1603402" y="6437858"/>
                </a:lnTo>
                <a:lnTo>
                  <a:pt x="1601805" y="6434292"/>
                </a:lnTo>
                <a:lnTo>
                  <a:pt x="1601007" y="6430517"/>
                </a:lnTo>
                <a:lnTo>
                  <a:pt x="1599809" y="6422126"/>
                </a:lnTo>
                <a:lnTo>
                  <a:pt x="1599011" y="6413526"/>
                </a:lnTo>
                <a:lnTo>
                  <a:pt x="1583045" y="6407234"/>
                </a:lnTo>
                <a:lnTo>
                  <a:pt x="1575062" y="6404087"/>
                </a:lnTo>
                <a:lnTo>
                  <a:pt x="1567479" y="6400731"/>
                </a:lnTo>
                <a:lnTo>
                  <a:pt x="1559895" y="6397375"/>
                </a:lnTo>
                <a:lnTo>
                  <a:pt x="1553109" y="6393809"/>
                </a:lnTo>
                <a:lnTo>
                  <a:pt x="1546323" y="6390243"/>
                </a:lnTo>
                <a:lnTo>
                  <a:pt x="1540735" y="6386468"/>
                </a:lnTo>
                <a:lnTo>
                  <a:pt x="1535945" y="6382273"/>
                </a:lnTo>
                <a:lnTo>
                  <a:pt x="1533551" y="6380175"/>
                </a:lnTo>
                <a:lnTo>
                  <a:pt x="1531555" y="6378078"/>
                </a:lnTo>
                <a:lnTo>
                  <a:pt x="1529958" y="6375980"/>
                </a:lnTo>
                <a:lnTo>
                  <a:pt x="1528361" y="6373673"/>
                </a:lnTo>
                <a:lnTo>
                  <a:pt x="1527164" y="6371365"/>
                </a:lnTo>
                <a:lnTo>
                  <a:pt x="1525967" y="6368849"/>
                </a:lnTo>
                <a:lnTo>
                  <a:pt x="1525567" y="6366331"/>
                </a:lnTo>
                <a:lnTo>
                  <a:pt x="1525168" y="6363605"/>
                </a:lnTo>
                <a:lnTo>
                  <a:pt x="1524769" y="6360878"/>
                </a:lnTo>
                <a:lnTo>
                  <a:pt x="1525168" y="6358151"/>
                </a:lnTo>
                <a:lnTo>
                  <a:pt x="1525567" y="6355424"/>
                </a:lnTo>
                <a:lnTo>
                  <a:pt x="1526366" y="6352487"/>
                </a:lnTo>
                <a:lnTo>
                  <a:pt x="1527563" y="6349341"/>
                </a:lnTo>
                <a:lnTo>
                  <a:pt x="1529159" y="6345985"/>
                </a:lnTo>
                <a:lnTo>
                  <a:pt x="1523971" y="6311795"/>
                </a:lnTo>
                <a:lnTo>
                  <a:pt x="1517983" y="6285156"/>
                </a:lnTo>
                <a:lnTo>
                  <a:pt x="1514791" y="6271732"/>
                </a:lnTo>
                <a:lnTo>
                  <a:pt x="1512395" y="6258308"/>
                </a:lnTo>
                <a:lnTo>
                  <a:pt x="1510000" y="6245093"/>
                </a:lnTo>
                <a:lnTo>
                  <a:pt x="1508404" y="6231668"/>
                </a:lnTo>
                <a:lnTo>
                  <a:pt x="1506807" y="6218244"/>
                </a:lnTo>
                <a:lnTo>
                  <a:pt x="1505610" y="6204820"/>
                </a:lnTo>
                <a:lnTo>
                  <a:pt x="1505211" y="6191396"/>
                </a:lnTo>
                <a:lnTo>
                  <a:pt x="1504812" y="6178181"/>
                </a:lnTo>
                <a:lnTo>
                  <a:pt x="1505211" y="6164757"/>
                </a:lnTo>
                <a:lnTo>
                  <a:pt x="1506408" y="6151332"/>
                </a:lnTo>
                <a:lnTo>
                  <a:pt x="1508005" y="6137908"/>
                </a:lnTo>
                <a:lnTo>
                  <a:pt x="1510399" y="6124694"/>
                </a:lnTo>
                <a:lnTo>
                  <a:pt x="1513592" y="6111269"/>
                </a:lnTo>
                <a:lnTo>
                  <a:pt x="1517983" y="6097845"/>
                </a:lnTo>
                <a:lnTo>
                  <a:pt x="1518383" y="6096167"/>
                </a:lnTo>
                <a:lnTo>
                  <a:pt x="1518383" y="6094698"/>
                </a:lnTo>
                <a:lnTo>
                  <a:pt x="1518383" y="6093021"/>
                </a:lnTo>
                <a:lnTo>
                  <a:pt x="1517983" y="6091552"/>
                </a:lnTo>
                <a:lnTo>
                  <a:pt x="1515988" y="6088406"/>
                </a:lnTo>
                <a:lnTo>
                  <a:pt x="1513992" y="6085469"/>
                </a:lnTo>
                <a:lnTo>
                  <a:pt x="1511597" y="6082742"/>
                </a:lnTo>
                <a:lnTo>
                  <a:pt x="1508803" y="6080016"/>
                </a:lnTo>
                <a:lnTo>
                  <a:pt x="1503215" y="6074562"/>
                </a:lnTo>
                <a:lnTo>
                  <a:pt x="1500820" y="6071835"/>
                </a:lnTo>
                <a:lnTo>
                  <a:pt x="1498824" y="6068899"/>
                </a:lnTo>
                <a:lnTo>
                  <a:pt x="1497228" y="6066172"/>
                </a:lnTo>
                <a:lnTo>
                  <a:pt x="1496829" y="6063445"/>
                </a:lnTo>
                <a:lnTo>
                  <a:pt x="1496829" y="6061977"/>
                </a:lnTo>
                <a:lnTo>
                  <a:pt x="1497228" y="6060508"/>
                </a:lnTo>
                <a:lnTo>
                  <a:pt x="1498026" y="6059040"/>
                </a:lnTo>
                <a:lnTo>
                  <a:pt x="1498824" y="6057572"/>
                </a:lnTo>
                <a:lnTo>
                  <a:pt x="1500022" y="6056104"/>
                </a:lnTo>
                <a:lnTo>
                  <a:pt x="1501618" y="6054635"/>
                </a:lnTo>
                <a:lnTo>
                  <a:pt x="1504013" y="6052747"/>
                </a:lnTo>
                <a:lnTo>
                  <a:pt x="1506408" y="6051279"/>
                </a:lnTo>
                <a:lnTo>
                  <a:pt x="1504812" y="6049601"/>
                </a:lnTo>
                <a:lnTo>
                  <a:pt x="1503614" y="6047923"/>
                </a:lnTo>
                <a:lnTo>
                  <a:pt x="1502815" y="6046245"/>
                </a:lnTo>
                <a:lnTo>
                  <a:pt x="1502416" y="6044567"/>
                </a:lnTo>
                <a:lnTo>
                  <a:pt x="1502017" y="6041421"/>
                </a:lnTo>
                <a:lnTo>
                  <a:pt x="1502416" y="6038274"/>
                </a:lnTo>
                <a:lnTo>
                  <a:pt x="1500022" y="6029465"/>
                </a:lnTo>
                <a:lnTo>
                  <a:pt x="1498425" y="6020865"/>
                </a:lnTo>
                <a:lnTo>
                  <a:pt x="1496829" y="6012055"/>
                </a:lnTo>
                <a:lnTo>
                  <a:pt x="1496031" y="6003245"/>
                </a:lnTo>
                <a:lnTo>
                  <a:pt x="1495231" y="5994436"/>
                </a:lnTo>
                <a:lnTo>
                  <a:pt x="1494832" y="5985836"/>
                </a:lnTo>
                <a:lnTo>
                  <a:pt x="1494832" y="5968216"/>
                </a:lnTo>
                <a:lnTo>
                  <a:pt x="1495231" y="5932977"/>
                </a:lnTo>
                <a:lnTo>
                  <a:pt x="1494832" y="5915357"/>
                </a:lnTo>
                <a:lnTo>
                  <a:pt x="1494433" y="5906758"/>
                </a:lnTo>
                <a:lnTo>
                  <a:pt x="1494034" y="5897948"/>
                </a:lnTo>
                <a:lnTo>
                  <a:pt x="1494034" y="5888299"/>
                </a:lnTo>
                <a:lnTo>
                  <a:pt x="1492837" y="5845299"/>
                </a:lnTo>
                <a:lnTo>
                  <a:pt x="1491639" y="5823905"/>
                </a:lnTo>
                <a:lnTo>
                  <a:pt x="1490841" y="5813417"/>
                </a:lnTo>
                <a:lnTo>
                  <a:pt x="1490043" y="5802719"/>
                </a:lnTo>
                <a:lnTo>
                  <a:pt x="1489644" y="5798943"/>
                </a:lnTo>
                <a:lnTo>
                  <a:pt x="1489644" y="5795378"/>
                </a:lnTo>
                <a:lnTo>
                  <a:pt x="1490043" y="5791602"/>
                </a:lnTo>
                <a:lnTo>
                  <a:pt x="1490841" y="5788456"/>
                </a:lnTo>
                <a:lnTo>
                  <a:pt x="1492039" y="5785519"/>
                </a:lnTo>
                <a:lnTo>
                  <a:pt x="1493635" y="5782792"/>
                </a:lnTo>
                <a:lnTo>
                  <a:pt x="1496031" y="5780275"/>
                </a:lnTo>
                <a:lnTo>
                  <a:pt x="1498425" y="5778178"/>
                </a:lnTo>
                <a:lnTo>
                  <a:pt x="1502017" y="5775870"/>
                </a:lnTo>
                <a:lnTo>
                  <a:pt x="1505610" y="5774192"/>
                </a:lnTo>
                <a:lnTo>
                  <a:pt x="1510000" y="5772724"/>
                </a:lnTo>
                <a:lnTo>
                  <a:pt x="1515190" y="5771676"/>
                </a:lnTo>
                <a:lnTo>
                  <a:pt x="1521176" y="5770836"/>
                </a:lnTo>
                <a:lnTo>
                  <a:pt x="1527962" y="5770207"/>
                </a:lnTo>
                <a:lnTo>
                  <a:pt x="1535147" y="5769997"/>
                </a:lnTo>
                <a:lnTo>
                  <a:pt x="1543130" y="5770207"/>
                </a:lnTo>
                <a:lnTo>
                  <a:pt x="1527164" y="5764963"/>
                </a:lnTo>
                <a:lnTo>
                  <a:pt x="1521575" y="5764753"/>
                </a:lnTo>
                <a:lnTo>
                  <a:pt x="1516387" y="5764544"/>
                </a:lnTo>
                <a:lnTo>
                  <a:pt x="1511996" y="5764124"/>
                </a:lnTo>
                <a:lnTo>
                  <a:pt x="1508005" y="5763705"/>
                </a:lnTo>
                <a:lnTo>
                  <a:pt x="1504412" y="5763076"/>
                </a:lnTo>
                <a:lnTo>
                  <a:pt x="1501219" y="5762446"/>
                </a:lnTo>
                <a:lnTo>
                  <a:pt x="1498824" y="5761607"/>
                </a:lnTo>
                <a:lnTo>
                  <a:pt x="1496430" y="5760558"/>
                </a:lnTo>
                <a:lnTo>
                  <a:pt x="1494832" y="5759510"/>
                </a:lnTo>
                <a:lnTo>
                  <a:pt x="1493236" y="5758251"/>
                </a:lnTo>
                <a:lnTo>
                  <a:pt x="1492039" y="5757202"/>
                </a:lnTo>
                <a:lnTo>
                  <a:pt x="1490841" y="5755944"/>
                </a:lnTo>
                <a:lnTo>
                  <a:pt x="1490442" y="5754685"/>
                </a:lnTo>
                <a:lnTo>
                  <a:pt x="1490043" y="5753217"/>
                </a:lnTo>
                <a:lnTo>
                  <a:pt x="1489644" y="5750490"/>
                </a:lnTo>
                <a:lnTo>
                  <a:pt x="1490043" y="5747344"/>
                </a:lnTo>
                <a:lnTo>
                  <a:pt x="1490841" y="5744407"/>
                </a:lnTo>
                <a:lnTo>
                  <a:pt x="1492837" y="5737695"/>
                </a:lnTo>
                <a:lnTo>
                  <a:pt x="1493635" y="5734759"/>
                </a:lnTo>
                <a:lnTo>
                  <a:pt x="1494034" y="5731612"/>
                </a:lnTo>
                <a:lnTo>
                  <a:pt x="1493635" y="5728885"/>
                </a:lnTo>
                <a:lnTo>
                  <a:pt x="1493236" y="5727417"/>
                </a:lnTo>
                <a:lnTo>
                  <a:pt x="1492837" y="5726159"/>
                </a:lnTo>
                <a:lnTo>
                  <a:pt x="1489644" y="5707071"/>
                </a:lnTo>
                <a:lnTo>
                  <a:pt x="1484854" y="5710007"/>
                </a:lnTo>
                <a:lnTo>
                  <a:pt x="1479665" y="5712734"/>
                </a:lnTo>
                <a:lnTo>
                  <a:pt x="1475673" y="5715671"/>
                </a:lnTo>
                <a:lnTo>
                  <a:pt x="1472081" y="5718607"/>
                </a:lnTo>
                <a:lnTo>
                  <a:pt x="1468488" y="5721544"/>
                </a:lnTo>
                <a:lnTo>
                  <a:pt x="1465295" y="5724690"/>
                </a:lnTo>
                <a:lnTo>
                  <a:pt x="1462502" y="5728046"/>
                </a:lnTo>
                <a:lnTo>
                  <a:pt x="1460106" y="5731193"/>
                </a:lnTo>
                <a:lnTo>
                  <a:pt x="1457711" y="5734339"/>
                </a:lnTo>
                <a:lnTo>
                  <a:pt x="1455716" y="5737695"/>
                </a:lnTo>
                <a:lnTo>
                  <a:pt x="1452124" y="5744407"/>
                </a:lnTo>
                <a:lnTo>
                  <a:pt x="1448930" y="5751329"/>
                </a:lnTo>
                <a:lnTo>
                  <a:pt x="1446136" y="5758041"/>
                </a:lnTo>
                <a:lnTo>
                  <a:pt x="1441745" y="5772095"/>
                </a:lnTo>
                <a:lnTo>
                  <a:pt x="1439351" y="5779017"/>
                </a:lnTo>
                <a:lnTo>
                  <a:pt x="1436557" y="5785939"/>
                </a:lnTo>
                <a:lnTo>
                  <a:pt x="1433363" y="5792651"/>
                </a:lnTo>
                <a:lnTo>
                  <a:pt x="1429372" y="5799363"/>
                </a:lnTo>
                <a:lnTo>
                  <a:pt x="1426977" y="5802509"/>
                </a:lnTo>
                <a:lnTo>
                  <a:pt x="1424183" y="5805656"/>
                </a:lnTo>
                <a:lnTo>
                  <a:pt x="1421389" y="5808802"/>
                </a:lnTo>
                <a:lnTo>
                  <a:pt x="1417797" y="5812158"/>
                </a:lnTo>
                <a:lnTo>
                  <a:pt x="1416599" y="5816143"/>
                </a:lnTo>
                <a:lnTo>
                  <a:pt x="1415002" y="5820129"/>
                </a:lnTo>
                <a:lnTo>
                  <a:pt x="1413007" y="5824114"/>
                </a:lnTo>
                <a:lnTo>
                  <a:pt x="1410612" y="5827890"/>
                </a:lnTo>
                <a:lnTo>
                  <a:pt x="1408217" y="5831875"/>
                </a:lnTo>
                <a:lnTo>
                  <a:pt x="1405423" y="5835441"/>
                </a:lnTo>
                <a:lnTo>
                  <a:pt x="1402230" y="5839007"/>
                </a:lnTo>
                <a:lnTo>
                  <a:pt x="1399037" y="5842573"/>
                </a:lnTo>
                <a:lnTo>
                  <a:pt x="1395444" y="5846139"/>
                </a:lnTo>
                <a:lnTo>
                  <a:pt x="1391852" y="5849704"/>
                </a:lnTo>
                <a:lnTo>
                  <a:pt x="1383071" y="5856417"/>
                </a:lnTo>
                <a:lnTo>
                  <a:pt x="1374289" y="5862919"/>
                </a:lnTo>
                <a:lnTo>
                  <a:pt x="1364710" y="5869422"/>
                </a:lnTo>
                <a:lnTo>
                  <a:pt x="1359520" y="5870890"/>
                </a:lnTo>
                <a:lnTo>
                  <a:pt x="1354731" y="5872148"/>
                </a:lnTo>
                <a:lnTo>
                  <a:pt x="1349143" y="5873197"/>
                </a:lnTo>
                <a:lnTo>
                  <a:pt x="1343953" y="5874036"/>
                </a:lnTo>
                <a:lnTo>
                  <a:pt x="1338765" y="5874665"/>
                </a:lnTo>
                <a:lnTo>
                  <a:pt x="1333975" y="5875295"/>
                </a:lnTo>
                <a:lnTo>
                  <a:pt x="1328786" y="5875714"/>
                </a:lnTo>
                <a:lnTo>
                  <a:pt x="1323597" y="5875924"/>
                </a:lnTo>
                <a:lnTo>
                  <a:pt x="1313219" y="5876133"/>
                </a:lnTo>
                <a:lnTo>
                  <a:pt x="1303240" y="5875924"/>
                </a:lnTo>
                <a:lnTo>
                  <a:pt x="1293262" y="5875295"/>
                </a:lnTo>
                <a:lnTo>
                  <a:pt x="1282883" y="5874665"/>
                </a:lnTo>
                <a:lnTo>
                  <a:pt x="1272904" y="5873616"/>
                </a:lnTo>
                <a:lnTo>
                  <a:pt x="1262527" y="5872358"/>
                </a:lnTo>
                <a:lnTo>
                  <a:pt x="1242170" y="5870051"/>
                </a:lnTo>
                <a:lnTo>
                  <a:pt x="1232191" y="5869002"/>
                </a:lnTo>
                <a:lnTo>
                  <a:pt x="1221814" y="5868163"/>
                </a:lnTo>
                <a:lnTo>
                  <a:pt x="1211834" y="5867533"/>
                </a:lnTo>
                <a:lnTo>
                  <a:pt x="1201456" y="5867324"/>
                </a:lnTo>
                <a:lnTo>
                  <a:pt x="1191078" y="5867953"/>
                </a:lnTo>
                <a:lnTo>
                  <a:pt x="1180302" y="5868372"/>
                </a:lnTo>
                <a:lnTo>
                  <a:pt x="1169525" y="5868372"/>
                </a:lnTo>
                <a:lnTo>
                  <a:pt x="1158747" y="5868163"/>
                </a:lnTo>
                <a:lnTo>
                  <a:pt x="1147172" y="5867533"/>
                </a:lnTo>
                <a:lnTo>
                  <a:pt x="1135996" y="5866694"/>
                </a:lnTo>
                <a:lnTo>
                  <a:pt x="1125219" y="5865646"/>
                </a:lnTo>
                <a:lnTo>
                  <a:pt x="1113643" y="5864177"/>
                </a:lnTo>
                <a:lnTo>
                  <a:pt x="1102467" y="5862290"/>
                </a:lnTo>
                <a:lnTo>
                  <a:pt x="1090892" y="5860402"/>
                </a:lnTo>
                <a:lnTo>
                  <a:pt x="1080115" y="5858304"/>
                </a:lnTo>
                <a:lnTo>
                  <a:pt x="1069337" y="5855997"/>
                </a:lnTo>
                <a:lnTo>
                  <a:pt x="1058161" y="5853480"/>
                </a:lnTo>
                <a:lnTo>
                  <a:pt x="1047384" y="5850753"/>
                </a:lnTo>
                <a:lnTo>
                  <a:pt x="1037006" y="5847817"/>
                </a:lnTo>
                <a:lnTo>
                  <a:pt x="1027028" y="5844251"/>
                </a:lnTo>
                <a:lnTo>
                  <a:pt x="1016649" y="5840894"/>
                </a:lnTo>
                <a:lnTo>
                  <a:pt x="1006670" y="5837539"/>
                </a:lnTo>
                <a:lnTo>
                  <a:pt x="997091" y="5833763"/>
                </a:lnTo>
                <a:lnTo>
                  <a:pt x="987910" y="5829987"/>
                </a:lnTo>
                <a:lnTo>
                  <a:pt x="978730" y="5825792"/>
                </a:lnTo>
                <a:lnTo>
                  <a:pt x="970348" y="5821597"/>
                </a:lnTo>
                <a:lnTo>
                  <a:pt x="962365" y="5817402"/>
                </a:lnTo>
                <a:lnTo>
                  <a:pt x="954382" y="5812997"/>
                </a:lnTo>
                <a:lnTo>
                  <a:pt x="947198" y="5808173"/>
                </a:lnTo>
                <a:lnTo>
                  <a:pt x="940412" y="5803558"/>
                </a:lnTo>
                <a:lnTo>
                  <a:pt x="934025" y="5798943"/>
                </a:lnTo>
                <a:lnTo>
                  <a:pt x="928038" y="5793909"/>
                </a:lnTo>
                <a:lnTo>
                  <a:pt x="922849" y="5789085"/>
                </a:lnTo>
                <a:lnTo>
                  <a:pt x="918458" y="5784051"/>
                </a:lnTo>
                <a:lnTo>
                  <a:pt x="914467" y="5779017"/>
                </a:lnTo>
                <a:lnTo>
                  <a:pt x="910874" y="5773773"/>
                </a:lnTo>
                <a:lnTo>
                  <a:pt x="908479" y="5772095"/>
                </a:lnTo>
                <a:lnTo>
                  <a:pt x="906883" y="5770207"/>
                </a:lnTo>
                <a:lnTo>
                  <a:pt x="906484" y="5768319"/>
                </a:lnTo>
                <a:lnTo>
                  <a:pt x="906883" y="5766222"/>
                </a:lnTo>
                <a:lnTo>
                  <a:pt x="903291" y="5763495"/>
                </a:lnTo>
                <a:lnTo>
                  <a:pt x="900097" y="5760349"/>
                </a:lnTo>
                <a:lnTo>
                  <a:pt x="897702" y="5757202"/>
                </a:lnTo>
                <a:lnTo>
                  <a:pt x="895707" y="5753846"/>
                </a:lnTo>
                <a:lnTo>
                  <a:pt x="894110" y="5750490"/>
                </a:lnTo>
                <a:lnTo>
                  <a:pt x="893311" y="5747134"/>
                </a:lnTo>
                <a:lnTo>
                  <a:pt x="891715" y="5739583"/>
                </a:lnTo>
                <a:lnTo>
                  <a:pt x="890118" y="5732032"/>
                </a:lnTo>
                <a:lnTo>
                  <a:pt x="889320" y="5727836"/>
                </a:lnTo>
                <a:lnTo>
                  <a:pt x="888123" y="5723432"/>
                </a:lnTo>
                <a:lnTo>
                  <a:pt x="886526" y="5719236"/>
                </a:lnTo>
                <a:lnTo>
                  <a:pt x="884531" y="5714832"/>
                </a:lnTo>
                <a:lnTo>
                  <a:pt x="881736" y="5710427"/>
                </a:lnTo>
                <a:lnTo>
                  <a:pt x="878543" y="5705393"/>
                </a:lnTo>
                <a:lnTo>
                  <a:pt x="873753" y="5716300"/>
                </a:lnTo>
                <a:lnTo>
                  <a:pt x="869363" y="5726998"/>
                </a:lnTo>
                <a:lnTo>
                  <a:pt x="860581" y="5747763"/>
                </a:lnTo>
                <a:lnTo>
                  <a:pt x="852598" y="5767900"/>
                </a:lnTo>
                <a:lnTo>
                  <a:pt x="845014" y="5787407"/>
                </a:lnTo>
                <a:lnTo>
                  <a:pt x="841023" y="5797056"/>
                </a:lnTo>
                <a:lnTo>
                  <a:pt x="836632" y="5806495"/>
                </a:lnTo>
                <a:lnTo>
                  <a:pt x="831843" y="5815934"/>
                </a:lnTo>
                <a:lnTo>
                  <a:pt x="826653" y="5825163"/>
                </a:lnTo>
                <a:lnTo>
                  <a:pt x="821464" y="5834182"/>
                </a:lnTo>
                <a:lnTo>
                  <a:pt x="815877" y="5843202"/>
                </a:lnTo>
                <a:lnTo>
                  <a:pt x="809490" y="5852221"/>
                </a:lnTo>
                <a:lnTo>
                  <a:pt x="802704" y="5860821"/>
                </a:lnTo>
                <a:lnTo>
                  <a:pt x="711698" y="6051489"/>
                </a:lnTo>
                <a:lnTo>
                  <a:pt x="712097" y="6051489"/>
                </a:lnTo>
                <a:lnTo>
                  <a:pt x="710501" y="6058411"/>
                </a:lnTo>
                <a:lnTo>
                  <a:pt x="708904" y="6065333"/>
                </a:lnTo>
                <a:lnTo>
                  <a:pt x="704513" y="6078967"/>
                </a:lnTo>
                <a:lnTo>
                  <a:pt x="699325" y="6092601"/>
                </a:lnTo>
                <a:lnTo>
                  <a:pt x="693337" y="6105816"/>
                </a:lnTo>
                <a:lnTo>
                  <a:pt x="686950" y="6119030"/>
                </a:lnTo>
                <a:lnTo>
                  <a:pt x="679765" y="6132245"/>
                </a:lnTo>
                <a:lnTo>
                  <a:pt x="671782" y="6145250"/>
                </a:lnTo>
                <a:lnTo>
                  <a:pt x="663002" y="6158045"/>
                </a:lnTo>
                <a:lnTo>
                  <a:pt x="654221" y="6170839"/>
                </a:lnTo>
                <a:lnTo>
                  <a:pt x="645039" y="6183635"/>
                </a:lnTo>
                <a:lnTo>
                  <a:pt x="635061" y="6196430"/>
                </a:lnTo>
                <a:lnTo>
                  <a:pt x="625082" y="6209015"/>
                </a:lnTo>
                <a:lnTo>
                  <a:pt x="604326" y="6234395"/>
                </a:lnTo>
                <a:lnTo>
                  <a:pt x="582772" y="6259356"/>
                </a:lnTo>
                <a:lnTo>
                  <a:pt x="580776" y="6261664"/>
                </a:lnTo>
                <a:lnTo>
                  <a:pt x="578381" y="6263971"/>
                </a:lnTo>
                <a:lnTo>
                  <a:pt x="575987" y="6265439"/>
                </a:lnTo>
                <a:lnTo>
                  <a:pt x="573990" y="6266698"/>
                </a:lnTo>
                <a:lnTo>
                  <a:pt x="571596" y="6267746"/>
                </a:lnTo>
                <a:lnTo>
                  <a:pt x="568403" y="6268376"/>
                </a:lnTo>
                <a:lnTo>
                  <a:pt x="566008" y="6268795"/>
                </a:lnTo>
                <a:lnTo>
                  <a:pt x="563613" y="6269005"/>
                </a:lnTo>
                <a:lnTo>
                  <a:pt x="561218" y="6269215"/>
                </a:lnTo>
                <a:lnTo>
                  <a:pt x="558424" y="6269215"/>
                </a:lnTo>
                <a:lnTo>
                  <a:pt x="553235" y="6268795"/>
                </a:lnTo>
                <a:lnTo>
                  <a:pt x="547247" y="6268376"/>
                </a:lnTo>
                <a:lnTo>
                  <a:pt x="541660" y="6268166"/>
                </a:lnTo>
                <a:lnTo>
                  <a:pt x="515316" y="6268376"/>
                </a:lnTo>
                <a:lnTo>
                  <a:pt x="489371" y="6268795"/>
                </a:lnTo>
                <a:lnTo>
                  <a:pt x="437481" y="6269635"/>
                </a:lnTo>
                <a:lnTo>
                  <a:pt x="414330" y="6270683"/>
                </a:lnTo>
                <a:lnTo>
                  <a:pt x="402356" y="6271312"/>
                </a:lnTo>
                <a:lnTo>
                  <a:pt x="390780" y="6271942"/>
                </a:lnTo>
                <a:lnTo>
                  <a:pt x="379204" y="6272151"/>
                </a:lnTo>
                <a:lnTo>
                  <a:pt x="367629" y="6272151"/>
                </a:lnTo>
                <a:lnTo>
                  <a:pt x="356852" y="6271942"/>
                </a:lnTo>
                <a:lnTo>
                  <a:pt x="346076" y="6271103"/>
                </a:lnTo>
                <a:lnTo>
                  <a:pt x="340487" y="6270683"/>
                </a:lnTo>
                <a:lnTo>
                  <a:pt x="335299" y="6269844"/>
                </a:lnTo>
                <a:lnTo>
                  <a:pt x="330109" y="6269005"/>
                </a:lnTo>
                <a:lnTo>
                  <a:pt x="325319" y="6268166"/>
                </a:lnTo>
                <a:lnTo>
                  <a:pt x="320131" y="6266908"/>
                </a:lnTo>
                <a:lnTo>
                  <a:pt x="315340" y="6265649"/>
                </a:lnTo>
                <a:lnTo>
                  <a:pt x="310950" y="6264181"/>
                </a:lnTo>
                <a:lnTo>
                  <a:pt x="306160" y="6262503"/>
                </a:lnTo>
                <a:lnTo>
                  <a:pt x="301770" y="6260405"/>
                </a:lnTo>
                <a:lnTo>
                  <a:pt x="297379" y="6258308"/>
                </a:lnTo>
                <a:lnTo>
                  <a:pt x="293388" y="6256000"/>
                </a:lnTo>
                <a:lnTo>
                  <a:pt x="289396" y="6253483"/>
                </a:lnTo>
                <a:lnTo>
                  <a:pt x="285404" y="6250756"/>
                </a:lnTo>
                <a:lnTo>
                  <a:pt x="281812" y="6247610"/>
                </a:lnTo>
                <a:lnTo>
                  <a:pt x="278220" y="6244044"/>
                </a:lnTo>
                <a:lnTo>
                  <a:pt x="274628" y="6240688"/>
                </a:lnTo>
                <a:lnTo>
                  <a:pt x="271434" y="6240688"/>
                </a:lnTo>
                <a:lnTo>
                  <a:pt x="267842" y="6241107"/>
                </a:lnTo>
                <a:lnTo>
                  <a:pt x="264649" y="6241527"/>
                </a:lnTo>
                <a:lnTo>
                  <a:pt x="261056" y="6242157"/>
                </a:lnTo>
                <a:lnTo>
                  <a:pt x="254669" y="6243625"/>
                </a:lnTo>
                <a:lnTo>
                  <a:pt x="248284" y="6245512"/>
                </a:lnTo>
                <a:lnTo>
                  <a:pt x="241498" y="6247610"/>
                </a:lnTo>
                <a:lnTo>
                  <a:pt x="235510" y="6249707"/>
                </a:lnTo>
                <a:lnTo>
                  <a:pt x="229124" y="6251805"/>
                </a:lnTo>
                <a:lnTo>
                  <a:pt x="222738" y="6253693"/>
                </a:lnTo>
                <a:lnTo>
                  <a:pt x="216351" y="6255371"/>
                </a:lnTo>
                <a:lnTo>
                  <a:pt x="209565" y="6256839"/>
                </a:lnTo>
                <a:lnTo>
                  <a:pt x="205973" y="6257259"/>
                </a:lnTo>
                <a:lnTo>
                  <a:pt x="202780" y="6257678"/>
                </a:lnTo>
                <a:lnTo>
                  <a:pt x="199188" y="6257888"/>
                </a:lnTo>
                <a:lnTo>
                  <a:pt x="195995" y="6258098"/>
                </a:lnTo>
                <a:lnTo>
                  <a:pt x="192402" y="6257888"/>
                </a:lnTo>
                <a:lnTo>
                  <a:pt x="188810" y="6257678"/>
                </a:lnTo>
                <a:lnTo>
                  <a:pt x="185218" y="6257259"/>
                </a:lnTo>
                <a:lnTo>
                  <a:pt x="181226" y="6256630"/>
                </a:lnTo>
                <a:lnTo>
                  <a:pt x="177235" y="6255791"/>
                </a:lnTo>
                <a:lnTo>
                  <a:pt x="173243" y="6254532"/>
                </a:lnTo>
                <a:lnTo>
                  <a:pt x="169251" y="6253273"/>
                </a:lnTo>
                <a:lnTo>
                  <a:pt x="165259" y="6251596"/>
                </a:lnTo>
                <a:lnTo>
                  <a:pt x="159672" y="6253693"/>
                </a:lnTo>
                <a:lnTo>
                  <a:pt x="153684" y="6255791"/>
                </a:lnTo>
                <a:lnTo>
                  <a:pt x="150891" y="6256839"/>
                </a:lnTo>
                <a:lnTo>
                  <a:pt x="148495" y="6258098"/>
                </a:lnTo>
                <a:lnTo>
                  <a:pt x="146499" y="6259356"/>
                </a:lnTo>
                <a:lnTo>
                  <a:pt x="145302" y="6260615"/>
                </a:lnTo>
                <a:lnTo>
                  <a:pt x="134126" y="6274669"/>
                </a:lnTo>
                <a:lnTo>
                  <a:pt x="124147" y="6286834"/>
                </a:lnTo>
                <a:lnTo>
                  <a:pt x="115366" y="6297532"/>
                </a:lnTo>
                <a:lnTo>
                  <a:pt x="106585" y="6306341"/>
                </a:lnTo>
                <a:lnTo>
                  <a:pt x="102593" y="6310327"/>
                </a:lnTo>
                <a:lnTo>
                  <a:pt x="98602" y="6313893"/>
                </a:lnTo>
                <a:lnTo>
                  <a:pt x="94610" y="6317459"/>
                </a:lnTo>
                <a:lnTo>
                  <a:pt x="90219" y="6320395"/>
                </a:lnTo>
                <a:lnTo>
                  <a:pt x="85828" y="6323122"/>
                </a:lnTo>
                <a:lnTo>
                  <a:pt x="81438" y="6325429"/>
                </a:lnTo>
                <a:lnTo>
                  <a:pt x="76249" y="6327527"/>
                </a:lnTo>
                <a:lnTo>
                  <a:pt x="71459" y="6329414"/>
                </a:lnTo>
                <a:lnTo>
                  <a:pt x="66270" y="6331093"/>
                </a:lnTo>
                <a:lnTo>
                  <a:pt x="61082" y="6332771"/>
                </a:lnTo>
                <a:lnTo>
                  <a:pt x="55094" y="6334029"/>
                </a:lnTo>
                <a:lnTo>
                  <a:pt x="49107" y="6334868"/>
                </a:lnTo>
                <a:lnTo>
                  <a:pt x="41922" y="6335707"/>
                </a:lnTo>
                <a:lnTo>
                  <a:pt x="34738" y="6336337"/>
                </a:lnTo>
                <a:lnTo>
                  <a:pt x="27154" y="6336966"/>
                </a:lnTo>
                <a:lnTo>
                  <a:pt x="19171" y="6337175"/>
                </a:lnTo>
                <a:lnTo>
                  <a:pt x="9990" y="6337385"/>
                </a:lnTo>
                <a:lnTo>
                  <a:pt x="810" y="6337595"/>
                </a:lnTo>
                <a:lnTo>
                  <a:pt x="0" y="6337587"/>
                </a:lnTo>
                <a:lnTo>
                  <a:pt x="0" y="111564"/>
                </a:lnTo>
                <a:lnTo>
                  <a:pt x="83" y="111364"/>
                </a:lnTo>
                <a:lnTo>
                  <a:pt x="6869" y="96196"/>
                </a:lnTo>
                <a:lnTo>
                  <a:pt x="12457" y="80629"/>
                </a:lnTo>
                <a:lnTo>
                  <a:pt x="17645" y="65062"/>
                </a:lnTo>
                <a:lnTo>
                  <a:pt x="20041" y="57478"/>
                </a:lnTo>
                <a:lnTo>
                  <a:pt x="22037" y="49096"/>
                </a:lnTo>
                <a:lnTo>
                  <a:pt x="23633" y="41512"/>
                </a:lnTo>
                <a:lnTo>
                  <a:pt x="24830" y="33529"/>
                </a:lnTo>
                <a:lnTo>
                  <a:pt x="26028" y="25147"/>
                </a:lnTo>
                <a:lnTo>
                  <a:pt x="26826" y="17164"/>
                </a:lnTo>
                <a:lnTo>
                  <a:pt x="26826" y="15168"/>
                </a:lnTo>
                <a:lnTo>
                  <a:pt x="27625" y="13172"/>
                </a:lnTo>
                <a:lnTo>
                  <a:pt x="28822" y="11575"/>
                </a:lnTo>
                <a:lnTo>
                  <a:pt x="30020" y="9580"/>
                </a:lnTo>
                <a:lnTo>
                  <a:pt x="33213" y="6387"/>
                </a:lnTo>
                <a:lnTo>
                  <a:pt x="36805" y="3991"/>
                </a:lnTo>
                <a:lnTo>
                  <a:pt x="39599" y="2794"/>
                </a:lnTo>
                <a:lnTo>
                  <a:pt x="43590" y="1597"/>
                </a:lnTo>
                <a:lnTo>
                  <a:pt x="48780" y="798"/>
                </a:lnTo>
                <a:lnTo>
                  <a:pt x="54368" y="399"/>
                </a:lnTo>
                <a:close/>
              </a:path>
            </a:pathLst>
          </a:custGeom>
          <a:solidFill>
            <a:schemeClr val="accent4"/>
          </a:solidFill>
          <a:effectLst/>
        </p:spPr>
        <p:txBody>
          <a:bodyPr wrap="square" lIns="1005840" anchor="ctr">
            <a:noAutofit/>
          </a:bodyPr>
          <a:lstStyle>
            <a:lvl1pPr marL="0" indent="0" algn="l">
              <a:buNone/>
              <a:defRPr>
                <a:solidFill>
                  <a:schemeClr val="tx1"/>
                </a:solidFill>
              </a:defRPr>
            </a:lvl1pPr>
          </a:lstStyle>
          <a:p>
            <a:r>
              <a:rPr lang="en-US" dirty="0"/>
              <a:t>Insert image</a:t>
            </a:r>
          </a:p>
        </p:txBody>
      </p:sp>
      <p:sp>
        <p:nvSpPr>
          <p:cNvPr id="2" name="Title 1">
            <a:extLst>
              <a:ext uri="{FF2B5EF4-FFF2-40B4-BE49-F238E27FC236}">
                <a16:creationId xmlns:a16="http://schemas.microsoft.com/office/drawing/2014/main" id="{5D407EF3-FF81-4A6B-BAD7-C162A3B126B0}"/>
              </a:ext>
            </a:extLst>
          </p:cNvPr>
          <p:cNvSpPr>
            <a:spLocks noGrp="1"/>
          </p:cNvSpPr>
          <p:nvPr>
            <p:ph type="title" hasCustomPrompt="1"/>
          </p:nvPr>
        </p:nvSpPr>
        <p:spPr>
          <a:xfrm>
            <a:off x="6717322" y="2647012"/>
            <a:ext cx="4950937" cy="1872028"/>
          </a:xfrm>
          <a:prstGeom prst="rect">
            <a:avLst/>
          </a:prstGeom>
        </p:spPr>
        <p:txBody>
          <a:bodyPr anchor="b"/>
          <a:lstStyle>
            <a:lvl1pPr>
              <a:defRPr sz="6000">
                <a:solidFill>
                  <a:schemeClr val="bg1"/>
                </a:solidFill>
              </a:defRPr>
            </a:lvl1pPr>
          </a:lstStyle>
          <a:p>
            <a:r>
              <a:rPr lang="en-US" dirty="0"/>
              <a:t>PRESENTATION TITLE</a:t>
            </a:r>
          </a:p>
        </p:txBody>
      </p:sp>
      <p:sp>
        <p:nvSpPr>
          <p:cNvPr id="3" name="Text Placeholder 2">
            <a:extLst>
              <a:ext uri="{FF2B5EF4-FFF2-40B4-BE49-F238E27FC236}">
                <a16:creationId xmlns:a16="http://schemas.microsoft.com/office/drawing/2014/main" id="{823F63E6-C0B4-464E-B63C-A2CFD7C12EC6}"/>
              </a:ext>
            </a:extLst>
          </p:cNvPr>
          <p:cNvSpPr>
            <a:spLocks noGrp="1"/>
          </p:cNvSpPr>
          <p:nvPr>
            <p:ph type="body" idx="1"/>
          </p:nvPr>
        </p:nvSpPr>
        <p:spPr>
          <a:xfrm>
            <a:off x="6717322" y="4546028"/>
            <a:ext cx="4950937" cy="1500187"/>
          </a:xfrm>
        </p:spPr>
        <p:txBody>
          <a:bodyPr/>
          <a:lstStyle>
            <a:lvl1pPr marL="0" indent="0">
              <a:buNone/>
              <a:defRPr sz="24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cxnSp>
        <p:nvCxnSpPr>
          <p:cNvPr id="8" name="Straight Connector 7">
            <a:extLst>
              <a:ext uri="{FF2B5EF4-FFF2-40B4-BE49-F238E27FC236}">
                <a16:creationId xmlns:a16="http://schemas.microsoft.com/office/drawing/2014/main" id="{34873227-BB2D-4756-B92B-80ADEC1A8563}"/>
              </a:ext>
            </a:extLst>
          </p:cNvPr>
          <p:cNvCxnSpPr>
            <a:cxnSpLocks/>
          </p:cNvCxnSpPr>
          <p:nvPr userDrawn="1"/>
        </p:nvCxnSpPr>
        <p:spPr>
          <a:xfrm>
            <a:off x="6644481" y="4519040"/>
            <a:ext cx="4709319"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
        <p:nvSpPr>
          <p:cNvPr id="7" name="Slide Number Placeholder 6">
            <a:extLst>
              <a:ext uri="{FF2B5EF4-FFF2-40B4-BE49-F238E27FC236}">
                <a16:creationId xmlns:a16="http://schemas.microsoft.com/office/drawing/2014/main" id="{199F2F76-158B-4940-BFEC-11EF1BD90E4A}"/>
              </a:ext>
            </a:extLst>
          </p:cNvPr>
          <p:cNvSpPr>
            <a:spLocks noGrp="1"/>
          </p:cNvSpPr>
          <p:nvPr>
            <p:ph type="sldNum" sz="quarter" idx="15"/>
          </p:nvPr>
        </p:nvSpPr>
        <p:spPr/>
        <p:txBody>
          <a:bodyPr/>
          <a:lstStyle/>
          <a:p>
            <a:fld id="{45C00377-489B-40EC-B059-26BDDD2E89B9}" type="slidenum">
              <a:rPr lang="en-US" smtClean="0"/>
              <a:pPr/>
              <a:t>‹#›</a:t>
            </a:fld>
            <a:endParaRPr lang="en-US" dirty="0"/>
          </a:p>
        </p:txBody>
      </p:sp>
    </p:spTree>
    <p:extLst>
      <p:ext uri="{BB962C8B-B14F-4D97-AF65-F5344CB8AC3E}">
        <p14:creationId xmlns:p14="http://schemas.microsoft.com/office/powerpoint/2010/main" val="4238276271"/>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Divider Slide 2">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823F63E6-C0B4-464E-B63C-A2CFD7C12EC6}"/>
              </a:ext>
            </a:extLst>
          </p:cNvPr>
          <p:cNvSpPr>
            <a:spLocks noGrp="1"/>
          </p:cNvSpPr>
          <p:nvPr>
            <p:ph type="body" idx="1"/>
          </p:nvPr>
        </p:nvSpPr>
        <p:spPr>
          <a:xfrm>
            <a:off x="6717322" y="3762986"/>
            <a:ext cx="4938058"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cxnSp>
        <p:nvCxnSpPr>
          <p:cNvPr id="8" name="Straight Connector 7">
            <a:extLst>
              <a:ext uri="{FF2B5EF4-FFF2-40B4-BE49-F238E27FC236}">
                <a16:creationId xmlns:a16="http://schemas.microsoft.com/office/drawing/2014/main" id="{34873227-BB2D-4756-B92B-80ADEC1A8563}"/>
              </a:ext>
            </a:extLst>
          </p:cNvPr>
          <p:cNvCxnSpPr>
            <a:cxnSpLocks/>
          </p:cNvCxnSpPr>
          <p:nvPr userDrawn="1"/>
        </p:nvCxnSpPr>
        <p:spPr>
          <a:xfrm>
            <a:off x="6659471" y="3735998"/>
            <a:ext cx="4709319" cy="0"/>
          </a:xfrm>
          <a:prstGeom prst="line">
            <a:avLst/>
          </a:prstGeom>
          <a:ln w="38100">
            <a:solidFill>
              <a:schemeClr val="accent4"/>
            </a:solidFill>
          </a:ln>
        </p:spPr>
        <p:style>
          <a:lnRef idx="1">
            <a:schemeClr val="accent1"/>
          </a:lnRef>
          <a:fillRef idx="0">
            <a:schemeClr val="accent1"/>
          </a:fillRef>
          <a:effectRef idx="0">
            <a:schemeClr val="accent1"/>
          </a:effectRef>
          <a:fontRef idx="minor">
            <a:schemeClr val="tx1"/>
          </a:fontRef>
        </p:style>
      </p:cxnSp>
      <p:sp>
        <p:nvSpPr>
          <p:cNvPr id="9" name="Picture Placeholder 3">
            <a:extLst>
              <a:ext uri="{FF2B5EF4-FFF2-40B4-BE49-F238E27FC236}">
                <a16:creationId xmlns:a16="http://schemas.microsoft.com/office/drawing/2014/main" id="{399E4CA7-ADDA-4FE1-8694-C9AB4ECEB40C}"/>
              </a:ext>
            </a:extLst>
          </p:cNvPr>
          <p:cNvSpPr>
            <a:spLocks noGrp="1"/>
          </p:cNvSpPr>
          <p:nvPr>
            <p:ph type="pic" sz="quarter" idx="13" hasCustomPrompt="1"/>
          </p:nvPr>
        </p:nvSpPr>
        <p:spPr>
          <a:xfrm>
            <a:off x="0" y="0"/>
            <a:ext cx="6470160" cy="6067396"/>
          </a:xfrm>
          <a:custGeom>
            <a:avLst/>
            <a:gdLst>
              <a:gd name="connsiteX0" fmla="*/ 0 w 5405070"/>
              <a:gd name="connsiteY0" fmla="*/ 0 h 5068607"/>
              <a:gd name="connsiteX1" fmla="*/ 5402164 w 5405070"/>
              <a:gd name="connsiteY1" fmla="*/ 0 h 5068607"/>
              <a:gd name="connsiteX2" fmla="*/ 5402723 w 5405070"/>
              <a:gd name="connsiteY2" fmla="*/ 134146 h 5068607"/>
              <a:gd name="connsiteX3" fmla="*/ 5403505 w 5405070"/>
              <a:gd name="connsiteY3" fmla="*/ 178731 h 5068607"/>
              <a:gd name="connsiteX4" fmla="*/ 5404288 w 5405070"/>
              <a:gd name="connsiteY4" fmla="*/ 222925 h 5068607"/>
              <a:gd name="connsiteX5" fmla="*/ 5405070 w 5405070"/>
              <a:gd name="connsiteY5" fmla="*/ 311703 h 5068607"/>
              <a:gd name="connsiteX6" fmla="*/ 5404679 w 5405070"/>
              <a:gd name="connsiteY6" fmla="*/ 400482 h 5068607"/>
              <a:gd name="connsiteX7" fmla="*/ 5403896 w 5405070"/>
              <a:gd name="connsiteY7" fmla="*/ 489261 h 5068607"/>
              <a:gd name="connsiteX8" fmla="*/ 5401550 w 5405070"/>
              <a:gd name="connsiteY8" fmla="*/ 578040 h 5068607"/>
              <a:gd name="connsiteX9" fmla="*/ 5398812 w 5405070"/>
              <a:gd name="connsiteY9" fmla="*/ 666428 h 5068607"/>
              <a:gd name="connsiteX10" fmla="*/ 5395292 w 5405070"/>
              <a:gd name="connsiteY10" fmla="*/ 754424 h 5068607"/>
              <a:gd name="connsiteX11" fmla="*/ 5391381 w 5405070"/>
              <a:gd name="connsiteY11" fmla="*/ 842812 h 5068607"/>
              <a:gd name="connsiteX12" fmla="*/ 5386688 w 5405070"/>
              <a:gd name="connsiteY12" fmla="*/ 931591 h 5068607"/>
              <a:gd name="connsiteX13" fmla="*/ 5381213 w 5405070"/>
              <a:gd name="connsiteY13" fmla="*/ 1019979 h 5068607"/>
              <a:gd name="connsiteX14" fmla="*/ 5374955 w 5405070"/>
              <a:gd name="connsiteY14" fmla="*/ 1107584 h 5068607"/>
              <a:gd name="connsiteX15" fmla="*/ 5368698 w 5405070"/>
              <a:gd name="connsiteY15" fmla="*/ 1195972 h 5068607"/>
              <a:gd name="connsiteX16" fmla="*/ 5362049 w 5405070"/>
              <a:gd name="connsiteY16" fmla="*/ 1284360 h 5068607"/>
              <a:gd name="connsiteX17" fmla="*/ 5355009 w 5405070"/>
              <a:gd name="connsiteY17" fmla="*/ 1372748 h 5068607"/>
              <a:gd name="connsiteX18" fmla="*/ 5340148 w 5405070"/>
              <a:gd name="connsiteY18" fmla="*/ 1548741 h 5068607"/>
              <a:gd name="connsiteX19" fmla="*/ 5336237 w 5405070"/>
              <a:gd name="connsiteY19" fmla="*/ 1595281 h 5068607"/>
              <a:gd name="connsiteX20" fmla="*/ 5332717 w 5405070"/>
              <a:gd name="connsiteY20" fmla="*/ 1641431 h 5068607"/>
              <a:gd name="connsiteX21" fmla="*/ 5325286 w 5405070"/>
              <a:gd name="connsiteY21" fmla="*/ 1734121 h 5068607"/>
              <a:gd name="connsiteX22" fmla="*/ 5326851 w 5405070"/>
              <a:gd name="connsiteY22" fmla="*/ 1751720 h 5068607"/>
              <a:gd name="connsiteX23" fmla="*/ 5328024 w 5405070"/>
              <a:gd name="connsiteY23" fmla="*/ 1768537 h 5068607"/>
              <a:gd name="connsiteX24" fmla="*/ 5328806 w 5405070"/>
              <a:gd name="connsiteY24" fmla="*/ 1785745 h 5068607"/>
              <a:gd name="connsiteX25" fmla="*/ 5328415 w 5405070"/>
              <a:gd name="connsiteY25" fmla="*/ 1802562 h 5068607"/>
              <a:gd name="connsiteX26" fmla="*/ 5328024 w 5405070"/>
              <a:gd name="connsiteY26" fmla="*/ 1810384 h 5068607"/>
              <a:gd name="connsiteX27" fmla="*/ 5327242 w 5405070"/>
              <a:gd name="connsiteY27" fmla="*/ 1818988 h 5068607"/>
              <a:gd name="connsiteX28" fmla="*/ 5325677 w 5405070"/>
              <a:gd name="connsiteY28" fmla="*/ 1827201 h 5068607"/>
              <a:gd name="connsiteX29" fmla="*/ 5324113 w 5405070"/>
              <a:gd name="connsiteY29" fmla="*/ 1835414 h 5068607"/>
              <a:gd name="connsiteX30" fmla="*/ 5322157 w 5405070"/>
              <a:gd name="connsiteY30" fmla="*/ 1843628 h 5068607"/>
              <a:gd name="connsiteX31" fmla="*/ 5319811 w 5405070"/>
              <a:gd name="connsiteY31" fmla="*/ 1851449 h 5068607"/>
              <a:gd name="connsiteX32" fmla="*/ 5317073 w 5405070"/>
              <a:gd name="connsiteY32" fmla="*/ 1859662 h 5068607"/>
              <a:gd name="connsiteX33" fmla="*/ 5313553 w 5405070"/>
              <a:gd name="connsiteY33" fmla="*/ 1867093 h 5068607"/>
              <a:gd name="connsiteX34" fmla="*/ 5308860 w 5405070"/>
              <a:gd name="connsiteY34" fmla="*/ 1926149 h 5068607"/>
              <a:gd name="connsiteX35" fmla="*/ 5304949 w 5405070"/>
              <a:gd name="connsiteY35" fmla="*/ 1985204 h 5068607"/>
              <a:gd name="connsiteX36" fmla="*/ 5301820 w 5405070"/>
              <a:gd name="connsiteY36" fmla="*/ 2044260 h 5068607"/>
              <a:gd name="connsiteX37" fmla="*/ 5298692 w 5405070"/>
              <a:gd name="connsiteY37" fmla="*/ 2102924 h 5068607"/>
              <a:gd name="connsiteX38" fmla="*/ 5293216 w 5405070"/>
              <a:gd name="connsiteY38" fmla="*/ 2221426 h 5068607"/>
              <a:gd name="connsiteX39" fmla="*/ 5288132 w 5405070"/>
              <a:gd name="connsiteY39" fmla="*/ 2339538 h 5068607"/>
              <a:gd name="connsiteX40" fmla="*/ 5282657 w 5405070"/>
              <a:gd name="connsiteY40" fmla="*/ 2457649 h 5068607"/>
              <a:gd name="connsiteX41" fmla="*/ 5279528 w 5405070"/>
              <a:gd name="connsiteY41" fmla="*/ 2517095 h 5068607"/>
              <a:gd name="connsiteX42" fmla="*/ 5276008 w 5405070"/>
              <a:gd name="connsiteY42" fmla="*/ 2575760 h 5068607"/>
              <a:gd name="connsiteX43" fmla="*/ 5272097 w 5405070"/>
              <a:gd name="connsiteY43" fmla="*/ 2634815 h 5068607"/>
              <a:gd name="connsiteX44" fmla="*/ 5267404 w 5405070"/>
              <a:gd name="connsiteY44" fmla="*/ 2693480 h 5068607"/>
              <a:gd name="connsiteX45" fmla="*/ 5261929 w 5405070"/>
              <a:gd name="connsiteY45" fmla="*/ 2752535 h 5068607"/>
              <a:gd name="connsiteX46" fmla="*/ 5255671 w 5405070"/>
              <a:gd name="connsiteY46" fmla="*/ 2811200 h 5068607"/>
              <a:gd name="connsiteX47" fmla="*/ 5254498 w 5405070"/>
              <a:gd name="connsiteY47" fmla="*/ 2842096 h 5068607"/>
              <a:gd name="connsiteX48" fmla="*/ 5253324 w 5405070"/>
              <a:gd name="connsiteY48" fmla="*/ 2872602 h 5068607"/>
              <a:gd name="connsiteX49" fmla="*/ 5251760 w 5405070"/>
              <a:gd name="connsiteY49" fmla="*/ 2903498 h 5068607"/>
              <a:gd name="connsiteX50" fmla="*/ 5249413 w 5405070"/>
              <a:gd name="connsiteY50" fmla="*/ 2934395 h 5068607"/>
              <a:gd name="connsiteX51" fmla="*/ 5247458 w 5405070"/>
              <a:gd name="connsiteY51" fmla="*/ 2964509 h 5068607"/>
              <a:gd name="connsiteX52" fmla="*/ 5244720 w 5405070"/>
              <a:gd name="connsiteY52" fmla="*/ 2995406 h 5068607"/>
              <a:gd name="connsiteX53" fmla="*/ 5241983 w 5405070"/>
              <a:gd name="connsiteY53" fmla="*/ 3025911 h 5068607"/>
              <a:gd name="connsiteX54" fmla="*/ 5238854 w 5405070"/>
              <a:gd name="connsiteY54" fmla="*/ 3056026 h 5068607"/>
              <a:gd name="connsiteX55" fmla="*/ 5235334 w 5405070"/>
              <a:gd name="connsiteY55" fmla="*/ 3086531 h 5068607"/>
              <a:gd name="connsiteX56" fmla="*/ 5231814 w 5405070"/>
              <a:gd name="connsiteY56" fmla="*/ 3116646 h 5068607"/>
              <a:gd name="connsiteX57" fmla="*/ 5227121 w 5405070"/>
              <a:gd name="connsiteY57" fmla="*/ 3147151 h 5068607"/>
              <a:gd name="connsiteX58" fmla="*/ 5222819 w 5405070"/>
              <a:gd name="connsiteY58" fmla="*/ 3177266 h 5068607"/>
              <a:gd name="connsiteX59" fmla="*/ 5218517 w 5405070"/>
              <a:gd name="connsiteY59" fmla="*/ 3207380 h 5068607"/>
              <a:gd name="connsiteX60" fmla="*/ 5213042 w 5405070"/>
              <a:gd name="connsiteY60" fmla="*/ 3237495 h 5068607"/>
              <a:gd name="connsiteX61" fmla="*/ 5207566 w 5405070"/>
              <a:gd name="connsiteY61" fmla="*/ 3267609 h 5068607"/>
              <a:gd name="connsiteX62" fmla="*/ 5201700 w 5405070"/>
              <a:gd name="connsiteY62" fmla="*/ 3297332 h 5068607"/>
              <a:gd name="connsiteX63" fmla="*/ 5204046 w 5405070"/>
              <a:gd name="connsiteY63" fmla="*/ 3314541 h 5068607"/>
              <a:gd name="connsiteX64" fmla="*/ 5205611 w 5405070"/>
              <a:gd name="connsiteY64" fmla="*/ 3332531 h 5068607"/>
              <a:gd name="connsiteX65" fmla="*/ 5206393 w 5405070"/>
              <a:gd name="connsiteY65" fmla="*/ 3350130 h 5068607"/>
              <a:gd name="connsiteX66" fmla="*/ 5206393 w 5405070"/>
              <a:gd name="connsiteY66" fmla="*/ 3367338 h 5068607"/>
              <a:gd name="connsiteX67" fmla="*/ 5205611 w 5405070"/>
              <a:gd name="connsiteY67" fmla="*/ 3384547 h 5068607"/>
              <a:gd name="connsiteX68" fmla="*/ 5204046 w 5405070"/>
              <a:gd name="connsiteY68" fmla="*/ 3402146 h 5068607"/>
              <a:gd name="connsiteX69" fmla="*/ 5201309 w 5405070"/>
              <a:gd name="connsiteY69" fmla="*/ 3419354 h 5068607"/>
              <a:gd name="connsiteX70" fmla="*/ 5197789 w 5405070"/>
              <a:gd name="connsiteY70" fmla="*/ 3436953 h 5068607"/>
              <a:gd name="connsiteX71" fmla="*/ 5198962 w 5405070"/>
              <a:gd name="connsiteY71" fmla="*/ 3449468 h 5068607"/>
              <a:gd name="connsiteX72" fmla="*/ 5199745 w 5405070"/>
              <a:gd name="connsiteY72" fmla="*/ 3462375 h 5068607"/>
              <a:gd name="connsiteX73" fmla="*/ 5200135 w 5405070"/>
              <a:gd name="connsiteY73" fmla="*/ 3474890 h 5068607"/>
              <a:gd name="connsiteX74" fmla="*/ 5200135 w 5405070"/>
              <a:gd name="connsiteY74" fmla="*/ 3487796 h 5068607"/>
              <a:gd name="connsiteX75" fmla="*/ 5199745 w 5405070"/>
              <a:gd name="connsiteY75" fmla="*/ 3500311 h 5068607"/>
              <a:gd name="connsiteX76" fmla="*/ 5199353 w 5405070"/>
              <a:gd name="connsiteY76" fmla="*/ 3512826 h 5068607"/>
              <a:gd name="connsiteX77" fmla="*/ 5198962 w 5405070"/>
              <a:gd name="connsiteY77" fmla="*/ 3525341 h 5068607"/>
              <a:gd name="connsiteX78" fmla="*/ 5197398 w 5405070"/>
              <a:gd name="connsiteY78" fmla="*/ 3537856 h 5068607"/>
              <a:gd name="connsiteX79" fmla="*/ 5196224 w 5405070"/>
              <a:gd name="connsiteY79" fmla="*/ 3549980 h 5068607"/>
              <a:gd name="connsiteX80" fmla="*/ 5194660 w 5405070"/>
              <a:gd name="connsiteY80" fmla="*/ 3562104 h 5068607"/>
              <a:gd name="connsiteX81" fmla="*/ 5190749 w 5405070"/>
              <a:gd name="connsiteY81" fmla="*/ 3586743 h 5068607"/>
              <a:gd name="connsiteX82" fmla="*/ 5185665 w 5405070"/>
              <a:gd name="connsiteY82" fmla="*/ 3611382 h 5068607"/>
              <a:gd name="connsiteX83" fmla="*/ 5180189 w 5405070"/>
              <a:gd name="connsiteY83" fmla="*/ 3635630 h 5068607"/>
              <a:gd name="connsiteX84" fmla="*/ 5158288 w 5405070"/>
              <a:gd name="connsiteY84" fmla="*/ 3647363 h 5068607"/>
              <a:gd name="connsiteX85" fmla="*/ 5162590 w 5405070"/>
              <a:gd name="connsiteY85" fmla="*/ 3646581 h 5068607"/>
              <a:gd name="connsiteX86" fmla="*/ 5167675 w 5405070"/>
              <a:gd name="connsiteY86" fmla="*/ 3644234 h 5068607"/>
              <a:gd name="connsiteX87" fmla="*/ 5173541 w 5405070"/>
              <a:gd name="connsiteY87" fmla="*/ 3640715 h 5068607"/>
              <a:gd name="connsiteX88" fmla="*/ 5180189 w 5405070"/>
              <a:gd name="connsiteY88" fmla="*/ 3635630 h 5068607"/>
              <a:gd name="connsiteX89" fmla="*/ 5177452 w 5405070"/>
              <a:gd name="connsiteY89" fmla="*/ 3651274 h 5068607"/>
              <a:gd name="connsiteX90" fmla="*/ 5174714 w 5405070"/>
              <a:gd name="connsiteY90" fmla="*/ 3666918 h 5068607"/>
              <a:gd name="connsiteX91" fmla="*/ 5171585 w 5405070"/>
              <a:gd name="connsiteY91" fmla="*/ 3681780 h 5068607"/>
              <a:gd name="connsiteX92" fmla="*/ 5168457 w 5405070"/>
              <a:gd name="connsiteY92" fmla="*/ 3695859 h 5068607"/>
              <a:gd name="connsiteX93" fmla="*/ 5164937 w 5405070"/>
              <a:gd name="connsiteY93" fmla="*/ 3709939 h 5068607"/>
              <a:gd name="connsiteX94" fmla="*/ 5161417 w 5405070"/>
              <a:gd name="connsiteY94" fmla="*/ 3722845 h 5068607"/>
              <a:gd name="connsiteX95" fmla="*/ 5157115 w 5405070"/>
              <a:gd name="connsiteY95" fmla="*/ 3735751 h 5068607"/>
              <a:gd name="connsiteX96" fmla="*/ 5152813 w 5405070"/>
              <a:gd name="connsiteY96" fmla="*/ 3747875 h 5068607"/>
              <a:gd name="connsiteX97" fmla="*/ 5148511 w 5405070"/>
              <a:gd name="connsiteY97" fmla="*/ 3759217 h 5068607"/>
              <a:gd name="connsiteX98" fmla="*/ 5143426 w 5405070"/>
              <a:gd name="connsiteY98" fmla="*/ 3770559 h 5068607"/>
              <a:gd name="connsiteX99" fmla="*/ 5138733 w 5405070"/>
              <a:gd name="connsiteY99" fmla="*/ 3781118 h 5068607"/>
              <a:gd name="connsiteX100" fmla="*/ 5133258 w 5405070"/>
              <a:gd name="connsiteY100" fmla="*/ 3791287 h 5068607"/>
              <a:gd name="connsiteX101" fmla="*/ 5127391 w 5405070"/>
              <a:gd name="connsiteY101" fmla="*/ 3801064 h 5068607"/>
              <a:gd name="connsiteX102" fmla="*/ 5121525 w 5405070"/>
              <a:gd name="connsiteY102" fmla="*/ 3810059 h 5068607"/>
              <a:gd name="connsiteX103" fmla="*/ 5115267 w 5405070"/>
              <a:gd name="connsiteY103" fmla="*/ 3818663 h 5068607"/>
              <a:gd name="connsiteX104" fmla="*/ 5109010 w 5405070"/>
              <a:gd name="connsiteY104" fmla="*/ 3827267 h 5068607"/>
              <a:gd name="connsiteX105" fmla="*/ 5102361 w 5405070"/>
              <a:gd name="connsiteY105" fmla="*/ 3834698 h 5068607"/>
              <a:gd name="connsiteX106" fmla="*/ 5095322 w 5405070"/>
              <a:gd name="connsiteY106" fmla="*/ 3841738 h 5068607"/>
              <a:gd name="connsiteX107" fmla="*/ 5087891 w 5405070"/>
              <a:gd name="connsiteY107" fmla="*/ 3847996 h 5068607"/>
              <a:gd name="connsiteX108" fmla="*/ 5080069 w 5405070"/>
              <a:gd name="connsiteY108" fmla="*/ 3854253 h 5068607"/>
              <a:gd name="connsiteX109" fmla="*/ 5072247 w 5405070"/>
              <a:gd name="connsiteY109" fmla="*/ 3859728 h 5068607"/>
              <a:gd name="connsiteX110" fmla="*/ 5064034 w 5405070"/>
              <a:gd name="connsiteY110" fmla="*/ 3864813 h 5068607"/>
              <a:gd name="connsiteX111" fmla="*/ 5055430 w 5405070"/>
              <a:gd name="connsiteY111" fmla="*/ 3869506 h 5068607"/>
              <a:gd name="connsiteX112" fmla="*/ 5046826 w 5405070"/>
              <a:gd name="connsiteY112" fmla="*/ 3873417 h 5068607"/>
              <a:gd name="connsiteX113" fmla="*/ 5037439 w 5405070"/>
              <a:gd name="connsiteY113" fmla="*/ 3876937 h 5068607"/>
              <a:gd name="connsiteX114" fmla="*/ 5028053 w 5405070"/>
              <a:gd name="connsiteY114" fmla="*/ 3880065 h 5068607"/>
              <a:gd name="connsiteX115" fmla="*/ 5018276 w 5405070"/>
              <a:gd name="connsiteY115" fmla="*/ 3882803 h 5068607"/>
              <a:gd name="connsiteX116" fmla="*/ 5008498 w 5405070"/>
              <a:gd name="connsiteY116" fmla="*/ 3885150 h 5068607"/>
              <a:gd name="connsiteX117" fmla="*/ 4997547 w 5405070"/>
              <a:gd name="connsiteY117" fmla="*/ 3886714 h 5068607"/>
              <a:gd name="connsiteX118" fmla="*/ 4986988 w 5405070"/>
              <a:gd name="connsiteY118" fmla="*/ 3887887 h 5068607"/>
              <a:gd name="connsiteX119" fmla="*/ 4975647 w 5405070"/>
              <a:gd name="connsiteY119" fmla="*/ 3888670 h 5068607"/>
              <a:gd name="connsiteX120" fmla="*/ 4964695 w 5405070"/>
              <a:gd name="connsiteY120" fmla="*/ 3888670 h 5068607"/>
              <a:gd name="connsiteX121" fmla="*/ 4958047 w 5405070"/>
              <a:gd name="connsiteY121" fmla="*/ 3888670 h 5068607"/>
              <a:gd name="connsiteX122" fmla="*/ 4951789 w 5405070"/>
              <a:gd name="connsiteY122" fmla="*/ 3889061 h 5068607"/>
              <a:gd name="connsiteX123" fmla="*/ 4945532 w 5405070"/>
              <a:gd name="connsiteY123" fmla="*/ 3889843 h 5068607"/>
              <a:gd name="connsiteX124" fmla="*/ 4939274 w 5405070"/>
              <a:gd name="connsiteY124" fmla="*/ 3891407 h 5068607"/>
              <a:gd name="connsiteX125" fmla="*/ 4927151 w 5405070"/>
              <a:gd name="connsiteY125" fmla="*/ 3894536 h 5068607"/>
              <a:gd name="connsiteX126" fmla="*/ 4915026 w 5405070"/>
              <a:gd name="connsiteY126" fmla="*/ 3898056 h 5068607"/>
              <a:gd name="connsiteX127" fmla="*/ 4891560 w 5405070"/>
              <a:gd name="connsiteY127" fmla="*/ 3905878 h 5068607"/>
              <a:gd name="connsiteX128" fmla="*/ 4879436 w 5405070"/>
              <a:gd name="connsiteY128" fmla="*/ 3910180 h 5068607"/>
              <a:gd name="connsiteX129" fmla="*/ 4867312 w 5405070"/>
              <a:gd name="connsiteY129" fmla="*/ 3913309 h 5068607"/>
              <a:gd name="connsiteX130" fmla="*/ 4849322 w 5405070"/>
              <a:gd name="connsiteY130" fmla="*/ 4068183 h 5068607"/>
              <a:gd name="connsiteX131" fmla="*/ 4849322 w 5405070"/>
              <a:gd name="connsiteY131" fmla="*/ 4094777 h 5068607"/>
              <a:gd name="connsiteX132" fmla="*/ 4849322 w 5405070"/>
              <a:gd name="connsiteY132" fmla="*/ 4120981 h 5068607"/>
              <a:gd name="connsiteX133" fmla="*/ 4849713 w 5405070"/>
              <a:gd name="connsiteY133" fmla="*/ 4173779 h 5068607"/>
              <a:gd name="connsiteX134" fmla="*/ 4850104 w 5405070"/>
              <a:gd name="connsiteY134" fmla="*/ 4226186 h 5068607"/>
              <a:gd name="connsiteX135" fmla="*/ 4850104 w 5405070"/>
              <a:gd name="connsiteY135" fmla="*/ 4252389 h 5068607"/>
              <a:gd name="connsiteX136" fmla="*/ 4850104 w 5405070"/>
              <a:gd name="connsiteY136" fmla="*/ 4278984 h 5068607"/>
              <a:gd name="connsiteX137" fmla="*/ 4849713 w 5405070"/>
              <a:gd name="connsiteY137" fmla="*/ 4305187 h 5068607"/>
              <a:gd name="connsiteX138" fmla="*/ 4848149 w 5405070"/>
              <a:gd name="connsiteY138" fmla="*/ 4331391 h 5068607"/>
              <a:gd name="connsiteX139" fmla="*/ 4846975 w 5405070"/>
              <a:gd name="connsiteY139" fmla="*/ 4357594 h 5068607"/>
              <a:gd name="connsiteX140" fmla="*/ 4844629 w 5405070"/>
              <a:gd name="connsiteY140" fmla="*/ 4383797 h 5068607"/>
              <a:gd name="connsiteX141" fmla="*/ 4841892 w 5405070"/>
              <a:gd name="connsiteY141" fmla="*/ 4410001 h 5068607"/>
              <a:gd name="connsiteX142" fmla="*/ 4838371 w 5405070"/>
              <a:gd name="connsiteY142" fmla="*/ 4435813 h 5068607"/>
              <a:gd name="connsiteX143" fmla="*/ 4834069 w 5405070"/>
              <a:gd name="connsiteY143" fmla="*/ 4461626 h 5068607"/>
              <a:gd name="connsiteX144" fmla="*/ 4828594 w 5405070"/>
              <a:gd name="connsiteY144" fmla="*/ 4487438 h 5068607"/>
              <a:gd name="connsiteX145" fmla="*/ 4829376 w 5405070"/>
              <a:gd name="connsiteY145" fmla="*/ 4503473 h 5068607"/>
              <a:gd name="connsiteX146" fmla="*/ 4829376 w 5405070"/>
              <a:gd name="connsiteY146" fmla="*/ 4519117 h 5068607"/>
              <a:gd name="connsiteX147" fmla="*/ 4829376 w 5405070"/>
              <a:gd name="connsiteY147" fmla="*/ 4534761 h 5068607"/>
              <a:gd name="connsiteX148" fmla="*/ 4828985 w 5405070"/>
              <a:gd name="connsiteY148" fmla="*/ 4550404 h 5068607"/>
              <a:gd name="connsiteX149" fmla="*/ 4828203 w 5405070"/>
              <a:gd name="connsiteY149" fmla="*/ 4566048 h 5068607"/>
              <a:gd name="connsiteX150" fmla="*/ 4827029 w 5405070"/>
              <a:gd name="connsiteY150" fmla="*/ 4581692 h 5068607"/>
              <a:gd name="connsiteX151" fmla="*/ 4823901 w 5405070"/>
              <a:gd name="connsiteY151" fmla="*/ 4612980 h 5068607"/>
              <a:gd name="connsiteX152" fmla="*/ 4819990 w 5405070"/>
              <a:gd name="connsiteY152" fmla="*/ 4643485 h 5068607"/>
              <a:gd name="connsiteX153" fmla="*/ 4816079 w 5405070"/>
              <a:gd name="connsiteY153" fmla="*/ 4674382 h 5068607"/>
              <a:gd name="connsiteX154" fmla="*/ 4811777 w 5405070"/>
              <a:gd name="connsiteY154" fmla="*/ 4705279 h 5068607"/>
              <a:gd name="connsiteX155" fmla="*/ 4808257 w 5405070"/>
              <a:gd name="connsiteY155" fmla="*/ 4735784 h 5068607"/>
              <a:gd name="connsiteX156" fmla="*/ 4809430 w 5405070"/>
              <a:gd name="connsiteY156" fmla="*/ 4743215 h 5068607"/>
              <a:gd name="connsiteX157" fmla="*/ 4810212 w 5405070"/>
              <a:gd name="connsiteY157" fmla="*/ 4750255 h 5068607"/>
              <a:gd name="connsiteX158" fmla="*/ 4810212 w 5405070"/>
              <a:gd name="connsiteY158" fmla="*/ 4756903 h 5068607"/>
              <a:gd name="connsiteX159" fmla="*/ 4810212 w 5405070"/>
              <a:gd name="connsiteY159" fmla="*/ 4763552 h 5068607"/>
              <a:gd name="connsiteX160" fmla="*/ 4809822 w 5405070"/>
              <a:gd name="connsiteY160" fmla="*/ 4769809 h 5068607"/>
              <a:gd name="connsiteX161" fmla="*/ 4809039 w 5405070"/>
              <a:gd name="connsiteY161" fmla="*/ 4776458 h 5068607"/>
              <a:gd name="connsiteX162" fmla="*/ 4807866 w 5405070"/>
              <a:gd name="connsiteY162" fmla="*/ 4782716 h 5068607"/>
              <a:gd name="connsiteX163" fmla="*/ 4805910 w 5405070"/>
              <a:gd name="connsiteY163" fmla="*/ 4788973 h 5068607"/>
              <a:gd name="connsiteX164" fmla="*/ 4802782 w 5405070"/>
              <a:gd name="connsiteY164" fmla="*/ 4801097 h 5068607"/>
              <a:gd name="connsiteX165" fmla="*/ 4798871 w 5405070"/>
              <a:gd name="connsiteY165" fmla="*/ 4813221 h 5068607"/>
              <a:gd name="connsiteX166" fmla="*/ 4794568 w 5405070"/>
              <a:gd name="connsiteY166" fmla="*/ 4825736 h 5068607"/>
              <a:gd name="connsiteX167" fmla="*/ 4791440 w 5405070"/>
              <a:gd name="connsiteY167" fmla="*/ 4837469 h 5068607"/>
              <a:gd name="connsiteX168" fmla="*/ 4789094 w 5405070"/>
              <a:gd name="connsiteY168" fmla="*/ 4853504 h 5068607"/>
              <a:gd name="connsiteX169" fmla="*/ 4786355 w 5405070"/>
              <a:gd name="connsiteY169" fmla="*/ 4868757 h 5068607"/>
              <a:gd name="connsiteX170" fmla="*/ 4783227 w 5405070"/>
              <a:gd name="connsiteY170" fmla="*/ 4883227 h 5068607"/>
              <a:gd name="connsiteX171" fmla="*/ 4779707 w 5405070"/>
              <a:gd name="connsiteY171" fmla="*/ 4897307 h 5068607"/>
              <a:gd name="connsiteX172" fmla="*/ 4775014 w 5405070"/>
              <a:gd name="connsiteY172" fmla="*/ 4910995 h 5068607"/>
              <a:gd name="connsiteX173" fmla="*/ 4770712 w 5405070"/>
              <a:gd name="connsiteY173" fmla="*/ 4924292 h 5068607"/>
              <a:gd name="connsiteX174" fmla="*/ 4765628 w 5405070"/>
              <a:gd name="connsiteY174" fmla="*/ 4936416 h 5068607"/>
              <a:gd name="connsiteX175" fmla="*/ 4760934 w 5405070"/>
              <a:gd name="connsiteY175" fmla="*/ 4948540 h 5068607"/>
              <a:gd name="connsiteX176" fmla="*/ 4755068 w 5405070"/>
              <a:gd name="connsiteY176" fmla="*/ 4960273 h 5068607"/>
              <a:gd name="connsiteX177" fmla="*/ 4748810 w 5405070"/>
              <a:gd name="connsiteY177" fmla="*/ 4971224 h 5068607"/>
              <a:gd name="connsiteX178" fmla="*/ 4742553 w 5405070"/>
              <a:gd name="connsiteY178" fmla="*/ 4981784 h 5068607"/>
              <a:gd name="connsiteX179" fmla="*/ 4735513 w 5405070"/>
              <a:gd name="connsiteY179" fmla="*/ 4991561 h 5068607"/>
              <a:gd name="connsiteX180" fmla="*/ 4728473 w 5405070"/>
              <a:gd name="connsiteY180" fmla="*/ 5000947 h 5068607"/>
              <a:gd name="connsiteX181" fmla="*/ 4720651 w 5405070"/>
              <a:gd name="connsiteY181" fmla="*/ 5009551 h 5068607"/>
              <a:gd name="connsiteX182" fmla="*/ 4713220 w 5405070"/>
              <a:gd name="connsiteY182" fmla="*/ 5017764 h 5068607"/>
              <a:gd name="connsiteX183" fmla="*/ 4704616 w 5405070"/>
              <a:gd name="connsiteY183" fmla="*/ 5025195 h 5068607"/>
              <a:gd name="connsiteX184" fmla="*/ 4696012 w 5405070"/>
              <a:gd name="connsiteY184" fmla="*/ 5032626 h 5068607"/>
              <a:gd name="connsiteX185" fmla="*/ 4687408 w 5405070"/>
              <a:gd name="connsiteY185" fmla="*/ 5038884 h 5068607"/>
              <a:gd name="connsiteX186" fmla="*/ 4678022 w 5405070"/>
              <a:gd name="connsiteY186" fmla="*/ 5044359 h 5068607"/>
              <a:gd name="connsiteX187" fmla="*/ 4668635 w 5405070"/>
              <a:gd name="connsiteY187" fmla="*/ 5049834 h 5068607"/>
              <a:gd name="connsiteX188" fmla="*/ 4658858 w 5405070"/>
              <a:gd name="connsiteY188" fmla="*/ 5054528 h 5068607"/>
              <a:gd name="connsiteX189" fmla="*/ 4648299 w 5405070"/>
              <a:gd name="connsiteY189" fmla="*/ 5058438 h 5068607"/>
              <a:gd name="connsiteX190" fmla="*/ 4638130 w 5405070"/>
              <a:gd name="connsiteY190" fmla="*/ 5061567 h 5068607"/>
              <a:gd name="connsiteX191" fmla="*/ 4627570 w 5405070"/>
              <a:gd name="connsiteY191" fmla="*/ 5064305 h 5068607"/>
              <a:gd name="connsiteX192" fmla="*/ 4616229 w 5405070"/>
              <a:gd name="connsiteY192" fmla="*/ 5066260 h 5068607"/>
              <a:gd name="connsiteX193" fmla="*/ 4604887 w 5405070"/>
              <a:gd name="connsiteY193" fmla="*/ 5067825 h 5068607"/>
              <a:gd name="connsiteX194" fmla="*/ 4593545 w 5405070"/>
              <a:gd name="connsiteY194" fmla="*/ 5068607 h 5068607"/>
              <a:gd name="connsiteX195" fmla="*/ 4581421 w 5405070"/>
              <a:gd name="connsiteY195" fmla="*/ 5068607 h 5068607"/>
              <a:gd name="connsiteX196" fmla="*/ 4569688 w 5405070"/>
              <a:gd name="connsiteY196" fmla="*/ 5068216 h 5068607"/>
              <a:gd name="connsiteX197" fmla="*/ 4557173 w 5405070"/>
              <a:gd name="connsiteY197" fmla="*/ 5066652 h 5068607"/>
              <a:gd name="connsiteX198" fmla="*/ 4544658 w 5405070"/>
              <a:gd name="connsiteY198" fmla="*/ 5065087 h 5068607"/>
              <a:gd name="connsiteX199" fmla="*/ 4532143 w 5405070"/>
              <a:gd name="connsiteY199" fmla="*/ 5062349 h 5068607"/>
              <a:gd name="connsiteX200" fmla="*/ 4495380 w 5405070"/>
              <a:gd name="connsiteY200" fmla="*/ 5061176 h 5068607"/>
              <a:gd name="connsiteX201" fmla="*/ 4459008 w 5405070"/>
              <a:gd name="connsiteY201" fmla="*/ 5059221 h 5068607"/>
              <a:gd name="connsiteX202" fmla="*/ 4440626 w 5405070"/>
              <a:gd name="connsiteY202" fmla="*/ 5058830 h 5068607"/>
              <a:gd name="connsiteX203" fmla="*/ 4422245 w 5405070"/>
              <a:gd name="connsiteY203" fmla="*/ 5058830 h 5068607"/>
              <a:gd name="connsiteX204" fmla="*/ 4404646 w 5405070"/>
              <a:gd name="connsiteY204" fmla="*/ 5058830 h 5068607"/>
              <a:gd name="connsiteX205" fmla="*/ 4386264 w 5405070"/>
              <a:gd name="connsiteY205" fmla="*/ 5060003 h 5068607"/>
              <a:gd name="connsiteX206" fmla="*/ 4380007 w 5405070"/>
              <a:gd name="connsiteY206" fmla="*/ 5060394 h 5068607"/>
              <a:gd name="connsiteX207" fmla="*/ 4374141 w 5405070"/>
              <a:gd name="connsiteY207" fmla="*/ 5060394 h 5068607"/>
              <a:gd name="connsiteX208" fmla="*/ 4368274 w 5405070"/>
              <a:gd name="connsiteY208" fmla="*/ 5060394 h 5068607"/>
              <a:gd name="connsiteX209" fmla="*/ 4363189 w 5405070"/>
              <a:gd name="connsiteY209" fmla="*/ 5060003 h 5068607"/>
              <a:gd name="connsiteX210" fmla="*/ 4358106 w 5405070"/>
              <a:gd name="connsiteY210" fmla="*/ 5059221 h 5068607"/>
              <a:gd name="connsiteX211" fmla="*/ 4353412 w 5405070"/>
              <a:gd name="connsiteY211" fmla="*/ 5058047 h 5068607"/>
              <a:gd name="connsiteX212" fmla="*/ 4348719 w 5405070"/>
              <a:gd name="connsiteY212" fmla="*/ 5056483 h 5068607"/>
              <a:gd name="connsiteX213" fmla="*/ 4344417 w 5405070"/>
              <a:gd name="connsiteY213" fmla="*/ 5055310 h 5068607"/>
              <a:gd name="connsiteX214" fmla="*/ 4340506 w 5405070"/>
              <a:gd name="connsiteY214" fmla="*/ 5052963 h 5068607"/>
              <a:gd name="connsiteX215" fmla="*/ 4336595 w 5405070"/>
              <a:gd name="connsiteY215" fmla="*/ 5050617 h 5068607"/>
              <a:gd name="connsiteX216" fmla="*/ 4333075 w 5405070"/>
              <a:gd name="connsiteY216" fmla="*/ 5048661 h 5068607"/>
              <a:gd name="connsiteX217" fmla="*/ 4329555 w 5405070"/>
              <a:gd name="connsiteY217" fmla="*/ 5045923 h 5068607"/>
              <a:gd name="connsiteX218" fmla="*/ 4326817 w 5405070"/>
              <a:gd name="connsiteY218" fmla="*/ 5042795 h 5068607"/>
              <a:gd name="connsiteX219" fmla="*/ 4323689 w 5405070"/>
              <a:gd name="connsiteY219" fmla="*/ 5039666 h 5068607"/>
              <a:gd name="connsiteX220" fmla="*/ 4321733 w 5405070"/>
              <a:gd name="connsiteY220" fmla="*/ 5036146 h 5068607"/>
              <a:gd name="connsiteX221" fmla="*/ 4319387 w 5405070"/>
              <a:gd name="connsiteY221" fmla="*/ 5032235 h 5068607"/>
              <a:gd name="connsiteX222" fmla="*/ 4317040 w 5405070"/>
              <a:gd name="connsiteY222" fmla="*/ 5027933 h 5068607"/>
              <a:gd name="connsiteX223" fmla="*/ 4315476 w 5405070"/>
              <a:gd name="connsiteY223" fmla="*/ 5024022 h 5068607"/>
              <a:gd name="connsiteX224" fmla="*/ 4313520 w 5405070"/>
              <a:gd name="connsiteY224" fmla="*/ 5019720 h 5068607"/>
              <a:gd name="connsiteX225" fmla="*/ 4312347 w 5405070"/>
              <a:gd name="connsiteY225" fmla="*/ 5014636 h 5068607"/>
              <a:gd name="connsiteX226" fmla="*/ 4309610 w 5405070"/>
              <a:gd name="connsiteY226" fmla="*/ 5004467 h 5068607"/>
              <a:gd name="connsiteX227" fmla="*/ 4308045 w 5405070"/>
              <a:gd name="connsiteY227" fmla="*/ 4993125 h 5068607"/>
              <a:gd name="connsiteX228" fmla="*/ 4307263 w 5405070"/>
              <a:gd name="connsiteY228" fmla="*/ 4981393 h 5068607"/>
              <a:gd name="connsiteX229" fmla="*/ 4307263 w 5405070"/>
              <a:gd name="connsiteY229" fmla="*/ 4968095 h 5068607"/>
              <a:gd name="connsiteX230" fmla="*/ 4307654 w 5405070"/>
              <a:gd name="connsiteY230" fmla="*/ 4954407 h 5068607"/>
              <a:gd name="connsiteX231" fmla="*/ 4309218 w 5405070"/>
              <a:gd name="connsiteY231" fmla="*/ 4940327 h 5068607"/>
              <a:gd name="connsiteX232" fmla="*/ 4302960 w 5405070"/>
              <a:gd name="connsiteY232" fmla="*/ 4935243 h 5068607"/>
              <a:gd name="connsiteX233" fmla="*/ 4297485 w 5405070"/>
              <a:gd name="connsiteY233" fmla="*/ 4929768 h 5068607"/>
              <a:gd name="connsiteX234" fmla="*/ 4292792 w 5405070"/>
              <a:gd name="connsiteY234" fmla="*/ 4924684 h 5068607"/>
              <a:gd name="connsiteX235" fmla="*/ 4288099 w 5405070"/>
              <a:gd name="connsiteY235" fmla="*/ 4918817 h 5068607"/>
              <a:gd name="connsiteX236" fmla="*/ 4284579 w 5405070"/>
              <a:gd name="connsiteY236" fmla="*/ 4912951 h 5068607"/>
              <a:gd name="connsiteX237" fmla="*/ 4281059 w 5405070"/>
              <a:gd name="connsiteY237" fmla="*/ 4907084 h 5068607"/>
              <a:gd name="connsiteX238" fmla="*/ 4278321 w 5405070"/>
              <a:gd name="connsiteY238" fmla="*/ 4900827 h 5068607"/>
              <a:gd name="connsiteX239" fmla="*/ 4275584 w 5405070"/>
              <a:gd name="connsiteY239" fmla="*/ 4894569 h 5068607"/>
              <a:gd name="connsiteX240" fmla="*/ 4273628 w 5405070"/>
              <a:gd name="connsiteY240" fmla="*/ 4887921 h 5068607"/>
              <a:gd name="connsiteX241" fmla="*/ 4272064 w 5405070"/>
              <a:gd name="connsiteY241" fmla="*/ 4881272 h 5068607"/>
              <a:gd name="connsiteX242" fmla="*/ 4270891 w 5405070"/>
              <a:gd name="connsiteY242" fmla="*/ 4874623 h 5068607"/>
              <a:gd name="connsiteX243" fmla="*/ 4269326 w 5405070"/>
              <a:gd name="connsiteY243" fmla="*/ 4867975 h 5068607"/>
              <a:gd name="connsiteX244" fmla="*/ 4268153 w 5405070"/>
              <a:gd name="connsiteY244" fmla="*/ 4853504 h 5068607"/>
              <a:gd name="connsiteX245" fmla="*/ 4267762 w 5405070"/>
              <a:gd name="connsiteY245" fmla="*/ 4839425 h 5068607"/>
              <a:gd name="connsiteX246" fmla="*/ 4267762 w 5405070"/>
              <a:gd name="connsiteY246" fmla="*/ 4824563 h 5068607"/>
              <a:gd name="connsiteX247" fmla="*/ 4268153 w 5405070"/>
              <a:gd name="connsiteY247" fmla="*/ 4810092 h 5068607"/>
              <a:gd name="connsiteX248" fmla="*/ 4268935 w 5405070"/>
              <a:gd name="connsiteY248" fmla="*/ 4779978 h 5068607"/>
              <a:gd name="connsiteX249" fmla="*/ 4269326 w 5405070"/>
              <a:gd name="connsiteY249" fmla="*/ 4765507 h 5068607"/>
              <a:gd name="connsiteX250" fmla="*/ 4268545 w 5405070"/>
              <a:gd name="connsiteY250" fmla="*/ 4751037 h 5068607"/>
              <a:gd name="connsiteX251" fmla="*/ 4267371 w 5405070"/>
              <a:gd name="connsiteY251" fmla="*/ 4736957 h 5068607"/>
              <a:gd name="connsiteX252" fmla="*/ 4266197 w 5405070"/>
              <a:gd name="connsiteY252" fmla="*/ 4730309 h 5068607"/>
              <a:gd name="connsiteX253" fmla="*/ 4265024 w 5405070"/>
              <a:gd name="connsiteY253" fmla="*/ 4722878 h 5068607"/>
              <a:gd name="connsiteX254" fmla="*/ 4263460 w 5405070"/>
              <a:gd name="connsiteY254" fmla="*/ 4717011 h 5068607"/>
              <a:gd name="connsiteX255" fmla="*/ 4262678 w 5405070"/>
              <a:gd name="connsiteY255" fmla="*/ 4711145 h 5068607"/>
              <a:gd name="connsiteX256" fmla="*/ 4262286 w 5405070"/>
              <a:gd name="connsiteY256" fmla="*/ 4704105 h 5068607"/>
              <a:gd name="connsiteX257" fmla="*/ 4262286 w 5405070"/>
              <a:gd name="connsiteY257" fmla="*/ 4697457 h 5068607"/>
              <a:gd name="connsiteX258" fmla="*/ 4262678 w 5405070"/>
              <a:gd name="connsiteY258" fmla="*/ 4684159 h 5068607"/>
              <a:gd name="connsiteX259" fmla="*/ 4264242 w 5405070"/>
              <a:gd name="connsiteY259" fmla="*/ 4670471 h 5068607"/>
              <a:gd name="connsiteX260" fmla="*/ 4267762 w 5405070"/>
              <a:gd name="connsiteY260" fmla="*/ 4642312 h 5068607"/>
              <a:gd name="connsiteX261" fmla="*/ 4269326 w 5405070"/>
              <a:gd name="connsiteY261" fmla="*/ 4628624 h 5068607"/>
              <a:gd name="connsiteX262" fmla="*/ 4270891 w 5405070"/>
              <a:gd name="connsiteY262" fmla="*/ 4614544 h 5068607"/>
              <a:gd name="connsiteX263" fmla="*/ 4263460 w 5405070"/>
              <a:gd name="connsiteY263" fmla="*/ 4593425 h 5068607"/>
              <a:gd name="connsiteX264" fmla="*/ 4255638 w 5405070"/>
              <a:gd name="connsiteY264" fmla="*/ 4571915 h 5068607"/>
              <a:gd name="connsiteX265" fmla="*/ 4253683 w 5405070"/>
              <a:gd name="connsiteY265" fmla="*/ 4566048 h 5068607"/>
              <a:gd name="connsiteX266" fmla="*/ 4252900 w 5405070"/>
              <a:gd name="connsiteY266" fmla="*/ 4559400 h 5068607"/>
              <a:gd name="connsiteX267" fmla="*/ 4252510 w 5405070"/>
              <a:gd name="connsiteY267" fmla="*/ 4552751 h 5068607"/>
              <a:gd name="connsiteX268" fmla="*/ 4252118 w 5405070"/>
              <a:gd name="connsiteY268" fmla="*/ 4545320 h 5068607"/>
              <a:gd name="connsiteX269" fmla="*/ 4252900 w 5405070"/>
              <a:gd name="connsiteY269" fmla="*/ 4530850 h 5068607"/>
              <a:gd name="connsiteX270" fmla="*/ 4253291 w 5405070"/>
              <a:gd name="connsiteY270" fmla="*/ 4516379 h 5068607"/>
              <a:gd name="connsiteX271" fmla="*/ 4253291 w 5405070"/>
              <a:gd name="connsiteY271" fmla="*/ 4509730 h 5068607"/>
              <a:gd name="connsiteX272" fmla="*/ 4252900 w 5405070"/>
              <a:gd name="connsiteY272" fmla="*/ 4503082 h 5068607"/>
              <a:gd name="connsiteX273" fmla="*/ 4252118 w 5405070"/>
              <a:gd name="connsiteY273" fmla="*/ 4497215 h 5068607"/>
              <a:gd name="connsiteX274" fmla="*/ 4250162 w 5405070"/>
              <a:gd name="connsiteY274" fmla="*/ 4492131 h 5068607"/>
              <a:gd name="connsiteX275" fmla="*/ 4248989 w 5405070"/>
              <a:gd name="connsiteY275" fmla="*/ 4489393 h 5068607"/>
              <a:gd name="connsiteX276" fmla="*/ 4247425 w 5405070"/>
              <a:gd name="connsiteY276" fmla="*/ 4487047 h 5068607"/>
              <a:gd name="connsiteX277" fmla="*/ 4246252 w 5405070"/>
              <a:gd name="connsiteY277" fmla="*/ 4484700 h 5068607"/>
              <a:gd name="connsiteX278" fmla="*/ 4243905 w 5405070"/>
              <a:gd name="connsiteY278" fmla="*/ 4483136 h 5068607"/>
              <a:gd name="connsiteX279" fmla="*/ 4242341 w 5405070"/>
              <a:gd name="connsiteY279" fmla="*/ 4481572 h 5068607"/>
              <a:gd name="connsiteX280" fmla="*/ 4239603 w 5405070"/>
              <a:gd name="connsiteY280" fmla="*/ 4480007 h 5068607"/>
              <a:gd name="connsiteX281" fmla="*/ 4236865 w 5405070"/>
              <a:gd name="connsiteY281" fmla="*/ 4479225 h 5068607"/>
              <a:gd name="connsiteX282" fmla="*/ 4233736 w 5405070"/>
              <a:gd name="connsiteY282" fmla="*/ 4478052 h 5068607"/>
              <a:gd name="connsiteX283" fmla="*/ 4230217 w 5405070"/>
              <a:gd name="connsiteY283" fmla="*/ 4477661 h 5068607"/>
              <a:gd name="connsiteX284" fmla="*/ 4227088 w 5405070"/>
              <a:gd name="connsiteY284" fmla="*/ 4477269 h 5068607"/>
              <a:gd name="connsiteX285" fmla="*/ 4224350 w 5405070"/>
              <a:gd name="connsiteY285" fmla="*/ 4477661 h 5068607"/>
              <a:gd name="connsiteX286" fmla="*/ 4221221 w 5405070"/>
              <a:gd name="connsiteY286" fmla="*/ 4478052 h 5068607"/>
              <a:gd name="connsiteX287" fmla="*/ 4218875 w 5405070"/>
              <a:gd name="connsiteY287" fmla="*/ 4479225 h 5068607"/>
              <a:gd name="connsiteX288" fmla="*/ 4216919 w 5405070"/>
              <a:gd name="connsiteY288" fmla="*/ 4480398 h 5068607"/>
              <a:gd name="connsiteX289" fmla="*/ 4214573 w 5405070"/>
              <a:gd name="connsiteY289" fmla="*/ 4482354 h 5068607"/>
              <a:gd name="connsiteX290" fmla="*/ 4212226 w 5405070"/>
              <a:gd name="connsiteY290" fmla="*/ 4483918 h 5068607"/>
              <a:gd name="connsiteX291" fmla="*/ 4208706 w 5405070"/>
              <a:gd name="connsiteY291" fmla="*/ 4488611 h 5068607"/>
              <a:gd name="connsiteX292" fmla="*/ 4205578 w 5405070"/>
              <a:gd name="connsiteY292" fmla="*/ 4493696 h 5068607"/>
              <a:gd name="connsiteX293" fmla="*/ 4202840 w 5405070"/>
              <a:gd name="connsiteY293" fmla="*/ 4499953 h 5068607"/>
              <a:gd name="connsiteX294" fmla="*/ 4200493 w 5405070"/>
              <a:gd name="connsiteY294" fmla="*/ 4506602 h 5068607"/>
              <a:gd name="connsiteX295" fmla="*/ 4195800 w 5405070"/>
              <a:gd name="connsiteY295" fmla="*/ 4521463 h 5068607"/>
              <a:gd name="connsiteX296" fmla="*/ 4191498 w 5405070"/>
              <a:gd name="connsiteY296" fmla="*/ 4536325 h 5068607"/>
              <a:gd name="connsiteX297" fmla="*/ 4189151 w 5405070"/>
              <a:gd name="connsiteY297" fmla="*/ 4542974 h 5068607"/>
              <a:gd name="connsiteX298" fmla="*/ 4186414 w 5405070"/>
              <a:gd name="connsiteY298" fmla="*/ 4549622 h 5068607"/>
              <a:gd name="connsiteX299" fmla="*/ 4183285 w 5405070"/>
              <a:gd name="connsiteY299" fmla="*/ 4555489 h 5068607"/>
              <a:gd name="connsiteX300" fmla="*/ 4179374 w 5405070"/>
              <a:gd name="connsiteY300" fmla="*/ 4560573 h 5068607"/>
              <a:gd name="connsiteX301" fmla="*/ 4179765 w 5405070"/>
              <a:gd name="connsiteY301" fmla="*/ 4575044 h 5068607"/>
              <a:gd name="connsiteX302" fmla="*/ 4180547 w 5405070"/>
              <a:gd name="connsiteY302" fmla="*/ 4589514 h 5068607"/>
              <a:gd name="connsiteX303" fmla="*/ 4180547 w 5405070"/>
              <a:gd name="connsiteY303" fmla="*/ 4596945 h 5068607"/>
              <a:gd name="connsiteX304" fmla="*/ 4180547 w 5405070"/>
              <a:gd name="connsiteY304" fmla="*/ 4603985 h 5068607"/>
              <a:gd name="connsiteX305" fmla="*/ 4180156 w 5405070"/>
              <a:gd name="connsiteY305" fmla="*/ 4610242 h 5068607"/>
              <a:gd name="connsiteX306" fmla="*/ 4179374 w 5405070"/>
              <a:gd name="connsiteY306" fmla="*/ 4616500 h 5068607"/>
              <a:gd name="connsiteX307" fmla="*/ 4177419 w 5405070"/>
              <a:gd name="connsiteY307" fmla="*/ 4621584 h 5068607"/>
              <a:gd name="connsiteX308" fmla="*/ 4175463 w 5405070"/>
              <a:gd name="connsiteY308" fmla="*/ 4626277 h 5068607"/>
              <a:gd name="connsiteX309" fmla="*/ 4173899 w 5405070"/>
              <a:gd name="connsiteY309" fmla="*/ 4628624 h 5068607"/>
              <a:gd name="connsiteX310" fmla="*/ 4172334 w 5405070"/>
              <a:gd name="connsiteY310" fmla="*/ 4630188 h 5068607"/>
              <a:gd name="connsiteX311" fmla="*/ 4170379 w 5405070"/>
              <a:gd name="connsiteY311" fmla="*/ 4632144 h 5068607"/>
              <a:gd name="connsiteX312" fmla="*/ 4168032 w 5405070"/>
              <a:gd name="connsiteY312" fmla="*/ 4633317 h 5068607"/>
              <a:gd name="connsiteX313" fmla="*/ 4166077 w 5405070"/>
              <a:gd name="connsiteY313" fmla="*/ 4634881 h 5068607"/>
              <a:gd name="connsiteX314" fmla="*/ 4163339 w 5405070"/>
              <a:gd name="connsiteY314" fmla="*/ 4635663 h 5068607"/>
              <a:gd name="connsiteX315" fmla="*/ 4160210 w 5405070"/>
              <a:gd name="connsiteY315" fmla="*/ 4636055 h 5068607"/>
              <a:gd name="connsiteX316" fmla="*/ 4157082 w 5405070"/>
              <a:gd name="connsiteY316" fmla="*/ 4636446 h 5068607"/>
              <a:gd name="connsiteX317" fmla="*/ 4153562 w 5405070"/>
              <a:gd name="connsiteY317" fmla="*/ 4636446 h 5068607"/>
              <a:gd name="connsiteX318" fmla="*/ 4149651 w 5405070"/>
              <a:gd name="connsiteY318" fmla="*/ 4636446 h 5068607"/>
              <a:gd name="connsiteX319" fmla="*/ 4144958 w 5405070"/>
              <a:gd name="connsiteY319" fmla="*/ 4636055 h 5068607"/>
              <a:gd name="connsiteX320" fmla="*/ 4140656 w 5405070"/>
              <a:gd name="connsiteY320" fmla="*/ 4634881 h 5068607"/>
              <a:gd name="connsiteX321" fmla="*/ 4137136 w 5405070"/>
              <a:gd name="connsiteY321" fmla="*/ 4636446 h 5068607"/>
              <a:gd name="connsiteX322" fmla="*/ 4133225 w 5405070"/>
              <a:gd name="connsiteY322" fmla="*/ 4638010 h 5068607"/>
              <a:gd name="connsiteX323" fmla="*/ 4129705 w 5405070"/>
              <a:gd name="connsiteY323" fmla="*/ 4638792 h 5068607"/>
              <a:gd name="connsiteX324" fmla="*/ 4125794 w 5405070"/>
              <a:gd name="connsiteY324" fmla="*/ 4639183 h 5068607"/>
              <a:gd name="connsiteX325" fmla="*/ 4116408 w 5405070"/>
              <a:gd name="connsiteY325" fmla="*/ 4643094 h 5068607"/>
              <a:gd name="connsiteX326" fmla="*/ 4106630 w 5405070"/>
              <a:gd name="connsiteY326" fmla="*/ 4647005 h 5068607"/>
              <a:gd name="connsiteX327" fmla="*/ 4096853 w 5405070"/>
              <a:gd name="connsiteY327" fmla="*/ 4650916 h 5068607"/>
              <a:gd name="connsiteX328" fmla="*/ 4087466 w 5405070"/>
              <a:gd name="connsiteY328" fmla="*/ 4654045 h 5068607"/>
              <a:gd name="connsiteX329" fmla="*/ 4077689 w 5405070"/>
              <a:gd name="connsiteY329" fmla="*/ 4657174 h 5068607"/>
              <a:gd name="connsiteX330" fmla="*/ 4068303 w 5405070"/>
              <a:gd name="connsiteY330" fmla="*/ 4659129 h 5068607"/>
              <a:gd name="connsiteX331" fmla="*/ 4058525 w 5405070"/>
              <a:gd name="connsiteY331" fmla="*/ 4661476 h 5068607"/>
              <a:gd name="connsiteX332" fmla="*/ 4048748 w 5405070"/>
              <a:gd name="connsiteY332" fmla="*/ 4663431 h 5068607"/>
              <a:gd name="connsiteX333" fmla="*/ 4039362 w 5405070"/>
              <a:gd name="connsiteY333" fmla="*/ 4664605 h 5068607"/>
              <a:gd name="connsiteX334" fmla="*/ 4029584 w 5405070"/>
              <a:gd name="connsiteY334" fmla="*/ 4665387 h 5068607"/>
              <a:gd name="connsiteX335" fmla="*/ 4010029 w 5405070"/>
              <a:gd name="connsiteY335" fmla="*/ 4667342 h 5068607"/>
              <a:gd name="connsiteX336" fmla="*/ 3990866 w 5405070"/>
              <a:gd name="connsiteY336" fmla="*/ 4667733 h 5068607"/>
              <a:gd name="connsiteX337" fmla="*/ 3970920 w 5405070"/>
              <a:gd name="connsiteY337" fmla="*/ 4667342 h 5068607"/>
              <a:gd name="connsiteX338" fmla="*/ 3951756 w 5405070"/>
              <a:gd name="connsiteY338" fmla="*/ 4666560 h 5068607"/>
              <a:gd name="connsiteX339" fmla="*/ 3932201 w 5405070"/>
              <a:gd name="connsiteY339" fmla="*/ 4664605 h 5068607"/>
              <a:gd name="connsiteX340" fmla="*/ 3912646 w 5405070"/>
              <a:gd name="connsiteY340" fmla="*/ 4662649 h 5068607"/>
              <a:gd name="connsiteX341" fmla="*/ 3893483 w 5405070"/>
              <a:gd name="connsiteY341" fmla="*/ 4661085 h 5068607"/>
              <a:gd name="connsiteX342" fmla="*/ 3854373 w 5405070"/>
              <a:gd name="connsiteY342" fmla="*/ 4656392 h 5068607"/>
              <a:gd name="connsiteX343" fmla="*/ 3835209 w 5405070"/>
              <a:gd name="connsiteY343" fmla="*/ 4654827 h 5068607"/>
              <a:gd name="connsiteX344" fmla="*/ 3815655 w 5405070"/>
              <a:gd name="connsiteY344" fmla="*/ 4653263 h 5068607"/>
              <a:gd name="connsiteX345" fmla="*/ 3811744 w 5405070"/>
              <a:gd name="connsiteY345" fmla="*/ 4652872 h 5068607"/>
              <a:gd name="connsiteX346" fmla="*/ 3808224 w 5405070"/>
              <a:gd name="connsiteY346" fmla="*/ 4652089 h 5068607"/>
              <a:gd name="connsiteX347" fmla="*/ 3804704 w 5405070"/>
              <a:gd name="connsiteY347" fmla="*/ 4650916 h 5068607"/>
              <a:gd name="connsiteX348" fmla="*/ 3801184 w 5405070"/>
              <a:gd name="connsiteY348" fmla="*/ 4649352 h 5068607"/>
              <a:gd name="connsiteX349" fmla="*/ 3798055 w 5405070"/>
              <a:gd name="connsiteY349" fmla="*/ 4647787 h 5068607"/>
              <a:gd name="connsiteX350" fmla="*/ 3795318 w 5405070"/>
              <a:gd name="connsiteY350" fmla="*/ 4645441 h 5068607"/>
              <a:gd name="connsiteX351" fmla="*/ 3792189 w 5405070"/>
              <a:gd name="connsiteY351" fmla="*/ 4643094 h 5068607"/>
              <a:gd name="connsiteX352" fmla="*/ 3789451 w 5405070"/>
              <a:gd name="connsiteY352" fmla="*/ 4640357 h 5068607"/>
              <a:gd name="connsiteX353" fmla="*/ 3784758 w 5405070"/>
              <a:gd name="connsiteY353" fmla="*/ 4634881 h 5068607"/>
              <a:gd name="connsiteX354" fmla="*/ 3780847 w 5405070"/>
              <a:gd name="connsiteY354" fmla="*/ 4627450 h 5068607"/>
              <a:gd name="connsiteX355" fmla="*/ 3776545 w 5405070"/>
              <a:gd name="connsiteY355" fmla="*/ 4620020 h 5068607"/>
              <a:gd name="connsiteX356" fmla="*/ 3773416 w 5405070"/>
              <a:gd name="connsiteY356" fmla="*/ 4611807 h 5068607"/>
              <a:gd name="connsiteX357" fmla="*/ 3770678 w 5405070"/>
              <a:gd name="connsiteY357" fmla="*/ 4603202 h 5068607"/>
              <a:gd name="connsiteX358" fmla="*/ 3768332 w 5405070"/>
              <a:gd name="connsiteY358" fmla="*/ 4593816 h 5068607"/>
              <a:gd name="connsiteX359" fmla="*/ 3765985 w 5405070"/>
              <a:gd name="connsiteY359" fmla="*/ 4584430 h 5068607"/>
              <a:gd name="connsiteX360" fmla="*/ 3764030 w 5405070"/>
              <a:gd name="connsiteY360" fmla="*/ 4575044 h 5068607"/>
              <a:gd name="connsiteX361" fmla="*/ 3761683 w 5405070"/>
              <a:gd name="connsiteY361" fmla="*/ 4555489 h 5068607"/>
              <a:gd name="connsiteX362" fmla="*/ 3759728 w 5405070"/>
              <a:gd name="connsiteY362" fmla="*/ 4537107 h 5068607"/>
              <a:gd name="connsiteX363" fmla="*/ 3757381 w 5405070"/>
              <a:gd name="connsiteY363" fmla="*/ 4506211 h 5068607"/>
              <a:gd name="connsiteX364" fmla="*/ 3755817 w 5405070"/>
              <a:gd name="connsiteY364" fmla="*/ 4475314 h 5068607"/>
              <a:gd name="connsiteX365" fmla="*/ 3754252 w 5405070"/>
              <a:gd name="connsiteY365" fmla="*/ 4444808 h 5068607"/>
              <a:gd name="connsiteX366" fmla="*/ 3753470 w 5405070"/>
              <a:gd name="connsiteY366" fmla="*/ 4413912 h 5068607"/>
              <a:gd name="connsiteX367" fmla="*/ 3752297 w 5405070"/>
              <a:gd name="connsiteY367" fmla="*/ 4352119 h 5068607"/>
              <a:gd name="connsiteX368" fmla="*/ 3750733 w 5405070"/>
              <a:gd name="connsiteY368" fmla="*/ 4290325 h 5068607"/>
              <a:gd name="connsiteX369" fmla="*/ 3745257 w 5405070"/>
              <a:gd name="connsiteY369" fmla="*/ 4261775 h 5068607"/>
              <a:gd name="connsiteX370" fmla="*/ 3740173 w 5405070"/>
              <a:gd name="connsiteY370" fmla="*/ 4233616 h 5068607"/>
              <a:gd name="connsiteX371" fmla="*/ 3734307 w 5405070"/>
              <a:gd name="connsiteY371" fmla="*/ 4205066 h 5068607"/>
              <a:gd name="connsiteX372" fmla="*/ 3731960 w 5405070"/>
              <a:gd name="connsiteY372" fmla="*/ 4190987 h 5068607"/>
              <a:gd name="connsiteX373" fmla="*/ 3730004 w 5405070"/>
              <a:gd name="connsiteY373" fmla="*/ 4176908 h 5068607"/>
              <a:gd name="connsiteX374" fmla="*/ 3727658 w 5405070"/>
              <a:gd name="connsiteY374" fmla="*/ 4162437 h 5068607"/>
              <a:gd name="connsiteX375" fmla="*/ 3726093 w 5405070"/>
              <a:gd name="connsiteY375" fmla="*/ 4148358 h 5068607"/>
              <a:gd name="connsiteX376" fmla="*/ 3725311 w 5405070"/>
              <a:gd name="connsiteY376" fmla="*/ 4133887 h 5068607"/>
              <a:gd name="connsiteX377" fmla="*/ 3725311 w 5405070"/>
              <a:gd name="connsiteY377" fmla="*/ 4119025 h 5068607"/>
              <a:gd name="connsiteX378" fmla="*/ 3725702 w 5405070"/>
              <a:gd name="connsiteY378" fmla="*/ 4104555 h 5068607"/>
              <a:gd name="connsiteX379" fmla="*/ 3726876 w 5405070"/>
              <a:gd name="connsiteY379" fmla="*/ 4089693 h 5068607"/>
              <a:gd name="connsiteX380" fmla="*/ 3728831 w 5405070"/>
              <a:gd name="connsiteY380" fmla="*/ 4075223 h 5068607"/>
              <a:gd name="connsiteX381" fmla="*/ 3731960 w 5405070"/>
              <a:gd name="connsiteY381" fmla="*/ 4059970 h 5068607"/>
              <a:gd name="connsiteX382" fmla="*/ 3724920 w 5405070"/>
              <a:gd name="connsiteY382" fmla="*/ 3898447 h 5068607"/>
              <a:gd name="connsiteX383" fmla="*/ 3717880 w 5405070"/>
              <a:gd name="connsiteY383" fmla="*/ 3736924 h 5068607"/>
              <a:gd name="connsiteX384" fmla="*/ 3714361 w 5405070"/>
              <a:gd name="connsiteY384" fmla="*/ 3732231 h 5068607"/>
              <a:gd name="connsiteX385" fmla="*/ 3711232 w 5405070"/>
              <a:gd name="connsiteY385" fmla="*/ 3727929 h 5068607"/>
              <a:gd name="connsiteX386" fmla="*/ 3708103 w 5405070"/>
              <a:gd name="connsiteY386" fmla="*/ 3724800 h 5068607"/>
              <a:gd name="connsiteX387" fmla="*/ 3705365 w 5405070"/>
              <a:gd name="connsiteY387" fmla="*/ 3722454 h 5068607"/>
              <a:gd name="connsiteX388" fmla="*/ 3702628 w 5405070"/>
              <a:gd name="connsiteY388" fmla="*/ 3720498 h 5068607"/>
              <a:gd name="connsiteX389" fmla="*/ 3699890 w 5405070"/>
              <a:gd name="connsiteY389" fmla="*/ 3719325 h 5068607"/>
              <a:gd name="connsiteX390" fmla="*/ 3697152 w 5405070"/>
              <a:gd name="connsiteY390" fmla="*/ 3718152 h 5068607"/>
              <a:gd name="connsiteX391" fmla="*/ 3694806 w 5405070"/>
              <a:gd name="connsiteY391" fmla="*/ 3718152 h 5068607"/>
              <a:gd name="connsiteX392" fmla="*/ 3692459 w 5405070"/>
              <a:gd name="connsiteY392" fmla="*/ 3718543 h 5068607"/>
              <a:gd name="connsiteX393" fmla="*/ 3689722 w 5405070"/>
              <a:gd name="connsiteY393" fmla="*/ 3719325 h 5068607"/>
              <a:gd name="connsiteX394" fmla="*/ 3687375 w 5405070"/>
              <a:gd name="connsiteY394" fmla="*/ 3720498 h 5068607"/>
              <a:gd name="connsiteX395" fmla="*/ 3685419 w 5405070"/>
              <a:gd name="connsiteY395" fmla="*/ 3721671 h 5068607"/>
              <a:gd name="connsiteX396" fmla="*/ 3680726 w 5405070"/>
              <a:gd name="connsiteY396" fmla="*/ 3725974 h 5068607"/>
              <a:gd name="connsiteX397" fmla="*/ 3676815 w 5405070"/>
              <a:gd name="connsiteY397" fmla="*/ 3730667 h 5068607"/>
              <a:gd name="connsiteX398" fmla="*/ 3668602 w 5405070"/>
              <a:gd name="connsiteY398" fmla="*/ 3741617 h 5068607"/>
              <a:gd name="connsiteX399" fmla="*/ 3664691 w 5405070"/>
              <a:gd name="connsiteY399" fmla="*/ 3746702 h 5068607"/>
              <a:gd name="connsiteX400" fmla="*/ 3660389 w 5405070"/>
              <a:gd name="connsiteY400" fmla="*/ 3751786 h 5068607"/>
              <a:gd name="connsiteX401" fmla="*/ 3656087 w 5405070"/>
              <a:gd name="connsiteY401" fmla="*/ 3755697 h 5068607"/>
              <a:gd name="connsiteX402" fmla="*/ 3654132 w 5405070"/>
              <a:gd name="connsiteY402" fmla="*/ 3757652 h 5068607"/>
              <a:gd name="connsiteX403" fmla="*/ 3651785 w 5405070"/>
              <a:gd name="connsiteY403" fmla="*/ 3758826 h 5068607"/>
              <a:gd name="connsiteX404" fmla="*/ 3649048 w 5405070"/>
              <a:gd name="connsiteY404" fmla="*/ 3759608 h 5068607"/>
              <a:gd name="connsiteX405" fmla="*/ 3647092 w 5405070"/>
              <a:gd name="connsiteY405" fmla="*/ 3760390 h 5068607"/>
              <a:gd name="connsiteX406" fmla="*/ 3644354 w 5405070"/>
              <a:gd name="connsiteY406" fmla="*/ 3760390 h 5068607"/>
              <a:gd name="connsiteX407" fmla="*/ 3641617 w 5405070"/>
              <a:gd name="connsiteY407" fmla="*/ 3759608 h 5068607"/>
              <a:gd name="connsiteX408" fmla="*/ 3629102 w 5405070"/>
              <a:gd name="connsiteY408" fmla="*/ 3768212 h 5068607"/>
              <a:gd name="connsiteX409" fmla="*/ 3622453 w 5405070"/>
              <a:gd name="connsiteY409" fmla="*/ 3771732 h 5068607"/>
              <a:gd name="connsiteX410" fmla="*/ 3616195 w 5405070"/>
              <a:gd name="connsiteY410" fmla="*/ 3775252 h 5068607"/>
              <a:gd name="connsiteX411" fmla="*/ 3609938 w 5405070"/>
              <a:gd name="connsiteY411" fmla="*/ 3778380 h 5068607"/>
              <a:gd name="connsiteX412" fmla="*/ 3603680 w 5405070"/>
              <a:gd name="connsiteY412" fmla="*/ 3781118 h 5068607"/>
              <a:gd name="connsiteX413" fmla="*/ 3597423 w 5405070"/>
              <a:gd name="connsiteY413" fmla="*/ 3783074 h 5068607"/>
              <a:gd name="connsiteX414" fmla="*/ 3591556 w 5405070"/>
              <a:gd name="connsiteY414" fmla="*/ 3783465 h 5068607"/>
              <a:gd name="connsiteX415" fmla="*/ 3588428 w 5405070"/>
              <a:gd name="connsiteY415" fmla="*/ 3783465 h 5068607"/>
              <a:gd name="connsiteX416" fmla="*/ 3585690 w 5405070"/>
              <a:gd name="connsiteY416" fmla="*/ 3783465 h 5068607"/>
              <a:gd name="connsiteX417" fmla="*/ 3582561 w 5405070"/>
              <a:gd name="connsiteY417" fmla="*/ 3782683 h 5068607"/>
              <a:gd name="connsiteX418" fmla="*/ 3579823 w 5405070"/>
              <a:gd name="connsiteY418" fmla="*/ 3781509 h 5068607"/>
              <a:gd name="connsiteX419" fmla="*/ 3577477 w 5405070"/>
              <a:gd name="connsiteY419" fmla="*/ 3780336 h 5068607"/>
              <a:gd name="connsiteX420" fmla="*/ 3574348 w 5405070"/>
              <a:gd name="connsiteY420" fmla="*/ 3778772 h 5068607"/>
              <a:gd name="connsiteX421" fmla="*/ 3571611 w 5405070"/>
              <a:gd name="connsiteY421" fmla="*/ 3776816 h 5068607"/>
              <a:gd name="connsiteX422" fmla="*/ 3569264 w 5405070"/>
              <a:gd name="connsiteY422" fmla="*/ 3774469 h 5068607"/>
              <a:gd name="connsiteX423" fmla="*/ 3566526 w 5405070"/>
              <a:gd name="connsiteY423" fmla="*/ 3771341 h 5068607"/>
              <a:gd name="connsiteX424" fmla="*/ 3563789 w 5405070"/>
              <a:gd name="connsiteY424" fmla="*/ 3768212 h 5068607"/>
              <a:gd name="connsiteX425" fmla="*/ 3561833 w 5405070"/>
              <a:gd name="connsiteY425" fmla="*/ 3764692 h 5068607"/>
              <a:gd name="connsiteX426" fmla="*/ 3559096 w 5405070"/>
              <a:gd name="connsiteY426" fmla="*/ 3760390 h 5068607"/>
              <a:gd name="connsiteX427" fmla="*/ 3556749 w 5405070"/>
              <a:gd name="connsiteY427" fmla="*/ 3755697 h 5068607"/>
              <a:gd name="connsiteX428" fmla="*/ 3554402 w 5405070"/>
              <a:gd name="connsiteY428" fmla="*/ 3750222 h 5068607"/>
              <a:gd name="connsiteX429" fmla="*/ 3550100 w 5405070"/>
              <a:gd name="connsiteY429" fmla="*/ 3738489 h 5068607"/>
              <a:gd name="connsiteX430" fmla="*/ 3543843 w 5405070"/>
              <a:gd name="connsiteY430" fmla="*/ 3749439 h 5068607"/>
              <a:gd name="connsiteX431" fmla="*/ 3537194 w 5405070"/>
              <a:gd name="connsiteY431" fmla="*/ 3759608 h 5068607"/>
              <a:gd name="connsiteX432" fmla="*/ 3530545 w 5405070"/>
              <a:gd name="connsiteY432" fmla="*/ 3768603 h 5068607"/>
              <a:gd name="connsiteX433" fmla="*/ 3523897 w 5405070"/>
              <a:gd name="connsiteY433" fmla="*/ 3776816 h 5068607"/>
              <a:gd name="connsiteX434" fmla="*/ 3516857 w 5405070"/>
              <a:gd name="connsiteY434" fmla="*/ 3783856 h 5068607"/>
              <a:gd name="connsiteX435" fmla="*/ 3509817 w 5405070"/>
              <a:gd name="connsiteY435" fmla="*/ 3790113 h 5068607"/>
              <a:gd name="connsiteX436" fmla="*/ 3502778 w 5405070"/>
              <a:gd name="connsiteY436" fmla="*/ 3795980 h 5068607"/>
              <a:gd name="connsiteX437" fmla="*/ 3495738 w 5405070"/>
              <a:gd name="connsiteY437" fmla="*/ 3800282 h 5068607"/>
              <a:gd name="connsiteX438" fmla="*/ 3488307 w 5405070"/>
              <a:gd name="connsiteY438" fmla="*/ 3804193 h 5068607"/>
              <a:gd name="connsiteX439" fmla="*/ 3480876 w 5405070"/>
              <a:gd name="connsiteY439" fmla="*/ 3807322 h 5068607"/>
              <a:gd name="connsiteX440" fmla="*/ 3473445 w 5405070"/>
              <a:gd name="connsiteY440" fmla="*/ 3810059 h 5068607"/>
              <a:gd name="connsiteX441" fmla="*/ 3466015 w 5405070"/>
              <a:gd name="connsiteY441" fmla="*/ 3812406 h 5068607"/>
              <a:gd name="connsiteX442" fmla="*/ 3458193 w 5405070"/>
              <a:gd name="connsiteY442" fmla="*/ 3813579 h 5068607"/>
              <a:gd name="connsiteX443" fmla="*/ 3450762 w 5405070"/>
              <a:gd name="connsiteY443" fmla="*/ 3814752 h 5068607"/>
              <a:gd name="connsiteX444" fmla="*/ 3442940 w 5405070"/>
              <a:gd name="connsiteY444" fmla="*/ 3815143 h 5068607"/>
              <a:gd name="connsiteX445" fmla="*/ 3435118 w 5405070"/>
              <a:gd name="connsiteY445" fmla="*/ 3815143 h 5068607"/>
              <a:gd name="connsiteX446" fmla="*/ 3427687 w 5405070"/>
              <a:gd name="connsiteY446" fmla="*/ 3814752 h 5068607"/>
              <a:gd name="connsiteX447" fmla="*/ 3419474 w 5405070"/>
              <a:gd name="connsiteY447" fmla="*/ 3813970 h 5068607"/>
              <a:gd name="connsiteX448" fmla="*/ 3412043 w 5405070"/>
              <a:gd name="connsiteY448" fmla="*/ 3812797 h 5068607"/>
              <a:gd name="connsiteX449" fmla="*/ 3403830 w 5405070"/>
              <a:gd name="connsiteY449" fmla="*/ 3811624 h 5068607"/>
              <a:gd name="connsiteX450" fmla="*/ 3387795 w 5405070"/>
              <a:gd name="connsiteY450" fmla="*/ 3808495 h 5068607"/>
              <a:gd name="connsiteX451" fmla="*/ 3371760 w 5405070"/>
              <a:gd name="connsiteY451" fmla="*/ 3804193 h 5068607"/>
              <a:gd name="connsiteX452" fmla="*/ 3340082 w 5405070"/>
              <a:gd name="connsiteY452" fmla="*/ 3796762 h 5068607"/>
              <a:gd name="connsiteX453" fmla="*/ 3324047 w 5405070"/>
              <a:gd name="connsiteY453" fmla="*/ 3793633 h 5068607"/>
              <a:gd name="connsiteX454" fmla="*/ 3308403 w 5405070"/>
              <a:gd name="connsiteY454" fmla="*/ 3790896 h 5068607"/>
              <a:gd name="connsiteX455" fmla="*/ 3299799 w 5405070"/>
              <a:gd name="connsiteY455" fmla="*/ 3765083 h 5068607"/>
              <a:gd name="connsiteX456" fmla="*/ 3291195 w 5405070"/>
              <a:gd name="connsiteY456" fmla="*/ 3739271 h 5068607"/>
              <a:gd name="connsiteX457" fmla="*/ 3273204 w 5405070"/>
              <a:gd name="connsiteY457" fmla="*/ 3688428 h 5068607"/>
              <a:gd name="connsiteX458" fmla="*/ 3264209 w 5405070"/>
              <a:gd name="connsiteY458" fmla="*/ 3662616 h 5068607"/>
              <a:gd name="connsiteX459" fmla="*/ 3255214 w 5405070"/>
              <a:gd name="connsiteY459" fmla="*/ 3637195 h 5068607"/>
              <a:gd name="connsiteX460" fmla="*/ 3247392 w 5405070"/>
              <a:gd name="connsiteY460" fmla="*/ 3611382 h 5068607"/>
              <a:gd name="connsiteX461" fmla="*/ 3239179 w 5405070"/>
              <a:gd name="connsiteY461" fmla="*/ 3584788 h 5068607"/>
              <a:gd name="connsiteX462" fmla="*/ 3232530 w 5405070"/>
              <a:gd name="connsiteY462" fmla="*/ 3558584 h 5068607"/>
              <a:gd name="connsiteX463" fmla="*/ 3226272 w 5405070"/>
              <a:gd name="connsiteY463" fmla="*/ 3532381 h 5068607"/>
              <a:gd name="connsiteX464" fmla="*/ 3223535 w 5405070"/>
              <a:gd name="connsiteY464" fmla="*/ 3518693 h 5068607"/>
              <a:gd name="connsiteX465" fmla="*/ 3221579 w 5405070"/>
              <a:gd name="connsiteY465" fmla="*/ 3505004 h 5068607"/>
              <a:gd name="connsiteX466" fmla="*/ 3219233 w 5405070"/>
              <a:gd name="connsiteY466" fmla="*/ 3491316 h 5068607"/>
              <a:gd name="connsiteX467" fmla="*/ 3217277 w 5405070"/>
              <a:gd name="connsiteY467" fmla="*/ 3477627 h 5068607"/>
              <a:gd name="connsiteX468" fmla="*/ 3215713 w 5405070"/>
              <a:gd name="connsiteY468" fmla="*/ 3463548 h 5068607"/>
              <a:gd name="connsiteX469" fmla="*/ 3214931 w 5405070"/>
              <a:gd name="connsiteY469" fmla="*/ 3449468 h 5068607"/>
              <a:gd name="connsiteX470" fmla="*/ 3213757 w 5405070"/>
              <a:gd name="connsiteY470" fmla="*/ 3434998 h 5068607"/>
              <a:gd name="connsiteX471" fmla="*/ 3213757 w 5405070"/>
              <a:gd name="connsiteY471" fmla="*/ 3420918 h 5068607"/>
              <a:gd name="connsiteX472" fmla="*/ 3213757 w 5405070"/>
              <a:gd name="connsiteY472" fmla="*/ 3406057 h 5068607"/>
              <a:gd name="connsiteX473" fmla="*/ 3214149 w 5405070"/>
              <a:gd name="connsiteY473" fmla="*/ 3391586 h 5068607"/>
              <a:gd name="connsiteX474" fmla="*/ 3215322 w 5405070"/>
              <a:gd name="connsiteY474" fmla="*/ 3376725 h 5068607"/>
              <a:gd name="connsiteX475" fmla="*/ 3216886 w 5405070"/>
              <a:gd name="connsiteY475" fmla="*/ 3361472 h 5068607"/>
              <a:gd name="connsiteX476" fmla="*/ 3213757 w 5405070"/>
              <a:gd name="connsiteY476" fmla="*/ 3355605 h 5068607"/>
              <a:gd name="connsiteX477" fmla="*/ 3211411 w 5405070"/>
              <a:gd name="connsiteY477" fmla="*/ 3350521 h 5068607"/>
              <a:gd name="connsiteX478" fmla="*/ 3209455 w 5405070"/>
              <a:gd name="connsiteY478" fmla="*/ 3344655 h 5068607"/>
              <a:gd name="connsiteX479" fmla="*/ 3207500 w 5405070"/>
              <a:gd name="connsiteY479" fmla="*/ 3338397 h 5068607"/>
              <a:gd name="connsiteX480" fmla="*/ 3205936 w 5405070"/>
              <a:gd name="connsiteY480" fmla="*/ 3332140 h 5068607"/>
              <a:gd name="connsiteX481" fmla="*/ 3204371 w 5405070"/>
              <a:gd name="connsiteY481" fmla="*/ 3325882 h 5068607"/>
              <a:gd name="connsiteX482" fmla="*/ 3202807 w 5405070"/>
              <a:gd name="connsiteY482" fmla="*/ 3312976 h 5068607"/>
              <a:gd name="connsiteX483" fmla="*/ 3202025 w 5405070"/>
              <a:gd name="connsiteY483" fmla="*/ 3299679 h 5068607"/>
              <a:gd name="connsiteX484" fmla="*/ 3200851 w 5405070"/>
              <a:gd name="connsiteY484" fmla="*/ 3285991 h 5068607"/>
              <a:gd name="connsiteX485" fmla="*/ 3200069 w 5405070"/>
              <a:gd name="connsiteY485" fmla="*/ 3259005 h 5068607"/>
              <a:gd name="connsiteX486" fmla="*/ 3199287 w 5405070"/>
              <a:gd name="connsiteY486" fmla="*/ 3245708 h 5068607"/>
              <a:gd name="connsiteX487" fmla="*/ 3197723 w 5405070"/>
              <a:gd name="connsiteY487" fmla="*/ 3232019 h 5068607"/>
              <a:gd name="connsiteX488" fmla="*/ 3195767 w 5405070"/>
              <a:gd name="connsiteY488" fmla="*/ 3219113 h 5068607"/>
              <a:gd name="connsiteX489" fmla="*/ 3194203 w 5405070"/>
              <a:gd name="connsiteY489" fmla="*/ 3212856 h 5068607"/>
              <a:gd name="connsiteX490" fmla="*/ 3192638 w 5405070"/>
              <a:gd name="connsiteY490" fmla="*/ 3207380 h 5068607"/>
              <a:gd name="connsiteX491" fmla="*/ 3190292 w 5405070"/>
              <a:gd name="connsiteY491" fmla="*/ 3201123 h 5068607"/>
              <a:gd name="connsiteX492" fmla="*/ 3187945 w 5405070"/>
              <a:gd name="connsiteY492" fmla="*/ 3195256 h 5068607"/>
              <a:gd name="connsiteX493" fmla="*/ 3185207 w 5405070"/>
              <a:gd name="connsiteY493" fmla="*/ 3189781 h 5068607"/>
              <a:gd name="connsiteX494" fmla="*/ 3181688 w 5405070"/>
              <a:gd name="connsiteY494" fmla="*/ 3184305 h 5068607"/>
              <a:gd name="connsiteX495" fmla="*/ 3178168 w 5405070"/>
              <a:gd name="connsiteY495" fmla="*/ 3179221 h 5068607"/>
              <a:gd name="connsiteX496" fmla="*/ 3174257 w 5405070"/>
              <a:gd name="connsiteY496" fmla="*/ 3174137 h 5068607"/>
              <a:gd name="connsiteX497" fmla="*/ 3169564 w 5405070"/>
              <a:gd name="connsiteY497" fmla="*/ 3169444 h 5068607"/>
              <a:gd name="connsiteX498" fmla="*/ 3164479 w 5405070"/>
              <a:gd name="connsiteY498" fmla="*/ 3164751 h 5068607"/>
              <a:gd name="connsiteX499" fmla="*/ 3162915 w 5405070"/>
              <a:gd name="connsiteY499" fmla="*/ 3259396 h 5068607"/>
              <a:gd name="connsiteX500" fmla="*/ 3161741 w 5405070"/>
              <a:gd name="connsiteY500" fmla="*/ 3306328 h 5068607"/>
              <a:gd name="connsiteX501" fmla="*/ 3160568 w 5405070"/>
              <a:gd name="connsiteY501" fmla="*/ 3353650 h 5068607"/>
              <a:gd name="connsiteX502" fmla="*/ 3158613 w 5405070"/>
              <a:gd name="connsiteY502" fmla="*/ 3400190 h 5068607"/>
              <a:gd name="connsiteX503" fmla="*/ 3156266 w 5405070"/>
              <a:gd name="connsiteY503" fmla="*/ 3447122 h 5068607"/>
              <a:gd name="connsiteX504" fmla="*/ 3154311 w 5405070"/>
              <a:gd name="connsiteY504" fmla="*/ 3494053 h 5068607"/>
              <a:gd name="connsiteX505" fmla="*/ 3151182 w 5405070"/>
              <a:gd name="connsiteY505" fmla="*/ 3540985 h 5068607"/>
              <a:gd name="connsiteX506" fmla="*/ 3147271 w 5405070"/>
              <a:gd name="connsiteY506" fmla="*/ 3587525 h 5068607"/>
              <a:gd name="connsiteX507" fmla="*/ 3143360 w 5405070"/>
              <a:gd name="connsiteY507" fmla="*/ 3634066 h 5068607"/>
              <a:gd name="connsiteX508" fmla="*/ 3139058 w 5405070"/>
              <a:gd name="connsiteY508" fmla="*/ 3680997 h 5068607"/>
              <a:gd name="connsiteX509" fmla="*/ 3133974 w 5405070"/>
              <a:gd name="connsiteY509" fmla="*/ 3727147 h 5068607"/>
              <a:gd name="connsiteX510" fmla="*/ 3128107 w 5405070"/>
              <a:gd name="connsiteY510" fmla="*/ 3773687 h 5068607"/>
              <a:gd name="connsiteX511" fmla="*/ 3121459 w 5405070"/>
              <a:gd name="connsiteY511" fmla="*/ 3819837 h 5068607"/>
              <a:gd name="connsiteX512" fmla="*/ 3114419 w 5405070"/>
              <a:gd name="connsiteY512" fmla="*/ 3865986 h 5068607"/>
              <a:gd name="connsiteX513" fmla="*/ 3106597 w 5405070"/>
              <a:gd name="connsiteY513" fmla="*/ 3912135 h 5068607"/>
              <a:gd name="connsiteX514" fmla="*/ 3105033 w 5405070"/>
              <a:gd name="connsiteY514" fmla="*/ 3936774 h 5068607"/>
              <a:gd name="connsiteX515" fmla="*/ 3103468 w 5405070"/>
              <a:gd name="connsiteY515" fmla="*/ 3961413 h 5068607"/>
              <a:gd name="connsiteX516" fmla="*/ 3100731 w 5405070"/>
              <a:gd name="connsiteY516" fmla="*/ 3985270 h 5068607"/>
              <a:gd name="connsiteX517" fmla="*/ 3097211 w 5405070"/>
              <a:gd name="connsiteY517" fmla="*/ 4009518 h 5068607"/>
              <a:gd name="connsiteX518" fmla="*/ 3092909 w 5405070"/>
              <a:gd name="connsiteY518" fmla="*/ 4032984 h 5068607"/>
              <a:gd name="connsiteX519" fmla="*/ 3088607 w 5405070"/>
              <a:gd name="connsiteY519" fmla="*/ 4056841 h 5068607"/>
              <a:gd name="connsiteX520" fmla="*/ 3083522 w 5405070"/>
              <a:gd name="connsiteY520" fmla="*/ 4079916 h 5068607"/>
              <a:gd name="connsiteX521" fmla="*/ 3078829 w 5405070"/>
              <a:gd name="connsiteY521" fmla="*/ 4102990 h 5068607"/>
              <a:gd name="connsiteX522" fmla="*/ 3072963 w 5405070"/>
              <a:gd name="connsiteY522" fmla="*/ 4126456 h 5068607"/>
              <a:gd name="connsiteX523" fmla="*/ 3067096 w 5405070"/>
              <a:gd name="connsiteY523" fmla="*/ 4149531 h 5068607"/>
              <a:gd name="connsiteX524" fmla="*/ 3055755 w 5405070"/>
              <a:gd name="connsiteY524" fmla="*/ 4195289 h 5068607"/>
              <a:gd name="connsiteX525" fmla="*/ 3043631 w 5405070"/>
              <a:gd name="connsiteY525" fmla="*/ 4241438 h 5068607"/>
              <a:gd name="connsiteX526" fmla="*/ 3031898 w 5405070"/>
              <a:gd name="connsiteY526" fmla="*/ 4287197 h 5068607"/>
              <a:gd name="connsiteX527" fmla="*/ 3031507 w 5405070"/>
              <a:gd name="connsiteY527" fmla="*/ 4298147 h 5068607"/>
              <a:gd name="connsiteX528" fmla="*/ 3030724 w 5405070"/>
              <a:gd name="connsiteY528" fmla="*/ 4308316 h 5068607"/>
              <a:gd name="connsiteX529" fmla="*/ 3028378 w 5405070"/>
              <a:gd name="connsiteY529" fmla="*/ 4318093 h 5068607"/>
              <a:gd name="connsiteX530" fmla="*/ 3026031 w 5405070"/>
              <a:gd name="connsiteY530" fmla="*/ 4327480 h 5068607"/>
              <a:gd name="connsiteX531" fmla="*/ 3022511 w 5405070"/>
              <a:gd name="connsiteY531" fmla="*/ 4336475 h 5068607"/>
              <a:gd name="connsiteX532" fmla="*/ 3018992 w 5405070"/>
              <a:gd name="connsiteY532" fmla="*/ 4344688 h 5068607"/>
              <a:gd name="connsiteX533" fmla="*/ 3014689 w 5405070"/>
              <a:gd name="connsiteY533" fmla="*/ 4353292 h 5068607"/>
              <a:gd name="connsiteX534" fmla="*/ 3009605 w 5405070"/>
              <a:gd name="connsiteY534" fmla="*/ 4361896 h 5068607"/>
              <a:gd name="connsiteX535" fmla="*/ 3006476 w 5405070"/>
              <a:gd name="connsiteY535" fmla="*/ 4365025 h 5068607"/>
              <a:gd name="connsiteX536" fmla="*/ 3002957 w 5405070"/>
              <a:gd name="connsiteY536" fmla="*/ 4368545 h 5068607"/>
              <a:gd name="connsiteX537" fmla="*/ 2997090 w 5405070"/>
              <a:gd name="connsiteY537" fmla="*/ 4375584 h 5068607"/>
              <a:gd name="connsiteX538" fmla="*/ 2991224 w 5405070"/>
              <a:gd name="connsiteY538" fmla="*/ 4384189 h 5068607"/>
              <a:gd name="connsiteX539" fmla="*/ 2986139 w 5405070"/>
              <a:gd name="connsiteY539" fmla="*/ 4392402 h 5068607"/>
              <a:gd name="connsiteX540" fmla="*/ 2981055 w 5405070"/>
              <a:gd name="connsiteY540" fmla="*/ 4401397 h 5068607"/>
              <a:gd name="connsiteX541" fmla="*/ 2976753 w 5405070"/>
              <a:gd name="connsiteY541" fmla="*/ 4410783 h 5068607"/>
              <a:gd name="connsiteX542" fmla="*/ 2967367 w 5405070"/>
              <a:gd name="connsiteY542" fmla="*/ 4429556 h 5068607"/>
              <a:gd name="connsiteX543" fmla="*/ 2962282 w 5405070"/>
              <a:gd name="connsiteY543" fmla="*/ 4438942 h 5068607"/>
              <a:gd name="connsiteX544" fmla="*/ 2957589 w 5405070"/>
              <a:gd name="connsiteY544" fmla="*/ 4447546 h 5068607"/>
              <a:gd name="connsiteX545" fmla="*/ 2951723 w 5405070"/>
              <a:gd name="connsiteY545" fmla="*/ 4455759 h 5068607"/>
              <a:gd name="connsiteX546" fmla="*/ 2945857 w 5405070"/>
              <a:gd name="connsiteY546" fmla="*/ 4463972 h 5068607"/>
              <a:gd name="connsiteX547" fmla="*/ 2939599 w 5405070"/>
              <a:gd name="connsiteY547" fmla="*/ 4470621 h 5068607"/>
              <a:gd name="connsiteX548" fmla="*/ 2936470 w 5405070"/>
              <a:gd name="connsiteY548" fmla="*/ 4474141 h 5068607"/>
              <a:gd name="connsiteX549" fmla="*/ 2932950 w 5405070"/>
              <a:gd name="connsiteY549" fmla="*/ 4476878 h 5068607"/>
              <a:gd name="connsiteX550" fmla="*/ 2929039 w 5405070"/>
              <a:gd name="connsiteY550" fmla="*/ 4479616 h 5068607"/>
              <a:gd name="connsiteX551" fmla="*/ 2924737 w 5405070"/>
              <a:gd name="connsiteY551" fmla="*/ 4482354 h 5068607"/>
              <a:gd name="connsiteX552" fmla="*/ 2920826 w 5405070"/>
              <a:gd name="connsiteY552" fmla="*/ 4483918 h 5068607"/>
              <a:gd name="connsiteX553" fmla="*/ 2916524 w 5405070"/>
              <a:gd name="connsiteY553" fmla="*/ 4486265 h 5068607"/>
              <a:gd name="connsiteX554" fmla="*/ 2913004 w 5405070"/>
              <a:gd name="connsiteY554" fmla="*/ 4498389 h 5068607"/>
              <a:gd name="connsiteX555" fmla="*/ 2908702 w 5405070"/>
              <a:gd name="connsiteY555" fmla="*/ 4509730 h 5068607"/>
              <a:gd name="connsiteX556" fmla="*/ 2904400 w 5405070"/>
              <a:gd name="connsiteY556" fmla="*/ 4519508 h 5068607"/>
              <a:gd name="connsiteX557" fmla="*/ 2898925 w 5405070"/>
              <a:gd name="connsiteY557" fmla="*/ 4528894 h 5068607"/>
              <a:gd name="connsiteX558" fmla="*/ 2893841 w 5405070"/>
              <a:gd name="connsiteY558" fmla="*/ 4537107 h 5068607"/>
              <a:gd name="connsiteX559" fmla="*/ 2887974 w 5405070"/>
              <a:gd name="connsiteY559" fmla="*/ 4544538 h 5068607"/>
              <a:gd name="connsiteX560" fmla="*/ 2881717 w 5405070"/>
              <a:gd name="connsiteY560" fmla="*/ 4551187 h 5068607"/>
              <a:gd name="connsiteX561" fmla="*/ 2875068 w 5405070"/>
              <a:gd name="connsiteY561" fmla="*/ 4557053 h 5068607"/>
              <a:gd name="connsiteX562" fmla="*/ 2868028 w 5405070"/>
              <a:gd name="connsiteY562" fmla="*/ 4562137 h 5068607"/>
              <a:gd name="connsiteX563" fmla="*/ 2860598 w 5405070"/>
              <a:gd name="connsiteY563" fmla="*/ 4566439 h 5068607"/>
              <a:gd name="connsiteX564" fmla="*/ 2852776 w 5405070"/>
              <a:gd name="connsiteY564" fmla="*/ 4569959 h 5068607"/>
              <a:gd name="connsiteX565" fmla="*/ 2844563 w 5405070"/>
              <a:gd name="connsiteY565" fmla="*/ 4573479 h 5068607"/>
              <a:gd name="connsiteX566" fmla="*/ 2836350 w 5405070"/>
              <a:gd name="connsiteY566" fmla="*/ 4576217 h 5068607"/>
              <a:gd name="connsiteX567" fmla="*/ 2827745 w 5405070"/>
              <a:gd name="connsiteY567" fmla="*/ 4578954 h 5068607"/>
              <a:gd name="connsiteX568" fmla="*/ 2818750 w 5405070"/>
              <a:gd name="connsiteY568" fmla="*/ 4581301 h 5068607"/>
              <a:gd name="connsiteX569" fmla="*/ 2809755 w 5405070"/>
              <a:gd name="connsiteY569" fmla="*/ 4582865 h 5068607"/>
              <a:gd name="connsiteX570" fmla="*/ 2794111 w 5405070"/>
              <a:gd name="connsiteY570" fmla="*/ 4585212 h 5068607"/>
              <a:gd name="connsiteX571" fmla="*/ 2778467 w 5405070"/>
              <a:gd name="connsiteY571" fmla="*/ 4586385 h 5068607"/>
              <a:gd name="connsiteX572" fmla="*/ 2763215 w 5405070"/>
              <a:gd name="connsiteY572" fmla="*/ 4587559 h 5068607"/>
              <a:gd name="connsiteX573" fmla="*/ 2747571 w 5405070"/>
              <a:gd name="connsiteY573" fmla="*/ 4587559 h 5068607"/>
              <a:gd name="connsiteX574" fmla="*/ 2732318 w 5405070"/>
              <a:gd name="connsiteY574" fmla="*/ 4587168 h 5068607"/>
              <a:gd name="connsiteX575" fmla="*/ 2716674 w 5405070"/>
              <a:gd name="connsiteY575" fmla="*/ 4585994 h 5068607"/>
              <a:gd name="connsiteX576" fmla="*/ 2701421 w 5405070"/>
              <a:gd name="connsiteY576" fmla="*/ 4584430 h 5068607"/>
              <a:gd name="connsiteX577" fmla="*/ 2685778 w 5405070"/>
              <a:gd name="connsiteY577" fmla="*/ 4582474 h 5068607"/>
              <a:gd name="connsiteX578" fmla="*/ 2655272 w 5405070"/>
              <a:gd name="connsiteY578" fmla="*/ 4578172 h 5068607"/>
              <a:gd name="connsiteX579" fmla="*/ 2624767 w 5405070"/>
              <a:gd name="connsiteY579" fmla="*/ 4573088 h 5068607"/>
              <a:gd name="connsiteX580" fmla="*/ 2593870 w 5405070"/>
              <a:gd name="connsiteY580" fmla="*/ 4568004 h 5068607"/>
              <a:gd name="connsiteX581" fmla="*/ 2579008 w 5405070"/>
              <a:gd name="connsiteY581" fmla="*/ 4565657 h 5068607"/>
              <a:gd name="connsiteX582" fmla="*/ 2563364 w 5405070"/>
              <a:gd name="connsiteY582" fmla="*/ 4563702 h 5068607"/>
              <a:gd name="connsiteX583" fmla="*/ 2554760 w 5405070"/>
              <a:gd name="connsiteY583" fmla="*/ 4562137 h 5068607"/>
              <a:gd name="connsiteX584" fmla="*/ 2546938 w 5405070"/>
              <a:gd name="connsiteY584" fmla="*/ 4559791 h 5068607"/>
              <a:gd name="connsiteX585" fmla="*/ 2539508 w 5405070"/>
              <a:gd name="connsiteY585" fmla="*/ 4556662 h 5068607"/>
              <a:gd name="connsiteX586" fmla="*/ 2532468 w 5405070"/>
              <a:gd name="connsiteY586" fmla="*/ 4553142 h 5068607"/>
              <a:gd name="connsiteX587" fmla="*/ 2526210 w 5405070"/>
              <a:gd name="connsiteY587" fmla="*/ 4548449 h 5068607"/>
              <a:gd name="connsiteX588" fmla="*/ 2519953 w 5405070"/>
              <a:gd name="connsiteY588" fmla="*/ 4543365 h 5068607"/>
              <a:gd name="connsiteX589" fmla="*/ 2514477 w 5405070"/>
              <a:gd name="connsiteY589" fmla="*/ 4537107 h 5068607"/>
              <a:gd name="connsiteX590" fmla="*/ 2509784 w 5405070"/>
              <a:gd name="connsiteY590" fmla="*/ 4530850 h 5068607"/>
              <a:gd name="connsiteX591" fmla="*/ 2504700 w 5405070"/>
              <a:gd name="connsiteY591" fmla="*/ 4523810 h 5068607"/>
              <a:gd name="connsiteX592" fmla="*/ 2500789 w 5405070"/>
              <a:gd name="connsiteY592" fmla="*/ 4515597 h 5068607"/>
              <a:gd name="connsiteX593" fmla="*/ 2496878 w 5405070"/>
              <a:gd name="connsiteY593" fmla="*/ 4507775 h 5068607"/>
              <a:gd name="connsiteX594" fmla="*/ 2493749 w 5405070"/>
              <a:gd name="connsiteY594" fmla="*/ 4498780 h 5068607"/>
              <a:gd name="connsiteX595" fmla="*/ 2490620 w 5405070"/>
              <a:gd name="connsiteY595" fmla="*/ 4489785 h 5068607"/>
              <a:gd name="connsiteX596" fmla="*/ 2488274 w 5405070"/>
              <a:gd name="connsiteY596" fmla="*/ 4480007 h 5068607"/>
              <a:gd name="connsiteX597" fmla="*/ 2485927 w 5405070"/>
              <a:gd name="connsiteY597" fmla="*/ 4470230 h 5068607"/>
              <a:gd name="connsiteX598" fmla="*/ 2484363 w 5405070"/>
              <a:gd name="connsiteY598" fmla="*/ 4460061 h 5068607"/>
              <a:gd name="connsiteX599" fmla="*/ 2478497 w 5405070"/>
              <a:gd name="connsiteY599" fmla="*/ 4424080 h 5068607"/>
              <a:gd name="connsiteX600" fmla="*/ 2472630 w 5405070"/>
              <a:gd name="connsiteY600" fmla="*/ 4388882 h 5068607"/>
              <a:gd name="connsiteX601" fmla="*/ 2460506 w 5405070"/>
              <a:gd name="connsiteY601" fmla="*/ 4318093 h 5068607"/>
              <a:gd name="connsiteX602" fmla="*/ 2448773 w 5405070"/>
              <a:gd name="connsiteY602" fmla="*/ 4247696 h 5068607"/>
              <a:gd name="connsiteX603" fmla="*/ 2442907 w 5405070"/>
              <a:gd name="connsiteY603" fmla="*/ 4212106 h 5068607"/>
              <a:gd name="connsiteX604" fmla="*/ 2437431 w 5405070"/>
              <a:gd name="connsiteY604" fmla="*/ 4176908 h 5068607"/>
              <a:gd name="connsiteX605" fmla="*/ 2432738 w 5405070"/>
              <a:gd name="connsiteY605" fmla="*/ 4140927 h 5068607"/>
              <a:gd name="connsiteX606" fmla="*/ 2428045 w 5405070"/>
              <a:gd name="connsiteY606" fmla="*/ 4105337 h 5068607"/>
              <a:gd name="connsiteX607" fmla="*/ 2424525 w 5405070"/>
              <a:gd name="connsiteY607" fmla="*/ 4069356 h 5068607"/>
              <a:gd name="connsiteX608" fmla="*/ 2421396 w 5405070"/>
              <a:gd name="connsiteY608" fmla="*/ 4033375 h 5068607"/>
              <a:gd name="connsiteX609" fmla="*/ 2419832 w 5405070"/>
              <a:gd name="connsiteY609" fmla="*/ 3997394 h 5068607"/>
              <a:gd name="connsiteX610" fmla="*/ 2418659 w 5405070"/>
              <a:gd name="connsiteY610" fmla="*/ 3979013 h 5068607"/>
              <a:gd name="connsiteX611" fmla="*/ 2418659 w 5405070"/>
              <a:gd name="connsiteY611" fmla="*/ 3961022 h 5068607"/>
              <a:gd name="connsiteX612" fmla="*/ 2418267 w 5405070"/>
              <a:gd name="connsiteY612" fmla="*/ 3942641 h 5068607"/>
              <a:gd name="connsiteX613" fmla="*/ 2418659 w 5405070"/>
              <a:gd name="connsiteY613" fmla="*/ 3924259 h 5068607"/>
              <a:gd name="connsiteX614" fmla="*/ 2419050 w 5405070"/>
              <a:gd name="connsiteY614" fmla="*/ 3905487 h 5068607"/>
              <a:gd name="connsiteX615" fmla="*/ 2420223 w 5405070"/>
              <a:gd name="connsiteY615" fmla="*/ 3887105 h 5068607"/>
              <a:gd name="connsiteX616" fmla="*/ 2402624 w 5405070"/>
              <a:gd name="connsiteY616" fmla="*/ 3837045 h 5068607"/>
              <a:gd name="connsiteX617" fmla="*/ 2366252 w 5405070"/>
              <a:gd name="connsiteY617" fmla="*/ 3812406 h 5068607"/>
              <a:gd name="connsiteX618" fmla="*/ 2326751 w 5405070"/>
              <a:gd name="connsiteY618" fmla="*/ 4137407 h 5068607"/>
              <a:gd name="connsiteX619" fmla="*/ 2327924 w 5405070"/>
              <a:gd name="connsiteY619" fmla="*/ 4148749 h 5068607"/>
              <a:gd name="connsiteX620" fmla="*/ 2328316 w 5405070"/>
              <a:gd name="connsiteY620" fmla="*/ 4159699 h 5068607"/>
              <a:gd name="connsiteX621" fmla="*/ 2328316 w 5405070"/>
              <a:gd name="connsiteY621" fmla="*/ 4171041 h 5068607"/>
              <a:gd name="connsiteX622" fmla="*/ 2328316 w 5405070"/>
              <a:gd name="connsiteY622" fmla="*/ 4181992 h 5068607"/>
              <a:gd name="connsiteX623" fmla="*/ 2327533 w 5405070"/>
              <a:gd name="connsiteY623" fmla="*/ 4192942 h 5068607"/>
              <a:gd name="connsiteX624" fmla="*/ 2326360 w 5405070"/>
              <a:gd name="connsiteY624" fmla="*/ 4203893 h 5068607"/>
              <a:gd name="connsiteX625" fmla="*/ 2324404 w 5405070"/>
              <a:gd name="connsiteY625" fmla="*/ 4225403 h 5068607"/>
              <a:gd name="connsiteX626" fmla="*/ 2320494 w 5405070"/>
              <a:gd name="connsiteY626" fmla="*/ 4247305 h 5068607"/>
              <a:gd name="connsiteX627" fmla="*/ 2316583 w 5405070"/>
              <a:gd name="connsiteY627" fmla="*/ 4268424 h 5068607"/>
              <a:gd name="connsiteX628" fmla="*/ 2308370 w 5405070"/>
              <a:gd name="connsiteY628" fmla="*/ 4311445 h 5068607"/>
              <a:gd name="connsiteX629" fmla="*/ 2308370 w 5405070"/>
              <a:gd name="connsiteY629" fmla="*/ 4325915 h 5068607"/>
              <a:gd name="connsiteX630" fmla="*/ 2306805 w 5405070"/>
              <a:gd name="connsiteY630" fmla="*/ 4340386 h 5068607"/>
              <a:gd name="connsiteX631" fmla="*/ 2305241 w 5405070"/>
              <a:gd name="connsiteY631" fmla="*/ 4354074 h 5068607"/>
              <a:gd name="connsiteX632" fmla="*/ 2302894 w 5405070"/>
              <a:gd name="connsiteY632" fmla="*/ 4368154 h 5068607"/>
              <a:gd name="connsiteX633" fmla="*/ 2299766 w 5405070"/>
              <a:gd name="connsiteY633" fmla="*/ 4381451 h 5068607"/>
              <a:gd name="connsiteX634" fmla="*/ 2296246 w 5405070"/>
              <a:gd name="connsiteY634" fmla="*/ 4394748 h 5068607"/>
              <a:gd name="connsiteX635" fmla="*/ 2291944 w 5405070"/>
              <a:gd name="connsiteY635" fmla="*/ 4408045 h 5068607"/>
              <a:gd name="connsiteX636" fmla="*/ 2287641 w 5405070"/>
              <a:gd name="connsiteY636" fmla="*/ 4420952 h 5068607"/>
              <a:gd name="connsiteX637" fmla="*/ 2278646 w 5405070"/>
              <a:gd name="connsiteY637" fmla="*/ 4447937 h 5068607"/>
              <a:gd name="connsiteX638" fmla="*/ 2274735 w 5405070"/>
              <a:gd name="connsiteY638" fmla="*/ 4460843 h 5068607"/>
              <a:gd name="connsiteX639" fmla="*/ 2270824 w 5405070"/>
              <a:gd name="connsiteY639" fmla="*/ 4474532 h 5068607"/>
              <a:gd name="connsiteX640" fmla="*/ 2266522 w 5405070"/>
              <a:gd name="connsiteY640" fmla="*/ 4487829 h 5068607"/>
              <a:gd name="connsiteX641" fmla="*/ 2263785 w 5405070"/>
              <a:gd name="connsiteY641" fmla="*/ 4501909 h 5068607"/>
              <a:gd name="connsiteX642" fmla="*/ 2261047 w 5405070"/>
              <a:gd name="connsiteY642" fmla="*/ 4515988 h 5068607"/>
              <a:gd name="connsiteX643" fmla="*/ 2259092 w 5405070"/>
              <a:gd name="connsiteY643" fmla="*/ 4530850 h 5068607"/>
              <a:gd name="connsiteX644" fmla="*/ 2258309 w 5405070"/>
              <a:gd name="connsiteY644" fmla="*/ 4533978 h 5068607"/>
              <a:gd name="connsiteX645" fmla="*/ 2257527 w 5405070"/>
              <a:gd name="connsiteY645" fmla="*/ 4536716 h 5068607"/>
              <a:gd name="connsiteX646" fmla="*/ 2255963 w 5405070"/>
              <a:gd name="connsiteY646" fmla="*/ 4540236 h 5068607"/>
              <a:gd name="connsiteX647" fmla="*/ 2254398 w 5405070"/>
              <a:gd name="connsiteY647" fmla="*/ 4543365 h 5068607"/>
              <a:gd name="connsiteX648" fmla="*/ 2249705 w 5405070"/>
              <a:gd name="connsiteY648" fmla="*/ 4550404 h 5068607"/>
              <a:gd name="connsiteX649" fmla="*/ 2243839 w 5405070"/>
              <a:gd name="connsiteY649" fmla="*/ 4557835 h 5068607"/>
              <a:gd name="connsiteX650" fmla="*/ 2236799 w 5405070"/>
              <a:gd name="connsiteY650" fmla="*/ 4565657 h 5068607"/>
              <a:gd name="connsiteX651" fmla="*/ 2229368 w 5405070"/>
              <a:gd name="connsiteY651" fmla="*/ 4573088 h 5068607"/>
              <a:gd name="connsiteX652" fmla="*/ 2220373 w 5405070"/>
              <a:gd name="connsiteY652" fmla="*/ 4580910 h 5068607"/>
              <a:gd name="connsiteX653" fmla="*/ 2211378 w 5405070"/>
              <a:gd name="connsiteY653" fmla="*/ 4588341 h 5068607"/>
              <a:gd name="connsiteX654" fmla="*/ 2201600 w 5405070"/>
              <a:gd name="connsiteY654" fmla="*/ 4595772 h 5068607"/>
              <a:gd name="connsiteX655" fmla="*/ 2191823 w 5405070"/>
              <a:gd name="connsiteY655" fmla="*/ 4603202 h 5068607"/>
              <a:gd name="connsiteX656" fmla="*/ 2182045 w 5405070"/>
              <a:gd name="connsiteY656" fmla="*/ 4609460 h 5068607"/>
              <a:gd name="connsiteX657" fmla="*/ 2172268 w 5405070"/>
              <a:gd name="connsiteY657" fmla="*/ 4614935 h 5068607"/>
              <a:gd name="connsiteX658" fmla="*/ 2162882 w 5405070"/>
              <a:gd name="connsiteY658" fmla="*/ 4620411 h 5068607"/>
              <a:gd name="connsiteX659" fmla="*/ 2153887 w 5405070"/>
              <a:gd name="connsiteY659" fmla="*/ 4624713 h 5068607"/>
              <a:gd name="connsiteX660" fmla="*/ 2145674 w 5405070"/>
              <a:gd name="connsiteY660" fmla="*/ 4627842 h 5068607"/>
              <a:gd name="connsiteX661" fmla="*/ 2138243 w 5405070"/>
              <a:gd name="connsiteY661" fmla="*/ 4630579 h 5068607"/>
              <a:gd name="connsiteX662" fmla="*/ 2126510 w 5405070"/>
              <a:gd name="connsiteY662" fmla="*/ 4633708 h 5068607"/>
              <a:gd name="connsiteX663" fmla="*/ 2114777 w 5405070"/>
              <a:gd name="connsiteY663" fmla="*/ 4637228 h 5068607"/>
              <a:gd name="connsiteX664" fmla="*/ 2090138 w 5405070"/>
              <a:gd name="connsiteY664" fmla="*/ 4645832 h 5068607"/>
              <a:gd name="connsiteX665" fmla="*/ 2077623 w 5405070"/>
              <a:gd name="connsiteY665" fmla="*/ 4649743 h 5068607"/>
              <a:gd name="connsiteX666" fmla="*/ 2065108 w 5405070"/>
              <a:gd name="connsiteY666" fmla="*/ 4653263 h 5068607"/>
              <a:gd name="connsiteX667" fmla="*/ 2052593 w 5405070"/>
              <a:gd name="connsiteY667" fmla="*/ 4657174 h 5068607"/>
              <a:gd name="connsiteX668" fmla="*/ 2039687 w 5405070"/>
              <a:gd name="connsiteY668" fmla="*/ 4660303 h 5068607"/>
              <a:gd name="connsiteX669" fmla="*/ 2027171 w 5405070"/>
              <a:gd name="connsiteY669" fmla="*/ 4662258 h 5068607"/>
              <a:gd name="connsiteX670" fmla="*/ 2014265 w 5405070"/>
              <a:gd name="connsiteY670" fmla="*/ 4663822 h 5068607"/>
              <a:gd name="connsiteX671" fmla="*/ 2008007 w 5405070"/>
              <a:gd name="connsiteY671" fmla="*/ 4664213 h 5068607"/>
              <a:gd name="connsiteX672" fmla="*/ 2001359 w 5405070"/>
              <a:gd name="connsiteY672" fmla="*/ 4664213 h 5068607"/>
              <a:gd name="connsiteX673" fmla="*/ 1995102 w 5405070"/>
              <a:gd name="connsiteY673" fmla="*/ 4664213 h 5068607"/>
              <a:gd name="connsiteX674" fmla="*/ 1988844 w 5405070"/>
              <a:gd name="connsiteY674" fmla="*/ 4663431 h 5068607"/>
              <a:gd name="connsiteX675" fmla="*/ 1982195 w 5405070"/>
              <a:gd name="connsiteY675" fmla="*/ 4662258 h 5068607"/>
              <a:gd name="connsiteX676" fmla="*/ 1975938 w 5405070"/>
              <a:gd name="connsiteY676" fmla="*/ 4661085 h 5068607"/>
              <a:gd name="connsiteX677" fmla="*/ 1969289 w 5405070"/>
              <a:gd name="connsiteY677" fmla="*/ 4659520 h 5068607"/>
              <a:gd name="connsiteX678" fmla="*/ 1963032 w 5405070"/>
              <a:gd name="connsiteY678" fmla="*/ 4657565 h 5068607"/>
              <a:gd name="connsiteX679" fmla="*/ 1956774 w 5405070"/>
              <a:gd name="connsiteY679" fmla="*/ 4654827 h 5068607"/>
              <a:gd name="connsiteX680" fmla="*/ 1950125 w 5405070"/>
              <a:gd name="connsiteY680" fmla="*/ 4652089 h 5068607"/>
              <a:gd name="connsiteX681" fmla="*/ 1943868 w 5405070"/>
              <a:gd name="connsiteY681" fmla="*/ 4648570 h 5068607"/>
              <a:gd name="connsiteX682" fmla="*/ 1937610 w 5405070"/>
              <a:gd name="connsiteY682" fmla="*/ 4644659 h 5068607"/>
              <a:gd name="connsiteX683" fmla="*/ 1941130 w 5405070"/>
              <a:gd name="connsiteY683" fmla="*/ 4631752 h 5068607"/>
              <a:gd name="connsiteX684" fmla="*/ 1939566 w 5405070"/>
              <a:gd name="connsiteY684" fmla="*/ 4630579 h 5068607"/>
              <a:gd name="connsiteX685" fmla="*/ 1938001 w 5405070"/>
              <a:gd name="connsiteY685" fmla="*/ 4638010 h 5068607"/>
              <a:gd name="connsiteX686" fmla="*/ 1937610 w 5405070"/>
              <a:gd name="connsiteY686" fmla="*/ 4644659 h 5068607"/>
              <a:gd name="connsiteX687" fmla="*/ 1934091 w 5405070"/>
              <a:gd name="connsiteY687" fmla="*/ 4641139 h 5068607"/>
              <a:gd name="connsiteX688" fmla="*/ 1930179 w 5405070"/>
              <a:gd name="connsiteY688" fmla="*/ 4638010 h 5068607"/>
              <a:gd name="connsiteX689" fmla="*/ 1926269 w 5405070"/>
              <a:gd name="connsiteY689" fmla="*/ 4635272 h 5068607"/>
              <a:gd name="connsiteX690" fmla="*/ 1922357 w 5405070"/>
              <a:gd name="connsiteY690" fmla="*/ 4632926 h 5068607"/>
              <a:gd name="connsiteX691" fmla="*/ 1918446 w 5405070"/>
              <a:gd name="connsiteY691" fmla="*/ 4630970 h 5068607"/>
              <a:gd name="connsiteX692" fmla="*/ 1914536 w 5405070"/>
              <a:gd name="connsiteY692" fmla="*/ 4629797 h 5068607"/>
              <a:gd name="connsiteX693" fmla="*/ 1910234 w 5405070"/>
              <a:gd name="connsiteY693" fmla="*/ 4629015 h 5068607"/>
              <a:gd name="connsiteX694" fmla="*/ 1906322 w 5405070"/>
              <a:gd name="connsiteY694" fmla="*/ 4628624 h 5068607"/>
              <a:gd name="connsiteX695" fmla="*/ 1902411 w 5405070"/>
              <a:gd name="connsiteY695" fmla="*/ 4627842 h 5068607"/>
              <a:gd name="connsiteX696" fmla="*/ 1898501 w 5405070"/>
              <a:gd name="connsiteY696" fmla="*/ 4627842 h 5068607"/>
              <a:gd name="connsiteX697" fmla="*/ 1889897 w 5405070"/>
              <a:gd name="connsiteY697" fmla="*/ 4628624 h 5068607"/>
              <a:gd name="connsiteX698" fmla="*/ 1881293 w 5405070"/>
              <a:gd name="connsiteY698" fmla="*/ 4629797 h 5068607"/>
              <a:gd name="connsiteX699" fmla="*/ 1873079 w 5405070"/>
              <a:gd name="connsiteY699" fmla="*/ 4630970 h 5068607"/>
              <a:gd name="connsiteX700" fmla="*/ 1864475 w 5405070"/>
              <a:gd name="connsiteY700" fmla="*/ 4632535 h 5068607"/>
              <a:gd name="connsiteX701" fmla="*/ 1855871 w 5405070"/>
              <a:gd name="connsiteY701" fmla="*/ 4633317 h 5068607"/>
              <a:gd name="connsiteX702" fmla="*/ 1847658 w 5405070"/>
              <a:gd name="connsiteY702" fmla="*/ 4633708 h 5068607"/>
              <a:gd name="connsiteX703" fmla="*/ 1843356 w 5405070"/>
              <a:gd name="connsiteY703" fmla="*/ 4633317 h 5068607"/>
              <a:gd name="connsiteX704" fmla="*/ 1839445 w 5405070"/>
              <a:gd name="connsiteY704" fmla="*/ 4632926 h 5068607"/>
              <a:gd name="connsiteX705" fmla="*/ 1835534 w 5405070"/>
              <a:gd name="connsiteY705" fmla="*/ 4632535 h 5068607"/>
              <a:gd name="connsiteX706" fmla="*/ 1831623 w 5405070"/>
              <a:gd name="connsiteY706" fmla="*/ 4630970 h 5068607"/>
              <a:gd name="connsiteX707" fmla="*/ 1827321 w 5405070"/>
              <a:gd name="connsiteY707" fmla="*/ 4629406 h 5068607"/>
              <a:gd name="connsiteX708" fmla="*/ 1823410 w 5405070"/>
              <a:gd name="connsiteY708" fmla="*/ 4627450 h 5068607"/>
              <a:gd name="connsiteX709" fmla="*/ 1819890 w 5405070"/>
              <a:gd name="connsiteY709" fmla="*/ 4624713 h 5068607"/>
              <a:gd name="connsiteX710" fmla="*/ 1815979 w 5405070"/>
              <a:gd name="connsiteY710" fmla="*/ 4622366 h 5068607"/>
              <a:gd name="connsiteX711" fmla="*/ 1812459 w 5405070"/>
              <a:gd name="connsiteY711" fmla="*/ 4618455 h 5068607"/>
              <a:gd name="connsiteX712" fmla="*/ 1808548 w 5405070"/>
              <a:gd name="connsiteY712" fmla="*/ 4614153 h 5068607"/>
              <a:gd name="connsiteX713" fmla="*/ 1802682 w 5405070"/>
              <a:gd name="connsiteY713" fmla="*/ 4606331 h 5068607"/>
              <a:gd name="connsiteX714" fmla="*/ 1796424 w 5405070"/>
              <a:gd name="connsiteY714" fmla="*/ 4597727 h 5068607"/>
              <a:gd name="connsiteX715" fmla="*/ 1790949 w 5405070"/>
              <a:gd name="connsiteY715" fmla="*/ 4588732 h 5068607"/>
              <a:gd name="connsiteX716" fmla="*/ 1786256 w 5405070"/>
              <a:gd name="connsiteY716" fmla="*/ 4579737 h 5068607"/>
              <a:gd name="connsiteX717" fmla="*/ 1781954 w 5405070"/>
              <a:gd name="connsiteY717" fmla="*/ 4570350 h 5068607"/>
              <a:gd name="connsiteX718" fmla="*/ 1778043 w 5405070"/>
              <a:gd name="connsiteY718" fmla="*/ 4560964 h 5068607"/>
              <a:gd name="connsiteX719" fmla="*/ 1774523 w 5405070"/>
              <a:gd name="connsiteY719" fmla="*/ 4551578 h 5068607"/>
              <a:gd name="connsiteX720" fmla="*/ 1771394 w 5405070"/>
              <a:gd name="connsiteY720" fmla="*/ 4541800 h 5068607"/>
              <a:gd name="connsiteX721" fmla="*/ 1768657 w 5405070"/>
              <a:gd name="connsiteY721" fmla="*/ 4532023 h 5068607"/>
              <a:gd name="connsiteX722" fmla="*/ 1766310 w 5405070"/>
              <a:gd name="connsiteY722" fmla="*/ 4522246 h 5068607"/>
              <a:gd name="connsiteX723" fmla="*/ 1763963 w 5405070"/>
              <a:gd name="connsiteY723" fmla="*/ 4512077 h 5068607"/>
              <a:gd name="connsiteX724" fmla="*/ 1762399 w 5405070"/>
              <a:gd name="connsiteY724" fmla="*/ 4502300 h 5068607"/>
              <a:gd name="connsiteX725" fmla="*/ 1759270 w 5405070"/>
              <a:gd name="connsiteY725" fmla="*/ 4481180 h 5068607"/>
              <a:gd name="connsiteX726" fmla="*/ 1757315 w 5405070"/>
              <a:gd name="connsiteY726" fmla="*/ 4460452 h 5068607"/>
              <a:gd name="connsiteX727" fmla="*/ 1755750 w 5405070"/>
              <a:gd name="connsiteY727" fmla="*/ 4439333 h 5068607"/>
              <a:gd name="connsiteX728" fmla="*/ 1754186 w 5405070"/>
              <a:gd name="connsiteY728" fmla="*/ 4417823 h 5068607"/>
              <a:gd name="connsiteX729" fmla="*/ 1752230 w 5405070"/>
              <a:gd name="connsiteY729" fmla="*/ 4375193 h 5068607"/>
              <a:gd name="connsiteX730" fmla="*/ 1750275 w 5405070"/>
              <a:gd name="connsiteY730" fmla="*/ 4354074 h 5068607"/>
              <a:gd name="connsiteX731" fmla="*/ 1747928 w 5405070"/>
              <a:gd name="connsiteY731" fmla="*/ 4333346 h 5068607"/>
              <a:gd name="connsiteX732" fmla="*/ 1744800 w 5405070"/>
              <a:gd name="connsiteY732" fmla="*/ 4312618 h 5068607"/>
              <a:gd name="connsiteX733" fmla="*/ 1743236 w 5405070"/>
              <a:gd name="connsiteY733" fmla="*/ 4302449 h 5068607"/>
              <a:gd name="connsiteX734" fmla="*/ 1740889 w 5405070"/>
              <a:gd name="connsiteY734" fmla="*/ 4292672 h 5068607"/>
              <a:gd name="connsiteX735" fmla="*/ 1737369 w 5405070"/>
              <a:gd name="connsiteY735" fmla="*/ 4275855 h 5068607"/>
              <a:gd name="connsiteX736" fmla="*/ 1734240 w 5405070"/>
              <a:gd name="connsiteY736" fmla="*/ 4259038 h 5068607"/>
              <a:gd name="connsiteX737" fmla="*/ 1731503 w 5405070"/>
              <a:gd name="connsiteY737" fmla="*/ 4241830 h 5068607"/>
              <a:gd name="connsiteX738" fmla="*/ 1728765 w 5405070"/>
              <a:gd name="connsiteY738" fmla="*/ 4225012 h 5068607"/>
              <a:gd name="connsiteX739" fmla="*/ 1727201 w 5405070"/>
              <a:gd name="connsiteY739" fmla="*/ 4207413 h 5068607"/>
              <a:gd name="connsiteX740" fmla="*/ 1725636 w 5405070"/>
              <a:gd name="connsiteY740" fmla="*/ 4189814 h 5068607"/>
              <a:gd name="connsiteX741" fmla="*/ 1723289 w 5405070"/>
              <a:gd name="connsiteY741" fmla="*/ 4154615 h 5068607"/>
              <a:gd name="connsiteX742" fmla="*/ 1721334 w 5405070"/>
              <a:gd name="connsiteY742" fmla="*/ 4119025 h 5068607"/>
              <a:gd name="connsiteX743" fmla="*/ 1719379 w 5405070"/>
              <a:gd name="connsiteY743" fmla="*/ 4083436 h 5068607"/>
              <a:gd name="connsiteX744" fmla="*/ 1717814 w 5405070"/>
              <a:gd name="connsiteY744" fmla="*/ 4047846 h 5068607"/>
              <a:gd name="connsiteX745" fmla="*/ 1715468 w 5405070"/>
              <a:gd name="connsiteY745" fmla="*/ 4012647 h 5068607"/>
              <a:gd name="connsiteX746" fmla="*/ 1715077 w 5405070"/>
              <a:gd name="connsiteY746" fmla="*/ 3938730 h 5068607"/>
              <a:gd name="connsiteX747" fmla="*/ 1715077 w 5405070"/>
              <a:gd name="connsiteY747" fmla="*/ 3864422 h 5068607"/>
              <a:gd name="connsiteX748" fmla="*/ 1708819 w 5405070"/>
              <a:gd name="connsiteY748" fmla="*/ 3857773 h 5068607"/>
              <a:gd name="connsiteX749" fmla="*/ 1704126 w 5405070"/>
              <a:gd name="connsiteY749" fmla="*/ 3850733 h 5068607"/>
              <a:gd name="connsiteX750" fmla="*/ 1699824 w 5405070"/>
              <a:gd name="connsiteY750" fmla="*/ 3843694 h 5068607"/>
              <a:gd name="connsiteX751" fmla="*/ 1696695 w 5405070"/>
              <a:gd name="connsiteY751" fmla="*/ 3835872 h 5068607"/>
              <a:gd name="connsiteX752" fmla="*/ 1694740 w 5405070"/>
              <a:gd name="connsiteY752" fmla="*/ 3828441 h 5068607"/>
              <a:gd name="connsiteX753" fmla="*/ 1693175 w 5405070"/>
              <a:gd name="connsiteY753" fmla="*/ 3821010 h 5068607"/>
              <a:gd name="connsiteX754" fmla="*/ 1692393 w 5405070"/>
              <a:gd name="connsiteY754" fmla="*/ 3812797 h 5068607"/>
              <a:gd name="connsiteX755" fmla="*/ 1692002 w 5405070"/>
              <a:gd name="connsiteY755" fmla="*/ 3804193 h 5068607"/>
              <a:gd name="connsiteX756" fmla="*/ 1692002 w 5405070"/>
              <a:gd name="connsiteY756" fmla="*/ 3796371 h 5068607"/>
              <a:gd name="connsiteX757" fmla="*/ 1692393 w 5405070"/>
              <a:gd name="connsiteY757" fmla="*/ 3787767 h 5068607"/>
              <a:gd name="connsiteX758" fmla="*/ 1693566 w 5405070"/>
              <a:gd name="connsiteY758" fmla="*/ 3770950 h 5068607"/>
              <a:gd name="connsiteX759" fmla="*/ 1695130 w 5405070"/>
              <a:gd name="connsiteY759" fmla="*/ 3754132 h 5068607"/>
              <a:gd name="connsiteX760" fmla="*/ 1696304 w 5405070"/>
              <a:gd name="connsiteY760" fmla="*/ 3737315 h 5068607"/>
              <a:gd name="connsiteX761" fmla="*/ 1679878 w 5405070"/>
              <a:gd name="connsiteY761" fmla="*/ 3637195 h 5068607"/>
              <a:gd name="connsiteX762" fmla="*/ 1676358 w 5405070"/>
              <a:gd name="connsiteY762" fmla="*/ 3626244 h 5068607"/>
              <a:gd name="connsiteX763" fmla="*/ 1672838 w 5405070"/>
              <a:gd name="connsiteY763" fmla="*/ 3616075 h 5068607"/>
              <a:gd name="connsiteX764" fmla="*/ 1669709 w 5405070"/>
              <a:gd name="connsiteY764" fmla="*/ 3605516 h 5068607"/>
              <a:gd name="connsiteX765" fmla="*/ 1666972 w 5405070"/>
              <a:gd name="connsiteY765" fmla="*/ 3595347 h 5068607"/>
              <a:gd name="connsiteX766" fmla="*/ 1664625 w 5405070"/>
              <a:gd name="connsiteY766" fmla="*/ 3584397 h 5068607"/>
              <a:gd name="connsiteX767" fmla="*/ 1663061 w 5405070"/>
              <a:gd name="connsiteY767" fmla="*/ 3573837 h 5068607"/>
              <a:gd name="connsiteX768" fmla="*/ 1661105 w 5405070"/>
              <a:gd name="connsiteY768" fmla="*/ 3563669 h 5068607"/>
              <a:gd name="connsiteX769" fmla="*/ 1659932 w 5405070"/>
              <a:gd name="connsiteY769" fmla="*/ 3552718 h 5068607"/>
              <a:gd name="connsiteX770" fmla="*/ 1657977 w 5405070"/>
              <a:gd name="connsiteY770" fmla="*/ 3530817 h 5068607"/>
              <a:gd name="connsiteX771" fmla="*/ 1657194 w 5405070"/>
              <a:gd name="connsiteY771" fmla="*/ 3509697 h 5068607"/>
              <a:gd name="connsiteX772" fmla="*/ 1656803 w 5405070"/>
              <a:gd name="connsiteY772" fmla="*/ 3488187 h 5068607"/>
              <a:gd name="connsiteX773" fmla="*/ 1656803 w 5405070"/>
              <a:gd name="connsiteY773" fmla="*/ 3466286 h 5068607"/>
              <a:gd name="connsiteX774" fmla="*/ 1657977 w 5405070"/>
              <a:gd name="connsiteY774" fmla="*/ 3422483 h 5068607"/>
              <a:gd name="connsiteX775" fmla="*/ 1658758 w 5405070"/>
              <a:gd name="connsiteY775" fmla="*/ 3379071 h 5068607"/>
              <a:gd name="connsiteX776" fmla="*/ 1659150 w 5405070"/>
              <a:gd name="connsiteY776" fmla="*/ 3357561 h 5068607"/>
              <a:gd name="connsiteX777" fmla="*/ 1658758 w 5405070"/>
              <a:gd name="connsiteY777" fmla="*/ 3335659 h 5068607"/>
              <a:gd name="connsiteX778" fmla="*/ 1657585 w 5405070"/>
              <a:gd name="connsiteY778" fmla="*/ 3314149 h 5068607"/>
              <a:gd name="connsiteX779" fmla="*/ 1655630 w 5405070"/>
              <a:gd name="connsiteY779" fmla="*/ 3293030 h 5068607"/>
              <a:gd name="connsiteX780" fmla="*/ 1666189 w 5405070"/>
              <a:gd name="connsiteY780" fmla="*/ 3284426 h 5068607"/>
              <a:gd name="connsiteX781" fmla="*/ 1665407 w 5405070"/>
              <a:gd name="connsiteY781" fmla="*/ 3281688 h 5068607"/>
              <a:gd name="connsiteX782" fmla="*/ 1655630 w 5405070"/>
              <a:gd name="connsiteY782" fmla="*/ 3293030 h 5068607"/>
              <a:gd name="connsiteX783" fmla="*/ 1653674 w 5405070"/>
              <a:gd name="connsiteY783" fmla="*/ 3289119 h 5068607"/>
              <a:gd name="connsiteX784" fmla="*/ 1651719 w 5405070"/>
              <a:gd name="connsiteY784" fmla="*/ 3285208 h 5068607"/>
              <a:gd name="connsiteX785" fmla="*/ 1648981 w 5405070"/>
              <a:gd name="connsiteY785" fmla="*/ 3277777 h 5068607"/>
              <a:gd name="connsiteX786" fmla="*/ 1647026 w 5405070"/>
              <a:gd name="connsiteY786" fmla="*/ 3269564 h 5068607"/>
              <a:gd name="connsiteX787" fmla="*/ 1645461 w 5405070"/>
              <a:gd name="connsiteY787" fmla="*/ 3261743 h 5068607"/>
              <a:gd name="connsiteX788" fmla="*/ 1644679 w 5405070"/>
              <a:gd name="connsiteY788" fmla="*/ 3253138 h 5068607"/>
              <a:gd name="connsiteX789" fmla="*/ 1644288 w 5405070"/>
              <a:gd name="connsiteY789" fmla="*/ 3244534 h 5068607"/>
              <a:gd name="connsiteX790" fmla="*/ 1643115 w 5405070"/>
              <a:gd name="connsiteY790" fmla="*/ 3227326 h 5068607"/>
              <a:gd name="connsiteX791" fmla="*/ 1642332 w 5405070"/>
              <a:gd name="connsiteY791" fmla="*/ 3209727 h 5068607"/>
              <a:gd name="connsiteX792" fmla="*/ 1641550 w 5405070"/>
              <a:gd name="connsiteY792" fmla="*/ 3201514 h 5068607"/>
              <a:gd name="connsiteX793" fmla="*/ 1639986 w 5405070"/>
              <a:gd name="connsiteY793" fmla="*/ 3193301 h 5068607"/>
              <a:gd name="connsiteX794" fmla="*/ 1638421 w 5405070"/>
              <a:gd name="connsiteY794" fmla="*/ 3185479 h 5068607"/>
              <a:gd name="connsiteX795" fmla="*/ 1635293 w 5405070"/>
              <a:gd name="connsiteY795" fmla="*/ 3177657 h 5068607"/>
              <a:gd name="connsiteX796" fmla="*/ 1633337 w 5405070"/>
              <a:gd name="connsiteY796" fmla="*/ 3173746 h 5068607"/>
              <a:gd name="connsiteX797" fmla="*/ 1631773 w 5405070"/>
              <a:gd name="connsiteY797" fmla="*/ 3170226 h 5068607"/>
              <a:gd name="connsiteX798" fmla="*/ 1629426 w 5405070"/>
              <a:gd name="connsiteY798" fmla="*/ 3166706 h 5068607"/>
              <a:gd name="connsiteX799" fmla="*/ 1626689 w 5405070"/>
              <a:gd name="connsiteY799" fmla="*/ 3163577 h 5068607"/>
              <a:gd name="connsiteX800" fmla="*/ 1604005 w 5405070"/>
              <a:gd name="connsiteY800" fmla="*/ 3386893 h 5068607"/>
              <a:gd name="connsiteX801" fmla="*/ 1604787 w 5405070"/>
              <a:gd name="connsiteY801" fmla="*/ 3409186 h 5068607"/>
              <a:gd name="connsiteX802" fmla="*/ 1604787 w 5405070"/>
              <a:gd name="connsiteY802" fmla="*/ 3431478 h 5068607"/>
              <a:gd name="connsiteX803" fmla="*/ 1604005 w 5405070"/>
              <a:gd name="connsiteY803" fmla="*/ 3453379 h 5068607"/>
              <a:gd name="connsiteX804" fmla="*/ 1602441 w 5405070"/>
              <a:gd name="connsiteY804" fmla="*/ 3475672 h 5068607"/>
              <a:gd name="connsiteX805" fmla="*/ 1600094 w 5405070"/>
              <a:gd name="connsiteY805" fmla="*/ 3497573 h 5068607"/>
              <a:gd name="connsiteX806" fmla="*/ 1597356 w 5405070"/>
              <a:gd name="connsiteY806" fmla="*/ 3519084 h 5068607"/>
              <a:gd name="connsiteX807" fmla="*/ 1594228 w 5405070"/>
              <a:gd name="connsiteY807" fmla="*/ 3540985 h 5068607"/>
              <a:gd name="connsiteX808" fmla="*/ 1591099 w 5405070"/>
              <a:gd name="connsiteY808" fmla="*/ 3562104 h 5068607"/>
              <a:gd name="connsiteX809" fmla="*/ 1584059 w 5405070"/>
              <a:gd name="connsiteY809" fmla="*/ 3605516 h 5068607"/>
              <a:gd name="connsiteX810" fmla="*/ 1577020 w 5405070"/>
              <a:gd name="connsiteY810" fmla="*/ 3648536 h 5068607"/>
              <a:gd name="connsiteX811" fmla="*/ 1574282 w 5405070"/>
              <a:gd name="connsiteY811" fmla="*/ 3670438 h 5068607"/>
              <a:gd name="connsiteX812" fmla="*/ 1571544 w 5405070"/>
              <a:gd name="connsiteY812" fmla="*/ 3691948 h 5068607"/>
              <a:gd name="connsiteX813" fmla="*/ 1569197 w 5405070"/>
              <a:gd name="connsiteY813" fmla="*/ 3713850 h 5068607"/>
              <a:gd name="connsiteX814" fmla="*/ 1568024 w 5405070"/>
              <a:gd name="connsiteY814" fmla="*/ 3736142 h 5068607"/>
              <a:gd name="connsiteX815" fmla="*/ 1562549 w 5405070"/>
              <a:gd name="connsiteY815" fmla="*/ 3773296 h 5068607"/>
              <a:gd name="connsiteX816" fmla="*/ 1557074 w 5405070"/>
              <a:gd name="connsiteY816" fmla="*/ 3810059 h 5068607"/>
              <a:gd name="connsiteX817" fmla="*/ 1551598 w 5405070"/>
              <a:gd name="connsiteY817" fmla="*/ 3847213 h 5068607"/>
              <a:gd name="connsiteX818" fmla="*/ 1544558 w 5405070"/>
              <a:gd name="connsiteY818" fmla="*/ 3883194 h 5068607"/>
              <a:gd name="connsiteX819" fmla="*/ 1537519 w 5405070"/>
              <a:gd name="connsiteY819" fmla="*/ 3918784 h 5068607"/>
              <a:gd name="connsiteX820" fmla="*/ 1530088 w 5405070"/>
              <a:gd name="connsiteY820" fmla="*/ 3954765 h 5068607"/>
              <a:gd name="connsiteX821" fmla="*/ 1525395 w 5405070"/>
              <a:gd name="connsiteY821" fmla="*/ 3971973 h 5068607"/>
              <a:gd name="connsiteX822" fmla="*/ 1521093 w 5405070"/>
              <a:gd name="connsiteY822" fmla="*/ 3989572 h 5068607"/>
              <a:gd name="connsiteX823" fmla="*/ 1516009 w 5405070"/>
              <a:gd name="connsiteY823" fmla="*/ 4006390 h 5068607"/>
              <a:gd name="connsiteX824" fmla="*/ 1511315 w 5405070"/>
              <a:gd name="connsiteY824" fmla="*/ 4023207 h 5068607"/>
              <a:gd name="connsiteX825" fmla="*/ 1505840 w 5405070"/>
              <a:gd name="connsiteY825" fmla="*/ 4040415 h 5068607"/>
              <a:gd name="connsiteX826" fmla="*/ 1499973 w 5405070"/>
              <a:gd name="connsiteY826" fmla="*/ 4056841 h 5068607"/>
              <a:gd name="connsiteX827" fmla="*/ 1494498 w 5405070"/>
              <a:gd name="connsiteY827" fmla="*/ 4073267 h 5068607"/>
              <a:gd name="connsiteX828" fmla="*/ 1488241 w 5405070"/>
              <a:gd name="connsiteY828" fmla="*/ 4089693 h 5068607"/>
              <a:gd name="connsiteX829" fmla="*/ 1481592 w 5405070"/>
              <a:gd name="connsiteY829" fmla="*/ 4105728 h 5068607"/>
              <a:gd name="connsiteX830" fmla="*/ 1474161 w 5405070"/>
              <a:gd name="connsiteY830" fmla="*/ 4121372 h 5068607"/>
              <a:gd name="connsiteX831" fmla="*/ 1467122 w 5405070"/>
              <a:gd name="connsiteY831" fmla="*/ 4137016 h 5068607"/>
              <a:gd name="connsiteX832" fmla="*/ 1459299 w 5405070"/>
              <a:gd name="connsiteY832" fmla="*/ 4152660 h 5068607"/>
              <a:gd name="connsiteX833" fmla="*/ 1451087 w 5405070"/>
              <a:gd name="connsiteY833" fmla="*/ 4167912 h 5068607"/>
              <a:gd name="connsiteX834" fmla="*/ 1442482 w 5405070"/>
              <a:gd name="connsiteY834" fmla="*/ 4182383 h 5068607"/>
              <a:gd name="connsiteX835" fmla="*/ 1433878 w 5405070"/>
              <a:gd name="connsiteY835" fmla="*/ 4197245 h 5068607"/>
              <a:gd name="connsiteX836" fmla="*/ 1424492 w 5405070"/>
              <a:gd name="connsiteY836" fmla="*/ 4212106 h 5068607"/>
              <a:gd name="connsiteX837" fmla="*/ 1414715 w 5405070"/>
              <a:gd name="connsiteY837" fmla="*/ 4225795 h 5068607"/>
              <a:gd name="connsiteX838" fmla="*/ 1404155 w 5405070"/>
              <a:gd name="connsiteY838" fmla="*/ 4239483 h 5068607"/>
              <a:gd name="connsiteX839" fmla="*/ 1393595 w 5405070"/>
              <a:gd name="connsiteY839" fmla="*/ 4253562 h 5068607"/>
              <a:gd name="connsiteX840" fmla="*/ 1381863 w 5405070"/>
              <a:gd name="connsiteY840" fmla="*/ 4266860 h 5068607"/>
              <a:gd name="connsiteX841" fmla="*/ 1371303 w 5405070"/>
              <a:gd name="connsiteY841" fmla="*/ 4278201 h 5068607"/>
              <a:gd name="connsiteX842" fmla="*/ 1360743 w 5405070"/>
              <a:gd name="connsiteY842" fmla="*/ 4289152 h 5068607"/>
              <a:gd name="connsiteX843" fmla="*/ 1349793 w 5405070"/>
              <a:gd name="connsiteY843" fmla="*/ 4298930 h 5068607"/>
              <a:gd name="connsiteX844" fmla="*/ 1338842 w 5405070"/>
              <a:gd name="connsiteY844" fmla="*/ 4307925 h 5068607"/>
              <a:gd name="connsiteX845" fmla="*/ 1327500 w 5405070"/>
              <a:gd name="connsiteY845" fmla="*/ 4315356 h 5068607"/>
              <a:gd name="connsiteX846" fmla="*/ 1316549 w 5405070"/>
              <a:gd name="connsiteY846" fmla="*/ 4322004 h 5068607"/>
              <a:gd name="connsiteX847" fmla="*/ 1305208 w 5405070"/>
              <a:gd name="connsiteY847" fmla="*/ 4327871 h 5068607"/>
              <a:gd name="connsiteX848" fmla="*/ 1293866 w 5405070"/>
              <a:gd name="connsiteY848" fmla="*/ 4332955 h 5068607"/>
              <a:gd name="connsiteX849" fmla="*/ 1282133 w 5405070"/>
              <a:gd name="connsiteY849" fmla="*/ 4336475 h 5068607"/>
              <a:gd name="connsiteX850" fmla="*/ 1270400 w 5405070"/>
              <a:gd name="connsiteY850" fmla="*/ 4339604 h 5068607"/>
              <a:gd name="connsiteX851" fmla="*/ 1258276 w 5405070"/>
              <a:gd name="connsiteY851" fmla="*/ 4340777 h 5068607"/>
              <a:gd name="connsiteX852" fmla="*/ 1246543 w 5405070"/>
              <a:gd name="connsiteY852" fmla="*/ 4341559 h 5068607"/>
              <a:gd name="connsiteX853" fmla="*/ 1234028 w 5405070"/>
              <a:gd name="connsiteY853" fmla="*/ 4341168 h 5068607"/>
              <a:gd name="connsiteX854" fmla="*/ 1221513 w 5405070"/>
              <a:gd name="connsiteY854" fmla="*/ 4339995 h 5068607"/>
              <a:gd name="connsiteX855" fmla="*/ 1208607 w 5405070"/>
              <a:gd name="connsiteY855" fmla="*/ 4337648 h 5068607"/>
              <a:gd name="connsiteX856" fmla="*/ 1195309 w 5405070"/>
              <a:gd name="connsiteY856" fmla="*/ 4334128 h 5068607"/>
              <a:gd name="connsiteX857" fmla="*/ 1182012 w 5405070"/>
              <a:gd name="connsiteY857" fmla="*/ 4333346 h 5068607"/>
              <a:gd name="connsiteX858" fmla="*/ 1169888 w 5405070"/>
              <a:gd name="connsiteY858" fmla="*/ 4332955 h 5068607"/>
              <a:gd name="connsiteX859" fmla="*/ 1156591 w 5405070"/>
              <a:gd name="connsiteY859" fmla="*/ 4332955 h 5068607"/>
              <a:gd name="connsiteX860" fmla="*/ 1143685 w 5405070"/>
              <a:gd name="connsiteY860" fmla="*/ 4332955 h 5068607"/>
              <a:gd name="connsiteX861" fmla="*/ 1117873 w 5405070"/>
              <a:gd name="connsiteY861" fmla="*/ 4333737 h 5068607"/>
              <a:gd name="connsiteX862" fmla="*/ 1092451 w 5405070"/>
              <a:gd name="connsiteY862" fmla="*/ 4334519 h 5068607"/>
              <a:gd name="connsiteX863" fmla="*/ 1079545 w 5405070"/>
              <a:gd name="connsiteY863" fmla="*/ 4334519 h 5068607"/>
              <a:gd name="connsiteX864" fmla="*/ 1066639 w 5405070"/>
              <a:gd name="connsiteY864" fmla="*/ 4334128 h 5068607"/>
              <a:gd name="connsiteX865" fmla="*/ 1053733 w 5405070"/>
              <a:gd name="connsiteY865" fmla="*/ 4333346 h 5068607"/>
              <a:gd name="connsiteX866" fmla="*/ 1041218 w 5405070"/>
              <a:gd name="connsiteY866" fmla="*/ 4331782 h 5068607"/>
              <a:gd name="connsiteX867" fmla="*/ 1028311 w 5405070"/>
              <a:gd name="connsiteY867" fmla="*/ 4329826 h 5068607"/>
              <a:gd name="connsiteX868" fmla="*/ 1015405 w 5405070"/>
              <a:gd name="connsiteY868" fmla="*/ 4326697 h 5068607"/>
              <a:gd name="connsiteX869" fmla="*/ 1002890 w 5405070"/>
              <a:gd name="connsiteY869" fmla="*/ 4323178 h 5068607"/>
              <a:gd name="connsiteX870" fmla="*/ 990375 w 5405070"/>
              <a:gd name="connsiteY870" fmla="*/ 4318093 h 5068607"/>
              <a:gd name="connsiteX871" fmla="*/ 957523 w 5405070"/>
              <a:gd name="connsiteY871" fmla="*/ 4311836 h 5068607"/>
              <a:gd name="connsiteX872" fmla="*/ 950483 w 5405070"/>
              <a:gd name="connsiteY872" fmla="*/ 4312618 h 5068607"/>
              <a:gd name="connsiteX873" fmla="*/ 943443 w 5405070"/>
              <a:gd name="connsiteY873" fmla="*/ 4313009 h 5068607"/>
              <a:gd name="connsiteX874" fmla="*/ 936795 w 5405070"/>
              <a:gd name="connsiteY874" fmla="*/ 4312618 h 5068607"/>
              <a:gd name="connsiteX875" fmla="*/ 930537 w 5405070"/>
              <a:gd name="connsiteY875" fmla="*/ 4311836 h 5068607"/>
              <a:gd name="connsiteX876" fmla="*/ 924280 w 5405070"/>
              <a:gd name="connsiteY876" fmla="*/ 4309880 h 5068607"/>
              <a:gd name="connsiteX877" fmla="*/ 918805 w 5405070"/>
              <a:gd name="connsiteY877" fmla="*/ 4307925 h 5068607"/>
              <a:gd name="connsiteX878" fmla="*/ 912938 w 5405070"/>
              <a:gd name="connsiteY878" fmla="*/ 4304796 h 5068607"/>
              <a:gd name="connsiteX879" fmla="*/ 907854 w 5405070"/>
              <a:gd name="connsiteY879" fmla="*/ 4301276 h 5068607"/>
              <a:gd name="connsiteX880" fmla="*/ 903161 w 5405070"/>
              <a:gd name="connsiteY880" fmla="*/ 4296583 h 5068607"/>
              <a:gd name="connsiteX881" fmla="*/ 898468 w 5405070"/>
              <a:gd name="connsiteY881" fmla="*/ 4291890 h 5068607"/>
              <a:gd name="connsiteX882" fmla="*/ 894165 w 5405070"/>
              <a:gd name="connsiteY882" fmla="*/ 4286023 h 5068607"/>
              <a:gd name="connsiteX883" fmla="*/ 890645 w 5405070"/>
              <a:gd name="connsiteY883" fmla="*/ 4279766 h 5068607"/>
              <a:gd name="connsiteX884" fmla="*/ 887126 w 5405070"/>
              <a:gd name="connsiteY884" fmla="*/ 4273117 h 5068607"/>
              <a:gd name="connsiteX885" fmla="*/ 884388 w 5405070"/>
              <a:gd name="connsiteY885" fmla="*/ 4266077 h 5068607"/>
              <a:gd name="connsiteX886" fmla="*/ 881650 w 5405070"/>
              <a:gd name="connsiteY886" fmla="*/ 4257864 h 5068607"/>
              <a:gd name="connsiteX887" fmla="*/ 879695 w 5405070"/>
              <a:gd name="connsiteY887" fmla="*/ 4249260 h 5068607"/>
              <a:gd name="connsiteX888" fmla="*/ 876175 w 5405070"/>
              <a:gd name="connsiteY888" fmla="*/ 4234399 h 5068607"/>
              <a:gd name="connsiteX889" fmla="*/ 872655 w 5405070"/>
              <a:gd name="connsiteY889" fmla="*/ 4219537 h 5068607"/>
              <a:gd name="connsiteX890" fmla="*/ 864833 w 5405070"/>
              <a:gd name="connsiteY890" fmla="*/ 4190205 h 5068607"/>
              <a:gd name="connsiteX891" fmla="*/ 856229 w 5405070"/>
              <a:gd name="connsiteY891" fmla="*/ 4160481 h 5068607"/>
              <a:gd name="connsiteX892" fmla="*/ 847625 w 5405070"/>
              <a:gd name="connsiteY892" fmla="*/ 4131540 h 5068607"/>
              <a:gd name="connsiteX893" fmla="*/ 843714 w 5405070"/>
              <a:gd name="connsiteY893" fmla="*/ 4116679 h 5068607"/>
              <a:gd name="connsiteX894" fmla="*/ 840194 w 5405070"/>
              <a:gd name="connsiteY894" fmla="*/ 4101817 h 5068607"/>
              <a:gd name="connsiteX895" fmla="*/ 837065 w 5405070"/>
              <a:gd name="connsiteY895" fmla="*/ 4086564 h 5068607"/>
              <a:gd name="connsiteX896" fmla="*/ 833937 w 5405070"/>
              <a:gd name="connsiteY896" fmla="*/ 4071312 h 5068607"/>
              <a:gd name="connsiteX897" fmla="*/ 831590 w 5405070"/>
              <a:gd name="connsiteY897" fmla="*/ 4056450 h 5068607"/>
              <a:gd name="connsiteX898" fmla="*/ 830417 w 5405070"/>
              <a:gd name="connsiteY898" fmla="*/ 4040806 h 5068607"/>
              <a:gd name="connsiteX899" fmla="*/ 828852 w 5405070"/>
              <a:gd name="connsiteY899" fmla="*/ 4024771 h 5068607"/>
              <a:gd name="connsiteX900" fmla="*/ 828852 w 5405070"/>
              <a:gd name="connsiteY900" fmla="*/ 4008736 h 5068607"/>
              <a:gd name="connsiteX901" fmla="*/ 822204 w 5405070"/>
              <a:gd name="connsiteY901" fmla="*/ 3993092 h 5068607"/>
              <a:gd name="connsiteX902" fmla="*/ 816337 w 5405070"/>
              <a:gd name="connsiteY902" fmla="*/ 3977057 h 5068607"/>
              <a:gd name="connsiteX903" fmla="*/ 810862 w 5405070"/>
              <a:gd name="connsiteY903" fmla="*/ 3960240 h 5068607"/>
              <a:gd name="connsiteX904" fmla="*/ 805386 w 5405070"/>
              <a:gd name="connsiteY904" fmla="*/ 3944205 h 5068607"/>
              <a:gd name="connsiteX905" fmla="*/ 800302 w 5405070"/>
              <a:gd name="connsiteY905" fmla="*/ 3927779 h 5068607"/>
              <a:gd name="connsiteX906" fmla="*/ 796391 w 5405070"/>
              <a:gd name="connsiteY906" fmla="*/ 3910962 h 5068607"/>
              <a:gd name="connsiteX907" fmla="*/ 792480 w 5405070"/>
              <a:gd name="connsiteY907" fmla="*/ 3894536 h 5068607"/>
              <a:gd name="connsiteX908" fmla="*/ 788960 w 5405070"/>
              <a:gd name="connsiteY908" fmla="*/ 3876937 h 5068607"/>
              <a:gd name="connsiteX909" fmla="*/ 785441 w 5405070"/>
              <a:gd name="connsiteY909" fmla="*/ 3860120 h 5068607"/>
              <a:gd name="connsiteX910" fmla="*/ 782703 w 5405070"/>
              <a:gd name="connsiteY910" fmla="*/ 3842520 h 5068607"/>
              <a:gd name="connsiteX911" fmla="*/ 779965 w 5405070"/>
              <a:gd name="connsiteY911" fmla="*/ 3825703 h 5068607"/>
              <a:gd name="connsiteX912" fmla="*/ 777619 w 5405070"/>
              <a:gd name="connsiteY912" fmla="*/ 3808104 h 5068607"/>
              <a:gd name="connsiteX913" fmla="*/ 776054 w 5405070"/>
              <a:gd name="connsiteY913" fmla="*/ 3790504 h 5068607"/>
              <a:gd name="connsiteX914" fmla="*/ 774099 w 5405070"/>
              <a:gd name="connsiteY914" fmla="*/ 3772514 h 5068607"/>
              <a:gd name="connsiteX915" fmla="*/ 771361 w 5405070"/>
              <a:gd name="connsiteY915" fmla="*/ 3736924 h 5068607"/>
              <a:gd name="connsiteX916" fmla="*/ 769797 w 5405070"/>
              <a:gd name="connsiteY916" fmla="*/ 3732231 h 5068607"/>
              <a:gd name="connsiteX917" fmla="*/ 768232 w 5405070"/>
              <a:gd name="connsiteY917" fmla="*/ 3726756 h 5068607"/>
              <a:gd name="connsiteX918" fmla="*/ 767450 w 5405070"/>
              <a:gd name="connsiteY918" fmla="*/ 3720498 h 5068607"/>
              <a:gd name="connsiteX919" fmla="*/ 767059 w 5405070"/>
              <a:gd name="connsiteY919" fmla="*/ 3714241 h 5068607"/>
              <a:gd name="connsiteX920" fmla="*/ 767059 w 5405070"/>
              <a:gd name="connsiteY920" fmla="*/ 3701334 h 5068607"/>
              <a:gd name="connsiteX921" fmla="*/ 766668 w 5405070"/>
              <a:gd name="connsiteY921" fmla="*/ 3694686 h 5068607"/>
              <a:gd name="connsiteX922" fmla="*/ 766668 w 5405070"/>
              <a:gd name="connsiteY922" fmla="*/ 3688428 h 5068607"/>
              <a:gd name="connsiteX923" fmla="*/ 765495 w 5405070"/>
              <a:gd name="connsiteY923" fmla="*/ 3682171 h 5068607"/>
              <a:gd name="connsiteX924" fmla="*/ 764321 w 5405070"/>
              <a:gd name="connsiteY924" fmla="*/ 3676695 h 5068607"/>
              <a:gd name="connsiteX925" fmla="*/ 761975 w 5405070"/>
              <a:gd name="connsiteY925" fmla="*/ 3672002 h 5068607"/>
              <a:gd name="connsiteX926" fmla="*/ 760802 w 5405070"/>
              <a:gd name="connsiteY926" fmla="*/ 3670047 h 5068607"/>
              <a:gd name="connsiteX927" fmla="*/ 758846 w 5405070"/>
              <a:gd name="connsiteY927" fmla="*/ 3668482 h 5068607"/>
              <a:gd name="connsiteX928" fmla="*/ 757282 w 5405070"/>
              <a:gd name="connsiteY928" fmla="*/ 3666527 h 5068607"/>
              <a:gd name="connsiteX929" fmla="*/ 754935 w 5405070"/>
              <a:gd name="connsiteY929" fmla="*/ 3665354 h 5068607"/>
              <a:gd name="connsiteX930" fmla="*/ 752588 w 5405070"/>
              <a:gd name="connsiteY930" fmla="*/ 3663789 h 5068607"/>
              <a:gd name="connsiteX931" fmla="*/ 750242 w 5405070"/>
              <a:gd name="connsiteY931" fmla="*/ 3663007 h 5068607"/>
              <a:gd name="connsiteX932" fmla="*/ 747113 w 5405070"/>
              <a:gd name="connsiteY932" fmla="*/ 3662616 h 5068607"/>
              <a:gd name="connsiteX933" fmla="*/ 743202 w 5405070"/>
              <a:gd name="connsiteY933" fmla="*/ 3662225 h 5068607"/>
              <a:gd name="connsiteX934" fmla="*/ 739291 w 5405070"/>
              <a:gd name="connsiteY934" fmla="*/ 3662616 h 5068607"/>
              <a:gd name="connsiteX935" fmla="*/ 735380 w 5405070"/>
              <a:gd name="connsiteY935" fmla="*/ 3663007 h 5068607"/>
              <a:gd name="connsiteX936" fmla="*/ 731469 w 5405070"/>
              <a:gd name="connsiteY936" fmla="*/ 3681389 h 5068607"/>
              <a:gd name="connsiteX937" fmla="*/ 727167 w 5405070"/>
              <a:gd name="connsiteY937" fmla="*/ 3699379 h 5068607"/>
              <a:gd name="connsiteX938" fmla="*/ 722865 w 5405070"/>
              <a:gd name="connsiteY938" fmla="*/ 3717369 h 5068607"/>
              <a:gd name="connsiteX939" fmla="*/ 720128 w 5405070"/>
              <a:gd name="connsiteY939" fmla="*/ 3725974 h 5068607"/>
              <a:gd name="connsiteX940" fmla="*/ 716999 w 5405070"/>
              <a:gd name="connsiteY940" fmla="*/ 3733795 h 5068607"/>
              <a:gd name="connsiteX941" fmla="*/ 713870 w 5405070"/>
              <a:gd name="connsiteY941" fmla="*/ 3742008 h 5068607"/>
              <a:gd name="connsiteX942" fmla="*/ 709959 w 5405070"/>
              <a:gd name="connsiteY942" fmla="*/ 3749830 h 5068607"/>
              <a:gd name="connsiteX943" fmla="*/ 706048 w 5405070"/>
              <a:gd name="connsiteY943" fmla="*/ 3757261 h 5068607"/>
              <a:gd name="connsiteX944" fmla="*/ 700964 w 5405070"/>
              <a:gd name="connsiteY944" fmla="*/ 3763910 h 5068607"/>
              <a:gd name="connsiteX945" fmla="*/ 696271 w 5405070"/>
              <a:gd name="connsiteY945" fmla="*/ 3770167 h 5068607"/>
              <a:gd name="connsiteX946" fmla="*/ 690404 w 5405070"/>
              <a:gd name="connsiteY946" fmla="*/ 3775643 h 5068607"/>
              <a:gd name="connsiteX947" fmla="*/ 683756 w 5405070"/>
              <a:gd name="connsiteY947" fmla="*/ 3781118 h 5068607"/>
              <a:gd name="connsiteX948" fmla="*/ 676325 w 5405070"/>
              <a:gd name="connsiteY948" fmla="*/ 3786202 h 5068607"/>
              <a:gd name="connsiteX949" fmla="*/ 678280 w 5405070"/>
              <a:gd name="connsiteY949" fmla="*/ 3796762 h 5068607"/>
              <a:gd name="connsiteX950" fmla="*/ 680627 w 5405070"/>
              <a:gd name="connsiteY950" fmla="*/ 3808104 h 5068607"/>
              <a:gd name="connsiteX951" fmla="*/ 681800 w 5405070"/>
              <a:gd name="connsiteY951" fmla="*/ 3819446 h 5068607"/>
              <a:gd name="connsiteX952" fmla="*/ 682191 w 5405070"/>
              <a:gd name="connsiteY952" fmla="*/ 3825312 h 5068607"/>
              <a:gd name="connsiteX953" fmla="*/ 682191 w 5405070"/>
              <a:gd name="connsiteY953" fmla="*/ 3830787 h 5068607"/>
              <a:gd name="connsiteX954" fmla="*/ 682191 w 5405070"/>
              <a:gd name="connsiteY954" fmla="*/ 3835872 h 5068607"/>
              <a:gd name="connsiteX955" fmla="*/ 681409 w 5405070"/>
              <a:gd name="connsiteY955" fmla="*/ 3841347 h 5068607"/>
              <a:gd name="connsiteX956" fmla="*/ 680627 w 5405070"/>
              <a:gd name="connsiteY956" fmla="*/ 3845649 h 5068607"/>
              <a:gd name="connsiteX957" fmla="*/ 679062 w 5405070"/>
              <a:gd name="connsiteY957" fmla="*/ 3850342 h 5068607"/>
              <a:gd name="connsiteX958" fmla="*/ 677498 w 5405070"/>
              <a:gd name="connsiteY958" fmla="*/ 3853862 h 5068607"/>
              <a:gd name="connsiteX959" fmla="*/ 674760 w 5405070"/>
              <a:gd name="connsiteY959" fmla="*/ 3857382 h 5068607"/>
              <a:gd name="connsiteX960" fmla="*/ 671632 w 5405070"/>
              <a:gd name="connsiteY960" fmla="*/ 3860120 h 5068607"/>
              <a:gd name="connsiteX961" fmla="*/ 667721 w 5405070"/>
              <a:gd name="connsiteY961" fmla="*/ 3862466 h 5068607"/>
              <a:gd name="connsiteX962" fmla="*/ 659117 w 5405070"/>
              <a:gd name="connsiteY962" fmla="*/ 3866377 h 5068607"/>
              <a:gd name="connsiteX963" fmla="*/ 650903 w 5405070"/>
              <a:gd name="connsiteY963" fmla="*/ 3871070 h 5068607"/>
              <a:gd name="connsiteX964" fmla="*/ 643082 w 5405070"/>
              <a:gd name="connsiteY964" fmla="*/ 3876155 h 5068607"/>
              <a:gd name="connsiteX965" fmla="*/ 635651 w 5405070"/>
              <a:gd name="connsiteY965" fmla="*/ 3882021 h 5068607"/>
              <a:gd name="connsiteX966" fmla="*/ 628220 w 5405070"/>
              <a:gd name="connsiteY966" fmla="*/ 3888278 h 5068607"/>
              <a:gd name="connsiteX967" fmla="*/ 621180 w 5405070"/>
              <a:gd name="connsiteY967" fmla="*/ 3894536 h 5068607"/>
              <a:gd name="connsiteX968" fmla="*/ 614140 w 5405070"/>
              <a:gd name="connsiteY968" fmla="*/ 3901185 h 5068607"/>
              <a:gd name="connsiteX969" fmla="*/ 607492 w 5405070"/>
              <a:gd name="connsiteY969" fmla="*/ 3908224 h 5068607"/>
              <a:gd name="connsiteX970" fmla="*/ 593803 w 5405070"/>
              <a:gd name="connsiteY970" fmla="*/ 3922695 h 5068607"/>
              <a:gd name="connsiteX971" fmla="*/ 580897 w 5405070"/>
              <a:gd name="connsiteY971" fmla="*/ 3937166 h 5068607"/>
              <a:gd name="connsiteX972" fmla="*/ 567600 w 5405070"/>
              <a:gd name="connsiteY972" fmla="*/ 3951636 h 5068607"/>
              <a:gd name="connsiteX973" fmla="*/ 560951 w 5405070"/>
              <a:gd name="connsiteY973" fmla="*/ 3958676 h 5068607"/>
              <a:gd name="connsiteX974" fmla="*/ 553912 w 5405070"/>
              <a:gd name="connsiteY974" fmla="*/ 3965324 h 5068607"/>
              <a:gd name="connsiteX975" fmla="*/ 515584 w 5405070"/>
              <a:gd name="connsiteY975" fmla="*/ 3969627 h 5068607"/>
              <a:gd name="connsiteX976" fmla="*/ 476866 w 5405070"/>
              <a:gd name="connsiteY976" fmla="*/ 3974320 h 5068607"/>
              <a:gd name="connsiteX977" fmla="*/ 457702 w 5405070"/>
              <a:gd name="connsiteY977" fmla="*/ 3976666 h 5068607"/>
              <a:gd name="connsiteX978" fmla="*/ 437756 w 5405070"/>
              <a:gd name="connsiteY978" fmla="*/ 3977840 h 5068607"/>
              <a:gd name="connsiteX979" fmla="*/ 418592 w 5405070"/>
              <a:gd name="connsiteY979" fmla="*/ 3979013 h 5068607"/>
              <a:gd name="connsiteX980" fmla="*/ 399428 w 5405070"/>
              <a:gd name="connsiteY980" fmla="*/ 3980186 h 5068607"/>
              <a:gd name="connsiteX981" fmla="*/ 379874 w 5405070"/>
              <a:gd name="connsiteY981" fmla="*/ 3980968 h 5068607"/>
              <a:gd name="connsiteX982" fmla="*/ 360710 w 5405070"/>
              <a:gd name="connsiteY982" fmla="*/ 3980968 h 5068607"/>
              <a:gd name="connsiteX983" fmla="*/ 341546 w 5405070"/>
              <a:gd name="connsiteY983" fmla="*/ 3980186 h 5068607"/>
              <a:gd name="connsiteX984" fmla="*/ 321992 w 5405070"/>
              <a:gd name="connsiteY984" fmla="*/ 3978622 h 5068607"/>
              <a:gd name="connsiteX985" fmla="*/ 302828 w 5405070"/>
              <a:gd name="connsiteY985" fmla="*/ 3977057 h 5068607"/>
              <a:gd name="connsiteX986" fmla="*/ 283664 w 5405070"/>
              <a:gd name="connsiteY986" fmla="*/ 3974320 h 5068607"/>
              <a:gd name="connsiteX987" fmla="*/ 264109 w 5405070"/>
              <a:gd name="connsiteY987" fmla="*/ 3970800 h 5068607"/>
              <a:gd name="connsiteX988" fmla="*/ 244946 w 5405070"/>
              <a:gd name="connsiteY988" fmla="*/ 3966107 h 5068607"/>
              <a:gd name="connsiteX989" fmla="*/ 238297 w 5405070"/>
              <a:gd name="connsiteY989" fmla="*/ 3964151 h 5068607"/>
              <a:gd name="connsiteX990" fmla="*/ 232822 w 5405070"/>
              <a:gd name="connsiteY990" fmla="*/ 3961413 h 5068607"/>
              <a:gd name="connsiteX991" fmla="*/ 227737 w 5405070"/>
              <a:gd name="connsiteY991" fmla="*/ 3957894 h 5068607"/>
              <a:gd name="connsiteX992" fmla="*/ 223435 w 5405070"/>
              <a:gd name="connsiteY992" fmla="*/ 3953592 h 5068607"/>
              <a:gd name="connsiteX993" fmla="*/ 219915 w 5405070"/>
              <a:gd name="connsiteY993" fmla="*/ 3949290 h 5068607"/>
              <a:gd name="connsiteX994" fmla="*/ 216787 w 5405070"/>
              <a:gd name="connsiteY994" fmla="*/ 3944205 h 5068607"/>
              <a:gd name="connsiteX995" fmla="*/ 214049 w 5405070"/>
              <a:gd name="connsiteY995" fmla="*/ 3939121 h 5068607"/>
              <a:gd name="connsiteX996" fmla="*/ 211702 w 5405070"/>
              <a:gd name="connsiteY996" fmla="*/ 3933255 h 5068607"/>
              <a:gd name="connsiteX997" fmla="*/ 210138 w 5405070"/>
              <a:gd name="connsiteY997" fmla="*/ 3926997 h 5068607"/>
              <a:gd name="connsiteX998" fmla="*/ 208574 w 5405070"/>
              <a:gd name="connsiteY998" fmla="*/ 3920739 h 5068607"/>
              <a:gd name="connsiteX999" fmla="*/ 205836 w 5405070"/>
              <a:gd name="connsiteY999" fmla="*/ 3907833 h 5068607"/>
              <a:gd name="connsiteX1000" fmla="*/ 202316 w 5405070"/>
              <a:gd name="connsiteY1000" fmla="*/ 3881239 h 5068607"/>
              <a:gd name="connsiteX1001" fmla="*/ 196059 w 5405070"/>
              <a:gd name="connsiteY1001" fmla="*/ 3832352 h 5068607"/>
              <a:gd name="connsiteX1002" fmla="*/ 189801 w 5405070"/>
              <a:gd name="connsiteY1002" fmla="*/ 3784247 h 5068607"/>
              <a:gd name="connsiteX1003" fmla="*/ 178850 w 5405070"/>
              <a:gd name="connsiteY1003" fmla="*/ 3687646 h 5068607"/>
              <a:gd name="connsiteX1004" fmla="*/ 142087 w 5405070"/>
              <a:gd name="connsiteY1004" fmla="*/ 3236712 h 5068607"/>
              <a:gd name="connsiteX1005" fmla="*/ 138958 w 5405070"/>
              <a:gd name="connsiteY1005" fmla="*/ 3228108 h 5068607"/>
              <a:gd name="connsiteX1006" fmla="*/ 137003 w 5405070"/>
              <a:gd name="connsiteY1006" fmla="*/ 3220286 h 5068607"/>
              <a:gd name="connsiteX1007" fmla="*/ 135047 w 5405070"/>
              <a:gd name="connsiteY1007" fmla="*/ 3211682 h 5068607"/>
              <a:gd name="connsiteX1008" fmla="*/ 133874 w 5405070"/>
              <a:gd name="connsiteY1008" fmla="*/ 3203860 h 5068607"/>
              <a:gd name="connsiteX1009" fmla="*/ 128399 w 5405070"/>
              <a:gd name="connsiteY1009" fmla="*/ 3182350 h 5068607"/>
              <a:gd name="connsiteX1010" fmla="*/ 122924 w 5405070"/>
              <a:gd name="connsiteY1010" fmla="*/ 3160840 h 5068607"/>
              <a:gd name="connsiteX1011" fmla="*/ 118230 w 5405070"/>
              <a:gd name="connsiteY1011" fmla="*/ 3139329 h 5068607"/>
              <a:gd name="connsiteX1012" fmla="*/ 114319 w 5405070"/>
              <a:gd name="connsiteY1012" fmla="*/ 3118210 h 5068607"/>
              <a:gd name="connsiteX1013" fmla="*/ 110017 w 5405070"/>
              <a:gd name="connsiteY1013" fmla="*/ 3096309 h 5068607"/>
              <a:gd name="connsiteX1014" fmla="*/ 106889 w 5405070"/>
              <a:gd name="connsiteY1014" fmla="*/ 3074799 h 5068607"/>
              <a:gd name="connsiteX1015" fmla="*/ 103760 w 5405070"/>
              <a:gd name="connsiteY1015" fmla="*/ 3052897 h 5068607"/>
              <a:gd name="connsiteX1016" fmla="*/ 101804 w 5405070"/>
              <a:gd name="connsiteY1016" fmla="*/ 3030996 h 5068607"/>
              <a:gd name="connsiteX1017" fmla="*/ 99849 w 5405070"/>
              <a:gd name="connsiteY1017" fmla="*/ 3009094 h 5068607"/>
              <a:gd name="connsiteX1018" fmla="*/ 98675 w 5405070"/>
              <a:gd name="connsiteY1018" fmla="*/ 2987193 h 5068607"/>
              <a:gd name="connsiteX1019" fmla="*/ 97502 w 5405070"/>
              <a:gd name="connsiteY1019" fmla="*/ 2965683 h 5068607"/>
              <a:gd name="connsiteX1020" fmla="*/ 97111 w 5405070"/>
              <a:gd name="connsiteY1020" fmla="*/ 2943390 h 5068607"/>
              <a:gd name="connsiteX1021" fmla="*/ 97111 w 5405070"/>
              <a:gd name="connsiteY1021" fmla="*/ 2921489 h 5068607"/>
              <a:gd name="connsiteX1022" fmla="*/ 97502 w 5405070"/>
              <a:gd name="connsiteY1022" fmla="*/ 2899196 h 5068607"/>
              <a:gd name="connsiteX1023" fmla="*/ 98675 w 5405070"/>
              <a:gd name="connsiteY1023" fmla="*/ 2876904 h 5068607"/>
              <a:gd name="connsiteX1024" fmla="*/ 99849 w 5405070"/>
              <a:gd name="connsiteY1024" fmla="*/ 2854611 h 5068607"/>
              <a:gd name="connsiteX1025" fmla="*/ 99067 w 5405070"/>
              <a:gd name="connsiteY1025" fmla="*/ 2846007 h 5068607"/>
              <a:gd name="connsiteX1026" fmla="*/ 98675 w 5405070"/>
              <a:gd name="connsiteY1026" fmla="*/ 2838185 h 5068607"/>
              <a:gd name="connsiteX1027" fmla="*/ 98675 w 5405070"/>
              <a:gd name="connsiteY1027" fmla="*/ 2829581 h 5068607"/>
              <a:gd name="connsiteX1028" fmla="*/ 99067 w 5405070"/>
              <a:gd name="connsiteY1028" fmla="*/ 2820977 h 5068607"/>
              <a:gd name="connsiteX1029" fmla="*/ 99849 w 5405070"/>
              <a:gd name="connsiteY1029" fmla="*/ 2812764 h 5068607"/>
              <a:gd name="connsiteX1030" fmla="*/ 101413 w 5405070"/>
              <a:gd name="connsiteY1030" fmla="*/ 2803769 h 5068607"/>
              <a:gd name="connsiteX1031" fmla="*/ 103369 w 5405070"/>
              <a:gd name="connsiteY1031" fmla="*/ 2794774 h 5068607"/>
              <a:gd name="connsiteX1032" fmla="*/ 106106 w 5405070"/>
              <a:gd name="connsiteY1032" fmla="*/ 2786169 h 5068607"/>
              <a:gd name="connsiteX1033" fmla="*/ 103369 w 5405070"/>
              <a:gd name="connsiteY1033" fmla="*/ 2761922 h 5068607"/>
              <a:gd name="connsiteX1034" fmla="*/ 99849 w 5405070"/>
              <a:gd name="connsiteY1034" fmla="*/ 2756055 h 5068607"/>
              <a:gd name="connsiteX1035" fmla="*/ 96720 w 5405070"/>
              <a:gd name="connsiteY1035" fmla="*/ 2750189 h 5068607"/>
              <a:gd name="connsiteX1036" fmla="*/ 93982 w 5405070"/>
              <a:gd name="connsiteY1036" fmla="*/ 2744322 h 5068607"/>
              <a:gd name="connsiteX1037" fmla="*/ 92027 w 5405070"/>
              <a:gd name="connsiteY1037" fmla="*/ 2738456 h 5068607"/>
              <a:gd name="connsiteX1038" fmla="*/ 89680 w 5405070"/>
              <a:gd name="connsiteY1038" fmla="*/ 2732589 h 5068607"/>
              <a:gd name="connsiteX1039" fmla="*/ 87725 w 5405070"/>
              <a:gd name="connsiteY1039" fmla="*/ 2726332 h 5068607"/>
              <a:gd name="connsiteX1040" fmla="*/ 84987 w 5405070"/>
              <a:gd name="connsiteY1040" fmla="*/ 2714208 h 5068607"/>
              <a:gd name="connsiteX1041" fmla="*/ 83423 w 5405070"/>
              <a:gd name="connsiteY1041" fmla="*/ 2701693 h 5068607"/>
              <a:gd name="connsiteX1042" fmla="*/ 82640 w 5405070"/>
              <a:gd name="connsiteY1042" fmla="*/ 2688787 h 5068607"/>
              <a:gd name="connsiteX1043" fmla="*/ 81858 w 5405070"/>
              <a:gd name="connsiteY1043" fmla="*/ 2675489 h 5068607"/>
              <a:gd name="connsiteX1044" fmla="*/ 81467 w 5405070"/>
              <a:gd name="connsiteY1044" fmla="*/ 2662583 h 5068607"/>
              <a:gd name="connsiteX1045" fmla="*/ 82640 w 5405070"/>
              <a:gd name="connsiteY1045" fmla="*/ 2636380 h 5068607"/>
              <a:gd name="connsiteX1046" fmla="*/ 83032 w 5405070"/>
              <a:gd name="connsiteY1046" fmla="*/ 2610176 h 5068607"/>
              <a:gd name="connsiteX1047" fmla="*/ 83032 w 5405070"/>
              <a:gd name="connsiteY1047" fmla="*/ 2596879 h 5068607"/>
              <a:gd name="connsiteX1048" fmla="*/ 81858 w 5405070"/>
              <a:gd name="connsiteY1048" fmla="*/ 2583191 h 5068607"/>
              <a:gd name="connsiteX1049" fmla="*/ 80685 w 5405070"/>
              <a:gd name="connsiteY1049" fmla="*/ 2570284 h 5068607"/>
              <a:gd name="connsiteX1050" fmla="*/ 78338 w 5405070"/>
              <a:gd name="connsiteY1050" fmla="*/ 2557378 h 5068607"/>
              <a:gd name="connsiteX1051" fmla="*/ 76774 w 5405070"/>
              <a:gd name="connsiteY1051" fmla="*/ 2562854 h 5068607"/>
              <a:gd name="connsiteX1052" fmla="*/ 75210 w 5405070"/>
              <a:gd name="connsiteY1052" fmla="*/ 2568720 h 5068607"/>
              <a:gd name="connsiteX1053" fmla="*/ 72863 w 5405070"/>
              <a:gd name="connsiteY1053" fmla="*/ 2579671 h 5068607"/>
              <a:gd name="connsiteX1054" fmla="*/ 71299 w 5405070"/>
              <a:gd name="connsiteY1054" fmla="*/ 2591404 h 5068607"/>
              <a:gd name="connsiteX1055" fmla="*/ 70517 w 5405070"/>
              <a:gd name="connsiteY1055" fmla="*/ 2603136 h 5068607"/>
              <a:gd name="connsiteX1056" fmla="*/ 70517 w 5405070"/>
              <a:gd name="connsiteY1056" fmla="*/ 2614478 h 5068607"/>
              <a:gd name="connsiteX1057" fmla="*/ 70517 w 5405070"/>
              <a:gd name="connsiteY1057" fmla="*/ 2626602 h 5068607"/>
              <a:gd name="connsiteX1058" fmla="*/ 70908 w 5405070"/>
              <a:gd name="connsiteY1058" fmla="*/ 2649677 h 5068607"/>
              <a:gd name="connsiteX1059" fmla="*/ 70908 w 5405070"/>
              <a:gd name="connsiteY1059" fmla="*/ 2661410 h 5068607"/>
              <a:gd name="connsiteX1060" fmla="*/ 70908 w 5405070"/>
              <a:gd name="connsiteY1060" fmla="*/ 2673143 h 5068607"/>
              <a:gd name="connsiteX1061" fmla="*/ 70126 w 5405070"/>
              <a:gd name="connsiteY1061" fmla="*/ 2684093 h 5068607"/>
              <a:gd name="connsiteX1062" fmla="*/ 68561 w 5405070"/>
              <a:gd name="connsiteY1062" fmla="*/ 2695435 h 5068607"/>
              <a:gd name="connsiteX1063" fmla="*/ 66606 w 5405070"/>
              <a:gd name="connsiteY1063" fmla="*/ 2706386 h 5068607"/>
              <a:gd name="connsiteX1064" fmla="*/ 65041 w 5405070"/>
              <a:gd name="connsiteY1064" fmla="*/ 2711861 h 5068607"/>
              <a:gd name="connsiteX1065" fmla="*/ 63477 w 5405070"/>
              <a:gd name="connsiteY1065" fmla="*/ 2716945 h 5068607"/>
              <a:gd name="connsiteX1066" fmla="*/ 61130 w 5405070"/>
              <a:gd name="connsiteY1066" fmla="*/ 2722030 h 5068607"/>
              <a:gd name="connsiteX1067" fmla="*/ 58784 w 5405070"/>
              <a:gd name="connsiteY1067" fmla="*/ 2727505 h 5068607"/>
              <a:gd name="connsiteX1068" fmla="*/ 56046 w 5405070"/>
              <a:gd name="connsiteY1068" fmla="*/ 2732198 h 5068607"/>
              <a:gd name="connsiteX1069" fmla="*/ 52917 w 5405070"/>
              <a:gd name="connsiteY1069" fmla="*/ 2737282 h 5068607"/>
              <a:gd name="connsiteX1070" fmla="*/ 50962 w 5405070"/>
              <a:gd name="connsiteY1070" fmla="*/ 2786169 h 5068607"/>
              <a:gd name="connsiteX1071" fmla="*/ 48224 w 5405070"/>
              <a:gd name="connsiteY1071" fmla="*/ 2835057 h 5068607"/>
              <a:gd name="connsiteX1072" fmla="*/ 45095 w 5405070"/>
              <a:gd name="connsiteY1072" fmla="*/ 2883944 h 5068607"/>
              <a:gd name="connsiteX1073" fmla="*/ 41575 w 5405070"/>
              <a:gd name="connsiteY1073" fmla="*/ 2932439 h 5068607"/>
              <a:gd name="connsiteX1074" fmla="*/ 38056 w 5405070"/>
              <a:gd name="connsiteY1074" fmla="*/ 2981718 h 5068607"/>
              <a:gd name="connsiteX1075" fmla="*/ 34145 w 5405070"/>
              <a:gd name="connsiteY1075" fmla="*/ 3030214 h 5068607"/>
              <a:gd name="connsiteX1076" fmla="*/ 25932 w 5405070"/>
              <a:gd name="connsiteY1076" fmla="*/ 3127597 h 5068607"/>
              <a:gd name="connsiteX1077" fmla="*/ 16545 w 5405070"/>
              <a:gd name="connsiteY1077" fmla="*/ 3224197 h 5068607"/>
              <a:gd name="connsiteX1078" fmla="*/ 6377 w 5405070"/>
              <a:gd name="connsiteY1078" fmla="*/ 3320798 h 5068607"/>
              <a:gd name="connsiteX1079" fmla="*/ 0 w 5405070"/>
              <a:gd name="connsiteY1079" fmla="*/ 3375329 h 50686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Lst>
            <a:rect l="l" t="t" r="r" b="b"/>
            <a:pathLst>
              <a:path w="5405070" h="5068607">
                <a:moveTo>
                  <a:pt x="0" y="0"/>
                </a:moveTo>
                <a:lnTo>
                  <a:pt x="5402164" y="0"/>
                </a:lnTo>
                <a:lnTo>
                  <a:pt x="5402723" y="134146"/>
                </a:lnTo>
                <a:lnTo>
                  <a:pt x="5403505" y="178731"/>
                </a:lnTo>
                <a:lnTo>
                  <a:pt x="5404288" y="222925"/>
                </a:lnTo>
                <a:lnTo>
                  <a:pt x="5405070" y="311703"/>
                </a:lnTo>
                <a:lnTo>
                  <a:pt x="5404679" y="400482"/>
                </a:lnTo>
                <a:lnTo>
                  <a:pt x="5403896" y="489261"/>
                </a:lnTo>
                <a:lnTo>
                  <a:pt x="5401550" y="578040"/>
                </a:lnTo>
                <a:lnTo>
                  <a:pt x="5398812" y="666428"/>
                </a:lnTo>
                <a:lnTo>
                  <a:pt x="5395292" y="754424"/>
                </a:lnTo>
                <a:lnTo>
                  <a:pt x="5391381" y="842812"/>
                </a:lnTo>
                <a:lnTo>
                  <a:pt x="5386688" y="931591"/>
                </a:lnTo>
                <a:lnTo>
                  <a:pt x="5381213" y="1019979"/>
                </a:lnTo>
                <a:lnTo>
                  <a:pt x="5374955" y="1107584"/>
                </a:lnTo>
                <a:lnTo>
                  <a:pt x="5368698" y="1195972"/>
                </a:lnTo>
                <a:lnTo>
                  <a:pt x="5362049" y="1284360"/>
                </a:lnTo>
                <a:lnTo>
                  <a:pt x="5355009" y="1372748"/>
                </a:lnTo>
                <a:lnTo>
                  <a:pt x="5340148" y="1548741"/>
                </a:lnTo>
                <a:lnTo>
                  <a:pt x="5336237" y="1595281"/>
                </a:lnTo>
                <a:lnTo>
                  <a:pt x="5332717" y="1641431"/>
                </a:lnTo>
                <a:lnTo>
                  <a:pt x="5325286" y="1734121"/>
                </a:lnTo>
                <a:lnTo>
                  <a:pt x="5326851" y="1751720"/>
                </a:lnTo>
                <a:lnTo>
                  <a:pt x="5328024" y="1768537"/>
                </a:lnTo>
                <a:lnTo>
                  <a:pt x="5328806" y="1785745"/>
                </a:lnTo>
                <a:lnTo>
                  <a:pt x="5328415" y="1802562"/>
                </a:lnTo>
                <a:lnTo>
                  <a:pt x="5328024" y="1810384"/>
                </a:lnTo>
                <a:lnTo>
                  <a:pt x="5327242" y="1818988"/>
                </a:lnTo>
                <a:lnTo>
                  <a:pt x="5325677" y="1827201"/>
                </a:lnTo>
                <a:lnTo>
                  <a:pt x="5324113" y="1835414"/>
                </a:lnTo>
                <a:lnTo>
                  <a:pt x="5322157" y="1843628"/>
                </a:lnTo>
                <a:lnTo>
                  <a:pt x="5319811" y="1851449"/>
                </a:lnTo>
                <a:lnTo>
                  <a:pt x="5317073" y="1859662"/>
                </a:lnTo>
                <a:lnTo>
                  <a:pt x="5313553" y="1867093"/>
                </a:lnTo>
                <a:lnTo>
                  <a:pt x="5308860" y="1926149"/>
                </a:lnTo>
                <a:lnTo>
                  <a:pt x="5304949" y="1985204"/>
                </a:lnTo>
                <a:lnTo>
                  <a:pt x="5301820" y="2044260"/>
                </a:lnTo>
                <a:lnTo>
                  <a:pt x="5298692" y="2102924"/>
                </a:lnTo>
                <a:lnTo>
                  <a:pt x="5293216" y="2221426"/>
                </a:lnTo>
                <a:lnTo>
                  <a:pt x="5288132" y="2339538"/>
                </a:lnTo>
                <a:lnTo>
                  <a:pt x="5282657" y="2457649"/>
                </a:lnTo>
                <a:lnTo>
                  <a:pt x="5279528" y="2517095"/>
                </a:lnTo>
                <a:lnTo>
                  <a:pt x="5276008" y="2575760"/>
                </a:lnTo>
                <a:lnTo>
                  <a:pt x="5272097" y="2634815"/>
                </a:lnTo>
                <a:lnTo>
                  <a:pt x="5267404" y="2693480"/>
                </a:lnTo>
                <a:lnTo>
                  <a:pt x="5261929" y="2752535"/>
                </a:lnTo>
                <a:lnTo>
                  <a:pt x="5255671" y="2811200"/>
                </a:lnTo>
                <a:lnTo>
                  <a:pt x="5254498" y="2842096"/>
                </a:lnTo>
                <a:lnTo>
                  <a:pt x="5253324" y="2872602"/>
                </a:lnTo>
                <a:lnTo>
                  <a:pt x="5251760" y="2903498"/>
                </a:lnTo>
                <a:lnTo>
                  <a:pt x="5249413" y="2934395"/>
                </a:lnTo>
                <a:lnTo>
                  <a:pt x="5247458" y="2964509"/>
                </a:lnTo>
                <a:lnTo>
                  <a:pt x="5244720" y="2995406"/>
                </a:lnTo>
                <a:lnTo>
                  <a:pt x="5241983" y="3025911"/>
                </a:lnTo>
                <a:lnTo>
                  <a:pt x="5238854" y="3056026"/>
                </a:lnTo>
                <a:lnTo>
                  <a:pt x="5235334" y="3086531"/>
                </a:lnTo>
                <a:lnTo>
                  <a:pt x="5231814" y="3116646"/>
                </a:lnTo>
                <a:lnTo>
                  <a:pt x="5227121" y="3147151"/>
                </a:lnTo>
                <a:lnTo>
                  <a:pt x="5222819" y="3177266"/>
                </a:lnTo>
                <a:lnTo>
                  <a:pt x="5218517" y="3207380"/>
                </a:lnTo>
                <a:lnTo>
                  <a:pt x="5213042" y="3237495"/>
                </a:lnTo>
                <a:lnTo>
                  <a:pt x="5207566" y="3267609"/>
                </a:lnTo>
                <a:lnTo>
                  <a:pt x="5201700" y="3297332"/>
                </a:lnTo>
                <a:lnTo>
                  <a:pt x="5204046" y="3314541"/>
                </a:lnTo>
                <a:lnTo>
                  <a:pt x="5205611" y="3332531"/>
                </a:lnTo>
                <a:lnTo>
                  <a:pt x="5206393" y="3350130"/>
                </a:lnTo>
                <a:lnTo>
                  <a:pt x="5206393" y="3367338"/>
                </a:lnTo>
                <a:lnTo>
                  <a:pt x="5205611" y="3384547"/>
                </a:lnTo>
                <a:lnTo>
                  <a:pt x="5204046" y="3402146"/>
                </a:lnTo>
                <a:lnTo>
                  <a:pt x="5201309" y="3419354"/>
                </a:lnTo>
                <a:lnTo>
                  <a:pt x="5197789" y="3436953"/>
                </a:lnTo>
                <a:lnTo>
                  <a:pt x="5198962" y="3449468"/>
                </a:lnTo>
                <a:lnTo>
                  <a:pt x="5199745" y="3462375"/>
                </a:lnTo>
                <a:lnTo>
                  <a:pt x="5200135" y="3474890"/>
                </a:lnTo>
                <a:lnTo>
                  <a:pt x="5200135" y="3487796"/>
                </a:lnTo>
                <a:lnTo>
                  <a:pt x="5199745" y="3500311"/>
                </a:lnTo>
                <a:lnTo>
                  <a:pt x="5199353" y="3512826"/>
                </a:lnTo>
                <a:lnTo>
                  <a:pt x="5198962" y="3525341"/>
                </a:lnTo>
                <a:lnTo>
                  <a:pt x="5197398" y="3537856"/>
                </a:lnTo>
                <a:lnTo>
                  <a:pt x="5196224" y="3549980"/>
                </a:lnTo>
                <a:lnTo>
                  <a:pt x="5194660" y="3562104"/>
                </a:lnTo>
                <a:lnTo>
                  <a:pt x="5190749" y="3586743"/>
                </a:lnTo>
                <a:lnTo>
                  <a:pt x="5185665" y="3611382"/>
                </a:lnTo>
                <a:lnTo>
                  <a:pt x="5180189" y="3635630"/>
                </a:lnTo>
                <a:lnTo>
                  <a:pt x="5158288" y="3647363"/>
                </a:lnTo>
                <a:lnTo>
                  <a:pt x="5162590" y="3646581"/>
                </a:lnTo>
                <a:lnTo>
                  <a:pt x="5167675" y="3644234"/>
                </a:lnTo>
                <a:lnTo>
                  <a:pt x="5173541" y="3640715"/>
                </a:lnTo>
                <a:lnTo>
                  <a:pt x="5180189" y="3635630"/>
                </a:lnTo>
                <a:lnTo>
                  <a:pt x="5177452" y="3651274"/>
                </a:lnTo>
                <a:lnTo>
                  <a:pt x="5174714" y="3666918"/>
                </a:lnTo>
                <a:lnTo>
                  <a:pt x="5171585" y="3681780"/>
                </a:lnTo>
                <a:lnTo>
                  <a:pt x="5168457" y="3695859"/>
                </a:lnTo>
                <a:lnTo>
                  <a:pt x="5164937" y="3709939"/>
                </a:lnTo>
                <a:lnTo>
                  <a:pt x="5161417" y="3722845"/>
                </a:lnTo>
                <a:lnTo>
                  <a:pt x="5157115" y="3735751"/>
                </a:lnTo>
                <a:lnTo>
                  <a:pt x="5152813" y="3747875"/>
                </a:lnTo>
                <a:lnTo>
                  <a:pt x="5148511" y="3759217"/>
                </a:lnTo>
                <a:lnTo>
                  <a:pt x="5143426" y="3770559"/>
                </a:lnTo>
                <a:lnTo>
                  <a:pt x="5138733" y="3781118"/>
                </a:lnTo>
                <a:lnTo>
                  <a:pt x="5133258" y="3791287"/>
                </a:lnTo>
                <a:lnTo>
                  <a:pt x="5127391" y="3801064"/>
                </a:lnTo>
                <a:lnTo>
                  <a:pt x="5121525" y="3810059"/>
                </a:lnTo>
                <a:lnTo>
                  <a:pt x="5115267" y="3818663"/>
                </a:lnTo>
                <a:lnTo>
                  <a:pt x="5109010" y="3827267"/>
                </a:lnTo>
                <a:lnTo>
                  <a:pt x="5102361" y="3834698"/>
                </a:lnTo>
                <a:lnTo>
                  <a:pt x="5095322" y="3841738"/>
                </a:lnTo>
                <a:lnTo>
                  <a:pt x="5087891" y="3847996"/>
                </a:lnTo>
                <a:lnTo>
                  <a:pt x="5080069" y="3854253"/>
                </a:lnTo>
                <a:lnTo>
                  <a:pt x="5072247" y="3859728"/>
                </a:lnTo>
                <a:lnTo>
                  <a:pt x="5064034" y="3864813"/>
                </a:lnTo>
                <a:lnTo>
                  <a:pt x="5055430" y="3869506"/>
                </a:lnTo>
                <a:lnTo>
                  <a:pt x="5046826" y="3873417"/>
                </a:lnTo>
                <a:lnTo>
                  <a:pt x="5037439" y="3876937"/>
                </a:lnTo>
                <a:lnTo>
                  <a:pt x="5028053" y="3880065"/>
                </a:lnTo>
                <a:lnTo>
                  <a:pt x="5018276" y="3882803"/>
                </a:lnTo>
                <a:lnTo>
                  <a:pt x="5008498" y="3885150"/>
                </a:lnTo>
                <a:lnTo>
                  <a:pt x="4997547" y="3886714"/>
                </a:lnTo>
                <a:lnTo>
                  <a:pt x="4986988" y="3887887"/>
                </a:lnTo>
                <a:lnTo>
                  <a:pt x="4975647" y="3888670"/>
                </a:lnTo>
                <a:lnTo>
                  <a:pt x="4964695" y="3888670"/>
                </a:lnTo>
                <a:lnTo>
                  <a:pt x="4958047" y="3888670"/>
                </a:lnTo>
                <a:lnTo>
                  <a:pt x="4951789" y="3889061"/>
                </a:lnTo>
                <a:lnTo>
                  <a:pt x="4945532" y="3889843"/>
                </a:lnTo>
                <a:lnTo>
                  <a:pt x="4939274" y="3891407"/>
                </a:lnTo>
                <a:lnTo>
                  <a:pt x="4927151" y="3894536"/>
                </a:lnTo>
                <a:lnTo>
                  <a:pt x="4915026" y="3898056"/>
                </a:lnTo>
                <a:lnTo>
                  <a:pt x="4891560" y="3905878"/>
                </a:lnTo>
                <a:lnTo>
                  <a:pt x="4879436" y="3910180"/>
                </a:lnTo>
                <a:lnTo>
                  <a:pt x="4867312" y="3913309"/>
                </a:lnTo>
                <a:lnTo>
                  <a:pt x="4849322" y="4068183"/>
                </a:lnTo>
                <a:lnTo>
                  <a:pt x="4849322" y="4094777"/>
                </a:lnTo>
                <a:lnTo>
                  <a:pt x="4849322" y="4120981"/>
                </a:lnTo>
                <a:lnTo>
                  <a:pt x="4849713" y="4173779"/>
                </a:lnTo>
                <a:lnTo>
                  <a:pt x="4850104" y="4226186"/>
                </a:lnTo>
                <a:lnTo>
                  <a:pt x="4850104" y="4252389"/>
                </a:lnTo>
                <a:lnTo>
                  <a:pt x="4850104" y="4278984"/>
                </a:lnTo>
                <a:lnTo>
                  <a:pt x="4849713" y="4305187"/>
                </a:lnTo>
                <a:lnTo>
                  <a:pt x="4848149" y="4331391"/>
                </a:lnTo>
                <a:lnTo>
                  <a:pt x="4846975" y="4357594"/>
                </a:lnTo>
                <a:lnTo>
                  <a:pt x="4844629" y="4383797"/>
                </a:lnTo>
                <a:lnTo>
                  <a:pt x="4841892" y="4410001"/>
                </a:lnTo>
                <a:lnTo>
                  <a:pt x="4838371" y="4435813"/>
                </a:lnTo>
                <a:lnTo>
                  <a:pt x="4834069" y="4461626"/>
                </a:lnTo>
                <a:lnTo>
                  <a:pt x="4828594" y="4487438"/>
                </a:lnTo>
                <a:lnTo>
                  <a:pt x="4829376" y="4503473"/>
                </a:lnTo>
                <a:lnTo>
                  <a:pt x="4829376" y="4519117"/>
                </a:lnTo>
                <a:lnTo>
                  <a:pt x="4829376" y="4534761"/>
                </a:lnTo>
                <a:lnTo>
                  <a:pt x="4828985" y="4550404"/>
                </a:lnTo>
                <a:lnTo>
                  <a:pt x="4828203" y="4566048"/>
                </a:lnTo>
                <a:lnTo>
                  <a:pt x="4827029" y="4581692"/>
                </a:lnTo>
                <a:lnTo>
                  <a:pt x="4823901" y="4612980"/>
                </a:lnTo>
                <a:lnTo>
                  <a:pt x="4819990" y="4643485"/>
                </a:lnTo>
                <a:lnTo>
                  <a:pt x="4816079" y="4674382"/>
                </a:lnTo>
                <a:lnTo>
                  <a:pt x="4811777" y="4705279"/>
                </a:lnTo>
                <a:lnTo>
                  <a:pt x="4808257" y="4735784"/>
                </a:lnTo>
                <a:lnTo>
                  <a:pt x="4809430" y="4743215"/>
                </a:lnTo>
                <a:lnTo>
                  <a:pt x="4810212" y="4750255"/>
                </a:lnTo>
                <a:lnTo>
                  <a:pt x="4810212" y="4756903"/>
                </a:lnTo>
                <a:lnTo>
                  <a:pt x="4810212" y="4763552"/>
                </a:lnTo>
                <a:lnTo>
                  <a:pt x="4809822" y="4769809"/>
                </a:lnTo>
                <a:lnTo>
                  <a:pt x="4809039" y="4776458"/>
                </a:lnTo>
                <a:lnTo>
                  <a:pt x="4807866" y="4782716"/>
                </a:lnTo>
                <a:lnTo>
                  <a:pt x="4805910" y="4788973"/>
                </a:lnTo>
                <a:lnTo>
                  <a:pt x="4802782" y="4801097"/>
                </a:lnTo>
                <a:lnTo>
                  <a:pt x="4798871" y="4813221"/>
                </a:lnTo>
                <a:lnTo>
                  <a:pt x="4794568" y="4825736"/>
                </a:lnTo>
                <a:lnTo>
                  <a:pt x="4791440" y="4837469"/>
                </a:lnTo>
                <a:lnTo>
                  <a:pt x="4789094" y="4853504"/>
                </a:lnTo>
                <a:lnTo>
                  <a:pt x="4786355" y="4868757"/>
                </a:lnTo>
                <a:lnTo>
                  <a:pt x="4783227" y="4883227"/>
                </a:lnTo>
                <a:lnTo>
                  <a:pt x="4779707" y="4897307"/>
                </a:lnTo>
                <a:lnTo>
                  <a:pt x="4775014" y="4910995"/>
                </a:lnTo>
                <a:lnTo>
                  <a:pt x="4770712" y="4924292"/>
                </a:lnTo>
                <a:lnTo>
                  <a:pt x="4765628" y="4936416"/>
                </a:lnTo>
                <a:lnTo>
                  <a:pt x="4760934" y="4948540"/>
                </a:lnTo>
                <a:lnTo>
                  <a:pt x="4755068" y="4960273"/>
                </a:lnTo>
                <a:lnTo>
                  <a:pt x="4748810" y="4971224"/>
                </a:lnTo>
                <a:lnTo>
                  <a:pt x="4742553" y="4981784"/>
                </a:lnTo>
                <a:lnTo>
                  <a:pt x="4735513" y="4991561"/>
                </a:lnTo>
                <a:lnTo>
                  <a:pt x="4728473" y="5000947"/>
                </a:lnTo>
                <a:lnTo>
                  <a:pt x="4720651" y="5009551"/>
                </a:lnTo>
                <a:lnTo>
                  <a:pt x="4713220" y="5017764"/>
                </a:lnTo>
                <a:lnTo>
                  <a:pt x="4704616" y="5025195"/>
                </a:lnTo>
                <a:lnTo>
                  <a:pt x="4696012" y="5032626"/>
                </a:lnTo>
                <a:lnTo>
                  <a:pt x="4687408" y="5038884"/>
                </a:lnTo>
                <a:lnTo>
                  <a:pt x="4678022" y="5044359"/>
                </a:lnTo>
                <a:lnTo>
                  <a:pt x="4668635" y="5049834"/>
                </a:lnTo>
                <a:lnTo>
                  <a:pt x="4658858" y="5054528"/>
                </a:lnTo>
                <a:lnTo>
                  <a:pt x="4648299" y="5058438"/>
                </a:lnTo>
                <a:lnTo>
                  <a:pt x="4638130" y="5061567"/>
                </a:lnTo>
                <a:lnTo>
                  <a:pt x="4627570" y="5064305"/>
                </a:lnTo>
                <a:lnTo>
                  <a:pt x="4616229" y="5066260"/>
                </a:lnTo>
                <a:lnTo>
                  <a:pt x="4604887" y="5067825"/>
                </a:lnTo>
                <a:lnTo>
                  <a:pt x="4593545" y="5068607"/>
                </a:lnTo>
                <a:lnTo>
                  <a:pt x="4581421" y="5068607"/>
                </a:lnTo>
                <a:lnTo>
                  <a:pt x="4569688" y="5068216"/>
                </a:lnTo>
                <a:lnTo>
                  <a:pt x="4557173" y="5066652"/>
                </a:lnTo>
                <a:lnTo>
                  <a:pt x="4544658" y="5065087"/>
                </a:lnTo>
                <a:lnTo>
                  <a:pt x="4532143" y="5062349"/>
                </a:lnTo>
                <a:lnTo>
                  <a:pt x="4495380" y="5061176"/>
                </a:lnTo>
                <a:lnTo>
                  <a:pt x="4459008" y="5059221"/>
                </a:lnTo>
                <a:lnTo>
                  <a:pt x="4440626" y="5058830"/>
                </a:lnTo>
                <a:lnTo>
                  <a:pt x="4422245" y="5058830"/>
                </a:lnTo>
                <a:lnTo>
                  <a:pt x="4404646" y="5058830"/>
                </a:lnTo>
                <a:lnTo>
                  <a:pt x="4386264" y="5060003"/>
                </a:lnTo>
                <a:lnTo>
                  <a:pt x="4380007" y="5060394"/>
                </a:lnTo>
                <a:lnTo>
                  <a:pt x="4374141" y="5060394"/>
                </a:lnTo>
                <a:lnTo>
                  <a:pt x="4368274" y="5060394"/>
                </a:lnTo>
                <a:lnTo>
                  <a:pt x="4363189" y="5060003"/>
                </a:lnTo>
                <a:lnTo>
                  <a:pt x="4358106" y="5059221"/>
                </a:lnTo>
                <a:lnTo>
                  <a:pt x="4353412" y="5058047"/>
                </a:lnTo>
                <a:lnTo>
                  <a:pt x="4348719" y="5056483"/>
                </a:lnTo>
                <a:lnTo>
                  <a:pt x="4344417" y="5055310"/>
                </a:lnTo>
                <a:lnTo>
                  <a:pt x="4340506" y="5052963"/>
                </a:lnTo>
                <a:lnTo>
                  <a:pt x="4336595" y="5050617"/>
                </a:lnTo>
                <a:lnTo>
                  <a:pt x="4333075" y="5048661"/>
                </a:lnTo>
                <a:lnTo>
                  <a:pt x="4329555" y="5045923"/>
                </a:lnTo>
                <a:lnTo>
                  <a:pt x="4326817" y="5042795"/>
                </a:lnTo>
                <a:lnTo>
                  <a:pt x="4323689" y="5039666"/>
                </a:lnTo>
                <a:lnTo>
                  <a:pt x="4321733" y="5036146"/>
                </a:lnTo>
                <a:lnTo>
                  <a:pt x="4319387" y="5032235"/>
                </a:lnTo>
                <a:lnTo>
                  <a:pt x="4317040" y="5027933"/>
                </a:lnTo>
                <a:lnTo>
                  <a:pt x="4315476" y="5024022"/>
                </a:lnTo>
                <a:lnTo>
                  <a:pt x="4313520" y="5019720"/>
                </a:lnTo>
                <a:lnTo>
                  <a:pt x="4312347" y="5014636"/>
                </a:lnTo>
                <a:lnTo>
                  <a:pt x="4309610" y="5004467"/>
                </a:lnTo>
                <a:lnTo>
                  <a:pt x="4308045" y="4993125"/>
                </a:lnTo>
                <a:lnTo>
                  <a:pt x="4307263" y="4981393"/>
                </a:lnTo>
                <a:lnTo>
                  <a:pt x="4307263" y="4968095"/>
                </a:lnTo>
                <a:lnTo>
                  <a:pt x="4307654" y="4954407"/>
                </a:lnTo>
                <a:lnTo>
                  <a:pt x="4309218" y="4940327"/>
                </a:lnTo>
                <a:lnTo>
                  <a:pt x="4302960" y="4935243"/>
                </a:lnTo>
                <a:lnTo>
                  <a:pt x="4297485" y="4929768"/>
                </a:lnTo>
                <a:lnTo>
                  <a:pt x="4292792" y="4924684"/>
                </a:lnTo>
                <a:lnTo>
                  <a:pt x="4288099" y="4918817"/>
                </a:lnTo>
                <a:lnTo>
                  <a:pt x="4284579" y="4912951"/>
                </a:lnTo>
                <a:lnTo>
                  <a:pt x="4281059" y="4907084"/>
                </a:lnTo>
                <a:lnTo>
                  <a:pt x="4278321" y="4900827"/>
                </a:lnTo>
                <a:lnTo>
                  <a:pt x="4275584" y="4894569"/>
                </a:lnTo>
                <a:lnTo>
                  <a:pt x="4273628" y="4887921"/>
                </a:lnTo>
                <a:lnTo>
                  <a:pt x="4272064" y="4881272"/>
                </a:lnTo>
                <a:lnTo>
                  <a:pt x="4270891" y="4874623"/>
                </a:lnTo>
                <a:lnTo>
                  <a:pt x="4269326" y="4867975"/>
                </a:lnTo>
                <a:lnTo>
                  <a:pt x="4268153" y="4853504"/>
                </a:lnTo>
                <a:lnTo>
                  <a:pt x="4267762" y="4839425"/>
                </a:lnTo>
                <a:lnTo>
                  <a:pt x="4267762" y="4824563"/>
                </a:lnTo>
                <a:lnTo>
                  <a:pt x="4268153" y="4810092"/>
                </a:lnTo>
                <a:lnTo>
                  <a:pt x="4268935" y="4779978"/>
                </a:lnTo>
                <a:lnTo>
                  <a:pt x="4269326" y="4765507"/>
                </a:lnTo>
                <a:lnTo>
                  <a:pt x="4268545" y="4751037"/>
                </a:lnTo>
                <a:lnTo>
                  <a:pt x="4267371" y="4736957"/>
                </a:lnTo>
                <a:lnTo>
                  <a:pt x="4266197" y="4730309"/>
                </a:lnTo>
                <a:lnTo>
                  <a:pt x="4265024" y="4722878"/>
                </a:lnTo>
                <a:lnTo>
                  <a:pt x="4263460" y="4717011"/>
                </a:lnTo>
                <a:lnTo>
                  <a:pt x="4262678" y="4711145"/>
                </a:lnTo>
                <a:lnTo>
                  <a:pt x="4262286" y="4704105"/>
                </a:lnTo>
                <a:lnTo>
                  <a:pt x="4262286" y="4697457"/>
                </a:lnTo>
                <a:lnTo>
                  <a:pt x="4262678" y="4684159"/>
                </a:lnTo>
                <a:lnTo>
                  <a:pt x="4264242" y="4670471"/>
                </a:lnTo>
                <a:lnTo>
                  <a:pt x="4267762" y="4642312"/>
                </a:lnTo>
                <a:lnTo>
                  <a:pt x="4269326" y="4628624"/>
                </a:lnTo>
                <a:lnTo>
                  <a:pt x="4270891" y="4614544"/>
                </a:lnTo>
                <a:lnTo>
                  <a:pt x="4263460" y="4593425"/>
                </a:lnTo>
                <a:lnTo>
                  <a:pt x="4255638" y="4571915"/>
                </a:lnTo>
                <a:lnTo>
                  <a:pt x="4253683" y="4566048"/>
                </a:lnTo>
                <a:lnTo>
                  <a:pt x="4252900" y="4559400"/>
                </a:lnTo>
                <a:lnTo>
                  <a:pt x="4252510" y="4552751"/>
                </a:lnTo>
                <a:lnTo>
                  <a:pt x="4252118" y="4545320"/>
                </a:lnTo>
                <a:lnTo>
                  <a:pt x="4252900" y="4530850"/>
                </a:lnTo>
                <a:lnTo>
                  <a:pt x="4253291" y="4516379"/>
                </a:lnTo>
                <a:lnTo>
                  <a:pt x="4253291" y="4509730"/>
                </a:lnTo>
                <a:lnTo>
                  <a:pt x="4252900" y="4503082"/>
                </a:lnTo>
                <a:lnTo>
                  <a:pt x="4252118" y="4497215"/>
                </a:lnTo>
                <a:lnTo>
                  <a:pt x="4250162" y="4492131"/>
                </a:lnTo>
                <a:lnTo>
                  <a:pt x="4248989" y="4489393"/>
                </a:lnTo>
                <a:lnTo>
                  <a:pt x="4247425" y="4487047"/>
                </a:lnTo>
                <a:lnTo>
                  <a:pt x="4246252" y="4484700"/>
                </a:lnTo>
                <a:lnTo>
                  <a:pt x="4243905" y="4483136"/>
                </a:lnTo>
                <a:lnTo>
                  <a:pt x="4242341" y="4481572"/>
                </a:lnTo>
                <a:lnTo>
                  <a:pt x="4239603" y="4480007"/>
                </a:lnTo>
                <a:lnTo>
                  <a:pt x="4236865" y="4479225"/>
                </a:lnTo>
                <a:lnTo>
                  <a:pt x="4233736" y="4478052"/>
                </a:lnTo>
                <a:lnTo>
                  <a:pt x="4230217" y="4477661"/>
                </a:lnTo>
                <a:lnTo>
                  <a:pt x="4227088" y="4477269"/>
                </a:lnTo>
                <a:lnTo>
                  <a:pt x="4224350" y="4477661"/>
                </a:lnTo>
                <a:lnTo>
                  <a:pt x="4221221" y="4478052"/>
                </a:lnTo>
                <a:lnTo>
                  <a:pt x="4218875" y="4479225"/>
                </a:lnTo>
                <a:lnTo>
                  <a:pt x="4216919" y="4480398"/>
                </a:lnTo>
                <a:lnTo>
                  <a:pt x="4214573" y="4482354"/>
                </a:lnTo>
                <a:lnTo>
                  <a:pt x="4212226" y="4483918"/>
                </a:lnTo>
                <a:lnTo>
                  <a:pt x="4208706" y="4488611"/>
                </a:lnTo>
                <a:lnTo>
                  <a:pt x="4205578" y="4493696"/>
                </a:lnTo>
                <a:lnTo>
                  <a:pt x="4202840" y="4499953"/>
                </a:lnTo>
                <a:lnTo>
                  <a:pt x="4200493" y="4506602"/>
                </a:lnTo>
                <a:lnTo>
                  <a:pt x="4195800" y="4521463"/>
                </a:lnTo>
                <a:lnTo>
                  <a:pt x="4191498" y="4536325"/>
                </a:lnTo>
                <a:lnTo>
                  <a:pt x="4189151" y="4542974"/>
                </a:lnTo>
                <a:lnTo>
                  <a:pt x="4186414" y="4549622"/>
                </a:lnTo>
                <a:lnTo>
                  <a:pt x="4183285" y="4555489"/>
                </a:lnTo>
                <a:lnTo>
                  <a:pt x="4179374" y="4560573"/>
                </a:lnTo>
                <a:lnTo>
                  <a:pt x="4179765" y="4575044"/>
                </a:lnTo>
                <a:lnTo>
                  <a:pt x="4180547" y="4589514"/>
                </a:lnTo>
                <a:lnTo>
                  <a:pt x="4180547" y="4596945"/>
                </a:lnTo>
                <a:lnTo>
                  <a:pt x="4180547" y="4603985"/>
                </a:lnTo>
                <a:lnTo>
                  <a:pt x="4180156" y="4610242"/>
                </a:lnTo>
                <a:lnTo>
                  <a:pt x="4179374" y="4616500"/>
                </a:lnTo>
                <a:lnTo>
                  <a:pt x="4177419" y="4621584"/>
                </a:lnTo>
                <a:lnTo>
                  <a:pt x="4175463" y="4626277"/>
                </a:lnTo>
                <a:lnTo>
                  <a:pt x="4173899" y="4628624"/>
                </a:lnTo>
                <a:lnTo>
                  <a:pt x="4172334" y="4630188"/>
                </a:lnTo>
                <a:lnTo>
                  <a:pt x="4170379" y="4632144"/>
                </a:lnTo>
                <a:lnTo>
                  <a:pt x="4168032" y="4633317"/>
                </a:lnTo>
                <a:lnTo>
                  <a:pt x="4166077" y="4634881"/>
                </a:lnTo>
                <a:lnTo>
                  <a:pt x="4163339" y="4635663"/>
                </a:lnTo>
                <a:lnTo>
                  <a:pt x="4160210" y="4636055"/>
                </a:lnTo>
                <a:lnTo>
                  <a:pt x="4157082" y="4636446"/>
                </a:lnTo>
                <a:lnTo>
                  <a:pt x="4153562" y="4636446"/>
                </a:lnTo>
                <a:lnTo>
                  <a:pt x="4149651" y="4636446"/>
                </a:lnTo>
                <a:lnTo>
                  <a:pt x="4144958" y="4636055"/>
                </a:lnTo>
                <a:lnTo>
                  <a:pt x="4140656" y="4634881"/>
                </a:lnTo>
                <a:lnTo>
                  <a:pt x="4137136" y="4636446"/>
                </a:lnTo>
                <a:lnTo>
                  <a:pt x="4133225" y="4638010"/>
                </a:lnTo>
                <a:lnTo>
                  <a:pt x="4129705" y="4638792"/>
                </a:lnTo>
                <a:lnTo>
                  <a:pt x="4125794" y="4639183"/>
                </a:lnTo>
                <a:lnTo>
                  <a:pt x="4116408" y="4643094"/>
                </a:lnTo>
                <a:lnTo>
                  <a:pt x="4106630" y="4647005"/>
                </a:lnTo>
                <a:lnTo>
                  <a:pt x="4096853" y="4650916"/>
                </a:lnTo>
                <a:lnTo>
                  <a:pt x="4087466" y="4654045"/>
                </a:lnTo>
                <a:lnTo>
                  <a:pt x="4077689" y="4657174"/>
                </a:lnTo>
                <a:lnTo>
                  <a:pt x="4068303" y="4659129"/>
                </a:lnTo>
                <a:lnTo>
                  <a:pt x="4058525" y="4661476"/>
                </a:lnTo>
                <a:lnTo>
                  <a:pt x="4048748" y="4663431"/>
                </a:lnTo>
                <a:lnTo>
                  <a:pt x="4039362" y="4664605"/>
                </a:lnTo>
                <a:lnTo>
                  <a:pt x="4029584" y="4665387"/>
                </a:lnTo>
                <a:lnTo>
                  <a:pt x="4010029" y="4667342"/>
                </a:lnTo>
                <a:lnTo>
                  <a:pt x="3990866" y="4667733"/>
                </a:lnTo>
                <a:lnTo>
                  <a:pt x="3970920" y="4667342"/>
                </a:lnTo>
                <a:lnTo>
                  <a:pt x="3951756" y="4666560"/>
                </a:lnTo>
                <a:lnTo>
                  <a:pt x="3932201" y="4664605"/>
                </a:lnTo>
                <a:lnTo>
                  <a:pt x="3912646" y="4662649"/>
                </a:lnTo>
                <a:lnTo>
                  <a:pt x="3893483" y="4661085"/>
                </a:lnTo>
                <a:lnTo>
                  <a:pt x="3854373" y="4656392"/>
                </a:lnTo>
                <a:lnTo>
                  <a:pt x="3835209" y="4654827"/>
                </a:lnTo>
                <a:lnTo>
                  <a:pt x="3815655" y="4653263"/>
                </a:lnTo>
                <a:lnTo>
                  <a:pt x="3811744" y="4652872"/>
                </a:lnTo>
                <a:lnTo>
                  <a:pt x="3808224" y="4652089"/>
                </a:lnTo>
                <a:lnTo>
                  <a:pt x="3804704" y="4650916"/>
                </a:lnTo>
                <a:lnTo>
                  <a:pt x="3801184" y="4649352"/>
                </a:lnTo>
                <a:lnTo>
                  <a:pt x="3798055" y="4647787"/>
                </a:lnTo>
                <a:lnTo>
                  <a:pt x="3795318" y="4645441"/>
                </a:lnTo>
                <a:lnTo>
                  <a:pt x="3792189" y="4643094"/>
                </a:lnTo>
                <a:lnTo>
                  <a:pt x="3789451" y="4640357"/>
                </a:lnTo>
                <a:lnTo>
                  <a:pt x="3784758" y="4634881"/>
                </a:lnTo>
                <a:lnTo>
                  <a:pt x="3780847" y="4627450"/>
                </a:lnTo>
                <a:lnTo>
                  <a:pt x="3776545" y="4620020"/>
                </a:lnTo>
                <a:lnTo>
                  <a:pt x="3773416" y="4611807"/>
                </a:lnTo>
                <a:lnTo>
                  <a:pt x="3770678" y="4603202"/>
                </a:lnTo>
                <a:lnTo>
                  <a:pt x="3768332" y="4593816"/>
                </a:lnTo>
                <a:lnTo>
                  <a:pt x="3765985" y="4584430"/>
                </a:lnTo>
                <a:lnTo>
                  <a:pt x="3764030" y="4575044"/>
                </a:lnTo>
                <a:lnTo>
                  <a:pt x="3761683" y="4555489"/>
                </a:lnTo>
                <a:lnTo>
                  <a:pt x="3759728" y="4537107"/>
                </a:lnTo>
                <a:lnTo>
                  <a:pt x="3757381" y="4506211"/>
                </a:lnTo>
                <a:lnTo>
                  <a:pt x="3755817" y="4475314"/>
                </a:lnTo>
                <a:lnTo>
                  <a:pt x="3754252" y="4444808"/>
                </a:lnTo>
                <a:lnTo>
                  <a:pt x="3753470" y="4413912"/>
                </a:lnTo>
                <a:lnTo>
                  <a:pt x="3752297" y="4352119"/>
                </a:lnTo>
                <a:lnTo>
                  <a:pt x="3750733" y="4290325"/>
                </a:lnTo>
                <a:lnTo>
                  <a:pt x="3745257" y="4261775"/>
                </a:lnTo>
                <a:lnTo>
                  <a:pt x="3740173" y="4233616"/>
                </a:lnTo>
                <a:lnTo>
                  <a:pt x="3734307" y="4205066"/>
                </a:lnTo>
                <a:lnTo>
                  <a:pt x="3731960" y="4190987"/>
                </a:lnTo>
                <a:lnTo>
                  <a:pt x="3730004" y="4176908"/>
                </a:lnTo>
                <a:lnTo>
                  <a:pt x="3727658" y="4162437"/>
                </a:lnTo>
                <a:lnTo>
                  <a:pt x="3726093" y="4148358"/>
                </a:lnTo>
                <a:lnTo>
                  <a:pt x="3725311" y="4133887"/>
                </a:lnTo>
                <a:lnTo>
                  <a:pt x="3725311" y="4119025"/>
                </a:lnTo>
                <a:lnTo>
                  <a:pt x="3725702" y="4104555"/>
                </a:lnTo>
                <a:lnTo>
                  <a:pt x="3726876" y="4089693"/>
                </a:lnTo>
                <a:lnTo>
                  <a:pt x="3728831" y="4075223"/>
                </a:lnTo>
                <a:lnTo>
                  <a:pt x="3731960" y="4059970"/>
                </a:lnTo>
                <a:lnTo>
                  <a:pt x="3724920" y="3898447"/>
                </a:lnTo>
                <a:lnTo>
                  <a:pt x="3717880" y="3736924"/>
                </a:lnTo>
                <a:lnTo>
                  <a:pt x="3714361" y="3732231"/>
                </a:lnTo>
                <a:lnTo>
                  <a:pt x="3711232" y="3727929"/>
                </a:lnTo>
                <a:lnTo>
                  <a:pt x="3708103" y="3724800"/>
                </a:lnTo>
                <a:lnTo>
                  <a:pt x="3705365" y="3722454"/>
                </a:lnTo>
                <a:lnTo>
                  <a:pt x="3702628" y="3720498"/>
                </a:lnTo>
                <a:lnTo>
                  <a:pt x="3699890" y="3719325"/>
                </a:lnTo>
                <a:lnTo>
                  <a:pt x="3697152" y="3718152"/>
                </a:lnTo>
                <a:lnTo>
                  <a:pt x="3694806" y="3718152"/>
                </a:lnTo>
                <a:lnTo>
                  <a:pt x="3692459" y="3718543"/>
                </a:lnTo>
                <a:lnTo>
                  <a:pt x="3689722" y="3719325"/>
                </a:lnTo>
                <a:lnTo>
                  <a:pt x="3687375" y="3720498"/>
                </a:lnTo>
                <a:lnTo>
                  <a:pt x="3685419" y="3721671"/>
                </a:lnTo>
                <a:lnTo>
                  <a:pt x="3680726" y="3725974"/>
                </a:lnTo>
                <a:lnTo>
                  <a:pt x="3676815" y="3730667"/>
                </a:lnTo>
                <a:lnTo>
                  <a:pt x="3668602" y="3741617"/>
                </a:lnTo>
                <a:lnTo>
                  <a:pt x="3664691" y="3746702"/>
                </a:lnTo>
                <a:lnTo>
                  <a:pt x="3660389" y="3751786"/>
                </a:lnTo>
                <a:lnTo>
                  <a:pt x="3656087" y="3755697"/>
                </a:lnTo>
                <a:lnTo>
                  <a:pt x="3654132" y="3757652"/>
                </a:lnTo>
                <a:lnTo>
                  <a:pt x="3651785" y="3758826"/>
                </a:lnTo>
                <a:lnTo>
                  <a:pt x="3649048" y="3759608"/>
                </a:lnTo>
                <a:lnTo>
                  <a:pt x="3647092" y="3760390"/>
                </a:lnTo>
                <a:lnTo>
                  <a:pt x="3644354" y="3760390"/>
                </a:lnTo>
                <a:lnTo>
                  <a:pt x="3641617" y="3759608"/>
                </a:lnTo>
                <a:lnTo>
                  <a:pt x="3629102" y="3768212"/>
                </a:lnTo>
                <a:lnTo>
                  <a:pt x="3622453" y="3771732"/>
                </a:lnTo>
                <a:lnTo>
                  <a:pt x="3616195" y="3775252"/>
                </a:lnTo>
                <a:lnTo>
                  <a:pt x="3609938" y="3778380"/>
                </a:lnTo>
                <a:lnTo>
                  <a:pt x="3603680" y="3781118"/>
                </a:lnTo>
                <a:lnTo>
                  <a:pt x="3597423" y="3783074"/>
                </a:lnTo>
                <a:lnTo>
                  <a:pt x="3591556" y="3783465"/>
                </a:lnTo>
                <a:lnTo>
                  <a:pt x="3588428" y="3783465"/>
                </a:lnTo>
                <a:lnTo>
                  <a:pt x="3585690" y="3783465"/>
                </a:lnTo>
                <a:lnTo>
                  <a:pt x="3582561" y="3782683"/>
                </a:lnTo>
                <a:lnTo>
                  <a:pt x="3579823" y="3781509"/>
                </a:lnTo>
                <a:lnTo>
                  <a:pt x="3577477" y="3780336"/>
                </a:lnTo>
                <a:lnTo>
                  <a:pt x="3574348" y="3778772"/>
                </a:lnTo>
                <a:lnTo>
                  <a:pt x="3571611" y="3776816"/>
                </a:lnTo>
                <a:lnTo>
                  <a:pt x="3569264" y="3774469"/>
                </a:lnTo>
                <a:lnTo>
                  <a:pt x="3566526" y="3771341"/>
                </a:lnTo>
                <a:lnTo>
                  <a:pt x="3563789" y="3768212"/>
                </a:lnTo>
                <a:lnTo>
                  <a:pt x="3561833" y="3764692"/>
                </a:lnTo>
                <a:lnTo>
                  <a:pt x="3559096" y="3760390"/>
                </a:lnTo>
                <a:lnTo>
                  <a:pt x="3556749" y="3755697"/>
                </a:lnTo>
                <a:lnTo>
                  <a:pt x="3554402" y="3750222"/>
                </a:lnTo>
                <a:lnTo>
                  <a:pt x="3550100" y="3738489"/>
                </a:lnTo>
                <a:lnTo>
                  <a:pt x="3543843" y="3749439"/>
                </a:lnTo>
                <a:lnTo>
                  <a:pt x="3537194" y="3759608"/>
                </a:lnTo>
                <a:lnTo>
                  <a:pt x="3530545" y="3768603"/>
                </a:lnTo>
                <a:lnTo>
                  <a:pt x="3523897" y="3776816"/>
                </a:lnTo>
                <a:lnTo>
                  <a:pt x="3516857" y="3783856"/>
                </a:lnTo>
                <a:lnTo>
                  <a:pt x="3509817" y="3790113"/>
                </a:lnTo>
                <a:lnTo>
                  <a:pt x="3502778" y="3795980"/>
                </a:lnTo>
                <a:lnTo>
                  <a:pt x="3495738" y="3800282"/>
                </a:lnTo>
                <a:lnTo>
                  <a:pt x="3488307" y="3804193"/>
                </a:lnTo>
                <a:lnTo>
                  <a:pt x="3480876" y="3807322"/>
                </a:lnTo>
                <a:lnTo>
                  <a:pt x="3473445" y="3810059"/>
                </a:lnTo>
                <a:lnTo>
                  <a:pt x="3466015" y="3812406"/>
                </a:lnTo>
                <a:lnTo>
                  <a:pt x="3458193" y="3813579"/>
                </a:lnTo>
                <a:lnTo>
                  <a:pt x="3450762" y="3814752"/>
                </a:lnTo>
                <a:lnTo>
                  <a:pt x="3442940" y="3815143"/>
                </a:lnTo>
                <a:lnTo>
                  <a:pt x="3435118" y="3815143"/>
                </a:lnTo>
                <a:lnTo>
                  <a:pt x="3427687" y="3814752"/>
                </a:lnTo>
                <a:lnTo>
                  <a:pt x="3419474" y="3813970"/>
                </a:lnTo>
                <a:lnTo>
                  <a:pt x="3412043" y="3812797"/>
                </a:lnTo>
                <a:lnTo>
                  <a:pt x="3403830" y="3811624"/>
                </a:lnTo>
                <a:lnTo>
                  <a:pt x="3387795" y="3808495"/>
                </a:lnTo>
                <a:lnTo>
                  <a:pt x="3371760" y="3804193"/>
                </a:lnTo>
                <a:lnTo>
                  <a:pt x="3340082" y="3796762"/>
                </a:lnTo>
                <a:lnTo>
                  <a:pt x="3324047" y="3793633"/>
                </a:lnTo>
                <a:lnTo>
                  <a:pt x="3308403" y="3790896"/>
                </a:lnTo>
                <a:lnTo>
                  <a:pt x="3299799" y="3765083"/>
                </a:lnTo>
                <a:lnTo>
                  <a:pt x="3291195" y="3739271"/>
                </a:lnTo>
                <a:lnTo>
                  <a:pt x="3273204" y="3688428"/>
                </a:lnTo>
                <a:lnTo>
                  <a:pt x="3264209" y="3662616"/>
                </a:lnTo>
                <a:lnTo>
                  <a:pt x="3255214" y="3637195"/>
                </a:lnTo>
                <a:lnTo>
                  <a:pt x="3247392" y="3611382"/>
                </a:lnTo>
                <a:lnTo>
                  <a:pt x="3239179" y="3584788"/>
                </a:lnTo>
                <a:lnTo>
                  <a:pt x="3232530" y="3558584"/>
                </a:lnTo>
                <a:lnTo>
                  <a:pt x="3226272" y="3532381"/>
                </a:lnTo>
                <a:lnTo>
                  <a:pt x="3223535" y="3518693"/>
                </a:lnTo>
                <a:lnTo>
                  <a:pt x="3221579" y="3505004"/>
                </a:lnTo>
                <a:lnTo>
                  <a:pt x="3219233" y="3491316"/>
                </a:lnTo>
                <a:lnTo>
                  <a:pt x="3217277" y="3477627"/>
                </a:lnTo>
                <a:lnTo>
                  <a:pt x="3215713" y="3463548"/>
                </a:lnTo>
                <a:lnTo>
                  <a:pt x="3214931" y="3449468"/>
                </a:lnTo>
                <a:lnTo>
                  <a:pt x="3213757" y="3434998"/>
                </a:lnTo>
                <a:lnTo>
                  <a:pt x="3213757" y="3420918"/>
                </a:lnTo>
                <a:lnTo>
                  <a:pt x="3213757" y="3406057"/>
                </a:lnTo>
                <a:lnTo>
                  <a:pt x="3214149" y="3391586"/>
                </a:lnTo>
                <a:lnTo>
                  <a:pt x="3215322" y="3376725"/>
                </a:lnTo>
                <a:lnTo>
                  <a:pt x="3216886" y="3361472"/>
                </a:lnTo>
                <a:lnTo>
                  <a:pt x="3213757" y="3355605"/>
                </a:lnTo>
                <a:lnTo>
                  <a:pt x="3211411" y="3350521"/>
                </a:lnTo>
                <a:lnTo>
                  <a:pt x="3209455" y="3344655"/>
                </a:lnTo>
                <a:lnTo>
                  <a:pt x="3207500" y="3338397"/>
                </a:lnTo>
                <a:lnTo>
                  <a:pt x="3205936" y="3332140"/>
                </a:lnTo>
                <a:lnTo>
                  <a:pt x="3204371" y="3325882"/>
                </a:lnTo>
                <a:lnTo>
                  <a:pt x="3202807" y="3312976"/>
                </a:lnTo>
                <a:lnTo>
                  <a:pt x="3202025" y="3299679"/>
                </a:lnTo>
                <a:lnTo>
                  <a:pt x="3200851" y="3285991"/>
                </a:lnTo>
                <a:lnTo>
                  <a:pt x="3200069" y="3259005"/>
                </a:lnTo>
                <a:lnTo>
                  <a:pt x="3199287" y="3245708"/>
                </a:lnTo>
                <a:lnTo>
                  <a:pt x="3197723" y="3232019"/>
                </a:lnTo>
                <a:lnTo>
                  <a:pt x="3195767" y="3219113"/>
                </a:lnTo>
                <a:lnTo>
                  <a:pt x="3194203" y="3212856"/>
                </a:lnTo>
                <a:lnTo>
                  <a:pt x="3192638" y="3207380"/>
                </a:lnTo>
                <a:lnTo>
                  <a:pt x="3190292" y="3201123"/>
                </a:lnTo>
                <a:lnTo>
                  <a:pt x="3187945" y="3195256"/>
                </a:lnTo>
                <a:lnTo>
                  <a:pt x="3185207" y="3189781"/>
                </a:lnTo>
                <a:lnTo>
                  <a:pt x="3181688" y="3184305"/>
                </a:lnTo>
                <a:lnTo>
                  <a:pt x="3178168" y="3179221"/>
                </a:lnTo>
                <a:lnTo>
                  <a:pt x="3174257" y="3174137"/>
                </a:lnTo>
                <a:lnTo>
                  <a:pt x="3169564" y="3169444"/>
                </a:lnTo>
                <a:lnTo>
                  <a:pt x="3164479" y="3164751"/>
                </a:lnTo>
                <a:lnTo>
                  <a:pt x="3162915" y="3259396"/>
                </a:lnTo>
                <a:lnTo>
                  <a:pt x="3161741" y="3306328"/>
                </a:lnTo>
                <a:lnTo>
                  <a:pt x="3160568" y="3353650"/>
                </a:lnTo>
                <a:lnTo>
                  <a:pt x="3158613" y="3400190"/>
                </a:lnTo>
                <a:lnTo>
                  <a:pt x="3156266" y="3447122"/>
                </a:lnTo>
                <a:lnTo>
                  <a:pt x="3154311" y="3494053"/>
                </a:lnTo>
                <a:lnTo>
                  <a:pt x="3151182" y="3540985"/>
                </a:lnTo>
                <a:lnTo>
                  <a:pt x="3147271" y="3587525"/>
                </a:lnTo>
                <a:lnTo>
                  <a:pt x="3143360" y="3634066"/>
                </a:lnTo>
                <a:lnTo>
                  <a:pt x="3139058" y="3680997"/>
                </a:lnTo>
                <a:lnTo>
                  <a:pt x="3133974" y="3727147"/>
                </a:lnTo>
                <a:lnTo>
                  <a:pt x="3128107" y="3773687"/>
                </a:lnTo>
                <a:lnTo>
                  <a:pt x="3121459" y="3819837"/>
                </a:lnTo>
                <a:lnTo>
                  <a:pt x="3114419" y="3865986"/>
                </a:lnTo>
                <a:lnTo>
                  <a:pt x="3106597" y="3912135"/>
                </a:lnTo>
                <a:lnTo>
                  <a:pt x="3105033" y="3936774"/>
                </a:lnTo>
                <a:lnTo>
                  <a:pt x="3103468" y="3961413"/>
                </a:lnTo>
                <a:lnTo>
                  <a:pt x="3100731" y="3985270"/>
                </a:lnTo>
                <a:lnTo>
                  <a:pt x="3097211" y="4009518"/>
                </a:lnTo>
                <a:lnTo>
                  <a:pt x="3092909" y="4032984"/>
                </a:lnTo>
                <a:lnTo>
                  <a:pt x="3088607" y="4056841"/>
                </a:lnTo>
                <a:lnTo>
                  <a:pt x="3083522" y="4079916"/>
                </a:lnTo>
                <a:lnTo>
                  <a:pt x="3078829" y="4102990"/>
                </a:lnTo>
                <a:lnTo>
                  <a:pt x="3072963" y="4126456"/>
                </a:lnTo>
                <a:lnTo>
                  <a:pt x="3067096" y="4149531"/>
                </a:lnTo>
                <a:lnTo>
                  <a:pt x="3055755" y="4195289"/>
                </a:lnTo>
                <a:lnTo>
                  <a:pt x="3043631" y="4241438"/>
                </a:lnTo>
                <a:lnTo>
                  <a:pt x="3031898" y="4287197"/>
                </a:lnTo>
                <a:lnTo>
                  <a:pt x="3031507" y="4298147"/>
                </a:lnTo>
                <a:lnTo>
                  <a:pt x="3030724" y="4308316"/>
                </a:lnTo>
                <a:lnTo>
                  <a:pt x="3028378" y="4318093"/>
                </a:lnTo>
                <a:lnTo>
                  <a:pt x="3026031" y="4327480"/>
                </a:lnTo>
                <a:lnTo>
                  <a:pt x="3022511" y="4336475"/>
                </a:lnTo>
                <a:lnTo>
                  <a:pt x="3018992" y="4344688"/>
                </a:lnTo>
                <a:lnTo>
                  <a:pt x="3014689" y="4353292"/>
                </a:lnTo>
                <a:lnTo>
                  <a:pt x="3009605" y="4361896"/>
                </a:lnTo>
                <a:lnTo>
                  <a:pt x="3006476" y="4365025"/>
                </a:lnTo>
                <a:lnTo>
                  <a:pt x="3002957" y="4368545"/>
                </a:lnTo>
                <a:lnTo>
                  <a:pt x="2997090" y="4375584"/>
                </a:lnTo>
                <a:lnTo>
                  <a:pt x="2991224" y="4384189"/>
                </a:lnTo>
                <a:lnTo>
                  <a:pt x="2986139" y="4392402"/>
                </a:lnTo>
                <a:lnTo>
                  <a:pt x="2981055" y="4401397"/>
                </a:lnTo>
                <a:lnTo>
                  <a:pt x="2976753" y="4410783"/>
                </a:lnTo>
                <a:lnTo>
                  <a:pt x="2967367" y="4429556"/>
                </a:lnTo>
                <a:lnTo>
                  <a:pt x="2962282" y="4438942"/>
                </a:lnTo>
                <a:lnTo>
                  <a:pt x="2957589" y="4447546"/>
                </a:lnTo>
                <a:lnTo>
                  <a:pt x="2951723" y="4455759"/>
                </a:lnTo>
                <a:lnTo>
                  <a:pt x="2945857" y="4463972"/>
                </a:lnTo>
                <a:lnTo>
                  <a:pt x="2939599" y="4470621"/>
                </a:lnTo>
                <a:lnTo>
                  <a:pt x="2936470" y="4474141"/>
                </a:lnTo>
                <a:lnTo>
                  <a:pt x="2932950" y="4476878"/>
                </a:lnTo>
                <a:lnTo>
                  <a:pt x="2929039" y="4479616"/>
                </a:lnTo>
                <a:lnTo>
                  <a:pt x="2924737" y="4482354"/>
                </a:lnTo>
                <a:lnTo>
                  <a:pt x="2920826" y="4483918"/>
                </a:lnTo>
                <a:lnTo>
                  <a:pt x="2916524" y="4486265"/>
                </a:lnTo>
                <a:lnTo>
                  <a:pt x="2913004" y="4498389"/>
                </a:lnTo>
                <a:lnTo>
                  <a:pt x="2908702" y="4509730"/>
                </a:lnTo>
                <a:lnTo>
                  <a:pt x="2904400" y="4519508"/>
                </a:lnTo>
                <a:lnTo>
                  <a:pt x="2898925" y="4528894"/>
                </a:lnTo>
                <a:lnTo>
                  <a:pt x="2893841" y="4537107"/>
                </a:lnTo>
                <a:lnTo>
                  <a:pt x="2887974" y="4544538"/>
                </a:lnTo>
                <a:lnTo>
                  <a:pt x="2881717" y="4551187"/>
                </a:lnTo>
                <a:lnTo>
                  <a:pt x="2875068" y="4557053"/>
                </a:lnTo>
                <a:lnTo>
                  <a:pt x="2868028" y="4562137"/>
                </a:lnTo>
                <a:lnTo>
                  <a:pt x="2860598" y="4566439"/>
                </a:lnTo>
                <a:lnTo>
                  <a:pt x="2852776" y="4569959"/>
                </a:lnTo>
                <a:lnTo>
                  <a:pt x="2844563" y="4573479"/>
                </a:lnTo>
                <a:lnTo>
                  <a:pt x="2836350" y="4576217"/>
                </a:lnTo>
                <a:lnTo>
                  <a:pt x="2827745" y="4578954"/>
                </a:lnTo>
                <a:lnTo>
                  <a:pt x="2818750" y="4581301"/>
                </a:lnTo>
                <a:lnTo>
                  <a:pt x="2809755" y="4582865"/>
                </a:lnTo>
                <a:lnTo>
                  <a:pt x="2794111" y="4585212"/>
                </a:lnTo>
                <a:lnTo>
                  <a:pt x="2778467" y="4586385"/>
                </a:lnTo>
                <a:lnTo>
                  <a:pt x="2763215" y="4587559"/>
                </a:lnTo>
                <a:lnTo>
                  <a:pt x="2747571" y="4587559"/>
                </a:lnTo>
                <a:lnTo>
                  <a:pt x="2732318" y="4587168"/>
                </a:lnTo>
                <a:lnTo>
                  <a:pt x="2716674" y="4585994"/>
                </a:lnTo>
                <a:lnTo>
                  <a:pt x="2701421" y="4584430"/>
                </a:lnTo>
                <a:lnTo>
                  <a:pt x="2685778" y="4582474"/>
                </a:lnTo>
                <a:lnTo>
                  <a:pt x="2655272" y="4578172"/>
                </a:lnTo>
                <a:lnTo>
                  <a:pt x="2624767" y="4573088"/>
                </a:lnTo>
                <a:lnTo>
                  <a:pt x="2593870" y="4568004"/>
                </a:lnTo>
                <a:lnTo>
                  <a:pt x="2579008" y="4565657"/>
                </a:lnTo>
                <a:lnTo>
                  <a:pt x="2563364" y="4563702"/>
                </a:lnTo>
                <a:lnTo>
                  <a:pt x="2554760" y="4562137"/>
                </a:lnTo>
                <a:lnTo>
                  <a:pt x="2546938" y="4559791"/>
                </a:lnTo>
                <a:lnTo>
                  <a:pt x="2539508" y="4556662"/>
                </a:lnTo>
                <a:lnTo>
                  <a:pt x="2532468" y="4553142"/>
                </a:lnTo>
                <a:lnTo>
                  <a:pt x="2526210" y="4548449"/>
                </a:lnTo>
                <a:lnTo>
                  <a:pt x="2519953" y="4543365"/>
                </a:lnTo>
                <a:lnTo>
                  <a:pt x="2514477" y="4537107"/>
                </a:lnTo>
                <a:lnTo>
                  <a:pt x="2509784" y="4530850"/>
                </a:lnTo>
                <a:lnTo>
                  <a:pt x="2504700" y="4523810"/>
                </a:lnTo>
                <a:lnTo>
                  <a:pt x="2500789" y="4515597"/>
                </a:lnTo>
                <a:lnTo>
                  <a:pt x="2496878" y="4507775"/>
                </a:lnTo>
                <a:lnTo>
                  <a:pt x="2493749" y="4498780"/>
                </a:lnTo>
                <a:lnTo>
                  <a:pt x="2490620" y="4489785"/>
                </a:lnTo>
                <a:lnTo>
                  <a:pt x="2488274" y="4480007"/>
                </a:lnTo>
                <a:lnTo>
                  <a:pt x="2485927" y="4470230"/>
                </a:lnTo>
                <a:lnTo>
                  <a:pt x="2484363" y="4460061"/>
                </a:lnTo>
                <a:lnTo>
                  <a:pt x="2478497" y="4424080"/>
                </a:lnTo>
                <a:lnTo>
                  <a:pt x="2472630" y="4388882"/>
                </a:lnTo>
                <a:lnTo>
                  <a:pt x="2460506" y="4318093"/>
                </a:lnTo>
                <a:lnTo>
                  <a:pt x="2448773" y="4247696"/>
                </a:lnTo>
                <a:lnTo>
                  <a:pt x="2442907" y="4212106"/>
                </a:lnTo>
                <a:lnTo>
                  <a:pt x="2437431" y="4176908"/>
                </a:lnTo>
                <a:lnTo>
                  <a:pt x="2432738" y="4140927"/>
                </a:lnTo>
                <a:lnTo>
                  <a:pt x="2428045" y="4105337"/>
                </a:lnTo>
                <a:lnTo>
                  <a:pt x="2424525" y="4069356"/>
                </a:lnTo>
                <a:lnTo>
                  <a:pt x="2421396" y="4033375"/>
                </a:lnTo>
                <a:lnTo>
                  <a:pt x="2419832" y="3997394"/>
                </a:lnTo>
                <a:lnTo>
                  <a:pt x="2418659" y="3979013"/>
                </a:lnTo>
                <a:lnTo>
                  <a:pt x="2418659" y="3961022"/>
                </a:lnTo>
                <a:lnTo>
                  <a:pt x="2418267" y="3942641"/>
                </a:lnTo>
                <a:lnTo>
                  <a:pt x="2418659" y="3924259"/>
                </a:lnTo>
                <a:lnTo>
                  <a:pt x="2419050" y="3905487"/>
                </a:lnTo>
                <a:lnTo>
                  <a:pt x="2420223" y="3887105"/>
                </a:lnTo>
                <a:lnTo>
                  <a:pt x="2402624" y="3837045"/>
                </a:lnTo>
                <a:lnTo>
                  <a:pt x="2366252" y="3812406"/>
                </a:lnTo>
                <a:lnTo>
                  <a:pt x="2326751" y="4137407"/>
                </a:lnTo>
                <a:lnTo>
                  <a:pt x="2327924" y="4148749"/>
                </a:lnTo>
                <a:lnTo>
                  <a:pt x="2328316" y="4159699"/>
                </a:lnTo>
                <a:lnTo>
                  <a:pt x="2328316" y="4171041"/>
                </a:lnTo>
                <a:lnTo>
                  <a:pt x="2328316" y="4181992"/>
                </a:lnTo>
                <a:lnTo>
                  <a:pt x="2327533" y="4192942"/>
                </a:lnTo>
                <a:lnTo>
                  <a:pt x="2326360" y="4203893"/>
                </a:lnTo>
                <a:lnTo>
                  <a:pt x="2324404" y="4225403"/>
                </a:lnTo>
                <a:lnTo>
                  <a:pt x="2320494" y="4247305"/>
                </a:lnTo>
                <a:lnTo>
                  <a:pt x="2316583" y="4268424"/>
                </a:lnTo>
                <a:lnTo>
                  <a:pt x="2308370" y="4311445"/>
                </a:lnTo>
                <a:lnTo>
                  <a:pt x="2308370" y="4325915"/>
                </a:lnTo>
                <a:lnTo>
                  <a:pt x="2306805" y="4340386"/>
                </a:lnTo>
                <a:lnTo>
                  <a:pt x="2305241" y="4354074"/>
                </a:lnTo>
                <a:lnTo>
                  <a:pt x="2302894" y="4368154"/>
                </a:lnTo>
                <a:lnTo>
                  <a:pt x="2299766" y="4381451"/>
                </a:lnTo>
                <a:lnTo>
                  <a:pt x="2296246" y="4394748"/>
                </a:lnTo>
                <a:lnTo>
                  <a:pt x="2291944" y="4408045"/>
                </a:lnTo>
                <a:lnTo>
                  <a:pt x="2287641" y="4420952"/>
                </a:lnTo>
                <a:lnTo>
                  <a:pt x="2278646" y="4447937"/>
                </a:lnTo>
                <a:lnTo>
                  <a:pt x="2274735" y="4460843"/>
                </a:lnTo>
                <a:lnTo>
                  <a:pt x="2270824" y="4474532"/>
                </a:lnTo>
                <a:lnTo>
                  <a:pt x="2266522" y="4487829"/>
                </a:lnTo>
                <a:lnTo>
                  <a:pt x="2263785" y="4501909"/>
                </a:lnTo>
                <a:lnTo>
                  <a:pt x="2261047" y="4515988"/>
                </a:lnTo>
                <a:lnTo>
                  <a:pt x="2259092" y="4530850"/>
                </a:lnTo>
                <a:lnTo>
                  <a:pt x="2258309" y="4533978"/>
                </a:lnTo>
                <a:lnTo>
                  <a:pt x="2257527" y="4536716"/>
                </a:lnTo>
                <a:lnTo>
                  <a:pt x="2255963" y="4540236"/>
                </a:lnTo>
                <a:lnTo>
                  <a:pt x="2254398" y="4543365"/>
                </a:lnTo>
                <a:lnTo>
                  <a:pt x="2249705" y="4550404"/>
                </a:lnTo>
                <a:lnTo>
                  <a:pt x="2243839" y="4557835"/>
                </a:lnTo>
                <a:lnTo>
                  <a:pt x="2236799" y="4565657"/>
                </a:lnTo>
                <a:lnTo>
                  <a:pt x="2229368" y="4573088"/>
                </a:lnTo>
                <a:lnTo>
                  <a:pt x="2220373" y="4580910"/>
                </a:lnTo>
                <a:lnTo>
                  <a:pt x="2211378" y="4588341"/>
                </a:lnTo>
                <a:lnTo>
                  <a:pt x="2201600" y="4595772"/>
                </a:lnTo>
                <a:lnTo>
                  <a:pt x="2191823" y="4603202"/>
                </a:lnTo>
                <a:lnTo>
                  <a:pt x="2182045" y="4609460"/>
                </a:lnTo>
                <a:lnTo>
                  <a:pt x="2172268" y="4614935"/>
                </a:lnTo>
                <a:lnTo>
                  <a:pt x="2162882" y="4620411"/>
                </a:lnTo>
                <a:lnTo>
                  <a:pt x="2153887" y="4624713"/>
                </a:lnTo>
                <a:lnTo>
                  <a:pt x="2145674" y="4627842"/>
                </a:lnTo>
                <a:lnTo>
                  <a:pt x="2138243" y="4630579"/>
                </a:lnTo>
                <a:lnTo>
                  <a:pt x="2126510" y="4633708"/>
                </a:lnTo>
                <a:lnTo>
                  <a:pt x="2114777" y="4637228"/>
                </a:lnTo>
                <a:lnTo>
                  <a:pt x="2090138" y="4645832"/>
                </a:lnTo>
                <a:lnTo>
                  <a:pt x="2077623" y="4649743"/>
                </a:lnTo>
                <a:lnTo>
                  <a:pt x="2065108" y="4653263"/>
                </a:lnTo>
                <a:lnTo>
                  <a:pt x="2052593" y="4657174"/>
                </a:lnTo>
                <a:lnTo>
                  <a:pt x="2039687" y="4660303"/>
                </a:lnTo>
                <a:lnTo>
                  <a:pt x="2027171" y="4662258"/>
                </a:lnTo>
                <a:lnTo>
                  <a:pt x="2014265" y="4663822"/>
                </a:lnTo>
                <a:lnTo>
                  <a:pt x="2008007" y="4664213"/>
                </a:lnTo>
                <a:lnTo>
                  <a:pt x="2001359" y="4664213"/>
                </a:lnTo>
                <a:lnTo>
                  <a:pt x="1995102" y="4664213"/>
                </a:lnTo>
                <a:lnTo>
                  <a:pt x="1988844" y="4663431"/>
                </a:lnTo>
                <a:lnTo>
                  <a:pt x="1982195" y="4662258"/>
                </a:lnTo>
                <a:lnTo>
                  <a:pt x="1975938" y="4661085"/>
                </a:lnTo>
                <a:lnTo>
                  <a:pt x="1969289" y="4659520"/>
                </a:lnTo>
                <a:lnTo>
                  <a:pt x="1963032" y="4657565"/>
                </a:lnTo>
                <a:lnTo>
                  <a:pt x="1956774" y="4654827"/>
                </a:lnTo>
                <a:lnTo>
                  <a:pt x="1950125" y="4652089"/>
                </a:lnTo>
                <a:lnTo>
                  <a:pt x="1943868" y="4648570"/>
                </a:lnTo>
                <a:lnTo>
                  <a:pt x="1937610" y="4644659"/>
                </a:lnTo>
                <a:lnTo>
                  <a:pt x="1941130" y="4631752"/>
                </a:lnTo>
                <a:lnTo>
                  <a:pt x="1939566" y="4630579"/>
                </a:lnTo>
                <a:lnTo>
                  <a:pt x="1938001" y="4638010"/>
                </a:lnTo>
                <a:lnTo>
                  <a:pt x="1937610" y="4644659"/>
                </a:lnTo>
                <a:lnTo>
                  <a:pt x="1934091" y="4641139"/>
                </a:lnTo>
                <a:lnTo>
                  <a:pt x="1930179" y="4638010"/>
                </a:lnTo>
                <a:lnTo>
                  <a:pt x="1926269" y="4635272"/>
                </a:lnTo>
                <a:lnTo>
                  <a:pt x="1922357" y="4632926"/>
                </a:lnTo>
                <a:lnTo>
                  <a:pt x="1918446" y="4630970"/>
                </a:lnTo>
                <a:lnTo>
                  <a:pt x="1914536" y="4629797"/>
                </a:lnTo>
                <a:lnTo>
                  <a:pt x="1910234" y="4629015"/>
                </a:lnTo>
                <a:lnTo>
                  <a:pt x="1906322" y="4628624"/>
                </a:lnTo>
                <a:lnTo>
                  <a:pt x="1902411" y="4627842"/>
                </a:lnTo>
                <a:lnTo>
                  <a:pt x="1898501" y="4627842"/>
                </a:lnTo>
                <a:lnTo>
                  <a:pt x="1889897" y="4628624"/>
                </a:lnTo>
                <a:lnTo>
                  <a:pt x="1881293" y="4629797"/>
                </a:lnTo>
                <a:lnTo>
                  <a:pt x="1873079" y="4630970"/>
                </a:lnTo>
                <a:lnTo>
                  <a:pt x="1864475" y="4632535"/>
                </a:lnTo>
                <a:lnTo>
                  <a:pt x="1855871" y="4633317"/>
                </a:lnTo>
                <a:lnTo>
                  <a:pt x="1847658" y="4633708"/>
                </a:lnTo>
                <a:lnTo>
                  <a:pt x="1843356" y="4633317"/>
                </a:lnTo>
                <a:lnTo>
                  <a:pt x="1839445" y="4632926"/>
                </a:lnTo>
                <a:lnTo>
                  <a:pt x="1835534" y="4632535"/>
                </a:lnTo>
                <a:lnTo>
                  <a:pt x="1831623" y="4630970"/>
                </a:lnTo>
                <a:lnTo>
                  <a:pt x="1827321" y="4629406"/>
                </a:lnTo>
                <a:lnTo>
                  <a:pt x="1823410" y="4627450"/>
                </a:lnTo>
                <a:lnTo>
                  <a:pt x="1819890" y="4624713"/>
                </a:lnTo>
                <a:lnTo>
                  <a:pt x="1815979" y="4622366"/>
                </a:lnTo>
                <a:lnTo>
                  <a:pt x="1812459" y="4618455"/>
                </a:lnTo>
                <a:lnTo>
                  <a:pt x="1808548" y="4614153"/>
                </a:lnTo>
                <a:lnTo>
                  <a:pt x="1802682" y="4606331"/>
                </a:lnTo>
                <a:lnTo>
                  <a:pt x="1796424" y="4597727"/>
                </a:lnTo>
                <a:lnTo>
                  <a:pt x="1790949" y="4588732"/>
                </a:lnTo>
                <a:lnTo>
                  <a:pt x="1786256" y="4579737"/>
                </a:lnTo>
                <a:lnTo>
                  <a:pt x="1781954" y="4570350"/>
                </a:lnTo>
                <a:lnTo>
                  <a:pt x="1778043" y="4560964"/>
                </a:lnTo>
                <a:lnTo>
                  <a:pt x="1774523" y="4551578"/>
                </a:lnTo>
                <a:lnTo>
                  <a:pt x="1771394" y="4541800"/>
                </a:lnTo>
                <a:lnTo>
                  <a:pt x="1768657" y="4532023"/>
                </a:lnTo>
                <a:lnTo>
                  <a:pt x="1766310" y="4522246"/>
                </a:lnTo>
                <a:lnTo>
                  <a:pt x="1763963" y="4512077"/>
                </a:lnTo>
                <a:lnTo>
                  <a:pt x="1762399" y="4502300"/>
                </a:lnTo>
                <a:lnTo>
                  <a:pt x="1759270" y="4481180"/>
                </a:lnTo>
                <a:lnTo>
                  <a:pt x="1757315" y="4460452"/>
                </a:lnTo>
                <a:lnTo>
                  <a:pt x="1755750" y="4439333"/>
                </a:lnTo>
                <a:lnTo>
                  <a:pt x="1754186" y="4417823"/>
                </a:lnTo>
                <a:lnTo>
                  <a:pt x="1752230" y="4375193"/>
                </a:lnTo>
                <a:lnTo>
                  <a:pt x="1750275" y="4354074"/>
                </a:lnTo>
                <a:lnTo>
                  <a:pt x="1747928" y="4333346"/>
                </a:lnTo>
                <a:lnTo>
                  <a:pt x="1744800" y="4312618"/>
                </a:lnTo>
                <a:lnTo>
                  <a:pt x="1743236" y="4302449"/>
                </a:lnTo>
                <a:lnTo>
                  <a:pt x="1740889" y="4292672"/>
                </a:lnTo>
                <a:lnTo>
                  <a:pt x="1737369" y="4275855"/>
                </a:lnTo>
                <a:lnTo>
                  <a:pt x="1734240" y="4259038"/>
                </a:lnTo>
                <a:lnTo>
                  <a:pt x="1731503" y="4241830"/>
                </a:lnTo>
                <a:lnTo>
                  <a:pt x="1728765" y="4225012"/>
                </a:lnTo>
                <a:lnTo>
                  <a:pt x="1727201" y="4207413"/>
                </a:lnTo>
                <a:lnTo>
                  <a:pt x="1725636" y="4189814"/>
                </a:lnTo>
                <a:lnTo>
                  <a:pt x="1723289" y="4154615"/>
                </a:lnTo>
                <a:lnTo>
                  <a:pt x="1721334" y="4119025"/>
                </a:lnTo>
                <a:lnTo>
                  <a:pt x="1719379" y="4083436"/>
                </a:lnTo>
                <a:lnTo>
                  <a:pt x="1717814" y="4047846"/>
                </a:lnTo>
                <a:lnTo>
                  <a:pt x="1715468" y="4012647"/>
                </a:lnTo>
                <a:lnTo>
                  <a:pt x="1715077" y="3938730"/>
                </a:lnTo>
                <a:lnTo>
                  <a:pt x="1715077" y="3864422"/>
                </a:lnTo>
                <a:lnTo>
                  <a:pt x="1708819" y="3857773"/>
                </a:lnTo>
                <a:lnTo>
                  <a:pt x="1704126" y="3850733"/>
                </a:lnTo>
                <a:lnTo>
                  <a:pt x="1699824" y="3843694"/>
                </a:lnTo>
                <a:lnTo>
                  <a:pt x="1696695" y="3835872"/>
                </a:lnTo>
                <a:lnTo>
                  <a:pt x="1694740" y="3828441"/>
                </a:lnTo>
                <a:lnTo>
                  <a:pt x="1693175" y="3821010"/>
                </a:lnTo>
                <a:lnTo>
                  <a:pt x="1692393" y="3812797"/>
                </a:lnTo>
                <a:lnTo>
                  <a:pt x="1692002" y="3804193"/>
                </a:lnTo>
                <a:lnTo>
                  <a:pt x="1692002" y="3796371"/>
                </a:lnTo>
                <a:lnTo>
                  <a:pt x="1692393" y="3787767"/>
                </a:lnTo>
                <a:lnTo>
                  <a:pt x="1693566" y="3770950"/>
                </a:lnTo>
                <a:lnTo>
                  <a:pt x="1695130" y="3754132"/>
                </a:lnTo>
                <a:lnTo>
                  <a:pt x="1696304" y="3737315"/>
                </a:lnTo>
                <a:lnTo>
                  <a:pt x="1679878" y="3637195"/>
                </a:lnTo>
                <a:lnTo>
                  <a:pt x="1676358" y="3626244"/>
                </a:lnTo>
                <a:lnTo>
                  <a:pt x="1672838" y="3616075"/>
                </a:lnTo>
                <a:lnTo>
                  <a:pt x="1669709" y="3605516"/>
                </a:lnTo>
                <a:lnTo>
                  <a:pt x="1666972" y="3595347"/>
                </a:lnTo>
                <a:lnTo>
                  <a:pt x="1664625" y="3584397"/>
                </a:lnTo>
                <a:lnTo>
                  <a:pt x="1663061" y="3573837"/>
                </a:lnTo>
                <a:lnTo>
                  <a:pt x="1661105" y="3563669"/>
                </a:lnTo>
                <a:lnTo>
                  <a:pt x="1659932" y="3552718"/>
                </a:lnTo>
                <a:lnTo>
                  <a:pt x="1657977" y="3530817"/>
                </a:lnTo>
                <a:lnTo>
                  <a:pt x="1657194" y="3509697"/>
                </a:lnTo>
                <a:lnTo>
                  <a:pt x="1656803" y="3488187"/>
                </a:lnTo>
                <a:lnTo>
                  <a:pt x="1656803" y="3466286"/>
                </a:lnTo>
                <a:lnTo>
                  <a:pt x="1657977" y="3422483"/>
                </a:lnTo>
                <a:lnTo>
                  <a:pt x="1658758" y="3379071"/>
                </a:lnTo>
                <a:lnTo>
                  <a:pt x="1659150" y="3357561"/>
                </a:lnTo>
                <a:lnTo>
                  <a:pt x="1658758" y="3335659"/>
                </a:lnTo>
                <a:lnTo>
                  <a:pt x="1657585" y="3314149"/>
                </a:lnTo>
                <a:lnTo>
                  <a:pt x="1655630" y="3293030"/>
                </a:lnTo>
                <a:lnTo>
                  <a:pt x="1666189" y="3284426"/>
                </a:lnTo>
                <a:lnTo>
                  <a:pt x="1665407" y="3281688"/>
                </a:lnTo>
                <a:lnTo>
                  <a:pt x="1655630" y="3293030"/>
                </a:lnTo>
                <a:lnTo>
                  <a:pt x="1653674" y="3289119"/>
                </a:lnTo>
                <a:lnTo>
                  <a:pt x="1651719" y="3285208"/>
                </a:lnTo>
                <a:lnTo>
                  <a:pt x="1648981" y="3277777"/>
                </a:lnTo>
                <a:lnTo>
                  <a:pt x="1647026" y="3269564"/>
                </a:lnTo>
                <a:lnTo>
                  <a:pt x="1645461" y="3261743"/>
                </a:lnTo>
                <a:lnTo>
                  <a:pt x="1644679" y="3253138"/>
                </a:lnTo>
                <a:lnTo>
                  <a:pt x="1644288" y="3244534"/>
                </a:lnTo>
                <a:lnTo>
                  <a:pt x="1643115" y="3227326"/>
                </a:lnTo>
                <a:lnTo>
                  <a:pt x="1642332" y="3209727"/>
                </a:lnTo>
                <a:lnTo>
                  <a:pt x="1641550" y="3201514"/>
                </a:lnTo>
                <a:lnTo>
                  <a:pt x="1639986" y="3193301"/>
                </a:lnTo>
                <a:lnTo>
                  <a:pt x="1638421" y="3185479"/>
                </a:lnTo>
                <a:lnTo>
                  <a:pt x="1635293" y="3177657"/>
                </a:lnTo>
                <a:lnTo>
                  <a:pt x="1633337" y="3173746"/>
                </a:lnTo>
                <a:lnTo>
                  <a:pt x="1631773" y="3170226"/>
                </a:lnTo>
                <a:lnTo>
                  <a:pt x="1629426" y="3166706"/>
                </a:lnTo>
                <a:lnTo>
                  <a:pt x="1626689" y="3163577"/>
                </a:lnTo>
                <a:lnTo>
                  <a:pt x="1604005" y="3386893"/>
                </a:lnTo>
                <a:lnTo>
                  <a:pt x="1604787" y="3409186"/>
                </a:lnTo>
                <a:lnTo>
                  <a:pt x="1604787" y="3431478"/>
                </a:lnTo>
                <a:lnTo>
                  <a:pt x="1604005" y="3453379"/>
                </a:lnTo>
                <a:lnTo>
                  <a:pt x="1602441" y="3475672"/>
                </a:lnTo>
                <a:lnTo>
                  <a:pt x="1600094" y="3497573"/>
                </a:lnTo>
                <a:lnTo>
                  <a:pt x="1597356" y="3519084"/>
                </a:lnTo>
                <a:lnTo>
                  <a:pt x="1594228" y="3540985"/>
                </a:lnTo>
                <a:lnTo>
                  <a:pt x="1591099" y="3562104"/>
                </a:lnTo>
                <a:lnTo>
                  <a:pt x="1584059" y="3605516"/>
                </a:lnTo>
                <a:lnTo>
                  <a:pt x="1577020" y="3648536"/>
                </a:lnTo>
                <a:lnTo>
                  <a:pt x="1574282" y="3670438"/>
                </a:lnTo>
                <a:lnTo>
                  <a:pt x="1571544" y="3691948"/>
                </a:lnTo>
                <a:lnTo>
                  <a:pt x="1569197" y="3713850"/>
                </a:lnTo>
                <a:lnTo>
                  <a:pt x="1568024" y="3736142"/>
                </a:lnTo>
                <a:lnTo>
                  <a:pt x="1562549" y="3773296"/>
                </a:lnTo>
                <a:lnTo>
                  <a:pt x="1557074" y="3810059"/>
                </a:lnTo>
                <a:lnTo>
                  <a:pt x="1551598" y="3847213"/>
                </a:lnTo>
                <a:lnTo>
                  <a:pt x="1544558" y="3883194"/>
                </a:lnTo>
                <a:lnTo>
                  <a:pt x="1537519" y="3918784"/>
                </a:lnTo>
                <a:lnTo>
                  <a:pt x="1530088" y="3954765"/>
                </a:lnTo>
                <a:lnTo>
                  <a:pt x="1525395" y="3971973"/>
                </a:lnTo>
                <a:lnTo>
                  <a:pt x="1521093" y="3989572"/>
                </a:lnTo>
                <a:lnTo>
                  <a:pt x="1516009" y="4006390"/>
                </a:lnTo>
                <a:lnTo>
                  <a:pt x="1511315" y="4023207"/>
                </a:lnTo>
                <a:lnTo>
                  <a:pt x="1505840" y="4040415"/>
                </a:lnTo>
                <a:lnTo>
                  <a:pt x="1499973" y="4056841"/>
                </a:lnTo>
                <a:lnTo>
                  <a:pt x="1494498" y="4073267"/>
                </a:lnTo>
                <a:lnTo>
                  <a:pt x="1488241" y="4089693"/>
                </a:lnTo>
                <a:lnTo>
                  <a:pt x="1481592" y="4105728"/>
                </a:lnTo>
                <a:lnTo>
                  <a:pt x="1474161" y="4121372"/>
                </a:lnTo>
                <a:lnTo>
                  <a:pt x="1467122" y="4137016"/>
                </a:lnTo>
                <a:lnTo>
                  <a:pt x="1459299" y="4152660"/>
                </a:lnTo>
                <a:lnTo>
                  <a:pt x="1451087" y="4167912"/>
                </a:lnTo>
                <a:lnTo>
                  <a:pt x="1442482" y="4182383"/>
                </a:lnTo>
                <a:lnTo>
                  <a:pt x="1433878" y="4197245"/>
                </a:lnTo>
                <a:lnTo>
                  <a:pt x="1424492" y="4212106"/>
                </a:lnTo>
                <a:lnTo>
                  <a:pt x="1414715" y="4225795"/>
                </a:lnTo>
                <a:lnTo>
                  <a:pt x="1404155" y="4239483"/>
                </a:lnTo>
                <a:lnTo>
                  <a:pt x="1393595" y="4253562"/>
                </a:lnTo>
                <a:lnTo>
                  <a:pt x="1381863" y="4266860"/>
                </a:lnTo>
                <a:lnTo>
                  <a:pt x="1371303" y="4278201"/>
                </a:lnTo>
                <a:lnTo>
                  <a:pt x="1360743" y="4289152"/>
                </a:lnTo>
                <a:lnTo>
                  <a:pt x="1349793" y="4298930"/>
                </a:lnTo>
                <a:lnTo>
                  <a:pt x="1338842" y="4307925"/>
                </a:lnTo>
                <a:lnTo>
                  <a:pt x="1327500" y="4315356"/>
                </a:lnTo>
                <a:lnTo>
                  <a:pt x="1316549" y="4322004"/>
                </a:lnTo>
                <a:lnTo>
                  <a:pt x="1305208" y="4327871"/>
                </a:lnTo>
                <a:lnTo>
                  <a:pt x="1293866" y="4332955"/>
                </a:lnTo>
                <a:lnTo>
                  <a:pt x="1282133" y="4336475"/>
                </a:lnTo>
                <a:lnTo>
                  <a:pt x="1270400" y="4339604"/>
                </a:lnTo>
                <a:lnTo>
                  <a:pt x="1258276" y="4340777"/>
                </a:lnTo>
                <a:lnTo>
                  <a:pt x="1246543" y="4341559"/>
                </a:lnTo>
                <a:lnTo>
                  <a:pt x="1234028" y="4341168"/>
                </a:lnTo>
                <a:lnTo>
                  <a:pt x="1221513" y="4339995"/>
                </a:lnTo>
                <a:lnTo>
                  <a:pt x="1208607" y="4337648"/>
                </a:lnTo>
                <a:lnTo>
                  <a:pt x="1195309" y="4334128"/>
                </a:lnTo>
                <a:lnTo>
                  <a:pt x="1182012" y="4333346"/>
                </a:lnTo>
                <a:lnTo>
                  <a:pt x="1169888" y="4332955"/>
                </a:lnTo>
                <a:lnTo>
                  <a:pt x="1156591" y="4332955"/>
                </a:lnTo>
                <a:lnTo>
                  <a:pt x="1143685" y="4332955"/>
                </a:lnTo>
                <a:lnTo>
                  <a:pt x="1117873" y="4333737"/>
                </a:lnTo>
                <a:lnTo>
                  <a:pt x="1092451" y="4334519"/>
                </a:lnTo>
                <a:lnTo>
                  <a:pt x="1079545" y="4334519"/>
                </a:lnTo>
                <a:lnTo>
                  <a:pt x="1066639" y="4334128"/>
                </a:lnTo>
                <a:lnTo>
                  <a:pt x="1053733" y="4333346"/>
                </a:lnTo>
                <a:lnTo>
                  <a:pt x="1041218" y="4331782"/>
                </a:lnTo>
                <a:lnTo>
                  <a:pt x="1028311" y="4329826"/>
                </a:lnTo>
                <a:lnTo>
                  <a:pt x="1015405" y="4326697"/>
                </a:lnTo>
                <a:lnTo>
                  <a:pt x="1002890" y="4323178"/>
                </a:lnTo>
                <a:lnTo>
                  <a:pt x="990375" y="4318093"/>
                </a:lnTo>
                <a:lnTo>
                  <a:pt x="957523" y="4311836"/>
                </a:lnTo>
                <a:lnTo>
                  <a:pt x="950483" y="4312618"/>
                </a:lnTo>
                <a:lnTo>
                  <a:pt x="943443" y="4313009"/>
                </a:lnTo>
                <a:lnTo>
                  <a:pt x="936795" y="4312618"/>
                </a:lnTo>
                <a:lnTo>
                  <a:pt x="930537" y="4311836"/>
                </a:lnTo>
                <a:lnTo>
                  <a:pt x="924280" y="4309880"/>
                </a:lnTo>
                <a:lnTo>
                  <a:pt x="918805" y="4307925"/>
                </a:lnTo>
                <a:lnTo>
                  <a:pt x="912938" y="4304796"/>
                </a:lnTo>
                <a:lnTo>
                  <a:pt x="907854" y="4301276"/>
                </a:lnTo>
                <a:lnTo>
                  <a:pt x="903161" y="4296583"/>
                </a:lnTo>
                <a:lnTo>
                  <a:pt x="898468" y="4291890"/>
                </a:lnTo>
                <a:lnTo>
                  <a:pt x="894165" y="4286023"/>
                </a:lnTo>
                <a:lnTo>
                  <a:pt x="890645" y="4279766"/>
                </a:lnTo>
                <a:lnTo>
                  <a:pt x="887126" y="4273117"/>
                </a:lnTo>
                <a:lnTo>
                  <a:pt x="884388" y="4266077"/>
                </a:lnTo>
                <a:lnTo>
                  <a:pt x="881650" y="4257864"/>
                </a:lnTo>
                <a:lnTo>
                  <a:pt x="879695" y="4249260"/>
                </a:lnTo>
                <a:lnTo>
                  <a:pt x="876175" y="4234399"/>
                </a:lnTo>
                <a:lnTo>
                  <a:pt x="872655" y="4219537"/>
                </a:lnTo>
                <a:lnTo>
                  <a:pt x="864833" y="4190205"/>
                </a:lnTo>
                <a:lnTo>
                  <a:pt x="856229" y="4160481"/>
                </a:lnTo>
                <a:lnTo>
                  <a:pt x="847625" y="4131540"/>
                </a:lnTo>
                <a:lnTo>
                  <a:pt x="843714" y="4116679"/>
                </a:lnTo>
                <a:lnTo>
                  <a:pt x="840194" y="4101817"/>
                </a:lnTo>
                <a:lnTo>
                  <a:pt x="837065" y="4086564"/>
                </a:lnTo>
                <a:lnTo>
                  <a:pt x="833937" y="4071312"/>
                </a:lnTo>
                <a:lnTo>
                  <a:pt x="831590" y="4056450"/>
                </a:lnTo>
                <a:lnTo>
                  <a:pt x="830417" y="4040806"/>
                </a:lnTo>
                <a:lnTo>
                  <a:pt x="828852" y="4024771"/>
                </a:lnTo>
                <a:lnTo>
                  <a:pt x="828852" y="4008736"/>
                </a:lnTo>
                <a:lnTo>
                  <a:pt x="822204" y="3993092"/>
                </a:lnTo>
                <a:lnTo>
                  <a:pt x="816337" y="3977057"/>
                </a:lnTo>
                <a:lnTo>
                  <a:pt x="810862" y="3960240"/>
                </a:lnTo>
                <a:lnTo>
                  <a:pt x="805386" y="3944205"/>
                </a:lnTo>
                <a:lnTo>
                  <a:pt x="800302" y="3927779"/>
                </a:lnTo>
                <a:lnTo>
                  <a:pt x="796391" y="3910962"/>
                </a:lnTo>
                <a:lnTo>
                  <a:pt x="792480" y="3894536"/>
                </a:lnTo>
                <a:lnTo>
                  <a:pt x="788960" y="3876937"/>
                </a:lnTo>
                <a:lnTo>
                  <a:pt x="785441" y="3860120"/>
                </a:lnTo>
                <a:lnTo>
                  <a:pt x="782703" y="3842520"/>
                </a:lnTo>
                <a:lnTo>
                  <a:pt x="779965" y="3825703"/>
                </a:lnTo>
                <a:lnTo>
                  <a:pt x="777619" y="3808104"/>
                </a:lnTo>
                <a:lnTo>
                  <a:pt x="776054" y="3790504"/>
                </a:lnTo>
                <a:lnTo>
                  <a:pt x="774099" y="3772514"/>
                </a:lnTo>
                <a:lnTo>
                  <a:pt x="771361" y="3736924"/>
                </a:lnTo>
                <a:lnTo>
                  <a:pt x="769797" y="3732231"/>
                </a:lnTo>
                <a:lnTo>
                  <a:pt x="768232" y="3726756"/>
                </a:lnTo>
                <a:lnTo>
                  <a:pt x="767450" y="3720498"/>
                </a:lnTo>
                <a:lnTo>
                  <a:pt x="767059" y="3714241"/>
                </a:lnTo>
                <a:lnTo>
                  <a:pt x="767059" y="3701334"/>
                </a:lnTo>
                <a:lnTo>
                  <a:pt x="766668" y="3694686"/>
                </a:lnTo>
                <a:lnTo>
                  <a:pt x="766668" y="3688428"/>
                </a:lnTo>
                <a:lnTo>
                  <a:pt x="765495" y="3682171"/>
                </a:lnTo>
                <a:lnTo>
                  <a:pt x="764321" y="3676695"/>
                </a:lnTo>
                <a:lnTo>
                  <a:pt x="761975" y="3672002"/>
                </a:lnTo>
                <a:lnTo>
                  <a:pt x="760802" y="3670047"/>
                </a:lnTo>
                <a:lnTo>
                  <a:pt x="758846" y="3668482"/>
                </a:lnTo>
                <a:lnTo>
                  <a:pt x="757282" y="3666527"/>
                </a:lnTo>
                <a:lnTo>
                  <a:pt x="754935" y="3665354"/>
                </a:lnTo>
                <a:lnTo>
                  <a:pt x="752588" y="3663789"/>
                </a:lnTo>
                <a:lnTo>
                  <a:pt x="750242" y="3663007"/>
                </a:lnTo>
                <a:lnTo>
                  <a:pt x="747113" y="3662616"/>
                </a:lnTo>
                <a:lnTo>
                  <a:pt x="743202" y="3662225"/>
                </a:lnTo>
                <a:lnTo>
                  <a:pt x="739291" y="3662616"/>
                </a:lnTo>
                <a:lnTo>
                  <a:pt x="735380" y="3663007"/>
                </a:lnTo>
                <a:lnTo>
                  <a:pt x="731469" y="3681389"/>
                </a:lnTo>
                <a:lnTo>
                  <a:pt x="727167" y="3699379"/>
                </a:lnTo>
                <a:lnTo>
                  <a:pt x="722865" y="3717369"/>
                </a:lnTo>
                <a:lnTo>
                  <a:pt x="720128" y="3725974"/>
                </a:lnTo>
                <a:lnTo>
                  <a:pt x="716999" y="3733795"/>
                </a:lnTo>
                <a:lnTo>
                  <a:pt x="713870" y="3742008"/>
                </a:lnTo>
                <a:lnTo>
                  <a:pt x="709959" y="3749830"/>
                </a:lnTo>
                <a:lnTo>
                  <a:pt x="706048" y="3757261"/>
                </a:lnTo>
                <a:lnTo>
                  <a:pt x="700964" y="3763910"/>
                </a:lnTo>
                <a:lnTo>
                  <a:pt x="696271" y="3770167"/>
                </a:lnTo>
                <a:lnTo>
                  <a:pt x="690404" y="3775643"/>
                </a:lnTo>
                <a:lnTo>
                  <a:pt x="683756" y="3781118"/>
                </a:lnTo>
                <a:lnTo>
                  <a:pt x="676325" y="3786202"/>
                </a:lnTo>
                <a:lnTo>
                  <a:pt x="678280" y="3796762"/>
                </a:lnTo>
                <a:lnTo>
                  <a:pt x="680627" y="3808104"/>
                </a:lnTo>
                <a:lnTo>
                  <a:pt x="681800" y="3819446"/>
                </a:lnTo>
                <a:lnTo>
                  <a:pt x="682191" y="3825312"/>
                </a:lnTo>
                <a:lnTo>
                  <a:pt x="682191" y="3830787"/>
                </a:lnTo>
                <a:lnTo>
                  <a:pt x="682191" y="3835872"/>
                </a:lnTo>
                <a:lnTo>
                  <a:pt x="681409" y="3841347"/>
                </a:lnTo>
                <a:lnTo>
                  <a:pt x="680627" y="3845649"/>
                </a:lnTo>
                <a:lnTo>
                  <a:pt x="679062" y="3850342"/>
                </a:lnTo>
                <a:lnTo>
                  <a:pt x="677498" y="3853862"/>
                </a:lnTo>
                <a:lnTo>
                  <a:pt x="674760" y="3857382"/>
                </a:lnTo>
                <a:lnTo>
                  <a:pt x="671632" y="3860120"/>
                </a:lnTo>
                <a:lnTo>
                  <a:pt x="667721" y="3862466"/>
                </a:lnTo>
                <a:lnTo>
                  <a:pt x="659117" y="3866377"/>
                </a:lnTo>
                <a:lnTo>
                  <a:pt x="650903" y="3871070"/>
                </a:lnTo>
                <a:lnTo>
                  <a:pt x="643082" y="3876155"/>
                </a:lnTo>
                <a:lnTo>
                  <a:pt x="635651" y="3882021"/>
                </a:lnTo>
                <a:lnTo>
                  <a:pt x="628220" y="3888278"/>
                </a:lnTo>
                <a:lnTo>
                  <a:pt x="621180" y="3894536"/>
                </a:lnTo>
                <a:lnTo>
                  <a:pt x="614140" y="3901185"/>
                </a:lnTo>
                <a:lnTo>
                  <a:pt x="607492" y="3908224"/>
                </a:lnTo>
                <a:lnTo>
                  <a:pt x="593803" y="3922695"/>
                </a:lnTo>
                <a:lnTo>
                  <a:pt x="580897" y="3937166"/>
                </a:lnTo>
                <a:lnTo>
                  <a:pt x="567600" y="3951636"/>
                </a:lnTo>
                <a:lnTo>
                  <a:pt x="560951" y="3958676"/>
                </a:lnTo>
                <a:lnTo>
                  <a:pt x="553912" y="3965324"/>
                </a:lnTo>
                <a:lnTo>
                  <a:pt x="515584" y="3969627"/>
                </a:lnTo>
                <a:lnTo>
                  <a:pt x="476866" y="3974320"/>
                </a:lnTo>
                <a:lnTo>
                  <a:pt x="457702" y="3976666"/>
                </a:lnTo>
                <a:lnTo>
                  <a:pt x="437756" y="3977840"/>
                </a:lnTo>
                <a:lnTo>
                  <a:pt x="418592" y="3979013"/>
                </a:lnTo>
                <a:lnTo>
                  <a:pt x="399428" y="3980186"/>
                </a:lnTo>
                <a:lnTo>
                  <a:pt x="379874" y="3980968"/>
                </a:lnTo>
                <a:lnTo>
                  <a:pt x="360710" y="3980968"/>
                </a:lnTo>
                <a:lnTo>
                  <a:pt x="341546" y="3980186"/>
                </a:lnTo>
                <a:lnTo>
                  <a:pt x="321992" y="3978622"/>
                </a:lnTo>
                <a:lnTo>
                  <a:pt x="302828" y="3977057"/>
                </a:lnTo>
                <a:lnTo>
                  <a:pt x="283664" y="3974320"/>
                </a:lnTo>
                <a:lnTo>
                  <a:pt x="264109" y="3970800"/>
                </a:lnTo>
                <a:lnTo>
                  <a:pt x="244946" y="3966107"/>
                </a:lnTo>
                <a:lnTo>
                  <a:pt x="238297" y="3964151"/>
                </a:lnTo>
                <a:lnTo>
                  <a:pt x="232822" y="3961413"/>
                </a:lnTo>
                <a:lnTo>
                  <a:pt x="227737" y="3957894"/>
                </a:lnTo>
                <a:lnTo>
                  <a:pt x="223435" y="3953592"/>
                </a:lnTo>
                <a:lnTo>
                  <a:pt x="219915" y="3949290"/>
                </a:lnTo>
                <a:lnTo>
                  <a:pt x="216787" y="3944205"/>
                </a:lnTo>
                <a:lnTo>
                  <a:pt x="214049" y="3939121"/>
                </a:lnTo>
                <a:lnTo>
                  <a:pt x="211702" y="3933255"/>
                </a:lnTo>
                <a:lnTo>
                  <a:pt x="210138" y="3926997"/>
                </a:lnTo>
                <a:lnTo>
                  <a:pt x="208574" y="3920739"/>
                </a:lnTo>
                <a:lnTo>
                  <a:pt x="205836" y="3907833"/>
                </a:lnTo>
                <a:lnTo>
                  <a:pt x="202316" y="3881239"/>
                </a:lnTo>
                <a:lnTo>
                  <a:pt x="196059" y="3832352"/>
                </a:lnTo>
                <a:lnTo>
                  <a:pt x="189801" y="3784247"/>
                </a:lnTo>
                <a:lnTo>
                  <a:pt x="178850" y="3687646"/>
                </a:lnTo>
                <a:lnTo>
                  <a:pt x="142087" y="3236712"/>
                </a:lnTo>
                <a:lnTo>
                  <a:pt x="138958" y="3228108"/>
                </a:lnTo>
                <a:lnTo>
                  <a:pt x="137003" y="3220286"/>
                </a:lnTo>
                <a:lnTo>
                  <a:pt x="135047" y="3211682"/>
                </a:lnTo>
                <a:lnTo>
                  <a:pt x="133874" y="3203860"/>
                </a:lnTo>
                <a:lnTo>
                  <a:pt x="128399" y="3182350"/>
                </a:lnTo>
                <a:lnTo>
                  <a:pt x="122924" y="3160840"/>
                </a:lnTo>
                <a:lnTo>
                  <a:pt x="118230" y="3139329"/>
                </a:lnTo>
                <a:lnTo>
                  <a:pt x="114319" y="3118210"/>
                </a:lnTo>
                <a:lnTo>
                  <a:pt x="110017" y="3096309"/>
                </a:lnTo>
                <a:lnTo>
                  <a:pt x="106889" y="3074799"/>
                </a:lnTo>
                <a:lnTo>
                  <a:pt x="103760" y="3052897"/>
                </a:lnTo>
                <a:lnTo>
                  <a:pt x="101804" y="3030996"/>
                </a:lnTo>
                <a:lnTo>
                  <a:pt x="99849" y="3009094"/>
                </a:lnTo>
                <a:lnTo>
                  <a:pt x="98675" y="2987193"/>
                </a:lnTo>
                <a:lnTo>
                  <a:pt x="97502" y="2965683"/>
                </a:lnTo>
                <a:lnTo>
                  <a:pt x="97111" y="2943390"/>
                </a:lnTo>
                <a:lnTo>
                  <a:pt x="97111" y="2921489"/>
                </a:lnTo>
                <a:lnTo>
                  <a:pt x="97502" y="2899196"/>
                </a:lnTo>
                <a:lnTo>
                  <a:pt x="98675" y="2876904"/>
                </a:lnTo>
                <a:lnTo>
                  <a:pt x="99849" y="2854611"/>
                </a:lnTo>
                <a:lnTo>
                  <a:pt x="99067" y="2846007"/>
                </a:lnTo>
                <a:lnTo>
                  <a:pt x="98675" y="2838185"/>
                </a:lnTo>
                <a:lnTo>
                  <a:pt x="98675" y="2829581"/>
                </a:lnTo>
                <a:lnTo>
                  <a:pt x="99067" y="2820977"/>
                </a:lnTo>
                <a:lnTo>
                  <a:pt x="99849" y="2812764"/>
                </a:lnTo>
                <a:lnTo>
                  <a:pt x="101413" y="2803769"/>
                </a:lnTo>
                <a:lnTo>
                  <a:pt x="103369" y="2794774"/>
                </a:lnTo>
                <a:lnTo>
                  <a:pt x="106106" y="2786169"/>
                </a:lnTo>
                <a:lnTo>
                  <a:pt x="103369" y="2761922"/>
                </a:lnTo>
                <a:lnTo>
                  <a:pt x="99849" y="2756055"/>
                </a:lnTo>
                <a:lnTo>
                  <a:pt x="96720" y="2750189"/>
                </a:lnTo>
                <a:lnTo>
                  <a:pt x="93982" y="2744322"/>
                </a:lnTo>
                <a:lnTo>
                  <a:pt x="92027" y="2738456"/>
                </a:lnTo>
                <a:lnTo>
                  <a:pt x="89680" y="2732589"/>
                </a:lnTo>
                <a:lnTo>
                  <a:pt x="87725" y="2726332"/>
                </a:lnTo>
                <a:lnTo>
                  <a:pt x="84987" y="2714208"/>
                </a:lnTo>
                <a:lnTo>
                  <a:pt x="83423" y="2701693"/>
                </a:lnTo>
                <a:lnTo>
                  <a:pt x="82640" y="2688787"/>
                </a:lnTo>
                <a:lnTo>
                  <a:pt x="81858" y="2675489"/>
                </a:lnTo>
                <a:lnTo>
                  <a:pt x="81467" y="2662583"/>
                </a:lnTo>
                <a:lnTo>
                  <a:pt x="82640" y="2636380"/>
                </a:lnTo>
                <a:lnTo>
                  <a:pt x="83032" y="2610176"/>
                </a:lnTo>
                <a:lnTo>
                  <a:pt x="83032" y="2596879"/>
                </a:lnTo>
                <a:lnTo>
                  <a:pt x="81858" y="2583191"/>
                </a:lnTo>
                <a:lnTo>
                  <a:pt x="80685" y="2570284"/>
                </a:lnTo>
                <a:lnTo>
                  <a:pt x="78338" y="2557378"/>
                </a:lnTo>
                <a:lnTo>
                  <a:pt x="76774" y="2562854"/>
                </a:lnTo>
                <a:lnTo>
                  <a:pt x="75210" y="2568720"/>
                </a:lnTo>
                <a:lnTo>
                  <a:pt x="72863" y="2579671"/>
                </a:lnTo>
                <a:lnTo>
                  <a:pt x="71299" y="2591404"/>
                </a:lnTo>
                <a:lnTo>
                  <a:pt x="70517" y="2603136"/>
                </a:lnTo>
                <a:lnTo>
                  <a:pt x="70517" y="2614478"/>
                </a:lnTo>
                <a:lnTo>
                  <a:pt x="70517" y="2626602"/>
                </a:lnTo>
                <a:lnTo>
                  <a:pt x="70908" y="2649677"/>
                </a:lnTo>
                <a:lnTo>
                  <a:pt x="70908" y="2661410"/>
                </a:lnTo>
                <a:lnTo>
                  <a:pt x="70908" y="2673143"/>
                </a:lnTo>
                <a:lnTo>
                  <a:pt x="70126" y="2684093"/>
                </a:lnTo>
                <a:lnTo>
                  <a:pt x="68561" y="2695435"/>
                </a:lnTo>
                <a:lnTo>
                  <a:pt x="66606" y="2706386"/>
                </a:lnTo>
                <a:lnTo>
                  <a:pt x="65041" y="2711861"/>
                </a:lnTo>
                <a:lnTo>
                  <a:pt x="63477" y="2716945"/>
                </a:lnTo>
                <a:lnTo>
                  <a:pt x="61130" y="2722030"/>
                </a:lnTo>
                <a:lnTo>
                  <a:pt x="58784" y="2727505"/>
                </a:lnTo>
                <a:lnTo>
                  <a:pt x="56046" y="2732198"/>
                </a:lnTo>
                <a:lnTo>
                  <a:pt x="52917" y="2737282"/>
                </a:lnTo>
                <a:lnTo>
                  <a:pt x="50962" y="2786169"/>
                </a:lnTo>
                <a:lnTo>
                  <a:pt x="48224" y="2835057"/>
                </a:lnTo>
                <a:lnTo>
                  <a:pt x="45095" y="2883944"/>
                </a:lnTo>
                <a:lnTo>
                  <a:pt x="41575" y="2932439"/>
                </a:lnTo>
                <a:lnTo>
                  <a:pt x="38056" y="2981718"/>
                </a:lnTo>
                <a:lnTo>
                  <a:pt x="34145" y="3030214"/>
                </a:lnTo>
                <a:lnTo>
                  <a:pt x="25932" y="3127597"/>
                </a:lnTo>
                <a:lnTo>
                  <a:pt x="16545" y="3224197"/>
                </a:lnTo>
                <a:lnTo>
                  <a:pt x="6377" y="3320798"/>
                </a:lnTo>
                <a:lnTo>
                  <a:pt x="0" y="3375329"/>
                </a:lnTo>
                <a:close/>
              </a:path>
            </a:pathLst>
          </a:custGeom>
          <a:solidFill>
            <a:schemeClr val="accent4"/>
          </a:solidFill>
          <a:effectLst/>
        </p:spPr>
        <p:txBody>
          <a:bodyPr wrap="square" anchor="ctr">
            <a:noAutofit/>
          </a:bodyPr>
          <a:lstStyle>
            <a:lvl1pPr marL="0" indent="0" algn="ctr">
              <a:buNone/>
              <a:defRPr/>
            </a:lvl1pPr>
          </a:lstStyle>
          <a:p>
            <a:r>
              <a:rPr lang="en-US" dirty="0"/>
              <a:t>Insert image</a:t>
            </a:r>
          </a:p>
        </p:txBody>
      </p:sp>
      <p:sp>
        <p:nvSpPr>
          <p:cNvPr id="10" name="Title 1">
            <a:extLst>
              <a:ext uri="{FF2B5EF4-FFF2-40B4-BE49-F238E27FC236}">
                <a16:creationId xmlns:a16="http://schemas.microsoft.com/office/drawing/2014/main" id="{346305D7-8853-41A9-B459-9FF08CB3DA15}"/>
              </a:ext>
            </a:extLst>
          </p:cNvPr>
          <p:cNvSpPr>
            <a:spLocks noGrp="1"/>
          </p:cNvSpPr>
          <p:nvPr>
            <p:ph type="title" hasCustomPrompt="1"/>
          </p:nvPr>
        </p:nvSpPr>
        <p:spPr>
          <a:xfrm>
            <a:off x="6717322" y="1863970"/>
            <a:ext cx="4938058" cy="1872028"/>
          </a:xfrm>
          <a:prstGeom prst="rect">
            <a:avLst/>
          </a:prstGeom>
        </p:spPr>
        <p:txBody>
          <a:bodyPr anchor="b"/>
          <a:lstStyle>
            <a:lvl1pPr>
              <a:defRPr sz="6000"/>
            </a:lvl1pPr>
          </a:lstStyle>
          <a:p>
            <a:r>
              <a:rPr lang="en-US" dirty="0"/>
              <a:t>PRESENTATION TITLE</a:t>
            </a:r>
          </a:p>
        </p:txBody>
      </p:sp>
      <p:sp>
        <p:nvSpPr>
          <p:cNvPr id="6" name="Slide Number Placeholder 5">
            <a:extLst>
              <a:ext uri="{FF2B5EF4-FFF2-40B4-BE49-F238E27FC236}">
                <a16:creationId xmlns:a16="http://schemas.microsoft.com/office/drawing/2014/main" id="{1D01AF6C-282A-674A-A003-3BF954A9DCE8}"/>
              </a:ext>
            </a:extLst>
          </p:cNvPr>
          <p:cNvSpPr>
            <a:spLocks noGrp="1"/>
          </p:cNvSpPr>
          <p:nvPr>
            <p:ph type="sldNum" sz="quarter" idx="15"/>
          </p:nvPr>
        </p:nvSpPr>
        <p:spPr/>
        <p:txBody>
          <a:bodyPr/>
          <a:lstStyle/>
          <a:p>
            <a:fld id="{45C00377-489B-40EC-B059-26BDDD2E89B9}" type="slidenum">
              <a:rPr lang="en-US" smtClean="0"/>
              <a:pPr/>
              <a:t>‹#›</a:t>
            </a:fld>
            <a:endParaRPr lang="en-US" dirty="0"/>
          </a:p>
        </p:txBody>
      </p:sp>
    </p:spTree>
    <p:extLst>
      <p:ext uri="{BB962C8B-B14F-4D97-AF65-F5344CB8AC3E}">
        <p14:creationId xmlns:p14="http://schemas.microsoft.com/office/powerpoint/2010/main" val="2402389240"/>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userDrawn="1">
  <p:cSld name="Picture with Caption">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611EDBA5-2518-495B-9A60-AC195653D76C}"/>
              </a:ext>
            </a:extLst>
          </p:cNvPr>
          <p:cNvSpPr/>
          <p:nvPr userDrawn="1"/>
        </p:nvSpPr>
        <p:spPr>
          <a:xfrm>
            <a:off x="0" y="0"/>
            <a:ext cx="5149516"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itle 1"/>
          <p:cNvSpPr>
            <a:spLocks noGrp="1"/>
          </p:cNvSpPr>
          <p:nvPr>
            <p:ph type="title"/>
          </p:nvPr>
        </p:nvSpPr>
        <p:spPr>
          <a:xfrm>
            <a:off x="608639" y="457200"/>
            <a:ext cx="3932237" cy="1600200"/>
          </a:xfrm>
          <a:prstGeom prst="rect">
            <a:avLst/>
          </a:prstGeom>
        </p:spPr>
        <p:txBody>
          <a:bodyPr lIns="0" rIns="0" anchor="b">
            <a:normAutofit/>
          </a:bodyPr>
          <a:lstStyle>
            <a:lvl1pPr>
              <a:defRPr sz="3600" b="1" cap="all" baseline="0">
                <a:latin typeface="+mn-lt"/>
              </a:defRPr>
            </a:lvl1pPr>
          </a:lstStyle>
          <a:p>
            <a:r>
              <a:rPr lang="en-US"/>
              <a:t>Click to edit Master title style</a:t>
            </a:r>
            <a:endParaRPr lang="en-US" dirty="0"/>
          </a:p>
        </p:txBody>
      </p:sp>
      <p:sp>
        <p:nvSpPr>
          <p:cNvPr id="5" name="Text Placeholder 3"/>
          <p:cNvSpPr>
            <a:spLocks noGrp="1"/>
          </p:cNvSpPr>
          <p:nvPr>
            <p:ph type="body" sz="half" idx="2"/>
          </p:nvPr>
        </p:nvSpPr>
        <p:spPr>
          <a:xfrm>
            <a:off x="608639" y="2406770"/>
            <a:ext cx="3932237" cy="3660626"/>
          </a:xfrm>
        </p:spPr>
        <p:txBody>
          <a:bodyPr lIns="0" rIns="0">
            <a:normAutofit/>
          </a:bodyPr>
          <a:lstStyle>
            <a:lvl1pPr marL="0" indent="0" algn="just">
              <a:lnSpc>
                <a:spcPct val="100000"/>
              </a:lnSpc>
              <a:spcBef>
                <a:spcPts val="2400"/>
              </a:spcBef>
              <a:buNone/>
              <a:defRPr sz="1600">
                <a:latin typeface="+mj-lt"/>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cxnSp>
        <p:nvCxnSpPr>
          <p:cNvPr id="11" name="Straight Connector 10">
            <a:extLst>
              <a:ext uri="{FF2B5EF4-FFF2-40B4-BE49-F238E27FC236}">
                <a16:creationId xmlns:a16="http://schemas.microsoft.com/office/drawing/2014/main" id="{161E9A9A-8C58-409D-8F09-D03B2518B76E}"/>
              </a:ext>
            </a:extLst>
          </p:cNvPr>
          <p:cNvCxnSpPr>
            <a:cxnSpLocks/>
          </p:cNvCxnSpPr>
          <p:nvPr userDrawn="1"/>
        </p:nvCxnSpPr>
        <p:spPr>
          <a:xfrm>
            <a:off x="608639" y="2160274"/>
            <a:ext cx="3932237" cy="0"/>
          </a:xfrm>
          <a:prstGeom prst="line">
            <a:avLst/>
          </a:prstGeom>
          <a:ln w="38100">
            <a:solidFill>
              <a:schemeClr val="accent4"/>
            </a:solidFill>
          </a:ln>
        </p:spPr>
        <p:style>
          <a:lnRef idx="1">
            <a:schemeClr val="accent1"/>
          </a:lnRef>
          <a:fillRef idx="0">
            <a:schemeClr val="accent1"/>
          </a:fillRef>
          <a:effectRef idx="0">
            <a:schemeClr val="accent1"/>
          </a:effectRef>
          <a:fontRef idx="minor">
            <a:schemeClr val="tx1"/>
          </a:fontRef>
        </p:style>
      </p:cxnSp>
      <p:sp>
        <p:nvSpPr>
          <p:cNvPr id="13" name="Slide Number Placeholder 5">
            <a:extLst>
              <a:ext uri="{FF2B5EF4-FFF2-40B4-BE49-F238E27FC236}">
                <a16:creationId xmlns:a16="http://schemas.microsoft.com/office/drawing/2014/main" id="{866E3799-C0DC-440A-BD4F-D7D7A57C971B}"/>
              </a:ext>
            </a:extLst>
          </p:cNvPr>
          <p:cNvSpPr>
            <a:spLocks noGrp="1"/>
          </p:cNvSpPr>
          <p:nvPr>
            <p:ph type="sldNum" sz="quarter" idx="12"/>
          </p:nvPr>
        </p:nvSpPr>
        <p:spPr>
          <a:xfrm>
            <a:off x="9125680" y="6356350"/>
            <a:ext cx="2743200" cy="365125"/>
          </a:xfrm>
          <a:prstGeom prst="rect">
            <a:avLst/>
          </a:prstGeom>
        </p:spPr>
        <p:txBody>
          <a:bodyPr/>
          <a:lstStyle>
            <a:lvl1pPr>
              <a:defRPr>
                <a:solidFill>
                  <a:schemeClr val="tx1"/>
                </a:solidFill>
              </a:defRPr>
            </a:lvl1pPr>
          </a:lstStyle>
          <a:p>
            <a:fld id="{45C00377-489B-40EC-B059-26BDDD2E89B9}" type="slidenum">
              <a:rPr lang="en-US" smtClean="0"/>
              <a:pPr/>
              <a:t>‹#›</a:t>
            </a:fld>
            <a:endParaRPr lang="en-US" dirty="0"/>
          </a:p>
        </p:txBody>
      </p:sp>
      <p:sp>
        <p:nvSpPr>
          <p:cNvPr id="14" name="Picture Placeholder 13">
            <a:extLst>
              <a:ext uri="{FF2B5EF4-FFF2-40B4-BE49-F238E27FC236}">
                <a16:creationId xmlns:a16="http://schemas.microsoft.com/office/drawing/2014/main" id="{93CFD454-5819-4385-8EB4-A49E7C5B5398}"/>
              </a:ext>
            </a:extLst>
          </p:cNvPr>
          <p:cNvSpPr>
            <a:spLocks noGrp="1"/>
          </p:cNvSpPr>
          <p:nvPr>
            <p:ph type="pic" idx="1"/>
          </p:nvPr>
        </p:nvSpPr>
        <p:spPr>
          <a:xfrm>
            <a:off x="5758155" y="457200"/>
            <a:ext cx="5979492" cy="5913566"/>
          </a:xfrm>
          <a:custGeom>
            <a:avLst/>
            <a:gdLst>
              <a:gd name="connsiteX0" fmla="*/ 1130405 w 5979492"/>
              <a:gd name="connsiteY0" fmla="*/ 1793782 h 5913566"/>
              <a:gd name="connsiteX1" fmla="*/ 1128704 w 5979492"/>
              <a:gd name="connsiteY1" fmla="*/ 1797067 h 5913566"/>
              <a:gd name="connsiteX2" fmla="*/ 1127570 w 5979492"/>
              <a:gd name="connsiteY2" fmla="*/ 1800353 h 5913566"/>
              <a:gd name="connsiteX3" fmla="*/ 1126719 w 5979492"/>
              <a:gd name="connsiteY3" fmla="*/ 1803091 h 5913566"/>
              <a:gd name="connsiteX4" fmla="*/ 1127570 w 5979492"/>
              <a:gd name="connsiteY4" fmla="*/ 1801995 h 5913566"/>
              <a:gd name="connsiteX5" fmla="*/ 1128420 w 5979492"/>
              <a:gd name="connsiteY5" fmla="*/ 1800627 h 5913566"/>
              <a:gd name="connsiteX6" fmla="*/ 1129271 w 5979492"/>
              <a:gd name="connsiteY6" fmla="*/ 1799258 h 5913566"/>
              <a:gd name="connsiteX7" fmla="*/ 1130405 w 5979492"/>
              <a:gd name="connsiteY7" fmla="*/ 1797889 h 5913566"/>
              <a:gd name="connsiteX8" fmla="*/ 1131822 w 5979492"/>
              <a:gd name="connsiteY8" fmla="*/ 1796794 h 5913566"/>
              <a:gd name="connsiteX9" fmla="*/ 1133241 w 5979492"/>
              <a:gd name="connsiteY9" fmla="*/ 1795972 h 5913566"/>
              <a:gd name="connsiteX10" fmla="*/ 1130405 w 5979492"/>
              <a:gd name="connsiteY10" fmla="*/ 1794056 h 5913566"/>
              <a:gd name="connsiteX11" fmla="*/ 2703956 w 5979492"/>
              <a:gd name="connsiteY11" fmla="*/ 0 h 5913566"/>
              <a:gd name="connsiteX12" fmla="*/ 2713879 w 5979492"/>
              <a:gd name="connsiteY12" fmla="*/ 0 h 5913566"/>
              <a:gd name="connsiteX13" fmla="*/ 2723802 w 5979492"/>
              <a:gd name="connsiteY13" fmla="*/ 0 h 5913566"/>
              <a:gd name="connsiteX14" fmla="*/ 2733442 w 5979492"/>
              <a:gd name="connsiteY14" fmla="*/ 0 h 5913566"/>
              <a:gd name="connsiteX15" fmla="*/ 2743365 w 5979492"/>
              <a:gd name="connsiteY15" fmla="*/ 548 h 5913566"/>
              <a:gd name="connsiteX16" fmla="*/ 2763211 w 5979492"/>
              <a:gd name="connsiteY16" fmla="*/ 1643 h 5913566"/>
              <a:gd name="connsiteX17" fmla="*/ 2782775 w 5979492"/>
              <a:gd name="connsiteY17" fmla="*/ 3560 h 5913566"/>
              <a:gd name="connsiteX18" fmla="*/ 2802621 w 5979492"/>
              <a:gd name="connsiteY18" fmla="*/ 5476 h 5913566"/>
              <a:gd name="connsiteX19" fmla="*/ 2822468 w 5979492"/>
              <a:gd name="connsiteY19" fmla="*/ 8213 h 5913566"/>
              <a:gd name="connsiteX20" fmla="*/ 2842315 w 5979492"/>
              <a:gd name="connsiteY20" fmla="*/ 11225 h 5913566"/>
              <a:gd name="connsiteX21" fmla="*/ 2862161 w 5979492"/>
              <a:gd name="connsiteY21" fmla="*/ 14511 h 5913566"/>
              <a:gd name="connsiteX22" fmla="*/ 2902137 w 5979492"/>
              <a:gd name="connsiteY22" fmla="*/ 21629 h 5913566"/>
              <a:gd name="connsiteX23" fmla="*/ 2916031 w 5979492"/>
              <a:gd name="connsiteY23" fmla="*/ 24640 h 5913566"/>
              <a:gd name="connsiteX24" fmla="*/ 2929923 w 5979492"/>
              <a:gd name="connsiteY24" fmla="*/ 27652 h 5913566"/>
              <a:gd name="connsiteX25" fmla="*/ 2943532 w 5979492"/>
              <a:gd name="connsiteY25" fmla="*/ 31211 h 5913566"/>
              <a:gd name="connsiteX26" fmla="*/ 2956858 w 5979492"/>
              <a:gd name="connsiteY26" fmla="*/ 35318 h 5913566"/>
              <a:gd name="connsiteX27" fmla="*/ 2969900 w 5979492"/>
              <a:gd name="connsiteY27" fmla="*/ 39424 h 5913566"/>
              <a:gd name="connsiteX28" fmla="*/ 2982942 w 5979492"/>
              <a:gd name="connsiteY28" fmla="*/ 43804 h 5913566"/>
              <a:gd name="connsiteX29" fmla="*/ 2995700 w 5979492"/>
              <a:gd name="connsiteY29" fmla="*/ 48732 h 5913566"/>
              <a:gd name="connsiteX30" fmla="*/ 3008459 w 5979492"/>
              <a:gd name="connsiteY30" fmla="*/ 53660 h 5913566"/>
              <a:gd name="connsiteX31" fmla="*/ 3020934 w 5979492"/>
              <a:gd name="connsiteY31" fmla="*/ 58862 h 5913566"/>
              <a:gd name="connsiteX32" fmla="*/ 3033125 w 5979492"/>
              <a:gd name="connsiteY32" fmla="*/ 64338 h 5913566"/>
              <a:gd name="connsiteX33" fmla="*/ 3045317 w 5979492"/>
              <a:gd name="connsiteY33" fmla="*/ 70361 h 5913566"/>
              <a:gd name="connsiteX34" fmla="*/ 3057225 w 5979492"/>
              <a:gd name="connsiteY34" fmla="*/ 76110 h 5913566"/>
              <a:gd name="connsiteX35" fmla="*/ 3069133 w 5979492"/>
              <a:gd name="connsiteY35" fmla="*/ 82407 h 5913566"/>
              <a:gd name="connsiteX36" fmla="*/ 3080757 w 5979492"/>
              <a:gd name="connsiteY36" fmla="*/ 88704 h 5913566"/>
              <a:gd name="connsiteX37" fmla="*/ 3092382 w 5979492"/>
              <a:gd name="connsiteY37" fmla="*/ 95274 h 5913566"/>
              <a:gd name="connsiteX38" fmla="*/ 3104005 w 5979492"/>
              <a:gd name="connsiteY38" fmla="*/ 101845 h 5913566"/>
              <a:gd name="connsiteX39" fmla="*/ 3126687 w 5979492"/>
              <a:gd name="connsiteY39" fmla="*/ 115534 h 5913566"/>
              <a:gd name="connsiteX40" fmla="*/ 3149369 w 5979492"/>
              <a:gd name="connsiteY40" fmla="*/ 129497 h 5913566"/>
              <a:gd name="connsiteX41" fmla="*/ 3171768 w 5979492"/>
              <a:gd name="connsiteY41" fmla="*/ 144006 h 5913566"/>
              <a:gd name="connsiteX42" fmla="*/ 3193883 w 5979492"/>
              <a:gd name="connsiteY42" fmla="*/ 158243 h 5913566"/>
              <a:gd name="connsiteX43" fmla="*/ 3237828 w 5979492"/>
              <a:gd name="connsiteY43" fmla="*/ 186990 h 5913566"/>
              <a:gd name="connsiteX44" fmla="*/ 3260227 w 5979492"/>
              <a:gd name="connsiteY44" fmla="*/ 201499 h 5913566"/>
              <a:gd name="connsiteX45" fmla="*/ 3282342 w 5979492"/>
              <a:gd name="connsiteY45" fmla="*/ 215188 h 5913566"/>
              <a:gd name="connsiteX46" fmla="*/ 3317215 w 5979492"/>
              <a:gd name="connsiteY46" fmla="*/ 235722 h 5913566"/>
              <a:gd name="connsiteX47" fmla="*/ 3334226 w 5979492"/>
              <a:gd name="connsiteY47" fmla="*/ 245851 h 5913566"/>
              <a:gd name="connsiteX48" fmla="*/ 3351521 w 5979492"/>
              <a:gd name="connsiteY48" fmla="*/ 255434 h 5913566"/>
              <a:gd name="connsiteX49" fmla="*/ 3369100 w 5979492"/>
              <a:gd name="connsiteY49" fmla="*/ 265016 h 5913566"/>
              <a:gd name="connsiteX50" fmla="*/ 3386111 w 5979492"/>
              <a:gd name="connsiteY50" fmla="*/ 274324 h 5913566"/>
              <a:gd name="connsiteX51" fmla="*/ 3403689 w 5979492"/>
              <a:gd name="connsiteY51" fmla="*/ 283359 h 5913566"/>
              <a:gd name="connsiteX52" fmla="*/ 3421551 w 5979492"/>
              <a:gd name="connsiteY52" fmla="*/ 291846 h 5913566"/>
              <a:gd name="connsiteX53" fmla="*/ 3439129 w 5979492"/>
              <a:gd name="connsiteY53" fmla="*/ 300059 h 5913566"/>
              <a:gd name="connsiteX54" fmla="*/ 3456992 w 5979492"/>
              <a:gd name="connsiteY54" fmla="*/ 308272 h 5913566"/>
              <a:gd name="connsiteX55" fmla="*/ 3475420 w 5979492"/>
              <a:gd name="connsiteY55" fmla="*/ 315938 h 5913566"/>
              <a:gd name="connsiteX56" fmla="*/ 3493850 w 5979492"/>
              <a:gd name="connsiteY56" fmla="*/ 323056 h 5913566"/>
              <a:gd name="connsiteX57" fmla="*/ 3511995 w 5979492"/>
              <a:gd name="connsiteY57" fmla="*/ 329901 h 5913566"/>
              <a:gd name="connsiteX58" fmla="*/ 3530991 w 5979492"/>
              <a:gd name="connsiteY58" fmla="*/ 336472 h 5913566"/>
              <a:gd name="connsiteX59" fmla="*/ 3549987 w 5979492"/>
              <a:gd name="connsiteY59" fmla="*/ 342495 h 5913566"/>
              <a:gd name="connsiteX60" fmla="*/ 3569550 w 5979492"/>
              <a:gd name="connsiteY60" fmla="*/ 348244 h 5913566"/>
              <a:gd name="connsiteX61" fmla="*/ 3588829 w 5979492"/>
              <a:gd name="connsiteY61" fmla="*/ 353719 h 5913566"/>
              <a:gd name="connsiteX62" fmla="*/ 3607542 w 5979492"/>
              <a:gd name="connsiteY62" fmla="*/ 359469 h 5913566"/>
              <a:gd name="connsiteX63" fmla="*/ 3626538 w 5979492"/>
              <a:gd name="connsiteY63" fmla="*/ 365765 h 5913566"/>
              <a:gd name="connsiteX64" fmla="*/ 3644967 w 5979492"/>
              <a:gd name="connsiteY64" fmla="*/ 372336 h 5913566"/>
              <a:gd name="connsiteX65" fmla="*/ 3663396 w 5979492"/>
              <a:gd name="connsiteY65" fmla="*/ 379181 h 5913566"/>
              <a:gd name="connsiteX66" fmla="*/ 3681258 w 5979492"/>
              <a:gd name="connsiteY66" fmla="*/ 386299 h 5913566"/>
              <a:gd name="connsiteX67" fmla="*/ 3699120 w 5979492"/>
              <a:gd name="connsiteY67" fmla="*/ 393965 h 5913566"/>
              <a:gd name="connsiteX68" fmla="*/ 3716981 w 5979492"/>
              <a:gd name="connsiteY68" fmla="*/ 402178 h 5913566"/>
              <a:gd name="connsiteX69" fmla="*/ 3733993 w 5979492"/>
              <a:gd name="connsiteY69" fmla="*/ 410939 h 5913566"/>
              <a:gd name="connsiteX70" fmla="*/ 3751288 w 5979492"/>
              <a:gd name="connsiteY70" fmla="*/ 419700 h 5913566"/>
              <a:gd name="connsiteX71" fmla="*/ 3768015 w 5979492"/>
              <a:gd name="connsiteY71" fmla="*/ 429555 h 5913566"/>
              <a:gd name="connsiteX72" fmla="*/ 3784460 w 5979492"/>
              <a:gd name="connsiteY72" fmla="*/ 439411 h 5913566"/>
              <a:gd name="connsiteX73" fmla="*/ 3800621 w 5979492"/>
              <a:gd name="connsiteY73" fmla="*/ 450088 h 5913566"/>
              <a:gd name="connsiteX74" fmla="*/ 3816215 w 5979492"/>
              <a:gd name="connsiteY74" fmla="*/ 461313 h 5913566"/>
              <a:gd name="connsiteX75" fmla="*/ 3831525 w 5979492"/>
              <a:gd name="connsiteY75" fmla="*/ 473085 h 5913566"/>
              <a:gd name="connsiteX76" fmla="*/ 3839463 w 5979492"/>
              <a:gd name="connsiteY76" fmla="*/ 479383 h 5913566"/>
              <a:gd name="connsiteX77" fmla="*/ 3846835 w 5979492"/>
              <a:gd name="connsiteY77" fmla="*/ 485679 h 5913566"/>
              <a:gd name="connsiteX78" fmla="*/ 3850804 w 5979492"/>
              <a:gd name="connsiteY78" fmla="*/ 483763 h 5913566"/>
              <a:gd name="connsiteX79" fmla="*/ 3854491 w 5979492"/>
              <a:gd name="connsiteY79" fmla="*/ 482941 h 5913566"/>
              <a:gd name="connsiteX80" fmla="*/ 3857893 w 5979492"/>
              <a:gd name="connsiteY80" fmla="*/ 482668 h 5913566"/>
              <a:gd name="connsiteX81" fmla="*/ 3861295 w 5979492"/>
              <a:gd name="connsiteY81" fmla="*/ 482941 h 5913566"/>
              <a:gd name="connsiteX82" fmla="*/ 3864413 w 5979492"/>
              <a:gd name="connsiteY82" fmla="*/ 483489 h 5913566"/>
              <a:gd name="connsiteX83" fmla="*/ 3867533 w 5979492"/>
              <a:gd name="connsiteY83" fmla="*/ 484584 h 5913566"/>
              <a:gd name="connsiteX84" fmla="*/ 3870084 w 5979492"/>
              <a:gd name="connsiteY84" fmla="*/ 485953 h 5913566"/>
              <a:gd name="connsiteX85" fmla="*/ 3873203 w 5979492"/>
              <a:gd name="connsiteY85" fmla="*/ 487596 h 5913566"/>
              <a:gd name="connsiteX86" fmla="*/ 3878022 w 5979492"/>
              <a:gd name="connsiteY86" fmla="*/ 491155 h 5913566"/>
              <a:gd name="connsiteX87" fmla="*/ 3883410 w 5979492"/>
              <a:gd name="connsiteY87" fmla="*/ 494988 h 5913566"/>
              <a:gd name="connsiteX88" fmla="*/ 3888513 w 5979492"/>
              <a:gd name="connsiteY88" fmla="*/ 498820 h 5913566"/>
              <a:gd name="connsiteX89" fmla="*/ 3891348 w 5979492"/>
              <a:gd name="connsiteY89" fmla="*/ 500190 h 5913566"/>
              <a:gd name="connsiteX90" fmla="*/ 3894183 w 5979492"/>
              <a:gd name="connsiteY90" fmla="*/ 501558 h 5913566"/>
              <a:gd name="connsiteX91" fmla="*/ 3901271 w 5979492"/>
              <a:gd name="connsiteY91" fmla="*/ 503475 h 5913566"/>
              <a:gd name="connsiteX92" fmla="*/ 3908076 w 5979492"/>
              <a:gd name="connsiteY92" fmla="*/ 505665 h 5913566"/>
              <a:gd name="connsiteX93" fmla="*/ 3914597 w 5979492"/>
              <a:gd name="connsiteY93" fmla="*/ 507856 h 5913566"/>
              <a:gd name="connsiteX94" fmla="*/ 3921402 w 5979492"/>
              <a:gd name="connsiteY94" fmla="*/ 510319 h 5913566"/>
              <a:gd name="connsiteX95" fmla="*/ 3934444 w 5979492"/>
              <a:gd name="connsiteY95" fmla="*/ 515521 h 5913566"/>
              <a:gd name="connsiteX96" fmla="*/ 3947202 w 5979492"/>
              <a:gd name="connsiteY96" fmla="*/ 521270 h 5913566"/>
              <a:gd name="connsiteX97" fmla="*/ 3959677 w 5979492"/>
              <a:gd name="connsiteY97" fmla="*/ 527567 h 5913566"/>
              <a:gd name="connsiteX98" fmla="*/ 3971869 w 5979492"/>
              <a:gd name="connsiteY98" fmla="*/ 534138 h 5913566"/>
              <a:gd name="connsiteX99" fmla="*/ 3984060 w 5979492"/>
              <a:gd name="connsiteY99" fmla="*/ 540982 h 5913566"/>
              <a:gd name="connsiteX100" fmla="*/ 3995685 w 5979492"/>
              <a:gd name="connsiteY100" fmla="*/ 548100 h 5913566"/>
              <a:gd name="connsiteX101" fmla="*/ 4019501 w 5979492"/>
              <a:gd name="connsiteY101" fmla="*/ 562611 h 5913566"/>
              <a:gd name="connsiteX102" fmla="*/ 4043599 w 5979492"/>
              <a:gd name="connsiteY102" fmla="*/ 576847 h 5913566"/>
              <a:gd name="connsiteX103" fmla="*/ 4055507 w 5979492"/>
              <a:gd name="connsiteY103" fmla="*/ 583691 h 5913566"/>
              <a:gd name="connsiteX104" fmla="*/ 4067699 w 5979492"/>
              <a:gd name="connsiteY104" fmla="*/ 590536 h 5913566"/>
              <a:gd name="connsiteX105" fmla="*/ 4079891 w 5979492"/>
              <a:gd name="connsiteY105" fmla="*/ 596832 h 5913566"/>
              <a:gd name="connsiteX106" fmla="*/ 4092649 w 5979492"/>
              <a:gd name="connsiteY106" fmla="*/ 602582 h 5913566"/>
              <a:gd name="connsiteX107" fmla="*/ 4134894 w 5979492"/>
              <a:gd name="connsiteY107" fmla="*/ 629412 h 5913566"/>
              <a:gd name="connsiteX108" fmla="*/ 4177139 w 5979492"/>
              <a:gd name="connsiteY108" fmla="*/ 655968 h 5913566"/>
              <a:gd name="connsiteX109" fmla="*/ 4219383 w 5979492"/>
              <a:gd name="connsiteY109" fmla="*/ 683072 h 5913566"/>
              <a:gd name="connsiteX110" fmla="*/ 4261062 w 5979492"/>
              <a:gd name="connsiteY110" fmla="*/ 710176 h 5913566"/>
              <a:gd name="connsiteX111" fmla="*/ 4281759 w 5979492"/>
              <a:gd name="connsiteY111" fmla="*/ 724139 h 5913566"/>
              <a:gd name="connsiteX112" fmla="*/ 4302172 w 5979492"/>
              <a:gd name="connsiteY112" fmla="*/ 738101 h 5913566"/>
              <a:gd name="connsiteX113" fmla="*/ 4322586 w 5979492"/>
              <a:gd name="connsiteY113" fmla="*/ 752337 h 5913566"/>
              <a:gd name="connsiteX114" fmla="*/ 4342999 w 5979492"/>
              <a:gd name="connsiteY114" fmla="*/ 766848 h 5913566"/>
              <a:gd name="connsiteX115" fmla="*/ 4363130 w 5979492"/>
              <a:gd name="connsiteY115" fmla="*/ 781358 h 5913566"/>
              <a:gd name="connsiteX116" fmla="*/ 4382977 w 5979492"/>
              <a:gd name="connsiteY116" fmla="*/ 796141 h 5913566"/>
              <a:gd name="connsiteX117" fmla="*/ 4402539 w 5979492"/>
              <a:gd name="connsiteY117" fmla="*/ 811473 h 5913566"/>
              <a:gd name="connsiteX118" fmla="*/ 4421819 w 5979492"/>
              <a:gd name="connsiteY118" fmla="*/ 827079 h 5913566"/>
              <a:gd name="connsiteX119" fmla="*/ 4431459 w 5979492"/>
              <a:gd name="connsiteY119" fmla="*/ 835018 h 5913566"/>
              <a:gd name="connsiteX120" fmla="*/ 4441382 w 5979492"/>
              <a:gd name="connsiteY120" fmla="*/ 842958 h 5913566"/>
              <a:gd name="connsiteX121" fmla="*/ 4460662 w 5979492"/>
              <a:gd name="connsiteY121" fmla="*/ 858837 h 5913566"/>
              <a:gd name="connsiteX122" fmla="*/ 4479941 w 5979492"/>
              <a:gd name="connsiteY122" fmla="*/ 875263 h 5913566"/>
              <a:gd name="connsiteX123" fmla="*/ 4499504 w 5979492"/>
              <a:gd name="connsiteY123" fmla="*/ 891142 h 5913566"/>
              <a:gd name="connsiteX124" fmla="*/ 4509143 w 5979492"/>
              <a:gd name="connsiteY124" fmla="*/ 899081 h 5913566"/>
              <a:gd name="connsiteX125" fmla="*/ 4518783 w 5979492"/>
              <a:gd name="connsiteY125" fmla="*/ 906747 h 5913566"/>
              <a:gd name="connsiteX126" fmla="*/ 4528991 w 5979492"/>
              <a:gd name="connsiteY126" fmla="*/ 914413 h 5913566"/>
              <a:gd name="connsiteX127" fmla="*/ 4539481 w 5979492"/>
              <a:gd name="connsiteY127" fmla="*/ 921531 h 5913566"/>
              <a:gd name="connsiteX128" fmla="*/ 4549971 w 5979492"/>
              <a:gd name="connsiteY128" fmla="*/ 928649 h 5913566"/>
              <a:gd name="connsiteX129" fmla="*/ 4560745 w 5979492"/>
              <a:gd name="connsiteY129" fmla="*/ 935494 h 5913566"/>
              <a:gd name="connsiteX130" fmla="*/ 4572085 w 5979492"/>
              <a:gd name="connsiteY130" fmla="*/ 942065 h 5913566"/>
              <a:gd name="connsiteX131" fmla="*/ 4583143 w 5979492"/>
              <a:gd name="connsiteY131" fmla="*/ 948088 h 5913566"/>
              <a:gd name="connsiteX132" fmla="*/ 4588247 w 5979492"/>
              <a:gd name="connsiteY132" fmla="*/ 954384 h 5913566"/>
              <a:gd name="connsiteX133" fmla="*/ 4593633 w 5979492"/>
              <a:gd name="connsiteY133" fmla="*/ 960681 h 5913566"/>
              <a:gd name="connsiteX134" fmla="*/ 4599021 w 5979492"/>
              <a:gd name="connsiteY134" fmla="*/ 966704 h 5913566"/>
              <a:gd name="connsiteX135" fmla="*/ 4604691 w 5979492"/>
              <a:gd name="connsiteY135" fmla="*/ 972728 h 5913566"/>
              <a:gd name="connsiteX136" fmla="*/ 4610078 w 5979492"/>
              <a:gd name="connsiteY136" fmla="*/ 978476 h 5913566"/>
              <a:gd name="connsiteX137" fmla="*/ 4616032 w 5979492"/>
              <a:gd name="connsiteY137" fmla="*/ 984226 h 5913566"/>
              <a:gd name="connsiteX138" fmla="*/ 4627940 w 5979492"/>
              <a:gd name="connsiteY138" fmla="*/ 995451 h 5913566"/>
              <a:gd name="connsiteX139" fmla="*/ 4640415 w 5979492"/>
              <a:gd name="connsiteY139" fmla="*/ 1006128 h 5913566"/>
              <a:gd name="connsiteX140" fmla="*/ 4653173 w 5979492"/>
              <a:gd name="connsiteY140" fmla="*/ 1016258 h 5913566"/>
              <a:gd name="connsiteX141" fmla="*/ 4666215 w 5979492"/>
              <a:gd name="connsiteY141" fmla="*/ 1026388 h 5913566"/>
              <a:gd name="connsiteX142" fmla="*/ 4679257 w 5979492"/>
              <a:gd name="connsiteY142" fmla="*/ 1035969 h 5913566"/>
              <a:gd name="connsiteX143" fmla="*/ 4705909 w 5979492"/>
              <a:gd name="connsiteY143" fmla="*/ 1055134 h 5913566"/>
              <a:gd name="connsiteX144" fmla="*/ 4732843 w 5979492"/>
              <a:gd name="connsiteY144" fmla="*/ 1074298 h 5913566"/>
              <a:gd name="connsiteX145" fmla="*/ 4745885 w 5979492"/>
              <a:gd name="connsiteY145" fmla="*/ 1084154 h 5913566"/>
              <a:gd name="connsiteX146" fmla="*/ 4758927 w 5979492"/>
              <a:gd name="connsiteY146" fmla="*/ 1094010 h 5913566"/>
              <a:gd name="connsiteX147" fmla="*/ 4771969 w 5979492"/>
              <a:gd name="connsiteY147" fmla="*/ 1104414 h 5913566"/>
              <a:gd name="connsiteX148" fmla="*/ 4784445 w 5979492"/>
              <a:gd name="connsiteY148" fmla="*/ 1114817 h 5913566"/>
              <a:gd name="connsiteX149" fmla="*/ 4792383 w 5979492"/>
              <a:gd name="connsiteY149" fmla="*/ 1121662 h 5913566"/>
              <a:gd name="connsiteX150" fmla="*/ 4801172 w 5979492"/>
              <a:gd name="connsiteY150" fmla="*/ 1128233 h 5913566"/>
              <a:gd name="connsiteX151" fmla="*/ 4809395 w 5979492"/>
              <a:gd name="connsiteY151" fmla="*/ 1134803 h 5913566"/>
              <a:gd name="connsiteX152" fmla="*/ 4817333 w 5979492"/>
              <a:gd name="connsiteY152" fmla="*/ 1141647 h 5913566"/>
              <a:gd name="connsiteX153" fmla="*/ 4824988 w 5979492"/>
              <a:gd name="connsiteY153" fmla="*/ 1148492 h 5913566"/>
              <a:gd name="connsiteX154" fmla="*/ 4828957 w 5979492"/>
              <a:gd name="connsiteY154" fmla="*/ 1152325 h 5913566"/>
              <a:gd name="connsiteX155" fmla="*/ 4832359 w 5979492"/>
              <a:gd name="connsiteY155" fmla="*/ 1155883 h 5913566"/>
              <a:gd name="connsiteX156" fmla="*/ 4835762 w 5979492"/>
              <a:gd name="connsiteY156" fmla="*/ 1159991 h 5913566"/>
              <a:gd name="connsiteX157" fmla="*/ 4838881 w 5979492"/>
              <a:gd name="connsiteY157" fmla="*/ 1163823 h 5913566"/>
              <a:gd name="connsiteX158" fmla="*/ 4841999 w 5979492"/>
              <a:gd name="connsiteY158" fmla="*/ 1168204 h 5913566"/>
              <a:gd name="connsiteX159" fmla="*/ 4844835 w 5979492"/>
              <a:gd name="connsiteY159" fmla="*/ 1172858 h 5913566"/>
              <a:gd name="connsiteX160" fmla="*/ 4946619 w 5979492"/>
              <a:gd name="connsiteY160" fmla="*/ 1258276 h 5913566"/>
              <a:gd name="connsiteX161" fmla="*/ 5026289 w 5979492"/>
              <a:gd name="connsiteY161" fmla="*/ 1327815 h 5913566"/>
              <a:gd name="connsiteX162" fmla="*/ 5105675 w 5979492"/>
              <a:gd name="connsiteY162" fmla="*/ 1397902 h 5913566"/>
              <a:gd name="connsiteX163" fmla="*/ 5123821 w 5979492"/>
              <a:gd name="connsiteY163" fmla="*/ 1426649 h 5913566"/>
              <a:gd name="connsiteX164" fmla="*/ 5132327 w 5979492"/>
              <a:gd name="connsiteY164" fmla="*/ 1431029 h 5913566"/>
              <a:gd name="connsiteX165" fmla="*/ 5140832 w 5979492"/>
              <a:gd name="connsiteY165" fmla="*/ 1435409 h 5913566"/>
              <a:gd name="connsiteX166" fmla="*/ 5149054 w 5979492"/>
              <a:gd name="connsiteY166" fmla="*/ 1440063 h 5913566"/>
              <a:gd name="connsiteX167" fmla="*/ 5156993 w 5979492"/>
              <a:gd name="connsiteY167" fmla="*/ 1444991 h 5913566"/>
              <a:gd name="connsiteX168" fmla="*/ 5164648 w 5979492"/>
              <a:gd name="connsiteY168" fmla="*/ 1450193 h 5913566"/>
              <a:gd name="connsiteX169" fmla="*/ 5172587 w 5979492"/>
              <a:gd name="connsiteY169" fmla="*/ 1455121 h 5913566"/>
              <a:gd name="connsiteX170" fmla="*/ 5179958 w 5979492"/>
              <a:gd name="connsiteY170" fmla="*/ 1460597 h 5913566"/>
              <a:gd name="connsiteX171" fmla="*/ 5187330 w 5979492"/>
              <a:gd name="connsiteY171" fmla="*/ 1466072 h 5913566"/>
              <a:gd name="connsiteX172" fmla="*/ 5194701 w 5979492"/>
              <a:gd name="connsiteY172" fmla="*/ 1471548 h 5913566"/>
              <a:gd name="connsiteX173" fmla="*/ 5201790 w 5979492"/>
              <a:gd name="connsiteY173" fmla="*/ 1477297 h 5913566"/>
              <a:gd name="connsiteX174" fmla="*/ 5215399 w 5979492"/>
              <a:gd name="connsiteY174" fmla="*/ 1489070 h 5913566"/>
              <a:gd name="connsiteX175" fmla="*/ 5228724 w 5979492"/>
              <a:gd name="connsiteY175" fmla="*/ 1501389 h 5913566"/>
              <a:gd name="connsiteX176" fmla="*/ 5241766 w 5979492"/>
              <a:gd name="connsiteY176" fmla="*/ 1513709 h 5913566"/>
              <a:gd name="connsiteX177" fmla="*/ 5254524 w 5979492"/>
              <a:gd name="connsiteY177" fmla="*/ 1526577 h 5913566"/>
              <a:gd name="connsiteX178" fmla="*/ 5266716 w 5979492"/>
              <a:gd name="connsiteY178" fmla="*/ 1539718 h 5913566"/>
              <a:gd name="connsiteX179" fmla="*/ 5279191 w 5979492"/>
              <a:gd name="connsiteY179" fmla="*/ 1552859 h 5913566"/>
              <a:gd name="connsiteX180" fmla="*/ 5291099 w 5979492"/>
              <a:gd name="connsiteY180" fmla="*/ 1566275 h 5913566"/>
              <a:gd name="connsiteX181" fmla="*/ 5314631 w 5979492"/>
              <a:gd name="connsiteY181" fmla="*/ 1593378 h 5913566"/>
              <a:gd name="connsiteX182" fmla="*/ 5338731 w 5979492"/>
              <a:gd name="connsiteY182" fmla="*/ 1620208 h 5913566"/>
              <a:gd name="connsiteX183" fmla="*/ 5350922 w 5979492"/>
              <a:gd name="connsiteY183" fmla="*/ 1627326 h 5913566"/>
              <a:gd name="connsiteX184" fmla="*/ 5362831 w 5979492"/>
              <a:gd name="connsiteY184" fmla="*/ 1635266 h 5913566"/>
              <a:gd name="connsiteX185" fmla="*/ 5368785 w 5979492"/>
              <a:gd name="connsiteY185" fmla="*/ 1639099 h 5913566"/>
              <a:gd name="connsiteX186" fmla="*/ 5373887 w 5979492"/>
              <a:gd name="connsiteY186" fmla="*/ 1643479 h 5913566"/>
              <a:gd name="connsiteX187" fmla="*/ 5379558 w 5979492"/>
              <a:gd name="connsiteY187" fmla="*/ 1647860 h 5913566"/>
              <a:gd name="connsiteX188" fmla="*/ 5384661 w 5979492"/>
              <a:gd name="connsiteY188" fmla="*/ 1651966 h 5913566"/>
              <a:gd name="connsiteX189" fmla="*/ 5389765 w 5979492"/>
              <a:gd name="connsiteY189" fmla="*/ 1656621 h 5913566"/>
              <a:gd name="connsiteX190" fmla="*/ 5394869 w 5979492"/>
              <a:gd name="connsiteY190" fmla="*/ 1661549 h 5913566"/>
              <a:gd name="connsiteX191" fmla="*/ 5399405 w 5979492"/>
              <a:gd name="connsiteY191" fmla="*/ 1666477 h 5913566"/>
              <a:gd name="connsiteX192" fmla="*/ 5403941 w 5979492"/>
              <a:gd name="connsiteY192" fmla="*/ 1671405 h 5913566"/>
              <a:gd name="connsiteX193" fmla="*/ 5408477 w 5979492"/>
              <a:gd name="connsiteY193" fmla="*/ 1676606 h 5913566"/>
              <a:gd name="connsiteX194" fmla="*/ 5412447 w 5979492"/>
              <a:gd name="connsiteY194" fmla="*/ 1682081 h 5913566"/>
              <a:gd name="connsiteX195" fmla="*/ 5416416 w 5979492"/>
              <a:gd name="connsiteY195" fmla="*/ 1687831 h 5913566"/>
              <a:gd name="connsiteX196" fmla="*/ 5420101 w 5979492"/>
              <a:gd name="connsiteY196" fmla="*/ 1693854 h 5913566"/>
              <a:gd name="connsiteX197" fmla="*/ 5429174 w 5979492"/>
              <a:gd name="connsiteY197" fmla="*/ 1699877 h 5913566"/>
              <a:gd name="connsiteX198" fmla="*/ 5437964 w 5979492"/>
              <a:gd name="connsiteY198" fmla="*/ 1706174 h 5913566"/>
              <a:gd name="connsiteX199" fmla="*/ 5446469 w 5979492"/>
              <a:gd name="connsiteY199" fmla="*/ 1712471 h 5913566"/>
              <a:gd name="connsiteX200" fmla="*/ 5455258 w 5979492"/>
              <a:gd name="connsiteY200" fmla="*/ 1718767 h 5913566"/>
              <a:gd name="connsiteX201" fmla="*/ 5463197 w 5979492"/>
              <a:gd name="connsiteY201" fmla="*/ 1725338 h 5913566"/>
              <a:gd name="connsiteX202" fmla="*/ 5471419 w 5979492"/>
              <a:gd name="connsiteY202" fmla="*/ 1732183 h 5913566"/>
              <a:gd name="connsiteX203" fmla="*/ 5479074 w 5979492"/>
              <a:gd name="connsiteY203" fmla="*/ 1739027 h 5913566"/>
              <a:gd name="connsiteX204" fmla="*/ 5486729 w 5979492"/>
              <a:gd name="connsiteY204" fmla="*/ 1746419 h 5913566"/>
              <a:gd name="connsiteX205" fmla="*/ 5494101 w 5979492"/>
              <a:gd name="connsiteY205" fmla="*/ 1753811 h 5913566"/>
              <a:gd name="connsiteX206" fmla="*/ 5500906 w 5979492"/>
              <a:gd name="connsiteY206" fmla="*/ 1761477 h 5913566"/>
              <a:gd name="connsiteX207" fmla="*/ 5507427 w 5979492"/>
              <a:gd name="connsiteY207" fmla="*/ 1769416 h 5913566"/>
              <a:gd name="connsiteX208" fmla="*/ 5513948 w 5979492"/>
              <a:gd name="connsiteY208" fmla="*/ 1777630 h 5913566"/>
              <a:gd name="connsiteX209" fmla="*/ 5519619 w 5979492"/>
              <a:gd name="connsiteY209" fmla="*/ 1786391 h 5913566"/>
              <a:gd name="connsiteX210" fmla="*/ 5525005 w 5979492"/>
              <a:gd name="connsiteY210" fmla="*/ 1795151 h 5913566"/>
              <a:gd name="connsiteX211" fmla="*/ 5530108 w 5979492"/>
              <a:gd name="connsiteY211" fmla="*/ 1804186 h 5913566"/>
              <a:gd name="connsiteX212" fmla="*/ 5534929 w 5979492"/>
              <a:gd name="connsiteY212" fmla="*/ 1813768 h 5913566"/>
              <a:gd name="connsiteX213" fmla="*/ 5553641 w 5979492"/>
              <a:gd name="connsiteY213" fmla="*/ 1829921 h 5913566"/>
              <a:gd name="connsiteX214" fmla="*/ 5562997 w 5979492"/>
              <a:gd name="connsiteY214" fmla="*/ 1833206 h 5913566"/>
              <a:gd name="connsiteX215" fmla="*/ 5572353 w 5979492"/>
              <a:gd name="connsiteY215" fmla="*/ 1837039 h 5913566"/>
              <a:gd name="connsiteX216" fmla="*/ 5580859 w 5979492"/>
              <a:gd name="connsiteY216" fmla="*/ 1840872 h 5913566"/>
              <a:gd name="connsiteX217" fmla="*/ 5588798 w 5979492"/>
              <a:gd name="connsiteY217" fmla="*/ 1845526 h 5913566"/>
              <a:gd name="connsiteX218" fmla="*/ 5596453 w 5979492"/>
              <a:gd name="connsiteY218" fmla="*/ 1850728 h 5913566"/>
              <a:gd name="connsiteX219" fmla="*/ 5604108 w 5979492"/>
              <a:gd name="connsiteY219" fmla="*/ 1855656 h 5913566"/>
              <a:gd name="connsiteX220" fmla="*/ 5610913 w 5979492"/>
              <a:gd name="connsiteY220" fmla="*/ 1861405 h 5913566"/>
              <a:gd name="connsiteX221" fmla="*/ 5617433 w 5979492"/>
              <a:gd name="connsiteY221" fmla="*/ 1867702 h 5913566"/>
              <a:gd name="connsiteX222" fmla="*/ 5623671 w 5979492"/>
              <a:gd name="connsiteY222" fmla="*/ 1873999 h 5913566"/>
              <a:gd name="connsiteX223" fmla="*/ 5629342 w 5979492"/>
              <a:gd name="connsiteY223" fmla="*/ 1880570 h 5913566"/>
              <a:gd name="connsiteX224" fmla="*/ 5635013 w 5979492"/>
              <a:gd name="connsiteY224" fmla="*/ 1887414 h 5913566"/>
              <a:gd name="connsiteX225" fmla="*/ 5640399 w 5979492"/>
              <a:gd name="connsiteY225" fmla="*/ 1894806 h 5913566"/>
              <a:gd name="connsiteX226" fmla="*/ 5645785 w 5979492"/>
              <a:gd name="connsiteY226" fmla="*/ 1902198 h 5913566"/>
              <a:gd name="connsiteX227" fmla="*/ 5650889 w 5979492"/>
              <a:gd name="connsiteY227" fmla="*/ 1909590 h 5913566"/>
              <a:gd name="connsiteX228" fmla="*/ 5655426 w 5979492"/>
              <a:gd name="connsiteY228" fmla="*/ 1917256 h 5913566"/>
              <a:gd name="connsiteX229" fmla="*/ 5659963 w 5979492"/>
              <a:gd name="connsiteY229" fmla="*/ 1925195 h 5913566"/>
              <a:gd name="connsiteX230" fmla="*/ 5744735 w 5979492"/>
              <a:gd name="connsiteY230" fmla="*/ 2026766 h 5913566"/>
              <a:gd name="connsiteX231" fmla="*/ 5839432 w 5979492"/>
              <a:gd name="connsiteY231" fmla="*/ 2139288 h 5913566"/>
              <a:gd name="connsiteX232" fmla="*/ 5886497 w 5979492"/>
              <a:gd name="connsiteY232" fmla="*/ 2195686 h 5913566"/>
              <a:gd name="connsiteX233" fmla="*/ 5909463 w 5979492"/>
              <a:gd name="connsiteY233" fmla="*/ 2224158 h 5913566"/>
              <a:gd name="connsiteX234" fmla="*/ 5932711 w 5979492"/>
              <a:gd name="connsiteY234" fmla="*/ 2252631 h 5913566"/>
              <a:gd name="connsiteX235" fmla="*/ 5937815 w 5979492"/>
              <a:gd name="connsiteY235" fmla="*/ 2258928 h 5913566"/>
              <a:gd name="connsiteX236" fmla="*/ 5942917 w 5979492"/>
              <a:gd name="connsiteY236" fmla="*/ 2265225 h 5913566"/>
              <a:gd name="connsiteX237" fmla="*/ 5948021 w 5979492"/>
              <a:gd name="connsiteY237" fmla="*/ 2272070 h 5913566"/>
              <a:gd name="connsiteX238" fmla="*/ 5950289 w 5979492"/>
              <a:gd name="connsiteY238" fmla="*/ 2275628 h 5913566"/>
              <a:gd name="connsiteX239" fmla="*/ 5952274 w 5979492"/>
              <a:gd name="connsiteY239" fmla="*/ 2279188 h 5913566"/>
              <a:gd name="connsiteX240" fmla="*/ 5953975 w 5979492"/>
              <a:gd name="connsiteY240" fmla="*/ 2283021 h 5913566"/>
              <a:gd name="connsiteX241" fmla="*/ 5955392 w 5979492"/>
              <a:gd name="connsiteY241" fmla="*/ 2286579 h 5913566"/>
              <a:gd name="connsiteX242" fmla="*/ 5956810 w 5979492"/>
              <a:gd name="connsiteY242" fmla="*/ 2290686 h 5913566"/>
              <a:gd name="connsiteX243" fmla="*/ 5957661 w 5979492"/>
              <a:gd name="connsiteY243" fmla="*/ 2294793 h 5913566"/>
              <a:gd name="connsiteX244" fmla="*/ 5958229 w 5979492"/>
              <a:gd name="connsiteY244" fmla="*/ 2298900 h 5913566"/>
              <a:gd name="connsiteX245" fmla="*/ 5957945 w 5979492"/>
              <a:gd name="connsiteY245" fmla="*/ 2303280 h 5913566"/>
              <a:gd name="connsiteX246" fmla="*/ 5957661 w 5979492"/>
              <a:gd name="connsiteY246" fmla="*/ 2307661 h 5913566"/>
              <a:gd name="connsiteX247" fmla="*/ 5956243 w 5979492"/>
              <a:gd name="connsiteY247" fmla="*/ 2312041 h 5913566"/>
              <a:gd name="connsiteX248" fmla="*/ 5959363 w 5979492"/>
              <a:gd name="connsiteY248" fmla="*/ 2317516 h 5913566"/>
              <a:gd name="connsiteX249" fmla="*/ 5961913 w 5979492"/>
              <a:gd name="connsiteY249" fmla="*/ 2322992 h 5913566"/>
              <a:gd name="connsiteX250" fmla="*/ 5964465 w 5979492"/>
              <a:gd name="connsiteY250" fmla="*/ 2328193 h 5913566"/>
              <a:gd name="connsiteX251" fmla="*/ 5966733 w 5979492"/>
              <a:gd name="connsiteY251" fmla="*/ 2333669 h 5913566"/>
              <a:gd name="connsiteX252" fmla="*/ 5968435 w 5979492"/>
              <a:gd name="connsiteY252" fmla="*/ 2339144 h 5913566"/>
              <a:gd name="connsiteX253" fmla="*/ 5970419 w 5979492"/>
              <a:gd name="connsiteY253" fmla="*/ 2344347 h 5913566"/>
              <a:gd name="connsiteX254" fmla="*/ 5971553 w 5979492"/>
              <a:gd name="connsiteY254" fmla="*/ 2349822 h 5913566"/>
              <a:gd name="connsiteX255" fmla="*/ 5972687 w 5979492"/>
              <a:gd name="connsiteY255" fmla="*/ 2355298 h 5913566"/>
              <a:gd name="connsiteX256" fmla="*/ 5973821 w 5979492"/>
              <a:gd name="connsiteY256" fmla="*/ 2361046 h 5913566"/>
              <a:gd name="connsiteX257" fmla="*/ 5974389 w 5979492"/>
              <a:gd name="connsiteY257" fmla="*/ 2366522 h 5913566"/>
              <a:gd name="connsiteX258" fmla="*/ 5975523 w 5979492"/>
              <a:gd name="connsiteY258" fmla="*/ 2377473 h 5913566"/>
              <a:gd name="connsiteX259" fmla="*/ 5976373 w 5979492"/>
              <a:gd name="connsiteY259" fmla="*/ 2388424 h 5913566"/>
              <a:gd name="connsiteX260" fmla="*/ 5976373 w 5979492"/>
              <a:gd name="connsiteY260" fmla="*/ 2399649 h 5913566"/>
              <a:gd name="connsiteX261" fmla="*/ 5975806 w 5979492"/>
              <a:gd name="connsiteY261" fmla="*/ 2410874 h 5913566"/>
              <a:gd name="connsiteX262" fmla="*/ 5975523 w 5979492"/>
              <a:gd name="connsiteY262" fmla="*/ 2422099 h 5913566"/>
              <a:gd name="connsiteX263" fmla="*/ 5974389 w 5979492"/>
              <a:gd name="connsiteY263" fmla="*/ 2444274 h 5913566"/>
              <a:gd name="connsiteX264" fmla="*/ 5974105 w 5979492"/>
              <a:gd name="connsiteY264" fmla="*/ 2455773 h 5913566"/>
              <a:gd name="connsiteX265" fmla="*/ 5973821 w 5979492"/>
              <a:gd name="connsiteY265" fmla="*/ 2466724 h 5913566"/>
              <a:gd name="connsiteX266" fmla="*/ 5974105 w 5979492"/>
              <a:gd name="connsiteY266" fmla="*/ 2477949 h 5913566"/>
              <a:gd name="connsiteX267" fmla="*/ 5974671 w 5979492"/>
              <a:gd name="connsiteY267" fmla="*/ 2488900 h 5913566"/>
              <a:gd name="connsiteX268" fmla="*/ 5976940 w 5979492"/>
              <a:gd name="connsiteY268" fmla="*/ 2503684 h 5913566"/>
              <a:gd name="connsiteX269" fmla="*/ 5978642 w 5979492"/>
              <a:gd name="connsiteY269" fmla="*/ 2518468 h 5913566"/>
              <a:gd name="connsiteX270" fmla="*/ 5979208 w 5979492"/>
              <a:gd name="connsiteY270" fmla="*/ 2525586 h 5913566"/>
              <a:gd name="connsiteX271" fmla="*/ 5979492 w 5979492"/>
              <a:gd name="connsiteY271" fmla="*/ 2532705 h 5913566"/>
              <a:gd name="connsiteX272" fmla="*/ 5979492 w 5979492"/>
              <a:gd name="connsiteY272" fmla="*/ 2539823 h 5913566"/>
              <a:gd name="connsiteX273" fmla="*/ 5978925 w 5979492"/>
              <a:gd name="connsiteY273" fmla="*/ 2546667 h 5913566"/>
              <a:gd name="connsiteX274" fmla="*/ 5978358 w 5979492"/>
              <a:gd name="connsiteY274" fmla="*/ 2550226 h 5913566"/>
              <a:gd name="connsiteX275" fmla="*/ 5977791 w 5979492"/>
              <a:gd name="connsiteY275" fmla="*/ 2553237 h 5913566"/>
              <a:gd name="connsiteX276" fmla="*/ 5976657 w 5979492"/>
              <a:gd name="connsiteY276" fmla="*/ 2556797 h 5913566"/>
              <a:gd name="connsiteX277" fmla="*/ 5975523 w 5979492"/>
              <a:gd name="connsiteY277" fmla="*/ 2559808 h 5913566"/>
              <a:gd name="connsiteX278" fmla="*/ 5974105 w 5979492"/>
              <a:gd name="connsiteY278" fmla="*/ 2563368 h 5913566"/>
              <a:gd name="connsiteX279" fmla="*/ 5972687 w 5979492"/>
              <a:gd name="connsiteY279" fmla="*/ 2566379 h 5913566"/>
              <a:gd name="connsiteX280" fmla="*/ 5970987 w 5979492"/>
              <a:gd name="connsiteY280" fmla="*/ 2569391 h 5913566"/>
              <a:gd name="connsiteX281" fmla="*/ 5968718 w 5979492"/>
              <a:gd name="connsiteY281" fmla="*/ 2572402 h 5913566"/>
              <a:gd name="connsiteX282" fmla="*/ 5966450 w 5979492"/>
              <a:gd name="connsiteY282" fmla="*/ 2575414 h 5913566"/>
              <a:gd name="connsiteX283" fmla="*/ 5964182 w 5979492"/>
              <a:gd name="connsiteY283" fmla="*/ 2578151 h 5913566"/>
              <a:gd name="connsiteX284" fmla="*/ 5961063 w 5979492"/>
              <a:gd name="connsiteY284" fmla="*/ 2581163 h 5913566"/>
              <a:gd name="connsiteX285" fmla="*/ 5957945 w 5979492"/>
              <a:gd name="connsiteY285" fmla="*/ 2583900 h 5913566"/>
              <a:gd name="connsiteX286" fmla="*/ 5954258 w 5979492"/>
              <a:gd name="connsiteY286" fmla="*/ 2586638 h 5913566"/>
              <a:gd name="connsiteX287" fmla="*/ 5950856 w 5979492"/>
              <a:gd name="connsiteY287" fmla="*/ 2589102 h 5913566"/>
              <a:gd name="connsiteX288" fmla="*/ 5946603 w 5979492"/>
              <a:gd name="connsiteY288" fmla="*/ 2591293 h 5913566"/>
              <a:gd name="connsiteX289" fmla="*/ 5942067 w 5979492"/>
              <a:gd name="connsiteY289" fmla="*/ 2594030 h 5913566"/>
              <a:gd name="connsiteX290" fmla="*/ 5940933 w 5979492"/>
              <a:gd name="connsiteY290" fmla="*/ 2588007 h 5913566"/>
              <a:gd name="connsiteX291" fmla="*/ 5940649 w 5979492"/>
              <a:gd name="connsiteY291" fmla="*/ 2584995 h 5913566"/>
              <a:gd name="connsiteX292" fmla="*/ 5939799 w 5979492"/>
              <a:gd name="connsiteY292" fmla="*/ 2582532 h 5913566"/>
              <a:gd name="connsiteX293" fmla="*/ 5940649 w 5979492"/>
              <a:gd name="connsiteY293" fmla="*/ 2588281 h 5913566"/>
              <a:gd name="connsiteX294" fmla="*/ 5942067 w 5979492"/>
              <a:gd name="connsiteY294" fmla="*/ 2594030 h 5913566"/>
              <a:gd name="connsiteX295" fmla="*/ 5939515 w 5979492"/>
              <a:gd name="connsiteY295" fmla="*/ 2593209 h 5913566"/>
              <a:gd name="connsiteX296" fmla="*/ 5931576 w 5979492"/>
              <a:gd name="connsiteY296" fmla="*/ 2596768 h 5913566"/>
              <a:gd name="connsiteX297" fmla="*/ 5923355 w 5979492"/>
              <a:gd name="connsiteY297" fmla="*/ 2600874 h 5913566"/>
              <a:gd name="connsiteX298" fmla="*/ 5925623 w 5979492"/>
              <a:gd name="connsiteY298" fmla="*/ 2600874 h 5913566"/>
              <a:gd name="connsiteX299" fmla="*/ 5927608 w 5979492"/>
              <a:gd name="connsiteY299" fmla="*/ 2600601 h 5913566"/>
              <a:gd name="connsiteX300" fmla="*/ 5929592 w 5979492"/>
              <a:gd name="connsiteY300" fmla="*/ 2600054 h 5913566"/>
              <a:gd name="connsiteX301" fmla="*/ 5931576 w 5979492"/>
              <a:gd name="connsiteY301" fmla="*/ 2599232 h 5913566"/>
              <a:gd name="connsiteX302" fmla="*/ 5933561 w 5979492"/>
              <a:gd name="connsiteY302" fmla="*/ 2597863 h 5913566"/>
              <a:gd name="connsiteX303" fmla="*/ 5935547 w 5979492"/>
              <a:gd name="connsiteY303" fmla="*/ 2596494 h 5913566"/>
              <a:gd name="connsiteX304" fmla="*/ 5937531 w 5979492"/>
              <a:gd name="connsiteY304" fmla="*/ 2594851 h 5913566"/>
              <a:gd name="connsiteX305" fmla="*/ 5939515 w 5979492"/>
              <a:gd name="connsiteY305" fmla="*/ 2593209 h 5913566"/>
              <a:gd name="connsiteX306" fmla="*/ 5937531 w 5979492"/>
              <a:gd name="connsiteY306" fmla="*/ 2599232 h 5913566"/>
              <a:gd name="connsiteX307" fmla="*/ 5934979 w 5979492"/>
              <a:gd name="connsiteY307" fmla="*/ 2605529 h 5913566"/>
              <a:gd name="connsiteX308" fmla="*/ 5932711 w 5979492"/>
              <a:gd name="connsiteY308" fmla="*/ 2611825 h 5913566"/>
              <a:gd name="connsiteX309" fmla="*/ 5929592 w 5979492"/>
              <a:gd name="connsiteY309" fmla="*/ 2617849 h 5913566"/>
              <a:gd name="connsiteX310" fmla="*/ 5926473 w 5979492"/>
              <a:gd name="connsiteY310" fmla="*/ 2623872 h 5913566"/>
              <a:gd name="connsiteX311" fmla="*/ 5923071 w 5979492"/>
              <a:gd name="connsiteY311" fmla="*/ 2629622 h 5913566"/>
              <a:gd name="connsiteX312" fmla="*/ 5919385 w 5979492"/>
              <a:gd name="connsiteY312" fmla="*/ 2635644 h 5913566"/>
              <a:gd name="connsiteX313" fmla="*/ 5915416 w 5979492"/>
              <a:gd name="connsiteY313" fmla="*/ 2641668 h 5913566"/>
              <a:gd name="connsiteX314" fmla="*/ 5911447 w 5979492"/>
              <a:gd name="connsiteY314" fmla="*/ 2647416 h 5913566"/>
              <a:gd name="connsiteX315" fmla="*/ 5906910 w 5979492"/>
              <a:gd name="connsiteY315" fmla="*/ 2652892 h 5913566"/>
              <a:gd name="connsiteX316" fmla="*/ 5902090 w 5979492"/>
              <a:gd name="connsiteY316" fmla="*/ 2658367 h 5913566"/>
              <a:gd name="connsiteX317" fmla="*/ 5897271 w 5979492"/>
              <a:gd name="connsiteY317" fmla="*/ 2663843 h 5913566"/>
              <a:gd name="connsiteX318" fmla="*/ 5892167 w 5979492"/>
              <a:gd name="connsiteY318" fmla="*/ 2669045 h 5913566"/>
              <a:gd name="connsiteX319" fmla="*/ 5887063 w 5979492"/>
              <a:gd name="connsiteY319" fmla="*/ 2673973 h 5913566"/>
              <a:gd name="connsiteX320" fmla="*/ 5881393 w 5979492"/>
              <a:gd name="connsiteY320" fmla="*/ 2678901 h 5913566"/>
              <a:gd name="connsiteX321" fmla="*/ 5876006 w 5979492"/>
              <a:gd name="connsiteY321" fmla="*/ 2683555 h 5913566"/>
              <a:gd name="connsiteX322" fmla="*/ 5870053 w 5979492"/>
              <a:gd name="connsiteY322" fmla="*/ 2688210 h 5913566"/>
              <a:gd name="connsiteX323" fmla="*/ 5864099 w 5979492"/>
              <a:gd name="connsiteY323" fmla="*/ 2692316 h 5913566"/>
              <a:gd name="connsiteX324" fmla="*/ 5858145 w 5979492"/>
              <a:gd name="connsiteY324" fmla="*/ 2696423 h 5913566"/>
              <a:gd name="connsiteX325" fmla="*/ 5852474 w 5979492"/>
              <a:gd name="connsiteY325" fmla="*/ 2700256 h 5913566"/>
              <a:gd name="connsiteX326" fmla="*/ 5846237 w 5979492"/>
              <a:gd name="connsiteY326" fmla="*/ 2703814 h 5913566"/>
              <a:gd name="connsiteX327" fmla="*/ 5839715 w 5979492"/>
              <a:gd name="connsiteY327" fmla="*/ 2707374 h 5913566"/>
              <a:gd name="connsiteX328" fmla="*/ 5833479 w 5979492"/>
              <a:gd name="connsiteY328" fmla="*/ 2710385 h 5913566"/>
              <a:gd name="connsiteX329" fmla="*/ 5826957 w 5979492"/>
              <a:gd name="connsiteY329" fmla="*/ 2713123 h 5913566"/>
              <a:gd name="connsiteX330" fmla="*/ 5820435 w 5979492"/>
              <a:gd name="connsiteY330" fmla="*/ 2715587 h 5913566"/>
              <a:gd name="connsiteX331" fmla="*/ 5813915 w 5979492"/>
              <a:gd name="connsiteY331" fmla="*/ 2717777 h 5913566"/>
              <a:gd name="connsiteX332" fmla="*/ 5807110 w 5979492"/>
              <a:gd name="connsiteY332" fmla="*/ 2719968 h 5913566"/>
              <a:gd name="connsiteX333" fmla="*/ 5800589 w 5979492"/>
              <a:gd name="connsiteY333" fmla="*/ 2721610 h 5913566"/>
              <a:gd name="connsiteX334" fmla="*/ 5793785 w 5979492"/>
              <a:gd name="connsiteY334" fmla="*/ 2722705 h 5913566"/>
              <a:gd name="connsiteX335" fmla="*/ 5787263 w 5979492"/>
              <a:gd name="connsiteY335" fmla="*/ 2723800 h 5913566"/>
              <a:gd name="connsiteX336" fmla="*/ 5780742 w 5979492"/>
              <a:gd name="connsiteY336" fmla="*/ 2724348 h 5913566"/>
              <a:gd name="connsiteX337" fmla="*/ 5773937 w 5979492"/>
              <a:gd name="connsiteY337" fmla="*/ 2724622 h 5913566"/>
              <a:gd name="connsiteX338" fmla="*/ 5755226 w 5979492"/>
              <a:gd name="connsiteY338" fmla="*/ 2724896 h 5913566"/>
              <a:gd name="connsiteX339" fmla="*/ 5736513 w 5979492"/>
              <a:gd name="connsiteY339" fmla="*/ 2725991 h 5913566"/>
              <a:gd name="connsiteX340" fmla="*/ 5698521 w 5979492"/>
              <a:gd name="connsiteY340" fmla="*/ 2728454 h 5913566"/>
              <a:gd name="connsiteX341" fmla="*/ 5679808 w 5979492"/>
              <a:gd name="connsiteY341" fmla="*/ 2729549 h 5913566"/>
              <a:gd name="connsiteX342" fmla="*/ 5660813 w 5979492"/>
              <a:gd name="connsiteY342" fmla="*/ 2730644 h 5913566"/>
              <a:gd name="connsiteX343" fmla="*/ 5641817 w 5979492"/>
              <a:gd name="connsiteY343" fmla="*/ 2730919 h 5913566"/>
              <a:gd name="connsiteX344" fmla="*/ 5632745 w 5979492"/>
              <a:gd name="connsiteY344" fmla="*/ 2730919 h 5913566"/>
              <a:gd name="connsiteX345" fmla="*/ 5623103 w 5979492"/>
              <a:gd name="connsiteY345" fmla="*/ 2730919 h 5913566"/>
              <a:gd name="connsiteX346" fmla="*/ 5614031 w 5979492"/>
              <a:gd name="connsiteY346" fmla="*/ 2730644 h 5913566"/>
              <a:gd name="connsiteX347" fmla="*/ 5604958 w 5979492"/>
              <a:gd name="connsiteY347" fmla="*/ 2730097 h 5913566"/>
              <a:gd name="connsiteX348" fmla="*/ 5595319 w 5979492"/>
              <a:gd name="connsiteY348" fmla="*/ 2729276 h 5913566"/>
              <a:gd name="connsiteX349" fmla="*/ 5586247 w 5979492"/>
              <a:gd name="connsiteY349" fmla="*/ 2728181 h 5913566"/>
              <a:gd name="connsiteX350" fmla="*/ 5576890 w 5979492"/>
              <a:gd name="connsiteY350" fmla="*/ 2726812 h 5913566"/>
              <a:gd name="connsiteX351" fmla="*/ 5568101 w 5979492"/>
              <a:gd name="connsiteY351" fmla="*/ 2724896 h 5913566"/>
              <a:gd name="connsiteX352" fmla="*/ 5559029 w 5979492"/>
              <a:gd name="connsiteY352" fmla="*/ 2722979 h 5913566"/>
              <a:gd name="connsiteX353" fmla="*/ 5549955 w 5979492"/>
              <a:gd name="connsiteY353" fmla="*/ 2720788 h 5913566"/>
              <a:gd name="connsiteX354" fmla="*/ 5541166 w 5979492"/>
              <a:gd name="connsiteY354" fmla="*/ 2717777 h 5913566"/>
              <a:gd name="connsiteX355" fmla="*/ 5532377 w 5979492"/>
              <a:gd name="connsiteY355" fmla="*/ 2714765 h 5913566"/>
              <a:gd name="connsiteX356" fmla="*/ 5523303 w 5979492"/>
              <a:gd name="connsiteY356" fmla="*/ 2711207 h 5913566"/>
              <a:gd name="connsiteX357" fmla="*/ 5514799 w 5979492"/>
              <a:gd name="connsiteY357" fmla="*/ 2707374 h 5913566"/>
              <a:gd name="connsiteX358" fmla="*/ 5506009 w 5979492"/>
              <a:gd name="connsiteY358" fmla="*/ 2702719 h 5913566"/>
              <a:gd name="connsiteX359" fmla="*/ 5497219 w 5979492"/>
              <a:gd name="connsiteY359" fmla="*/ 2697518 h 5913566"/>
              <a:gd name="connsiteX360" fmla="*/ 5488998 w 5979492"/>
              <a:gd name="connsiteY360" fmla="*/ 2692042 h 5913566"/>
              <a:gd name="connsiteX361" fmla="*/ 5480776 w 5979492"/>
              <a:gd name="connsiteY361" fmla="*/ 2686019 h 5913566"/>
              <a:gd name="connsiteX362" fmla="*/ 5472269 w 5979492"/>
              <a:gd name="connsiteY362" fmla="*/ 2683829 h 5913566"/>
              <a:gd name="connsiteX363" fmla="*/ 5464331 w 5979492"/>
              <a:gd name="connsiteY363" fmla="*/ 2681639 h 5913566"/>
              <a:gd name="connsiteX364" fmla="*/ 5456961 w 5979492"/>
              <a:gd name="connsiteY364" fmla="*/ 2678354 h 5913566"/>
              <a:gd name="connsiteX365" fmla="*/ 5449305 w 5979492"/>
              <a:gd name="connsiteY365" fmla="*/ 2675342 h 5913566"/>
              <a:gd name="connsiteX366" fmla="*/ 5442217 w 5979492"/>
              <a:gd name="connsiteY366" fmla="*/ 2671783 h 5913566"/>
              <a:gd name="connsiteX367" fmla="*/ 5435129 w 5979492"/>
              <a:gd name="connsiteY367" fmla="*/ 2668223 h 5913566"/>
              <a:gd name="connsiteX368" fmla="*/ 5428324 w 5979492"/>
              <a:gd name="connsiteY368" fmla="*/ 2664117 h 5913566"/>
              <a:gd name="connsiteX369" fmla="*/ 5421519 w 5979492"/>
              <a:gd name="connsiteY369" fmla="*/ 2659737 h 5913566"/>
              <a:gd name="connsiteX370" fmla="*/ 5408195 w 5979492"/>
              <a:gd name="connsiteY370" fmla="*/ 2650976 h 5913566"/>
              <a:gd name="connsiteX371" fmla="*/ 5395151 w 5979492"/>
              <a:gd name="connsiteY371" fmla="*/ 2641941 h 5913566"/>
              <a:gd name="connsiteX372" fmla="*/ 5382111 w 5979492"/>
              <a:gd name="connsiteY372" fmla="*/ 2632907 h 5913566"/>
              <a:gd name="connsiteX373" fmla="*/ 5368785 w 5979492"/>
              <a:gd name="connsiteY373" fmla="*/ 2624146 h 5913566"/>
              <a:gd name="connsiteX374" fmla="*/ 5321435 w 5979492"/>
              <a:gd name="connsiteY374" fmla="*/ 2591566 h 5913566"/>
              <a:gd name="connsiteX375" fmla="*/ 5251406 w 5979492"/>
              <a:gd name="connsiteY375" fmla="*/ 2551047 h 5913566"/>
              <a:gd name="connsiteX376" fmla="*/ 5218801 w 5979492"/>
              <a:gd name="connsiteY376" fmla="*/ 2523122 h 5913566"/>
              <a:gd name="connsiteX377" fmla="*/ 5207743 w 5979492"/>
              <a:gd name="connsiteY377" fmla="*/ 2518468 h 5913566"/>
              <a:gd name="connsiteX378" fmla="*/ 5196685 w 5979492"/>
              <a:gd name="connsiteY378" fmla="*/ 2513814 h 5913566"/>
              <a:gd name="connsiteX379" fmla="*/ 5185913 w 5979492"/>
              <a:gd name="connsiteY379" fmla="*/ 2508886 h 5913566"/>
              <a:gd name="connsiteX380" fmla="*/ 5175422 w 5979492"/>
              <a:gd name="connsiteY380" fmla="*/ 2504232 h 5913566"/>
              <a:gd name="connsiteX381" fmla="*/ 5170035 w 5979492"/>
              <a:gd name="connsiteY381" fmla="*/ 2501220 h 5913566"/>
              <a:gd name="connsiteX382" fmla="*/ 5164931 w 5979492"/>
              <a:gd name="connsiteY382" fmla="*/ 2498482 h 5913566"/>
              <a:gd name="connsiteX383" fmla="*/ 5160111 w 5979492"/>
              <a:gd name="connsiteY383" fmla="*/ 2495197 h 5913566"/>
              <a:gd name="connsiteX384" fmla="*/ 5155292 w 5979492"/>
              <a:gd name="connsiteY384" fmla="*/ 2491911 h 5913566"/>
              <a:gd name="connsiteX385" fmla="*/ 5150756 w 5979492"/>
              <a:gd name="connsiteY385" fmla="*/ 2488353 h 5913566"/>
              <a:gd name="connsiteX386" fmla="*/ 5146503 w 5979492"/>
              <a:gd name="connsiteY386" fmla="*/ 2484520 h 5913566"/>
              <a:gd name="connsiteX387" fmla="*/ 5142249 w 5979492"/>
              <a:gd name="connsiteY387" fmla="*/ 2480413 h 5913566"/>
              <a:gd name="connsiteX388" fmla="*/ 5138281 w 5979492"/>
              <a:gd name="connsiteY388" fmla="*/ 2475759 h 5913566"/>
              <a:gd name="connsiteX389" fmla="*/ 5131759 w 5979492"/>
              <a:gd name="connsiteY389" fmla="*/ 2468914 h 5913566"/>
              <a:gd name="connsiteX390" fmla="*/ 5125522 w 5979492"/>
              <a:gd name="connsiteY390" fmla="*/ 2461796 h 5913566"/>
              <a:gd name="connsiteX391" fmla="*/ 5119285 w 5979492"/>
              <a:gd name="connsiteY391" fmla="*/ 2454678 h 5913566"/>
              <a:gd name="connsiteX392" fmla="*/ 5113047 w 5979492"/>
              <a:gd name="connsiteY392" fmla="*/ 2447560 h 5913566"/>
              <a:gd name="connsiteX393" fmla="*/ 5106527 w 5979492"/>
              <a:gd name="connsiteY393" fmla="*/ 2440716 h 5913566"/>
              <a:gd name="connsiteX394" fmla="*/ 5099722 w 5979492"/>
              <a:gd name="connsiteY394" fmla="*/ 2434145 h 5913566"/>
              <a:gd name="connsiteX395" fmla="*/ 5096319 w 5979492"/>
              <a:gd name="connsiteY395" fmla="*/ 2431133 h 5913566"/>
              <a:gd name="connsiteX396" fmla="*/ 5092633 w 5979492"/>
              <a:gd name="connsiteY396" fmla="*/ 2428395 h 5913566"/>
              <a:gd name="connsiteX397" fmla="*/ 5088947 w 5979492"/>
              <a:gd name="connsiteY397" fmla="*/ 2425658 h 5913566"/>
              <a:gd name="connsiteX398" fmla="*/ 5084695 w 5979492"/>
              <a:gd name="connsiteY398" fmla="*/ 2423194 h 5913566"/>
              <a:gd name="connsiteX399" fmla="*/ 5080725 w 5979492"/>
              <a:gd name="connsiteY399" fmla="*/ 2421004 h 5913566"/>
              <a:gd name="connsiteX400" fmla="*/ 5076756 w 5979492"/>
              <a:gd name="connsiteY400" fmla="*/ 2418266 h 5913566"/>
              <a:gd name="connsiteX401" fmla="*/ 5068533 w 5979492"/>
              <a:gd name="connsiteY401" fmla="*/ 2412516 h 5913566"/>
              <a:gd name="connsiteX402" fmla="*/ 5063997 w 5979492"/>
              <a:gd name="connsiteY402" fmla="*/ 2410053 h 5913566"/>
              <a:gd name="connsiteX403" fmla="*/ 5059461 w 5979492"/>
              <a:gd name="connsiteY403" fmla="*/ 2407315 h 5913566"/>
              <a:gd name="connsiteX404" fmla="*/ 5055209 w 5979492"/>
              <a:gd name="connsiteY404" fmla="*/ 2405125 h 5913566"/>
              <a:gd name="connsiteX405" fmla="*/ 5050388 w 5979492"/>
              <a:gd name="connsiteY405" fmla="*/ 2403482 h 5913566"/>
              <a:gd name="connsiteX406" fmla="*/ 5045569 w 5979492"/>
              <a:gd name="connsiteY406" fmla="*/ 2402387 h 5913566"/>
              <a:gd name="connsiteX407" fmla="*/ 5043301 w 5979492"/>
              <a:gd name="connsiteY407" fmla="*/ 2401840 h 5913566"/>
              <a:gd name="connsiteX408" fmla="*/ 5040749 w 5979492"/>
              <a:gd name="connsiteY408" fmla="*/ 2401840 h 5913566"/>
              <a:gd name="connsiteX409" fmla="*/ 5038481 w 5979492"/>
              <a:gd name="connsiteY409" fmla="*/ 2401840 h 5913566"/>
              <a:gd name="connsiteX410" fmla="*/ 5036213 w 5979492"/>
              <a:gd name="connsiteY410" fmla="*/ 2401840 h 5913566"/>
              <a:gd name="connsiteX411" fmla="*/ 5033377 w 5979492"/>
              <a:gd name="connsiteY411" fmla="*/ 2402387 h 5913566"/>
              <a:gd name="connsiteX412" fmla="*/ 5031109 w 5979492"/>
              <a:gd name="connsiteY412" fmla="*/ 2402935 h 5913566"/>
              <a:gd name="connsiteX413" fmla="*/ 5028841 w 5979492"/>
              <a:gd name="connsiteY413" fmla="*/ 2403756 h 5913566"/>
              <a:gd name="connsiteX414" fmla="*/ 5026006 w 5979492"/>
              <a:gd name="connsiteY414" fmla="*/ 2404851 h 5913566"/>
              <a:gd name="connsiteX415" fmla="*/ 5023737 w 5979492"/>
              <a:gd name="connsiteY415" fmla="*/ 2406220 h 5913566"/>
              <a:gd name="connsiteX416" fmla="*/ 5020903 w 5979492"/>
              <a:gd name="connsiteY416" fmla="*/ 2408136 h 5913566"/>
              <a:gd name="connsiteX417" fmla="*/ 5018635 w 5979492"/>
              <a:gd name="connsiteY417" fmla="*/ 2410326 h 5913566"/>
              <a:gd name="connsiteX418" fmla="*/ 5016082 w 5979492"/>
              <a:gd name="connsiteY418" fmla="*/ 2412516 h 5913566"/>
              <a:gd name="connsiteX419" fmla="*/ 5013531 w 5979492"/>
              <a:gd name="connsiteY419" fmla="*/ 2415254 h 5913566"/>
              <a:gd name="connsiteX420" fmla="*/ 5010979 w 5979492"/>
              <a:gd name="connsiteY420" fmla="*/ 2418266 h 5913566"/>
              <a:gd name="connsiteX421" fmla="*/ 5012113 w 5979492"/>
              <a:gd name="connsiteY421" fmla="*/ 2419635 h 5913566"/>
              <a:gd name="connsiteX422" fmla="*/ 5012680 w 5979492"/>
              <a:gd name="connsiteY422" fmla="*/ 2421551 h 5913566"/>
              <a:gd name="connsiteX423" fmla="*/ 5012964 w 5979492"/>
              <a:gd name="connsiteY423" fmla="*/ 2422920 h 5913566"/>
              <a:gd name="connsiteX424" fmla="*/ 5012964 w 5979492"/>
              <a:gd name="connsiteY424" fmla="*/ 2424289 h 5913566"/>
              <a:gd name="connsiteX425" fmla="*/ 5012964 w 5979492"/>
              <a:gd name="connsiteY425" fmla="*/ 2425658 h 5913566"/>
              <a:gd name="connsiteX426" fmla="*/ 5012397 w 5979492"/>
              <a:gd name="connsiteY426" fmla="*/ 2427300 h 5913566"/>
              <a:gd name="connsiteX427" fmla="*/ 5011546 w 5979492"/>
              <a:gd name="connsiteY427" fmla="*/ 2428943 h 5913566"/>
              <a:gd name="connsiteX428" fmla="*/ 5010411 w 5979492"/>
              <a:gd name="connsiteY428" fmla="*/ 2430312 h 5913566"/>
              <a:gd name="connsiteX429" fmla="*/ 5012680 w 5979492"/>
              <a:gd name="connsiteY429" fmla="*/ 2435788 h 5913566"/>
              <a:gd name="connsiteX430" fmla="*/ 5013247 w 5979492"/>
              <a:gd name="connsiteY430" fmla="*/ 2438526 h 5913566"/>
              <a:gd name="connsiteX431" fmla="*/ 5014098 w 5979492"/>
              <a:gd name="connsiteY431" fmla="*/ 2441263 h 5913566"/>
              <a:gd name="connsiteX432" fmla="*/ 5014381 w 5979492"/>
              <a:gd name="connsiteY432" fmla="*/ 2444001 h 5913566"/>
              <a:gd name="connsiteX433" fmla="*/ 5014665 w 5979492"/>
              <a:gd name="connsiteY433" fmla="*/ 2447012 h 5913566"/>
              <a:gd name="connsiteX434" fmla="*/ 5014665 w 5979492"/>
              <a:gd name="connsiteY434" fmla="*/ 2452214 h 5913566"/>
              <a:gd name="connsiteX435" fmla="*/ 5014098 w 5979492"/>
              <a:gd name="connsiteY435" fmla="*/ 2457690 h 5913566"/>
              <a:gd name="connsiteX436" fmla="*/ 5012964 w 5979492"/>
              <a:gd name="connsiteY436" fmla="*/ 2463166 h 5913566"/>
              <a:gd name="connsiteX437" fmla="*/ 5010979 w 5979492"/>
              <a:gd name="connsiteY437" fmla="*/ 2468641 h 5913566"/>
              <a:gd name="connsiteX438" fmla="*/ 5008427 w 5979492"/>
              <a:gd name="connsiteY438" fmla="*/ 2473842 h 5913566"/>
              <a:gd name="connsiteX439" fmla="*/ 5007293 w 5979492"/>
              <a:gd name="connsiteY439" fmla="*/ 2478223 h 5913566"/>
              <a:gd name="connsiteX440" fmla="*/ 5005593 w 5979492"/>
              <a:gd name="connsiteY440" fmla="*/ 2482056 h 5913566"/>
              <a:gd name="connsiteX441" fmla="*/ 5003607 w 5979492"/>
              <a:gd name="connsiteY441" fmla="*/ 2485888 h 5913566"/>
              <a:gd name="connsiteX442" fmla="*/ 5000772 w 5979492"/>
              <a:gd name="connsiteY442" fmla="*/ 2489174 h 5913566"/>
              <a:gd name="connsiteX443" fmla="*/ 4998221 w 5979492"/>
              <a:gd name="connsiteY443" fmla="*/ 2492733 h 5913566"/>
              <a:gd name="connsiteX444" fmla="*/ 4994819 w 5979492"/>
              <a:gd name="connsiteY444" fmla="*/ 2496019 h 5913566"/>
              <a:gd name="connsiteX445" fmla="*/ 4988581 w 5979492"/>
              <a:gd name="connsiteY445" fmla="*/ 2502589 h 5913566"/>
              <a:gd name="connsiteX446" fmla="*/ 4985745 w 5979492"/>
              <a:gd name="connsiteY446" fmla="*/ 2505875 h 5913566"/>
              <a:gd name="connsiteX447" fmla="*/ 4982627 w 5979492"/>
              <a:gd name="connsiteY447" fmla="*/ 2509160 h 5913566"/>
              <a:gd name="connsiteX448" fmla="*/ 4980359 w 5979492"/>
              <a:gd name="connsiteY448" fmla="*/ 2512993 h 5913566"/>
              <a:gd name="connsiteX449" fmla="*/ 4978090 w 5979492"/>
              <a:gd name="connsiteY449" fmla="*/ 2516826 h 5913566"/>
              <a:gd name="connsiteX450" fmla="*/ 4976106 w 5979492"/>
              <a:gd name="connsiteY450" fmla="*/ 2520384 h 5913566"/>
              <a:gd name="connsiteX451" fmla="*/ 4974972 w 5979492"/>
              <a:gd name="connsiteY451" fmla="*/ 2524765 h 5913566"/>
              <a:gd name="connsiteX452" fmla="*/ 4974688 w 5979492"/>
              <a:gd name="connsiteY452" fmla="*/ 2526955 h 5913566"/>
              <a:gd name="connsiteX453" fmla="*/ 4974405 w 5979492"/>
              <a:gd name="connsiteY453" fmla="*/ 2529145 h 5913566"/>
              <a:gd name="connsiteX454" fmla="*/ 4974405 w 5979492"/>
              <a:gd name="connsiteY454" fmla="*/ 2531609 h 5913566"/>
              <a:gd name="connsiteX455" fmla="*/ 4974405 w 5979492"/>
              <a:gd name="connsiteY455" fmla="*/ 2533800 h 5913566"/>
              <a:gd name="connsiteX456" fmla="*/ 4982059 w 5979492"/>
              <a:gd name="connsiteY456" fmla="*/ 2537358 h 5913566"/>
              <a:gd name="connsiteX457" fmla="*/ 4988297 w 5979492"/>
              <a:gd name="connsiteY457" fmla="*/ 2540644 h 5913566"/>
              <a:gd name="connsiteX458" fmla="*/ 4990849 w 5979492"/>
              <a:gd name="connsiteY458" fmla="*/ 2542561 h 5913566"/>
              <a:gd name="connsiteX459" fmla="*/ 4993117 w 5979492"/>
              <a:gd name="connsiteY459" fmla="*/ 2544203 h 5913566"/>
              <a:gd name="connsiteX460" fmla="*/ 4994819 w 5979492"/>
              <a:gd name="connsiteY460" fmla="*/ 2545846 h 5913566"/>
              <a:gd name="connsiteX461" fmla="*/ 4996519 w 5979492"/>
              <a:gd name="connsiteY461" fmla="*/ 2547214 h 5913566"/>
              <a:gd name="connsiteX462" fmla="*/ 4997937 w 5979492"/>
              <a:gd name="connsiteY462" fmla="*/ 2549131 h 5913566"/>
              <a:gd name="connsiteX463" fmla="*/ 4998787 w 5979492"/>
              <a:gd name="connsiteY463" fmla="*/ 2550774 h 5913566"/>
              <a:gd name="connsiteX464" fmla="*/ 4999355 w 5979492"/>
              <a:gd name="connsiteY464" fmla="*/ 2552416 h 5913566"/>
              <a:gd name="connsiteX465" fmla="*/ 4999922 w 5979492"/>
              <a:gd name="connsiteY465" fmla="*/ 2554332 h 5913566"/>
              <a:gd name="connsiteX466" fmla="*/ 4999922 w 5979492"/>
              <a:gd name="connsiteY466" fmla="*/ 2555702 h 5913566"/>
              <a:gd name="connsiteX467" fmla="*/ 4999922 w 5979492"/>
              <a:gd name="connsiteY467" fmla="*/ 2557344 h 5913566"/>
              <a:gd name="connsiteX468" fmla="*/ 4999638 w 5979492"/>
              <a:gd name="connsiteY468" fmla="*/ 2558987 h 5913566"/>
              <a:gd name="connsiteX469" fmla="*/ 4999355 w 5979492"/>
              <a:gd name="connsiteY469" fmla="*/ 2560903 h 5913566"/>
              <a:gd name="connsiteX470" fmla="*/ 4997937 w 5979492"/>
              <a:gd name="connsiteY470" fmla="*/ 2563915 h 5913566"/>
              <a:gd name="connsiteX471" fmla="*/ 4995669 w 5979492"/>
              <a:gd name="connsiteY471" fmla="*/ 2567474 h 5913566"/>
              <a:gd name="connsiteX472" fmla="*/ 4992833 w 5979492"/>
              <a:gd name="connsiteY472" fmla="*/ 2570486 h 5913566"/>
              <a:gd name="connsiteX473" fmla="*/ 4989715 w 5979492"/>
              <a:gd name="connsiteY473" fmla="*/ 2574045 h 5913566"/>
              <a:gd name="connsiteX474" fmla="*/ 4986029 w 5979492"/>
              <a:gd name="connsiteY474" fmla="*/ 2577330 h 5913566"/>
              <a:gd name="connsiteX475" fmla="*/ 4982059 w 5979492"/>
              <a:gd name="connsiteY475" fmla="*/ 2580615 h 5913566"/>
              <a:gd name="connsiteX476" fmla="*/ 4973837 w 5979492"/>
              <a:gd name="connsiteY476" fmla="*/ 2587460 h 5913566"/>
              <a:gd name="connsiteX477" fmla="*/ 4964765 w 5979492"/>
              <a:gd name="connsiteY477" fmla="*/ 2594851 h 5913566"/>
              <a:gd name="connsiteX478" fmla="*/ 4955409 w 5979492"/>
              <a:gd name="connsiteY478" fmla="*/ 2601696 h 5913566"/>
              <a:gd name="connsiteX479" fmla="*/ 4946335 w 5979492"/>
              <a:gd name="connsiteY479" fmla="*/ 2608267 h 5913566"/>
              <a:gd name="connsiteX480" fmla="*/ 4936696 w 5979492"/>
              <a:gd name="connsiteY480" fmla="*/ 2614290 h 5913566"/>
              <a:gd name="connsiteX481" fmla="*/ 4927340 w 5979492"/>
              <a:gd name="connsiteY481" fmla="*/ 2619765 h 5913566"/>
              <a:gd name="connsiteX482" fmla="*/ 4917983 w 5979492"/>
              <a:gd name="connsiteY482" fmla="*/ 2624967 h 5913566"/>
              <a:gd name="connsiteX483" fmla="*/ 4908061 w 5979492"/>
              <a:gd name="connsiteY483" fmla="*/ 2629622 h 5913566"/>
              <a:gd name="connsiteX484" fmla="*/ 4898704 w 5979492"/>
              <a:gd name="connsiteY484" fmla="*/ 2634002 h 5913566"/>
              <a:gd name="connsiteX485" fmla="*/ 4888781 w 5979492"/>
              <a:gd name="connsiteY485" fmla="*/ 2638108 h 5913566"/>
              <a:gd name="connsiteX486" fmla="*/ 4878857 w 5979492"/>
              <a:gd name="connsiteY486" fmla="*/ 2641394 h 5913566"/>
              <a:gd name="connsiteX487" fmla="*/ 4868935 w 5979492"/>
              <a:gd name="connsiteY487" fmla="*/ 2644679 h 5913566"/>
              <a:gd name="connsiteX488" fmla="*/ 4859011 w 5979492"/>
              <a:gd name="connsiteY488" fmla="*/ 2647416 h 5913566"/>
              <a:gd name="connsiteX489" fmla="*/ 4848804 w 5979492"/>
              <a:gd name="connsiteY489" fmla="*/ 2650154 h 5913566"/>
              <a:gd name="connsiteX490" fmla="*/ 4838597 w 5979492"/>
              <a:gd name="connsiteY490" fmla="*/ 2652071 h 5913566"/>
              <a:gd name="connsiteX491" fmla="*/ 4828674 w 5979492"/>
              <a:gd name="connsiteY491" fmla="*/ 2653714 h 5913566"/>
              <a:gd name="connsiteX492" fmla="*/ 4818183 w 5979492"/>
              <a:gd name="connsiteY492" fmla="*/ 2655082 h 5913566"/>
              <a:gd name="connsiteX493" fmla="*/ 4808261 w 5979492"/>
              <a:gd name="connsiteY493" fmla="*/ 2656177 h 5913566"/>
              <a:gd name="connsiteX494" fmla="*/ 4797769 w 5979492"/>
              <a:gd name="connsiteY494" fmla="*/ 2656999 h 5913566"/>
              <a:gd name="connsiteX495" fmla="*/ 4787280 w 5979492"/>
              <a:gd name="connsiteY495" fmla="*/ 2657273 h 5913566"/>
              <a:gd name="connsiteX496" fmla="*/ 4776789 w 5979492"/>
              <a:gd name="connsiteY496" fmla="*/ 2657547 h 5913566"/>
              <a:gd name="connsiteX497" fmla="*/ 4766299 w 5979492"/>
              <a:gd name="connsiteY497" fmla="*/ 2657273 h 5913566"/>
              <a:gd name="connsiteX498" fmla="*/ 4755809 w 5979492"/>
              <a:gd name="connsiteY498" fmla="*/ 2656725 h 5913566"/>
              <a:gd name="connsiteX499" fmla="*/ 4745035 w 5979492"/>
              <a:gd name="connsiteY499" fmla="*/ 2656177 h 5913566"/>
              <a:gd name="connsiteX500" fmla="*/ 4734261 w 5979492"/>
              <a:gd name="connsiteY500" fmla="*/ 2654809 h 5913566"/>
              <a:gd name="connsiteX501" fmla="*/ 4723771 w 5979492"/>
              <a:gd name="connsiteY501" fmla="*/ 2653439 h 5913566"/>
              <a:gd name="connsiteX502" fmla="*/ 4712713 w 5979492"/>
              <a:gd name="connsiteY502" fmla="*/ 2652071 h 5913566"/>
              <a:gd name="connsiteX503" fmla="*/ 4702223 w 5979492"/>
              <a:gd name="connsiteY503" fmla="*/ 2650154 h 5913566"/>
              <a:gd name="connsiteX504" fmla="*/ 4691165 w 5979492"/>
              <a:gd name="connsiteY504" fmla="*/ 2647964 h 5913566"/>
              <a:gd name="connsiteX505" fmla="*/ 4680109 w 5979492"/>
              <a:gd name="connsiteY505" fmla="*/ 2645774 h 5913566"/>
              <a:gd name="connsiteX506" fmla="*/ 4669051 w 5979492"/>
              <a:gd name="connsiteY506" fmla="*/ 2643310 h 5913566"/>
              <a:gd name="connsiteX507" fmla="*/ 4658277 w 5979492"/>
              <a:gd name="connsiteY507" fmla="*/ 2640298 h 5913566"/>
              <a:gd name="connsiteX508" fmla="*/ 4647219 w 5979492"/>
              <a:gd name="connsiteY508" fmla="*/ 2637560 h 5913566"/>
              <a:gd name="connsiteX509" fmla="*/ 4647787 w 5979492"/>
              <a:gd name="connsiteY509" fmla="*/ 2670414 h 5913566"/>
              <a:gd name="connsiteX510" fmla="*/ 4761479 w 5979492"/>
              <a:gd name="connsiteY510" fmla="*/ 2774449 h 5913566"/>
              <a:gd name="connsiteX511" fmla="*/ 4770551 w 5979492"/>
              <a:gd name="connsiteY511" fmla="*/ 2784305 h 5913566"/>
              <a:gd name="connsiteX512" fmla="*/ 4779625 w 5979492"/>
              <a:gd name="connsiteY512" fmla="*/ 2793340 h 5913566"/>
              <a:gd name="connsiteX513" fmla="*/ 4789548 w 5979492"/>
              <a:gd name="connsiteY513" fmla="*/ 2802648 h 5913566"/>
              <a:gd name="connsiteX514" fmla="*/ 4799188 w 5979492"/>
              <a:gd name="connsiteY514" fmla="*/ 2811409 h 5913566"/>
              <a:gd name="connsiteX515" fmla="*/ 4819035 w 5979492"/>
              <a:gd name="connsiteY515" fmla="*/ 2829204 h 5913566"/>
              <a:gd name="connsiteX516" fmla="*/ 4838881 w 5979492"/>
              <a:gd name="connsiteY516" fmla="*/ 2847000 h 5913566"/>
              <a:gd name="connsiteX517" fmla="*/ 4848804 w 5979492"/>
              <a:gd name="connsiteY517" fmla="*/ 2855761 h 5913566"/>
              <a:gd name="connsiteX518" fmla="*/ 4858161 w 5979492"/>
              <a:gd name="connsiteY518" fmla="*/ 2864521 h 5913566"/>
              <a:gd name="connsiteX519" fmla="*/ 4867801 w 5979492"/>
              <a:gd name="connsiteY519" fmla="*/ 2874103 h 5913566"/>
              <a:gd name="connsiteX520" fmla="*/ 4876873 w 5979492"/>
              <a:gd name="connsiteY520" fmla="*/ 2883412 h 5913566"/>
              <a:gd name="connsiteX521" fmla="*/ 4885945 w 5979492"/>
              <a:gd name="connsiteY521" fmla="*/ 2893267 h 5913566"/>
              <a:gd name="connsiteX522" fmla="*/ 4894167 w 5979492"/>
              <a:gd name="connsiteY522" fmla="*/ 2903398 h 5913566"/>
              <a:gd name="connsiteX523" fmla="*/ 4902106 w 5979492"/>
              <a:gd name="connsiteY523" fmla="*/ 2913527 h 5913566"/>
              <a:gd name="connsiteX524" fmla="*/ 4906075 w 5979492"/>
              <a:gd name="connsiteY524" fmla="*/ 2919002 h 5913566"/>
              <a:gd name="connsiteX525" fmla="*/ 4909477 w 5979492"/>
              <a:gd name="connsiteY525" fmla="*/ 2924478 h 5913566"/>
              <a:gd name="connsiteX526" fmla="*/ 4912597 w 5979492"/>
              <a:gd name="connsiteY526" fmla="*/ 2926121 h 5913566"/>
              <a:gd name="connsiteX527" fmla="*/ 4914865 w 5979492"/>
              <a:gd name="connsiteY527" fmla="*/ 2927763 h 5913566"/>
              <a:gd name="connsiteX528" fmla="*/ 4916849 w 5979492"/>
              <a:gd name="connsiteY528" fmla="*/ 2929953 h 5913566"/>
              <a:gd name="connsiteX529" fmla="*/ 4918835 w 5979492"/>
              <a:gd name="connsiteY529" fmla="*/ 2931870 h 5913566"/>
              <a:gd name="connsiteX530" fmla="*/ 4920251 w 5979492"/>
              <a:gd name="connsiteY530" fmla="*/ 2934061 h 5913566"/>
              <a:gd name="connsiteX531" fmla="*/ 4921385 w 5979492"/>
              <a:gd name="connsiteY531" fmla="*/ 2936524 h 5913566"/>
              <a:gd name="connsiteX532" fmla="*/ 4922237 w 5979492"/>
              <a:gd name="connsiteY532" fmla="*/ 2938714 h 5913566"/>
              <a:gd name="connsiteX533" fmla="*/ 4922803 w 5979492"/>
              <a:gd name="connsiteY533" fmla="*/ 2941452 h 5913566"/>
              <a:gd name="connsiteX534" fmla="*/ 4923371 w 5979492"/>
              <a:gd name="connsiteY534" fmla="*/ 2943917 h 5913566"/>
              <a:gd name="connsiteX535" fmla="*/ 4923654 w 5979492"/>
              <a:gd name="connsiteY535" fmla="*/ 2946380 h 5913566"/>
              <a:gd name="connsiteX536" fmla="*/ 4923937 w 5979492"/>
              <a:gd name="connsiteY536" fmla="*/ 2951582 h 5913566"/>
              <a:gd name="connsiteX537" fmla="*/ 4923937 w 5979492"/>
              <a:gd name="connsiteY537" fmla="*/ 2957058 h 5913566"/>
              <a:gd name="connsiteX538" fmla="*/ 4923654 w 5979492"/>
              <a:gd name="connsiteY538" fmla="*/ 2962533 h 5913566"/>
              <a:gd name="connsiteX539" fmla="*/ 4923371 w 5979492"/>
              <a:gd name="connsiteY539" fmla="*/ 2968009 h 5913566"/>
              <a:gd name="connsiteX540" fmla="*/ 4923371 w 5979492"/>
              <a:gd name="connsiteY540" fmla="*/ 2973484 h 5913566"/>
              <a:gd name="connsiteX541" fmla="*/ 4923937 w 5979492"/>
              <a:gd name="connsiteY541" fmla="*/ 2978412 h 5913566"/>
              <a:gd name="connsiteX542" fmla="*/ 4924505 w 5979492"/>
              <a:gd name="connsiteY542" fmla="*/ 2981150 h 5913566"/>
              <a:gd name="connsiteX543" fmla="*/ 4925355 w 5979492"/>
              <a:gd name="connsiteY543" fmla="*/ 2983340 h 5913566"/>
              <a:gd name="connsiteX544" fmla="*/ 4926206 w 5979492"/>
              <a:gd name="connsiteY544" fmla="*/ 2986078 h 5913566"/>
              <a:gd name="connsiteX545" fmla="*/ 4927340 w 5979492"/>
              <a:gd name="connsiteY545" fmla="*/ 2988268 h 5913566"/>
              <a:gd name="connsiteX546" fmla="*/ 4928757 w 5979492"/>
              <a:gd name="connsiteY546" fmla="*/ 2990184 h 5913566"/>
              <a:gd name="connsiteX547" fmla="*/ 4930459 w 5979492"/>
              <a:gd name="connsiteY547" fmla="*/ 2992374 h 5913566"/>
              <a:gd name="connsiteX548" fmla="*/ 4933011 w 5979492"/>
              <a:gd name="connsiteY548" fmla="*/ 2994291 h 5913566"/>
              <a:gd name="connsiteX549" fmla="*/ 4935279 w 5979492"/>
              <a:gd name="connsiteY549" fmla="*/ 2995934 h 5913566"/>
              <a:gd name="connsiteX550" fmla="*/ 4938397 w 5979492"/>
              <a:gd name="connsiteY550" fmla="*/ 2997577 h 5913566"/>
              <a:gd name="connsiteX551" fmla="*/ 4941516 w 5979492"/>
              <a:gd name="connsiteY551" fmla="*/ 2999219 h 5913566"/>
              <a:gd name="connsiteX552" fmla="*/ 4946053 w 5979492"/>
              <a:gd name="connsiteY552" fmla="*/ 2999219 h 5913566"/>
              <a:gd name="connsiteX553" fmla="*/ 4950589 w 5979492"/>
              <a:gd name="connsiteY553" fmla="*/ 2999219 h 5913566"/>
              <a:gd name="connsiteX554" fmla="*/ 4959377 w 5979492"/>
              <a:gd name="connsiteY554" fmla="*/ 2998672 h 5913566"/>
              <a:gd name="connsiteX555" fmla="*/ 4967883 w 5979492"/>
              <a:gd name="connsiteY555" fmla="*/ 2997850 h 5913566"/>
              <a:gd name="connsiteX556" fmla="*/ 4972419 w 5979492"/>
              <a:gd name="connsiteY556" fmla="*/ 2997850 h 5913566"/>
              <a:gd name="connsiteX557" fmla="*/ 4976956 w 5979492"/>
              <a:gd name="connsiteY557" fmla="*/ 2997850 h 5913566"/>
              <a:gd name="connsiteX558" fmla="*/ 4980925 w 5979492"/>
              <a:gd name="connsiteY558" fmla="*/ 2998398 h 5913566"/>
              <a:gd name="connsiteX559" fmla="*/ 4985461 w 5979492"/>
              <a:gd name="connsiteY559" fmla="*/ 2998945 h 5913566"/>
              <a:gd name="connsiteX560" fmla="*/ 4989715 w 5979492"/>
              <a:gd name="connsiteY560" fmla="*/ 3000040 h 5913566"/>
              <a:gd name="connsiteX561" fmla="*/ 4993401 w 5979492"/>
              <a:gd name="connsiteY561" fmla="*/ 3001410 h 5913566"/>
              <a:gd name="connsiteX562" fmla="*/ 4997653 w 5979492"/>
              <a:gd name="connsiteY562" fmla="*/ 3003052 h 5913566"/>
              <a:gd name="connsiteX563" fmla="*/ 5001339 w 5979492"/>
              <a:gd name="connsiteY563" fmla="*/ 3005790 h 5913566"/>
              <a:gd name="connsiteX564" fmla="*/ 5005025 w 5979492"/>
              <a:gd name="connsiteY564" fmla="*/ 3008801 h 5913566"/>
              <a:gd name="connsiteX565" fmla="*/ 5008427 w 5979492"/>
              <a:gd name="connsiteY565" fmla="*/ 3012634 h 5913566"/>
              <a:gd name="connsiteX566" fmla="*/ 5018635 w 5979492"/>
              <a:gd name="connsiteY566" fmla="*/ 3024133 h 5913566"/>
              <a:gd name="connsiteX567" fmla="*/ 5028841 w 5979492"/>
              <a:gd name="connsiteY567" fmla="*/ 3035084 h 5913566"/>
              <a:gd name="connsiteX568" fmla="*/ 5039331 w 5979492"/>
              <a:gd name="connsiteY568" fmla="*/ 3046035 h 5913566"/>
              <a:gd name="connsiteX569" fmla="*/ 5050388 w 5979492"/>
              <a:gd name="connsiteY569" fmla="*/ 3056986 h 5913566"/>
              <a:gd name="connsiteX570" fmla="*/ 5072503 w 5979492"/>
              <a:gd name="connsiteY570" fmla="*/ 3078067 h 5913566"/>
              <a:gd name="connsiteX571" fmla="*/ 5094901 w 5979492"/>
              <a:gd name="connsiteY571" fmla="*/ 3099147 h 5913566"/>
              <a:gd name="connsiteX572" fmla="*/ 5105675 w 5979492"/>
              <a:gd name="connsiteY572" fmla="*/ 3109825 h 5913566"/>
              <a:gd name="connsiteX573" fmla="*/ 5116449 w 5979492"/>
              <a:gd name="connsiteY573" fmla="*/ 3120776 h 5913566"/>
              <a:gd name="connsiteX574" fmla="*/ 5126940 w 5979492"/>
              <a:gd name="connsiteY574" fmla="*/ 3132000 h 5913566"/>
              <a:gd name="connsiteX575" fmla="*/ 5136579 w 5979492"/>
              <a:gd name="connsiteY575" fmla="*/ 3143226 h 5913566"/>
              <a:gd name="connsiteX576" fmla="*/ 5146503 w 5979492"/>
              <a:gd name="connsiteY576" fmla="*/ 3154998 h 5913566"/>
              <a:gd name="connsiteX577" fmla="*/ 5150756 w 5979492"/>
              <a:gd name="connsiteY577" fmla="*/ 3161021 h 5913566"/>
              <a:gd name="connsiteX578" fmla="*/ 5155292 w 5979492"/>
              <a:gd name="connsiteY578" fmla="*/ 3167044 h 5913566"/>
              <a:gd name="connsiteX579" fmla="*/ 5159829 w 5979492"/>
              <a:gd name="connsiteY579" fmla="*/ 3173341 h 5913566"/>
              <a:gd name="connsiteX580" fmla="*/ 5163797 w 5979492"/>
              <a:gd name="connsiteY580" fmla="*/ 3179637 h 5913566"/>
              <a:gd name="connsiteX581" fmla="*/ 5167767 w 5979492"/>
              <a:gd name="connsiteY581" fmla="*/ 3186208 h 5913566"/>
              <a:gd name="connsiteX582" fmla="*/ 5171453 w 5979492"/>
              <a:gd name="connsiteY582" fmla="*/ 3192779 h 5913566"/>
              <a:gd name="connsiteX583" fmla="*/ 5177974 w 5979492"/>
              <a:gd name="connsiteY583" fmla="*/ 3199897 h 5913566"/>
              <a:gd name="connsiteX584" fmla="*/ 5184495 w 5979492"/>
              <a:gd name="connsiteY584" fmla="*/ 3206742 h 5913566"/>
              <a:gd name="connsiteX585" fmla="*/ 5191299 w 5979492"/>
              <a:gd name="connsiteY585" fmla="*/ 3213586 h 5913566"/>
              <a:gd name="connsiteX586" fmla="*/ 5194985 w 5979492"/>
              <a:gd name="connsiteY586" fmla="*/ 3217145 h 5913566"/>
              <a:gd name="connsiteX587" fmla="*/ 5198954 w 5979492"/>
              <a:gd name="connsiteY587" fmla="*/ 3219883 h 5913566"/>
              <a:gd name="connsiteX588" fmla="*/ 5208311 w 5979492"/>
              <a:gd name="connsiteY588" fmla="*/ 3227822 h 5913566"/>
              <a:gd name="connsiteX589" fmla="*/ 5217383 w 5979492"/>
              <a:gd name="connsiteY589" fmla="*/ 3235214 h 5913566"/>
              <a:gd name="connsiteX590" fmla="*/ 5226456 w 5979492"/>
              <a:gd name="connsiteY590" fmla="*/ 3242880 h 5913566"/>
              <a:gd name="connsiteX591" fmla="*/ 5234961 w 5979492"/>
              <a:gd name="connsiteY591" fmla="*/ 3250819 h 5913566"/>
              <a:gd name="connsiteX592" fmla="*/ 5243183 w 5979492"/>
              <a:gd name="connsiteY592" fmla="*/ 3258759 h 5913566"/>
              <a:gd name="connsiteX593" fmla="*/ 5251122 w 5979492"/>
              <a:gd name="connsiteY593" fmla="*/ 3266972 h 5913566"/>
              <a:gd name="connsiteX594" fmla="*/ 5258495 w 5979492"/>
              <a:gd name="connsiteY594" fmla="*/ 3274912 h 5913566"/>
              <a:gd name="connsiteX595" fmla="*/ 5265582 w 5979492"/>
              <a:gd name="connsiteY595" fmla="*/ 3283125 h 5913566"/>
              <a:gd name="connsiteX596" fmla="*/ 5272387 w 5979492"/>
              <a:gd name="connsiteY596" fmla="*/ 3291886 h 5913566"/>
              <a:gd name="connsiteX597" fmla="*/ 5278624 w 5979492"/>
              <a:gd name="connsiteY597" fmla="*/ 3300373 h 5913566"/>
              <a:gd name="connsiteX598" fmla="*/ 5284579 w 5979492"/>
              <a:gd name="connsiteY598" fmla="*/ 3309134 h 5913566"/>
              <a:gd name="connsiteX599" fmla="*/ 5290249 w 5979492"/>
              <a:gd name="connsiteY599" fmla="*/ 3317895 h 5913566"/>
              <a:gd name="connsiteX600" fmla="*/ 5295351 w 5979492"/>
              <a:gd name="connsiteY600" fmla="*/ 3326656 h 5913566"/>
              <a:gd name="connsiteX601" fmla="*/ 5300172 w 5979492"/>
              <a:gd name="connsiteY601" fmla="*/ 3335964 h 5913566"/>
              <a:gd name="connsiteX602" fmla="*/ 5304708 w 5979492"/>
              <a:gd name="connsiteY602" fmla="*/ 3344998 h 5913566"/>
              <a:gd name="connsiteX603" fmla="*/ 5308677 w 5979492"/>
              <a:gd name="connsiteY603" fmla="*/ 3354581 h 5913566"/>
              <a:gd name="connsiteX604" fmla="*/ 5312363 w 5979492"/>
              <a:gd name="connsiteY604" fmla="*/ 3363889 h 5913566"/>
              <a:gd name="connsiteX605" fmla="*/ 5315482 w 5979492"/>
              <a:gd name="connsiteY605" fmla="*/ 3373471 h 5913566"/>
              <a:gd name="connsiteX606" fmla="*/ 5318601 w 5979492"/>
              <a:gd name="connsiteY606" fmla="*/ 3383054 h 5913566"/>
              <a:gd name="connsiteX607" fmla="*/ 5320869 w 5979492"/>
              <a:gd name="connsiteY607" fmla="*/ 3392910 h 5913566"/>
              <a:gd name="connsiteX608" fmla="*/ 5323137 w 5979492"/>
              <a:gd name="connsiteY608" fmla="*/ 3402765 h 5913566"/>
              <a:gd name="connsiteX609" fmla="*/ 5324838 w 5979492"/>
              <a:gd name="connsiteY609" fmla="*/ 3413169 h 5913566"/>
              <a:gd name="connsiteX610" fmla="*/ 5325972 w 5979492"/>
              <a:gd name="connsiteY610" fmla="*/ 3423298 h 5913566"/>
              <a:gd name="connsiteX611" fmla="*/ 5326823 w 5979492"/>
              <a:gd name="connsiteY611" fmla="*/ 3433702 h 5913566"/>
              <a:gd name="connsiteX612" fmla="*/ 5327106 w 5979492"/>
              <a:gd name="connsiteY612" fmla="*/ 3444105 h 5913566"/>
              <a:gd name="connsiteX613" fmla="*/ 5327106 w 5979492"/>
              <a:gd name="connsiteY613" fmla="*/ 3455056 h 5913566"/>
              <a:gd name="connsiteX614" fmla="*/ 5326823 w 5979492"/>
              <a:gd name="connsiteY614" fmla="*/ 3465460 h 5913566"/>
              <a:gd name="connsiteX615" fmla="*/ 5325972 w 5979492"/>
              <a:gd name="connsiteY615" fmla="*/ 3476685 h 5913566"/>
              <a:gd name="connsiteX616" fmla="*/ 5324838 w 5979492"/>
              <a:gd name="connsiteY616" fmla="*/ 3487636 h 5913566"/>
              <a:gd name="connsiteX617" fmla="*/ 5323137 w 5979492"/>
              <a:gd name="connsiteY617" fmla="*/ 3498861 h 5913566"/>
              <a:gd name="connsiteX618" fmla="*/ 5320869 w 5979492"/>
              <a:gd name="connsiteY618" fmla="*/ 3510086 h 5913566"/>
              <a:gd name="connsiteX619" fmla="*/ 5318317 w 5979492"/>
              <a:gd name="connsiteY619" fmla="*/ 3521858 h 5913566"/>
              <a:gd name="connsiteX620" fmla="*/ 5318601 w 5979492"/>
              <a:gd name="connsiteY620" fmla="*/ 3565936 h 5913566"/>
              <a:gd name="connsiteX621" fmla="*/ 5318033 w 5979492"/>
              <a:gd name="connsiteY621" fmla="*/ 3569221 h 5913566"/>
              <a:gd name="connsiteX622" fmla="*/ 5316899 w 5979492"/>
              <a:gd name="connsiteY622" fmla="*/ 3572507 h 5913566"/>
              <a:gd name="connsiteX623" fmla="*/ 5315199 w 5979492"/>
              <a:gd name="connsiteY623" fmla="*/ 3575792 h 5913566"/>
              <a:gd name="connsiteX624" fmla="*/ 5313781 w 5979492"/>
              <a:gd name="connsiteY624" fmla="*/ 3578803 h 5913566"/>
              <a:gd name="connsiteX625" fmla="*/ 5312080 w 5979492"/>
              <a:gd name="connsiteY625" fmla="*/ 3582088 h 5913566"/>
              <a:gd name="connsiteX626" fmla="*/ 5310095 w 5979492"/>
              <a:gd name="connsiteY626" fmla="*/ 3584826 h 5913566"/>
              <a:gd name="connsiteX627" fmla="*/ 5305559 w 5979492"/>
              <a:gd name="connsiteY627" fmla="*/ 3590849 h 5913566"/>
              <a:gd name="connsiteX628" fmla="*/ 5300456 w 5979492"/>
              <a:gd name="connsiteY628" fmla="*/ 3596599 h 5913566"/>
              <a:gd name="connsiteX629" fmla="*/ 5295351 w 5979492"/>
              <a:gd name="connsiteY629" fmla="*/ 3602348 h 5913566"/>
              <a:gd name="connsiteX630" fmla="*/ 5290532 w 5979492"/>
              <a:gd name="connsiteY630" fmla="*/ 3608098 h 5913566"/>
              <a:gd name="connsiteX631" fmla="*/ 5285429 w 5979492"/>
              <a:gd name="connsiteY631" fmla="*/ 3614121 h 5913566"/>
              <a:gd name="connsiteX632" fmla="*/ 5281176 w 5979492"/>
              <a:gd name="connsiteY632" fmla="*/ 3619596 h 5913566"/>
              <a:gd name="connsiteX633" fmla="*/ 5279191 w 5979492"/>
              <a:gd name="connsiteY633" fmla="*/ 3622882 h 5913566"/>
              <a:gd name="connsiteX634" fmla="*/ 5277490 w 5979492"/>
              <a:gd name="connsiteY634" fmla="*/ 3625893 h 5913566"/>
              <a:gd name="connsiteX635" fmla="*/ 5275789 w 5979492"/>
              <a:gd name="connsiteY635" fmla="*/ 3629178 h 5913566"/>
              <a:gd name="connsiteX636" fmla="*/ 5274655 w 5979492"/>
              <a:gd name="connsiteY636" fmla="*/ 3632190 h 5913566"/>
              <a:gd name="connsiteX637" fmla="*/ 5273804 w 5979492"/>
              <a:gd name="connsiteY637" fmla="*/ 3635749 h 5913566"/>
              <a:gd name="connsiteX638" fmla="*/ 5273237 w 5979492"/>
              <a:gd name="connsiteY638" fmla="*/ 3639308 h 5913566"/>
              <a:gd name="connsiteX639" fmla="*/ 5272953 w 5979492"/>
              <a:gd name="connsiteY639" fmla="*/ 3642593 h 5913566"/>
              <a:gd name="connsiteX640" fmla="*/ 5272953 w 5979492"/>
              <a:gd name="connsiteY640" fmla="*/ 3646426 h 5913566"/>
              <a:gd name="connsiteX641" fmla="*/ 5273521 w 5979492"/>
              <a:gd name="connsiteY641" fmla="*/ 3649985 h 5913566"/>
              <a:gd name="connsiteX642" fmla="*/ 5274655 w 5979492"/>
              <a:gd name="connsiteY642" fmla="*/ 3654092 h 5913566"/>
              <a:gd name="connsiteX643" fmla="*/ 5275789 w 5979492"/>
              <a:gd name="connsiteY643" fmla="*/ 3658198 h 5913566"/>
              <a:gd name="connsiteX644" fmla="*/ 5278057 w 5979492"/>
              <a:gd name="connsiteY644" fmla="*/ 3662031 h 5913566"/>
              <a:gd name="connsiteX645" fmla="*/ 5280325 w 5979492"/>
              <a:gd name="connsiteY645" fmla="*/ 3666412 h 5913566"/>
              <a:gd name="connsiteX646" fmla="*/ 5283161 w 5979492"/>
              <a:gd name="connsiteY646" fmla="*/ 3671066 h 5913566"/>
              <a:gd name="connsiteX647" fmla="*/ 5283161 w 5979492"/>
              <a:gd name="connsiteY647" fmla="*/ 3671887 h 5913566"/>
              <a:gd name="connsiteX648" fmla="*/ 5282311 w 5979492"/>
              <a:gd name="connsiteY648" fmla="*/ 3672982 h 5913566"/>
              <a:gd name="connsiteX649" fmla="*/ 5279758 w 5979492"/>
              <a:gd name="connsiteY649" fmla="*/ 3676268 h 5913566"/>
              <a:gd name="connsiteX650" fmla="*/ 5276640 w 5979492"/>
              <a:gd name="connsiteY650" fmla="*/ 3679279 h 5913566"/>
              <a:gd name="connsiteX651" fmla="*/ 5275222 w 5979492"/>
              <a:gd name="connsiteY651" fmla="*/ 3680100 h 5913566"/>
              <a:gd name="connsiteX652" fmla="*/ 5274371 w 5979492"/>
              <a:gd name="connsiteY652" fmla="*/ 3680375 h 5913566"/>
              <a:gd name="connsiteX653" fmla="*/ 5265865 w 5979492"/>
              <a:gd name="connsiteY653" fmla="*/ 3678184 h 5913566"/>
              <a:gd name="connsiteX654" fmla="*/ 5257927 w 5979492"/>
              <a:gd name="connsiteY654" fmla="*/ 3676542 h 5913566"/>
              <a:gd name="connsiteX655" fmla="*/ 5254241 w 5979492"/>
              <a:gd name="connsiteY655" fmla="*/ 3675994 h 5913566"/>
              <a:gd name="connsiteX656" fmla="*/ 5250556 w 5979492"/>
              <a:gd name="connsiteY656" fmla="*/ 3675720 h 5913566"/>
              <a:gd name="connsiteX657" fmla="*/ 5247437 w 5979492"/>
              <a:gd name="connsiteY657" fmla="*/ 3675720 h 5913566"/>
              <a:gd name="connsiteX658" fmla="*/ 5244035 w 5979492"/>
              <a:gd name="connsiteY658" fmla="*/ 3675994 h 5913566"/>
              <a:gd name="connsiteX659" fmla="*/ 5241199 w 5979492"/>
              <a:gd name="connsiteY659" fmla="*/ 3676268 h 5913566"/>
              <a:gd name="connsiteX660" fmla="*/ 5238364 w 5979492"/>
              <a:gd name="connsiteY660" fmla="*/ 3676542 h 5913566"/>
              <a:gd name="connsiteX661" fmla="*/ 5235529 w 5979492"/>
              <a:gd name="connsiteY661" fmla="*/ 3677637 h 5913566"/>
              <a:gd name="connsiteX662" fmla="*/ 5232977 w 5979492"/>
              <a:gd name="connsiteY662" fmla="*/ 3678458 h 5913566"/>
              <a:gd name="connsiteX663" fmla="*/ 5230425 w 5979492"/>
              <a:gd name="connsiteY663" fmla="*/ 3679279 h 5913566"/>
              <a:gd name="connsiteX664" fmla="*/ 5228440 w 5979492"/>
              <a:gd name="connsiteY664" fmla="*/ 3680648 h 5913566"/>
              <a:gd name="connsiteX665" fmla="*/ 5226172 w 5979492"/>
              <a:gd name="connsiteY665" fmla="*/ 3681743 h 5913566"/>
              <a:gd name="connsiteX666" fmla="*/ 5224187 w 5979492"/>
              <a:gd name="connsiteY666" fmla="*/ 3683660 h 5913566"/>
              <a:gd name="connsiteX667" fmla="*/ 5222487 w 5979492"/>
              <a:gd name="connsiteY667" fmla="*/ 3685303 h 5913566"/>
              <a:gd name="connsiteX668" fmla="*/ 5220785 w 5979492"/>
              <a:gd name="connsiteY668" fmla="*/ 3686945 h 5913566"/>
              <a:gd name="connsiteX669" fmla="*/ 5219367 w 5979492"/>
              <a:gd name="connsiteY669" fmla="*/ 3688861 h 5913566"/>
              <a:gd name="connsiteX670" fmla="*/ 5217667 w 5979492"/>
              <a:gd name="connsiteY670" fmla="*/ 3691051 h 5913566"/>
              <a:gd name="connsiteX671" fmla="*/ 5215115 w 5979492"/>
              <a:gd name="connsiteY671" fmla="*/ 3695706 h 5913566"/>
              <a:gd name="connsiteX672" fmla="*/ 5213131 w 5979492"/>
              <a:gd name="connsiteY672" fmla="*/ 3700907 h 5913566"/>
              <a:gd name="connsiteX673" fmla="*/ 5211145 w 5979492"/>
              <a:gd name="connsiteY673" fmla="*/ 3706930 h 5913566"/>
              <a:gd name="connsiteX674" fmla="*/ 5210011 w 5979492"/>
              <a:gd name="connsiteY674" fmla="*/ 3713228 h 5913566"/>
              <a:gd name="connsiteX675" fmla="*/ 5209161 w 5979492"/>
              <a:gd name="connsiteY675" fmla="*/ 3720072 h 5913566"/>
              <a:gd name="connsiteX676" fmla="*/ 5208595 w 5979492"/>
              <a:gd name="connsiteY676" fmla="*/ 3727190 h 5913566"/>
              <a:gd name="connsiteX677" fmla="*/ 5207743 w 5979492"/>
              <a:gd name="connsiteY677" fmla="*/ 3727464 h 5913566"/>
              <a:gd name="connsiteX678" fmla="*/ 5204624 w 5979492"/>
              <a:gd name="connsiteY678" fmla="*/ 3728012 h 5913566"/>
              <a:gd name="connsiteX679" fmla="*/ 5194985 w 5979492"/>
              <a:gd name="connsiteY679" fmla="*/ 3728559 h 5913566"/>
              <a:gd name="connsiteX680" fmla="*/ 5171169 w 5979492"/>
              <a:gd name="connsiteY680" fmla="*/ 3729107 h 5913566"/>
              <a:gd name="connsiteX681" fmla="*/ 5165215 w 5979492"/>
              <a:gd name="connsiteY681" fmla="*/ 3728559 h 5913566"/>
              <a:gd name="connsiteX682" fmla="*/ 5158977 w 5979492"/>
              <a:gd name="connsiteY682" fmla="*/ 3728285 h 5913566"/>
              <a:gd name="connsiteX683" fmla="*/ 5153024 w 5979492"/>
              <a:gd name="connsiteY683" fmla="*/ 3728285 h 5913566"/>
              <a:gd name="connsiteX684" fmla="*/ 5146785 w 5979492"/>
              <a:gd name="connsiteY684" fmla="*/ 3728559 h 5913566"/>
              <a:gd name="connsiteX685" fmla="*/ 5134027 w 5979492"/>
              <a:gd name="connsiteY685" fmla="*/ 3729380 h 5913566"/>
              <a:gd name="connsiteX686" fmla="*/ 5121553 w 5979492"/>
              <a:gd name="connsiteY686" fmla="*/ 3730749 h 5913566"/>
              <a:gd name="connsiteX687" fmla="*/ 5109077 w 5979492"/>
              <a:gd name="connsiteY687" fmla="*/ 3732392 h 5913566"/>
              <a:gd name="connsiteX688" fmla="*/ 5096319 w 5979492"/>
              <a:gd name="connsiteY688" fmla="*/ 3734308 h 5913566"/>
              <a:gd name="connsiteX689" fmla="*/ 5083845 w 5979492"/>
              <a:gd name="connsiteY689" fmla="*/ 3736225 h 5913566"/>
              <a:gd name="connsiteX690" fmla="*/ 5071369 w 5979492"/>
              <a:gd name="connsiteY690" fmla="*/ 3737593 h 5913566"/>
              <a:gd name="connsiteX691" fmla="*/ 5058611 w 5979492"/>
              <a:gd name="connsiteY691" fmla="*/ 3738689 h 5913566"/>
              <a:gd name="connsiteX692" fmla="*/ 5052373 w 5979492"/>
              <a:gd name="connsiteY692" fmla="*/ 3738963 h 5913566"/>
              <a:gd name="connsiteX693" fmla="*/ 5046135 w 5979492"/>
              <a:gd name="connsiteY693" fmla="*/ 3739236 h 5913566"/>
              <a:gd name="connsiteX694" fmla="*/ 5039898 w 5979492"/>
              <a:gd name="connsiteY694" fmla="*/ 3739236 h 5913566"/>
              <a:gd name="connsiteX695" fmla="*/ 5033661 w 5979492"/>
              <a:gd name="connsiteY695" fmla="*/ 3738963 h 5913566"/>
              <a:gd name="connsiteX696" fmla="*/ 5027707 w 5979492"/>
              <a:gd name="connsiteY696" fmla="*/ 3738415 h 5913566"/>
              <a:gd name="connsiteX697" fmla="*/ 5021469 w 5979492"/>
              <a:gd name="connsiteY697" fmla="*/ 3737593 h 5913566"/>
              <a:gd name="connsiteX698" fmla="*/ 5015232 w 5979492"/>
              <a:gd name="connsiteY698" fmla="*/ 3736498 h 5913566"/>
              <a:gd name="connsiteX699" fmla="*/ 5009277 w 5979492"/>
              <a:gd name="connsiteY699" fmla="*/ 3735130 h 5913566"/>
              <a:gd name="connsiteX700" fmla="*/ 5003324 w 5979492"/>
              <a:gd name="connsiteY700" fmla="*/ 3732940 h 5913566"/>
              <a:gd name="connsiteX701" fmla="*/ 4997087 w 5979492"/>
              <a:gd name="connsiteY701" fmla="*/ 3731023 h 5913566"/>
              <a:gd name="connsiteX702" fmla="*/ 4991132 w 5979492"/>
              <a:gd name="connsiteY702" fmla="*/ 3728559 h 5913566"/>
              <a:gd name="connsiteX703" fmla="*/ 4984895 w 5979492"/>
              <a:gd name="connsiteY703" fmla="*/ 3725274 h 5913566"/>
              <a:gd name="connsiteX704" fmla="*/ 4978941 w 5979492"/>
              <a:gd name="connsiteY704" fmla="*/ 3721989 h 5913566"/>
              <a:gd name="connsiteX705" fmla="*/ 4972987 w 5979492"/>
              <a:gd name="connsiteY705" fmla="*/ 3718156 h 5913566"/>
              <a:gd name="connsiteX706" fmla="*/ 4910329 w 5979492"/>
              <a:gd name="connsiteY706" fmla="*/ 3704193 h 5913566"/>
              <a:gd name="connsiteX707" fmla="*/ 4908627 w 5979492"/>
              <a:gd name="connsiteY707" fmla="*/ 3707752 h 5913566"/>
              <a:gd name="connsiteX708" fmla="*/ 4906927 w 5979492"/>
              <a:gd name="connsiteY708" fmla="*/ 3711311 h 5913566"/>
              <a:gd name="connsiteX709" fmla="*/ 4905225 w 5979492"/>
              <a:gd name="connsiteY709" fmla="*/ 3714323 h 5913566"/>
              <a:gd name="connsiteX710" fmla="*/ 4902673 w 5979492"/>
              <a:gd name="connsiteY710" fmla="*/ 3717334 h 5913566"/>
              <a:gd name="connsiteX711" fmla="*/ 4900689 w 5979492"/>
              <a:gd name="connsiteY711" fmla="*/ 3719798 h 5913566"/>
              <a:gd name="connsiteX712" fmla="*/ 4898137 w 5979492"/>
              <a:gd name="connsiteY712" fmla="*/ 3722262 h 5913566"/>
              <a:gd name="connsiteX713" fmla="*/ 4895585 w 5979492"/>
              <a:gd name="connsiteY713" fmla="*/ 3723905 h 5913566"/>
              <a:gd name="connsiteX714" fmla="*/ 4892751 w 5979492"/>
              <a:gd name="connsiteY714" fmla="*/ 3725274 h 5913566"/>
              <a:gd name="connsiteX715" fmla="*/ 4889915 w 5979492"/>
              <a:gd name="connsiteY715" fmla="*/ 3726369 h 5913566"/>
              <a:gd name="connsiteX716" fmla="*/ 4887080 w 5979492"/>
              <a:gd name="connsiteY716" fmla="*/ 3726917 h 5913566"/>
              <a:gd name="connsiteX717" fmla="*/ 4883961 w 5979492"/>
              <a:gd name="connsiteY717" fmla="*/ 3727190 h 5913566"/>
              <a:gd name="connsiteX718" fmla="*/ 4880843 w 5979492"/>
              <a:gd name="connsiteY718" fmla="*/ 3726917 h 5913566"/>
              <a:gd name="connsiteX719" fmla="*/ 4877440 w 5979492"/>
              <a:gd name="connsiteY719" fmla="*/ 3726095 h 5913566"/>
              <a:gd name="connsiteX720" fmla="*/ 4874321 w 5979492"/>
              <a:gd name="connsiteY720" fmla="*/ 3724726 h 5913566"/>
              <a:gd name="connsiteX721" fmla="*/ 4870635 w 5979492"/>
              <a:gd name="connsiteY721" fmla="*/ 3722809 h 5913566"/>
              <a:gd name="connsiteX722" fmla="*/ 4867517 w 5979492"/>
              <a:gd name="connsiteY722" fmla="*/ 3720072 h 5913566"/>
              <a:gd name="connsiteX723" fmla="*/ 4854758 w 5979492"/>
              <a:gd name="connsiteY723" fmla="*/ 3709942 h 5913566"/>
              <a:gd name="connsiteX724" fmla="*/ 4841716 w 5979492"/>
              <a:gd name="connsiteY724" fmla="*/ 3699539 h 5913566"/>
              <a:gd name="connsiteX725" fmla="*/ 4815632 w 5979492"/>
              <a:gd name="connsiteY725" fmla="*/ 3679279 h 5913566"/>
              <a:gd name="connsiteX726" fmla="*/ 4789264 w 5979492"/>
              <a:gd name="connsiteY726" fmla="*/ 3659293 h 5913566"/>
              <a:gd name="connsiteX727" fmla="*/ 4763180 w 5979492"/>
              <a:gd name="connsiteY727" fmla="*/ 3639034 h 5913566"/>
              <a:gd name="connsiteX728" fmla="*/ 4750422 w 5979492"/>
              <a:gd name="connsiteY728" fmla="*/ 3628630 h 5913566"/>
              <a:gd name="connsiteX729" fmla="*/ 4737380 w 5979492"/>
              <a:gd name="connsiteY729" fmla="*/ 3618227 h 5913566"/>
              <a:gd name="connsiteX730" fmla="*/ 4724905 w 5979492"/>
              <a:gd name="connsiteY730" fmla="*/ 3607823 h 5913566"/>
              <a:gd name="connsiteX731" fmla="*/ 4712430 w 5979492"/>
              <a:gd name="connsiteY731" fmla="*/ 3596872 h 5913566"/>
              <a:gd name="connsiteX732" fmla="*/ 4700238 w 5979492"/>
              <a:gd name="connsiteY732" fmla="*/ 3585921 h 5913566"/>
              <a:gd name="connsiteX733" fmla="*/ 4688614 w 5979492"/>
              <a:gd name="connsiteY733" fmla="*/ 3574423 h 5913566"/>
              <a:gd name="connsiteX734" fmla="*/ 4677273 w 5979492"/>
              <a:gd name="connsiteY734" fmla="*/ 3562924 h 5913566"/>
              <a:gd name="connsiteX735" fmla="*/ 4666215 w 5979492"/>
              <a:gd name="connsiteY735" fmla="*/ 3550878 h 5913566"/>
              <a:gd name="connsiteX736" fmla="*/ 4657143 w 5979492"/>
              <a:gd name="connsiteY736" fmla="*/ 3542939 h 5913566"/>
              <a:gd name="connsiteX737" fmla="*/ 4647787 w 5979492"/>
              <a:gd name="connsiteY737" fmla="*/ 3535547 h 5913566"/>
              <a:gd name="connsiteX738" fmla="*/ 4638147 w 5979492"/>
              <a:gd name="connsiteY738" fmla="*/ 3528703 h 5913566"/>
              <a:gd name="connsiteX739" fmla="*/ 4628223 w 5979492"/>
              <a:gd name="connsiteY739" fmla="*/ 3521858 h 5913566"/>
              <a:gd name="connsiteX740" fmla="*/ 4608377 w 5979492"/>
              <a:gd name="connsiteY740" fmla="*/ 3508716 h 5913566"/>
              <a:gd name="connsiteX741" fmla="*/ 4588247 w 5979492"/>
              <a:gd name="connsiteY741" fmla="*/ 3495575 h 5913566"/>
              <a:gd name="connsiteX742" fmla="*/ 4578607 w 5979492"/>
              <a:gd name="connsiteY742" fmla="*/ 3489005 h 5913566"/>
              <a:gd name="connsiteX743" fmla="*/ 4568401 w 5979492"/>
              <a:gd name="connsiteY743" fmla="*/ 3482161 h 5913566"/>
              <a:gd name="connsiteX744" fmla="*/ 4559043 w 5979492"/>
              <a:gd name="connsiteY744" fmla="*/ 3475042 h 5913566"/>
              <a:gd name="connsiteX745" fmla="*/ 4549688 w 5979492"/>
              <a:gd name="connsiteY745" fmla="*/ 3467377 h 5913566"/>
              <a:gd name="connsiteX746" fmla="*/ 4540615 w 5979492"/>
              <a:gd name="connsiteY746" fmla="*/ 3459711 h 5913566"/>
              <a:gd name="connsiteX747" fmla="*/ 4531825 w 5979492"/>
              <a:gd name="connsiteY747" fmla="*/ 3451771 h 5913566"/>
              <a:gd name="connsiteX748" fmla="*/ 4527856 w 5979492"/>
              <a:gd name="connsiteY748" fmla="*/ 3447391 h 5913566"/>
              <a:gd name="connsiteX749" fmla="*/ 4523887 w 5979492"/>
              <a:gd name="connsiteY749" fmla="*/ 3443284 h 5913566"/>
              <a:gd name="connsiteX750" fmla="*/ 4520201 w 5979492"/>
              <a:gd name="connsiteY750" fmla="*/ 3438630 h 5913566"/>
              <a:gd name="connsiteX751" fmla="*/ 4516232 w 5979492"/>
              <a:gd name="connsiteY751" fmla="*/ 3433976 h 5913566"/>
              <a:gd name="connsiteX752" fmla="*/ 4506309 w 5979492"/>
              <a:gd name="connsiteY752" fmla="*/ 3429321 h 5913566"/>
              <a:gd name="connsiteX753" fmla="*/ 4496669 w 5979492"/>
              <a:gd name="connsiteY753" fmla="*/ 3424668 h 5913566"/>
              <a:gd name="connsiteX754" fmla="*/ 4487313 w 5979492"/>
              <a:gd name="connsiteY754" fmla="*/ 3419465 h 5913566"/>
              <a:gd name="connsiteX755" fmla="*/ 4477956 w 5979492"/>
              <a:gd name="connsiteY755" fmla="*/ 3413717 h 5913566"/>
              <a:gd name="connsiteX756" fmla="*/ 4469451 w 5979492"/>
              <a:gd name="connsiteY756" fmla="*/ 3407693 h 5913566"/>
              <a:gd name="connsiteX757" fmla="*/ 4460945 w 5979492"/>
              <a:gd name="connsiteY757" fmla="*/ 3401670 h 5913566"/>
              <a:gd name="connsiteX758" fmla="*/ 4452439 w 5979492"/>
              <a:gd name="connsiteY758" fmla="*/ 3395100 h 5913566"/>
              <a:gd name="connsiteX759" fmla="*/ 4444501 w 5979492"/>
              <a:gd name="connsiteY759" fmla="*/ 3388529 h 5913566"/>
              <a:gd name="connsiteX760" fmla="*/ 4436562 w 5979492"/>
              <a:gd name="connsiteY760" fmla="*/ 3381684 h 5913566"/>
              <a:gd name="connsiteX761" fmla="*/ 4428623 w 5979492"/>
              <a:gd name="connsiteY761" fmla="*/ 3374840 h 5913566"/>
              <a:gd name="connsiteX762" fmla="*/ 4413313 w 5979492"/>
              <a:gd name="connsiteY762" fmla="*/ 3360604 h 5913566"/>
              <a:gd name="connsiteX763" fmla="*/ 4383259 w 5979492"/>
              <a:gd name="connsiteY763" fmla="*/ 3331309 h 5913566"/>
              <a:gd name="connsiteX764" fmla="*/ 4319751 w 5979492"/>
              <a:gd name="connsiteY764" fmla="*/ 3283125 h 5913566"/>
              <a:gd name="connsiteX765" fmla="*/ 4255959 w 5979492"/>
              <a:gd name="connsiteY765" fmla="*/ 3222073 h 5913566"/>
              <a:gd name="connsiteX766" fmla="*/ 4170618 w 5979492"/>
              <a:gd name="connsiteY766" fmla="*/ 3149249 h 5913566"/>
              <a:gd name="connsiteX767" fmla="*/ 4076205 w 5979492"/>
              <a:gd name="connsiteY767" fmla="*/ 3057260 h 5913566"/>
              <a:gd name="connsiteX768" fmla="*/ 3927639 w 5979492"/>
              <a:gd name="connsiteY768" fmla="*/ 2908599 h 5913566"/>
              <a:gd name="connsiteX769" fmla="*/ 3852505 w 5979492"/>
              <a:gd name="connsiteY769" fmla="*/ 2827014 h 5913566"/>
              <a:gd name="connsiteX770" fmla="*/ 3777088 w 5979492"/>
              <a:gd name="connsiteY770" fmla="*/ 2745155 h 5913566"/>
              <a:gd name="connsiteX771" fmla="*/ 3689763 w 5979492"/>
              <a:gd name="connsiteY771" fmla="*/ 2668498 h 5913566"/>
              <a:gd name="connsiteX772" fmla="*/ 3602155 w 5979492"/>
              <a:gd name="connsiteY772" fmla="*/ 2591293 h 5913566"/>
              <a:gd name="connsiteX773" fmla="*/ 3596201 w 5979492"/>
              <a:gd name="connsiteY773" fmla="*/ 2590745 h 5913566"/>
              <a:gd name="connsiteX774" fmla="*/ 3590815 w 5979492"/>
              <a:gd name="connsiteY774" fmla="*/ 2589924 h 5913566"/>
              <a:gd name="connsiteX775" fmla="*/ 3585711 w 5979492"/>
              <a:gd name="connsiteY775" fmla="*/ 2588555 h 5913566"/>
              <a:gd name="connsiteX776" fmla="*/ 3580891 w 5979492"/>
              <a:gd name="connsiteY776" fmla="*/ 2586638 h 5913566"/>
              <a:gd name="connsiteX777" fmla="*/ 3576354 w 5979492"/>
              <a:gd name="connsiteY777" fmla="*/ 2584448 h 5913566"/>
              <a:gd name="connsiteX778" fmla="*/ 3572102 w 5979492"/>
              <a:gd name="connsiteY778" fmla="*/ 2581984 h 5913566"/>
              <a:gd name="connsiteX779" fmla="*/ 3567849 w 5979492"/>
              <a:gd name="connsiteY779" fmla="*/ 2579520 h 5913566"/>
              <a:gd name="connsiteX780" fmla="*/ 3563879 w 5979492"/>
              <a:gd name="connsiteY780" fmla="*/ 2576509 h 5913566"/>
              <a:gd name="connsiteX781" fmla="*/ 3560194 w 5979492"/>
              <a:gd name="connsiteY781" fmla="*/ 2573497 h 5913566"/>
              <a:gd name="connsiteX782" fmla="*/ 3556225 w 5979492"/>
              <a:gd name="connsiteY782" fmla="*/ 2569938 h 5913566"/>
              <a:gd name="connsiteX783" fmla="*/ 3549136 w 5979492"/>
              <a:gd name="connsiteY783" fmla="*/ 2563093 h 5913566"/>
              <a:gd name="connsiteX784" fmla="*/ 3542331 w 5979492"/>
              <a:gd name="connsiteY784" fmla="*/ 2556249 h 5913566"/>
              <a:gd name="connsiteX785" fmla="*/ 3535244 w 5979492"/>
              <a:gd name="connsiteY785" fmla="*/ 2549131 h 5913566"/>
              <a:gd name="connsiteX786" fmla="*/ 3483359 w 5979492"/>
              <a:gd name="connsiteY786" fmla="*/ 2513266 h 5913566"/>
              <a:gd name="connsiteX787" fmla="*/ 3457559 w 5979492"/>
              <a:gd name="connsiteY787" fmla="*/ 2495197 h 5913566"/>
              <a:gd name="connsiteX788" fmla="*/ 3431758 w 5979492"/>
              <a:gd name="connsiteY788" fmla="*/ 2476854 h 5913566"/>
              <a:gd name="connsiteX789" fmla="*/ 3428073 w 5979492"/>
              <a:gd name="connsiteY789" fmla="*/ 2474390 h 5913566"/>
              <a:gd name="connsiteX790" fmla="*/ 3424103 w 5979492"/>
              <a:gd name="connsiteY790" fmla="*/ 2472474 h 5913566"/>
              <a:gd name="connsiteX791" fmla="*/ 3420701 w 5979492"/>
              <a:gd name="connsiteY791" fmla="*/ 2470831 h 5913566"/>
              <a:gd name="connsiteX792" fmla="*/ 3418149 w 5979492"/>
              <a:gd name="connsiteY792" fmla="*/ 2470284 h 5913566"/>
              <a:gd name="connsiteX793" fmla="*/ 3415597 w 5979492"/>
              <a:gd name="connsiteY793" fmla="*/ 2470009 h 5913566"/>
              <a:gd name="connsiteX794" fmla="*/ 3413329 w 5979492"/>
              <a:gd name="connsiteY794" fmla="*/ 2470284 h 5913566"/>
              <a:gd name="connsiteX795" fmla="*/ 3411344 w 5979492"/>
              <a:gd name="connsiteY795" fmla="*/ 2471104 h 5913566"/>
              <a:gd name="connsiteX796" fmla="*/ 3409643 w 5979492"/>
              <a:gd name="connsiteY796" fmla="*/ 2472474 h 5913566"/>
              <a:gd name="connsiteX797" fmla="*/ 3408226 w 5979492"/>
              <a:gd name="connsiteY797" fmla="*/ 2474116 h 5913566"/>
              <a:gd name="connsiteX798" fmla="*/ 3406808 w 5979492"/>
              <a:gd name="connsiteY798" fmla="*/ 2475759 h 5913566"/>
              <a:gd name="connsiteX799" fmla="*/ 3405674 w 5979492"/>
              <a:gd name="connsiteY799" fmla="*/ 2478223 h 5913566"/>
              <a:gd name="connsiteX800" fmla="*/ 3404539 w 5979492"/>
              <a:gd name="connsiteY800" fmla="*/ 2480413 h 5913566"/>
              <a:gd name="connsiteX801" fmla="*/ 3402839 w 5979492"/>
              <a:gd name="connsiteY801" fmla="*/ 2485615 h 5913566"/>
              <a:gd name="connsiteX802" fmla="*/ 3400854 w 5979492"/>
              <a:gd name="connsiteY802" fmla="*/ 2491091 h 5913566"/>
              <a:gd name="connsiteX803" fmla="*/ 3405958 w 5979492"/>
              <a:gd name="connsiteY803" fmla="*/ 2492459 h 5913566"/>
              <a:gd name="connsiteX804" fmla="*/ 3410494 w 5979492"/>
              <a:gd name="connsiteY804" fmla="*/ 2494102 h 5913566"/>
              <a:gd name="connsiteX805" fmla="*/ 3415030 w 5979492"/>
              <a:gd name="connsiteY805" fmla="*/ 2495744 h 5913566"/>
              <a:gd name="connsiteX806" fmla="*/ 3419283 w 5979492"/>
              <a:gd name="connsiteY806" fmla="*/ 2497935 h 5913566"/>
              <a:gd name="connsiteX807" fmla="*/ 3423252 w 5979492"/>
              <a:gd name="connsiteY807" fmla="*/ 2500125 h 5913566"/>
              <a:gd name="connsiteX808" fmla="*/ 3426938 w 5979492"/>
              <a:gd name="connsiteY808" fmla="*/ 2502315 h 5913566"/>
              <a:gd name="connsiteX809" fmla="*/ 3430624 w 5979492"/>
              <a:gd name="connsiteY809" fmla="*/ 2505053 h 5913566"/>
              <a:gd name="connsiteX810" fmla="*/ 3433743 w 5979492"/>
              <a:gd name="connsiteY810" fmla="*/ 2507791 h 5913566"/>
              <a:gd name="connsiteX811" fmla="*/ 3436861 w 5979492"/>
              <a:gd name="connsiteY811" fmla="*/ 2511076 h 5913566"/>
              <a:gd name="connsiteX812" fmla="*/ 3439697 w 5979492"/>
              <a:gd name="connsiteY812" fmla="*/ 2514088 h 5913566"/>
              <a:gd name="connsiteX813" fmla="*/ 3442531 w 5979492"/>
              <a:gd name="connsiteY813" fmla="*/ 2517646 h 5913566"/>
              <a:gd name="connsiteX814" fmla="*/ 3444800 w 5979492"/>
              <a:gd name="connsiteY814" fmla="*/ 2521206 h 5913566"/>
              <a:gd name="connsiteX815" fmla="*/ 3446785 w 5979492"/>
              <a:gd name="connsiteY815" fmla="*/ 2525312 h 5913566"/>
              <a:gd name="connsiteX816" fmla="*/ 3448769 w 5979492"/>
              <a:gd name="connsiteY816" fmla="*/ 2529419 h 5913566"/>
              <a:gd name="connsiteX817" fmla="*/ 3450470 w 5979492"/>
              <a:gd name="connsiteY817" fmla="*/ 2533525 h 5913566"/>
              <a:gd name="connsiteX818" fmla="*/ 3451888 w 5979492"/>
              <a:gd name="connsiteY818" fmla="*/ 2538180 h 5913566"/>
              <a:gd name="connsiteX819" fmla="*/ 3465497 w 5979492"/>
              <a:gd name="connsiteY819" fmla="*/ 2550226 h 5913566"/>
              <a:gd name="connsiteX820" fmla="*/ 3475137 w 5979492"/>
              <a:gd name="connsiteY820" fmla="*/ 2557070 h 5913566"/>
              <a:gd name="connsiteX821" fmla="*/ 3484493 w 5979492"/>
              <a:gd name="connsiteY821" fmla="*/ 2563641 h 5913566"/>
              <a:gd name="connsiteX822" fmla="*/ 3494417 w 5979492"/>
              <a:gd name="connsiteY822" fmla="*/ 2570212 h 5913566"/>
              <a:gd name="connsiteX823" fmla="*/ 3504339 w 5979492"/>
              <a:gd name="connsiteY823" fmla="*/ 2576235 h 5913566"/>
              <a:gd name="connsiteX824" fmla="*/ 3524470 w 5979492"/>
              <a:gd name="connsiteY824" fmla="*/ 2588828 h 5913566"/>
              <a:gd name="connsiteX825" fmla="*/ 3534393 w 5979492"/>
              <a:gd name="connsiteY825" fmla="*/ 2595126 h 5913566"/>
              <a:gd name="connsiteX826" fmla="*/ 3543750 w 5979492"/>
              <a:gd name="connsiteY826" fmla="*/ 2601696 h 5913566"/>
              <a:gd name="connsiteX827" fmla="*/ 3553105 w 5979492"/>
              <a:gd name="connsiteY827" fmla="*/ 2608540 h 5913566"/>
              <a:gd name="connsiteX828" fmla="*/ 3557359 w 5979492"/>
              <a:gd name="connsiteY828" fmla="*/ 2612100 h 5913566"/>
              <a:gd name="connsiteX829" fmla="*/ 3561895 w 5979492"/>
              <a:gd name="connsiteY829" fmla="*/ 2615658 h 5913566"/>
              <a:gd name="connsiteX830" fmla="*/ 3566147 w 5979492"/>
              <a:gd name="connsiteY830" fmla="*/ 2619765 h 5913566"/>
              <a:gd name="connsiteX831" fmla="*/ 3569834 w 5979492"/>
              <a:gd name="connsiteY831" fmla="*/ 2623872 h 5913566"/>
              <a:gd name="connsiteX832" fmla="*/ 3573803 w 5979492"/>
              <a:gd name="connsiteY832" fmla="*/ 2627705 h 5913566"/>
              <a:gd name="connsiteX833" fmla="*/ 3577205 w 5979492"/>
              <a:gd name="connsiteY833" fmla="*/ 2632085 h 5913566"/>
              <a:gd name="connsiteX834" fmla="*/ 3580891 w 5979492"/>
              <a:gd name="connsiteY834" fmla="*/ 2636740 h 5913566"/>
              <a:gd name="connsiteX835" fmla="*/ 3584010 w 5979492"/>
              <a:gd name="connsiteY835" fmla="*/ 2641120 h 5913566"/>
              <a:gd name="connsiteX836" fmla="*/ 3587128 w 5979492"/>
              <a:gd name="connsiteY836" fmla="*/ 2646048 h 5913566"/>
              <a:gd name="connsiteX837" fmla="*/ 3589680 w 5979492"/>
              <a:gd name="connsiteY837" fmla="*/ 2651249 h 5913566"/>
              <a:gd name="connsiteX838" fmla="*/ 3592515 w 5979492"/>
              <a:gd name="connsiteY838" fmla="*/ 2656725 h 5913566"/>
              <a:gd name="connsiteX839" fmla="*/ 3594784 w 5979492"/>
              <a:gd name="connsiteY839" fmla="*/ 2662200 h 5913566"/>
              <a:gd name="connsiteX840" fmla="*/ 3596485 w 5979492"/>
              <a:gd name="connsiteY840" fmla="*/ 2667676 h 5913566"/>
              <a:gd name="connsiteX841" fmla="*/ 3598469 w 5979492"/>
              <a:gd name="connsiteY841" fmla="*/ 2673699 h 5913566"/>
              <a:gd name="connsiteX842" fmla="*/ 3605557 w 5979492"/>
              <a:gd name="connsiteY842" fmla="*/ 2684924 h 5913566"/>
              <a:gd name="connsiteX843" fmla="*/ 3613212 w 5979492"/>
              <a:gd name="connsiteY843" fmla="*/ 2695601 h 5913566"/>
              <a:gd name="connsiteX844" fmla="*/ 3621435 w 5979492"/>
              <a:gd name="connsiteY844" fmla="*/ 2705457 h 5913566"/>
              <a:gd name="connsiteX845" fmla="*/ 3629657 w 5979492"/>
              <a:gd name="connsiteY845" fmla="*/ 2715587 h 5913566"/>
              <a:gd name="connsiteX846" fmla="*/ 3638729 w 5979492"/>
              <a:gd name="connsiteY846" fmla="*/ 2724896 h 5913566"/>
              <a:gd name="connsiteX847" fmla="*/ 3647802 w 5979492"/>
              <a:gd name="connsiteY847" fmla="*/ 2734477 h 5913566"/>
              <a:gd name="connsiteX848" fmla="*/ 3657159 w 5979492"/>
              <a:gd name="connsiteY848" fmla="*/ 2743238 h 5913566"/>
              <a:gd name="connsiteX849" fmla="*/ 3666799 w 5979492"/>
              <a:gd name="connsiteY849" fmla="*/ 2752273 h 5913566"/>
              <a:gd name="connsiteX850" fmla="*/ 3676721 w 5979492"/>
              <a:gd name="connsiteY850" fmla="*/ 2761034 h 5913566"/>
              <a:gd name="connsiteX851" fmla="*/ 3686361 w 5979492"/>
              <a:gd name="connsiteY851" fmla="*/ 2769795 h 5913566"/>
              <a:gd name="connsiteX852" fmla="*/ 3706775 w 5979492"/>
              <a:gd name="connsiteY852" fmla="*/ 2786495 h 5913566"/>
              <a:gd name="connsiteX853" fmla="*/ 3726905 w 5979492"/>
              <a:gd name="connsiteY853" fmla="*/ 2803196 h 5913566"/>
              <a:gd name="connsiteX854" fmla="*/ 3747035 w 5979492"/>
              <a:gd name="connsiteY854" fmla="*/ 2820170 h 5913566"/>
              <a:gd name="connsiteX855" fmla="*/ 3749020 w 5979492"/>
              <a:gd name="connsiteY855" fmla="*/ 2821812 h 5913566"/>
              <a:gd name="connsiteX856" fmla="*/ 3750437 w 5979492"/>
              <a:gd name="connsiteY856" fmla="*/ 2823181 h 5913566"/>
              <a:gd name="connsiteX857" fmla="*/ 3751288 w 5979492"/>
              <a:gd name="connsiteY857" fmla="*/ 2824550 h 5913566"/>
              <a:gd name="connsiteX858" fmla="*/ 3751855 w 5979492"/>
              <a:gd name="connsiteY858" fmla="*/ 2825919 h 5913566"/>
              <a:gd name="connsiteX859" fmla="*/ 3756108 w 5979492"/>
              <a:gd name="connsiteY859" fmla="*/ 2831394 h 5913566"/>
              <a:gd name="connsiteX860" fmla="*/ 3760361 w 5979492"/>
              <a:gd name="connsiteY860" fmla="*/ 2836322 h 5913566"/>
              <a:gd name="connsiteX861" fmla="*/ 3769434 w 5979492"/>
              <a:gd name="connsiteY861" fmla="*/ 2846452 h 5913566"/>
              <a:gd name="connsiteX862" fmla="*/ 3778506 w 5979492"/>
              <a:gd name="connsiteY862" fmla="*/ 2855761 h 5913566"/>
              <a:gd name="connsiteX863" fmla="*/ 3788429 w 5979492"/>
              <a:gd name="connsiteY863" fmla="*/ 2865069 h 5913566"/>
              <a:gd name="connsiteX864" fmla="*/ 3798353 w 5979492"/>
              <a:gd name="connsiteY864" fmla="*/ 2873830 h 5913566"/>
              <a:gd name="connsiteX865" fmla="*/ 3808560 w 5979492"/>
              <a:gd name="connsiteY865" fmla="*/ 2882591 h 5913566"/>
              <a:gd name="connsiteX866" fmla="*/ 3829257 w 5979492"/>
              <a:gd name="connsiteY866" fmla="*/ 2900386 h 5913566"/>
              <a:gd name="connsiteX867" fmla="*/ 3839463 w 5979492"/>
              <a:gd name="connsiteY867" fmla="*/ 2909421 h 5913566"/>
              <a:gd name="connsiteX868" fmla="*/ 3849103 w 5979492"/>
              <a:gd name="connsiteY868" fmla="*/ 2918455 h 5913566"/>
              <a:gd name="connsiteX869" fmla="*/ 3858460 w 5979492"/>
              <a:gd name="connsiteY869" fmla="*/ 2927490 h 5913566"/>
              <a:gd name="connsiteX870" fmla="*/ 3867815 w 5979492"/>
              <a:gd name="connsiteY870" fmla="*/ 2937346 h 5913566"/>
              <a:gd name="connsiteX871" fmla="*/ 3872352 w 5979492"/>
              <a:gd name="connsiteY871" fmla="*/ 2942547 h 5913566"/>
              <a:gd name="connsiteX872" fmla="*/ 3876605 w 5979492"/>
              <a:gd name="connsiteY872" fmla="*/ 2947475 h 5913566"/>
              <a:gd name="connsiteX873" fmla="*/ 3880575 w 5979492"/>
              <a:gd name="connsiteY873" fmla="*/ 2952677 h 5913566"/>
              <a:gd name="connsiteX874" fmla="*/ 3884544 w 5979492"/>
              <a:gd name="connsiteY874" fmla="*/ 2957879 h 5913566"/>
              <a:gd name="connsiteX875" fmla="*/ 3888513 w 5979492"/>
              <a:gd name="connsiteY875" fmla="*/ 2963354 h 5913566"/>
              <a:gd name="connsiteX876" fmla="*/ 3892199 w 5979492"/>
              <a:gd name="connsiteY876" fmla="*/ 2969104 h 5913566"/>
              <a:gd name="connsiteX877" fmla="*/ 3895318 w 5979492"/>
              <a:gd name="connsiteY877" fmla="*/ 2974853 h 5913566"/>
              <a:gd name="connsiteX878" fmla="*/ 3898720 w 5979492"/>
              <a:gd name="connsiteY878" fmla="*/ 2980876 h 5913566"/>
              <a:gd name="connsiteX879" fmla="*/ 3905807 w 5979492"/>
              <a:gd name="connsiteY879" fmla="*/ 2990732 h 5913566"/>
              <a:gd name="connsiteX880" fmla="*/ 3913179 w 5979492"/>
              <a:gd name="connsiteY880" fmla="*/ 3000862 h 5913566"/>
              <a:gd name="connsiteX881" fmla="*/ 3920551 w 5979492"/>
              <a:gd name="connsiteY881" fmla="*/ 3010444 h 5913566"/>
              <a:gd name="connsiteX882" fmla="*/ 3928206 w 5979492"/>
              <a:gd name="connsiteY882" fmla="*/ 3020300 h 5913566"/>
              <a:gd name="connsiteX883" fmla="*/ 3936145 w 5979492"/>
              <a:gd name="connsiteY883" fmla="*/ 3029608 h 5913566"/>
              <a:gd name="connsiteX884" fmla="*/ 3944651 w 5979492"/>
              <a:gd name="connsiteY884" fmla="*/ 3039191 h 5913566"/>
              <a:gd name="connsiteX885" fmla="*/ 3952872 w 5979492"/>
              <a:gd name="connsiteY885" fmla="*/ 3048225 h 5913566"/>
              <a:gd name="connsiteX886" fmla="*/ 3961095 w 5979492"/>
              <a:gd name="connsiteY886" fmla="*/ 3057260 h 5913566"/>
              <a:gd name="connsiteX887" fmla="*/ 3978673 w 5979492"/>
              <a:gd name="connsiteY887" fmla="*/ 3075055 h 5913566"/>
              <a:gd name="connsiteX888" fmla="*/ 3996535 w 5979492"/>
              <a:gd name="connsiteY888" fmla="*/ 3092303 h 5913566"/>
              <a:gd name="connsiteX889" fmla="*/ 4014397 w 5979492"/>
              <a:gd name="connsiteY889" fmla="*/ 3109551 h 5913566"/>
              <a:gd name="connsiteX890" fmla="*/ 4033110 w 5979492"/>
              <a:gd name="connsiteY890" fmla="*/ 3126525 h 5913566"/>
              <a:gd name="connsiteX891" fmla="*/ 4070251 w 5979492"/>
              <a:gd name="connsiteY891" fmla="*/ 3160200 h 5913566"/>
              <a:gd name="connsiteX892" fmla="*/ 4088680 w 5979492"/>
              <a:gd name="connsiteY892" fmla="*/ 3177174 h 5913566"/>
              <a:gd name="connsiteX893" fmla="*/ 4106541 w 5979492"/>
              <a:gd name="connsiteY893" fmla="*/ 3194148 h 5913566"/>
              <a:gd name="connsiteX894" fmla="*/ 4124404 w 5979492"/>
              <a:gd name="connsiteY894" fmla="*/ 3211670 h 5913566"/>
              <a:gd name="connsiteX895" fmla="*/ 4141982 w 5979492"/>
              <a:gd name="connsiteY895" fmla="*/ 3229465 h 5913566"/>
              <a:gd name="connsiteX896" fmla="*/ 4150204 w 5979492"/>
              <a:gd name="connsiteY896" fmla="*/ 3238226 h 5913566"/>
              <a:gd name="connsiteX897" fmla="*/ 4158710 w 5979492"/>
              <a:gd name="connsiteY897" fmla="*/ 3247534 h 5913566"/>
              <a:gd name="connsiteX898" fmla="*/ 4166932 w 5979492"/>
              <a:gd name="connsiteY898" fmla="*/ 3256842 h 5913566"/>
              <a:gd name="connsiteX899" fmla="*/ 4174871 w 5979492"/>
              <a:gd name="connsiteY899" fmla="*/ 3266425 h 5913566"/>
              <a:gd name="connsiteX900" fmla="*/ 4184227 w 5979492"/>
              <a:gd name="connsiteY900" fmla="*/ 3274638 h 5913566"/>
              <a:gd name="connsiteX901" fmla="*/ 4194433 w 5979492"/>
              <a:gd name="connsiteY901" fmla="*/ 3282577 h 5913566"/>
              <a:gd name="connsiteX902" fmla="*/ 4204073 w 5979492"/>
              <a:gd name="connsiteY902" fmla="*/ 3291065 h 5913566"/>
              <a:gd name="connsiteX903" fmla="*/ 4208893 w 5979492"/>
              <a:gd name="connsiteY903" fmla="*/ 3294898 h 5913566"/>
              <a:gd name="connsiteX904" fmla="*/ 4213713 w 5979492"/>
              <a:gd name="connsiteY904" fmla="*/ 3299278 h 5913566"/>
              <a:gd name="connsiteX905" fmla="*/ 4217967 w 5979492"/>
              <a:gd name="connsiteY905" fmla="*/ 3303658 h 5913566"/>
              <a:gd name="connsiteX906" fmla="*/ 4222219 w 5979492"/>
              <a:gd name="connsiteY906" fmla="*/ 3308039 h 5913566"/>
              <a:gd name="connsiteX907" fmla="*/ 4226472 w 5979492"/>
              <a:gd name="connsiteY907" fmla="*/ 3312967 h 5913566"/>
              <a:gd name="connsiteX908" fmla="*/ 4229875 w 5979492"/>
              <a:gd name="connsiteY908" fmla="*/ 3317895 h 5913566"/>
              <a:gd name="connsiteX909" fmla="*/ 4233559 w 5979492"/>
              <a:gd name="connsiteY909" fmla="*/ 3323096 h 5913566"/>
              <a:gd name="connsiteX910" fmla="*/ 4236395 w 5979492"/>
              <a:gd name="connsiteY910" fmla="*/ 3328572 h 5913566"/>
              <a:gd name="connsiteX911" fmla="*/ 4238947 w 5979492"/>
              <a:gd name="connsiteY911" fmla="*/ 3334595 h 5913566"/>
              <a:gd name="connsiteX912" fmla="*/ 4240931 w 5979492"/>
              <a:gd name="connsiteY912" fmla="*/ 3340345 h 5913566"/>
              <a:gd name="connsiteX913" fmla="*/ 4257375 w 5979492"/>
              <a:gd name="connsiteY913" fmla="*/ 3355128 h 5913566"/>
              <a:gd name="connsiteX914" fmla="*/ 4274104 w 5979492"/>
              <a:gd name="connsiteY914" fmla="*/ 3369365 h 5913566"/>
              <a:gd name="connsiteX915" fmla="*/ 4283177 w 5979492"/>
              <a:gd name="connsiteY915" fmla="*/ 3376483 h 5913566"/>
              <a:gd name="connsiteX916" fmla="*/ 4291965 w 5979492"/>
              <a:gd name="connsiteY916" fmla="*/ 3383874 h 5913566"/>
              <a:gd name="connsiteX917" fmla="*/ 4300188 w 5979492"/>
              <a:gd name="connsiteY917" fmla="*/ 3391814 h 5913566"/>
              <a:gd name="connsiteX918" fmla="*/ 4307843 w 5979492"/>
              <a:gd name="connsiteY918" fmla="*/ 3399754 h 5913566"/>
              <a:gd name="connsiteX919" fmla="*/ 4315498 w 5979492"/>
              <a:gd name="connsiteY919" fmla="*/ 3407967 h 5913566"/>
              <a:gd name="connsiteX920" fmla="*/ 4322586 w 5979492"/>
              <a:gd name="connsiteY920" fmla="*/ 3416180 h 5913566"/>
              <a:gd name="connsiteX921" fmla="*/ 4329675 w 5979492"/>
              <a:gd name="connsiteY921" fmla="*/ 3424941 h 5913566"/>
              <a:gd name="connsiteX922" fmla="*/ 4336479 w 5979492"/>
              <a:gd name="connsiteY922" fmla="*/ 3433702 h 5913566"/>
              <a:gd name="connsiteX923" fmla="*/ 4342999 w 5979492"/>
              <a:gd name="connsiteY923" fmla="*/ 3442737 h 5913566"/>
              <a:gd name="connsiteX924" fmla="*/ 4349237 w 5979492"/>
              <a:gd name="connsiteY924" fmla="*/ 3451771 h 5913566"/>
              <a:gd name="connsiteX925" fmla="*/ 4361429 w 5979492"/>
              <a:gd name="connsiteY925" fmla="*/ 3470114 h 5913566"/>
              <a:gd name="connsiteX926" fmla="*/ 4373337 w 5979492"/>
              <a:gd name="connsiteY926" fmla="*/ 3488457 h 5913566"/>
              <a:gd name="connsiteX927" fmla="*/ 4385528 w 5979492"/>
              <a:gd name="connsiteY927" fmla="*/ 3506800 h 5913566"/>
              <a:gd name="connsiteX928" fmla="*/ 4391199 w 5979492"/>
              <a:gd name="connsiteY928" fmla="*/ 3513371 h 5913566"/>
              <a:gd name="connsiteX929" fmla="*/ 4397153 w 5979492"/>
              <a:gd name="connsiteY929" fmla="*/ 3519942 h 5913566"/>
              <a:gd name="connsiteX930" fmla="*/ 4402823 w 5979492"/>
              <a:gd name="connsiteY930" fmla="*/ 3526512 h 5913566"/>
              <a:gd name="connsiteX931" fmla="*/ 4408209 w 5979492"/>
              <a:gd name="connsiteY931" fmla="*/ 3533083 h 5913566"/>
              <a:gd name="connsiteX932" fmla="*/ 4410478 w 5979492"/>
              <a:gd name="connsiteY932" fmla="*/ 3536368 h 5913566"/>
              <a:gd name="connsiteX933" fmla="*/ 4412463 w 5979492"/>
              <a:gd name="connsiteY933" fmla="*/ 3540201 h 5913566"/>
              <a:gd name="connsiteX934" fmla="*/ 4414731 w 5979492"/>
              <a:gd name="connsiteY934" fmla="*/ 3544034 h 5913566"/>
              <a:gd name="connsiteX935" fmla="*/ 4416433 w 5979492"/>
              <a:gd name="connsiteY935" fmla="*/ 3547593 h 5913566"/>
              <a:gd name="connsiteX936" fmla="*/ 4417849 w 5979492"/>
              <a:gd name="connsiteY936" fmla="*/ 3551700 h 5913566"/>
              <a:gd name="connsiteX937" fmla="*/ 4418983 w 5979492"/>
              <a:gd name="connsiteY937" fmla="*/ 3555533 h 5913566"/>
              <a:gd name="connsiteX938" fmla="*/ 4419835 w 5979492"/>
              <a:gd name="connsiteY938" fmla="*/ 3559913 h 5913566"/>
              <a:gd name="connsiteX939" fmla="*/ 4420117 w 5979492"/>
              <a:gd name="connsiteY939" fmla="*/ 3564567 h 5913566"/>
              <a:gd name="connsiteX940" fmla="*/ 4425221 w 5979492"/>
              <a:gd name="connsiteY940" fmla="*/ 3569495 h 5913566"/>
              <a:gd name="connsiteX941" fmla="*/ 4429475 w 5979492"/>
              <a:gd name="connsiteY941" fmla="*/ 3574149 h 5913566"/>
              <a:gd name="connsiteX942" fmla="*/ 4432877 w 5979492"/>
              <a:gd name="connsiteY942" fmla="*/ 3578803 h 5913566"/>
              <a:gd name="connsiteX943" fmla="*/ 4435995 w 5979492"/>
              <a:gd name="connsiteY943" fmla="*/ 3583731 h 5913566"/>
              <a:gd name="connsiteX944" fmla="*/ 4438263 w 5979492"/>
              <a:gd name="connsiteY944" fmla="*/ 3588659 h 5913566"/>
              <a:gd name="connsiteX945" fmla="*/ 4439681 w 5979492"/>
              <a:gd name="connsiteY945" fmla="*/ 3593314 h 5913566"/>
              <a:gd name="connsiteX946" fmla="*/ 4440815 w 5979492"/>
              <a:gd name="connsiteY946" fmla="*/ 3598242 h 5913566"/>
              <a:gd name="connsiteX947" fmla="*/ 4441099 w 5979492"/>
              <a:gd name="connsiteY947" fmla="*/ 3603170 h 5913566"/>
              <a:gd name="connsiteX948" fmla="*/ 4440815 w 5979492"/>
              <a:gd name="connsiteY948" fmla="*/ 3608098 h 5913566"/>
              <a:gd name="connsiteX949" fmla="*/ 4439397 w 5979492"/>
              <a:gd name="connsiteY949" fmla="*/ 3612751 h 5913566"/>
              <a:gd name="connsiteX950" fmla="*/ 4437980 w 5979492"/>
              <a:gd name="connsiteY950" fmla="*/ 3617679 h 5913566"/>
              <a:gd name="connsiteX951" fmla="*/ 4435712 w 5979492"/>
              <a:gd name="connsiteY951" fmla="*/ 3622607 h 5913566"/>
              <a:gd name="connsiteX952" fmla="*/ 4432593 w 5979492"/>
              <a:gd name="connsiteY952" fmla="*/ 3627535 h 5913566"/>
              <a:gd name="connsiteX953" fmla="*/ 4429191 w 5979492"/>
              <a:gd name="connsiteY953" fmla="*/ 3632190 h 5913566"/>
              <a:gd name="connsiteX954" fmla="*/ 4424938 w 5979492"/>
              <a:gd name="connsiteY954" fmla="*/ 3636844 h 5913566"/>
              <a:gd name="connsiteX955" fmla="*/ 4420401 w 5979492"/>
              <a:gd name="connsiteY955" fmla="*/ 3641772 h 5913566"/>
              <a:gd name="connsiteX956" fmla="*/ 4433443 w 5979492"/>
              <a:gd name="connsiteY956" fmla="*/ 3670792 h 5913566"/>
              <a:gd name="connsiteX957" fmla="*/ 4434861 w 5979492"/>
              <a:gd name="connsiteY957" fmla="*/ 3684481 h 5913566"/>
              <a:gd name="connsiteX958" fmla="*/ 4435995 w 5979492"/>
              <a:gd name="connsiteY958" fmla="*/ 3698444 h 5913566"/>
              <a:gd name="connsiteX959" fmla="*/ 4437129 w 5979492"/>
              <a:gd name="connsiteY959" fmla="*/ 3712133 h 5913566"/>
              <a:gd name="connsiteX960" fmla="*/ 4437413 w 5979492"/>
              <a:gd name="connsiteY960" fmla="*/ 3718977 h 5913566"/>
              <a:gd name="connsiteX961" fmla="*/ 4437413 w 5979492"/>
              <a:gd name="connsiteY961" fmla="*/ 3725821 h 5913566"/>
              <a:gd name="connsiteX962" fmla="*/ 4437129 w 5979492"/>
              <a:gd name="connsiteY962" fmla="*/ 3732665 h 5913566"/>
              <a:gd name="connsiteX963" fmla="*/ 4436562 w 5979492"/>
              <a:gd name="connsiteY963" fmla="*/ 3739510 h 5913566"/>
              <a:gd name="connsiteX964" fmla="*/ 4435712 w 5979492"/>
              <a:gd name="connsiteY964" fmla="*/ 3746354 h 5913566"/>
              <a:gd name="connsiteX965" fmla="*/ 4434293 w 5979492"/>
              <a:gd name="connsiteY965" fmla="*/ 3752925 h 5913566"/>
              <a:gd name="connsiteX966" fmla="*/ 4432025 w 5979492"/>
              <a:gd name="connsiteY966" fmla="*/ 3759770 h 5913566"/>
              <a:gd name="connsiteX967" fmla="*/ 4429475 w 5979492"/>
              <a:gd name="connsiteY967" fmla="*/ 3766340 h 5913566"/>
              <a:gd name="connsiteX968" fmla="*/ 4426072 w 5979492"/>
              <a:gd name="connsiteY968" fmla="*/ 3772911 h 5913566"/>
              <a:gd name="connsiteX969" fmla="*/ 4422103 w 5979492"/>
              <a:gd name="connsiteY969" fmla="*/ 3779482 h 5913566"/>
              <a:gd name="connsiteX970" fmla="*/ 4421819 w 5979492"/>
              <a:gd name="connsiteY970" fmla="*/ 3781945 h 5913566"/>
              <a:gd name="connsiteX971" fmla="*/ 4421251 w 5979492"/>
              <a:gd name="connsiteY971" fmla="*/ 3784410 h 5913566"/>
              <a:gd name="connsiteX972" fmla="*/ 4420117 w 5979492"/>
              <a:gd name="connsiteY972" fmla="*/ 3787147 h 5913566"/>
              <a:gd name="connsiteX973" fmla="*/ 4419267 w 5979492"/>
              <a:gd name="connsiteY973" fmla="*/ 3789611 h 5913566"/>
              <a:gd name="connsiteX974" fmla="*/ 4416999 w 5979492"/>
              <a:gd name="connsiteY974" fmla="*/ 3794266 h 5913566"/>
              <a:gd name="connsiteX975" fmla="*/ 4413880 w 5979492"/>
              <a:gd name="connsiteY975" fmla="*/ 3799193 h 5913566"/>
              <a:gd name="connsiteX976" fmla="*/ 4410762 w 5979492"/>
              <a:gd name="connsiteY976" fmla="*/ 3803574 h 5913566"/>
              <a:gd name="connsiteX977" fmla="*/ 4407075 w 5979492"/>
              <a:gd name="connsiteY977" fmla="*/ 3808228 h 5913566"/>
              <a:gd name="connsiteX978" fmla="*/ 4403957 w 5979492"/>
              <a:gd name="connsiteY978" fmla="*/ 3813156 h 5913566"/>
              <a:gd name="connsiteX979" fmla="*/ 4400555 w 5979492"/>
              <a:gd name="connsiteY979" fmla="*/ 3817810 h 5913566"/>
              <a:gd name="connsiteX980" fmla="*/ 4397720 w 5979492"/>
              <a:gd name="connsiteY980" fmla="*/ 3822464 h 5913566"/>
              <a:gd name="connsiteX981" fmla="*/ 4396585 w 5979492"/>
              <a:gd name="connsiteY981" fmla="*/ 3825202 h 5913566"/>
              <a:gd name="connsiteX982" fmla="*/ 4395735 w 5979492"/>
              <a:gd name="connsiteY982" fmla="*/ 3827666 h 5913566"/>
              <a:gd name="connsiteX983" fmla="*/ 4394601 w 5979492"/>
              <a:gd name="connsiteY983" fmla="*/ 3830404 h 5913566"/>
              <a:gd name="connsiteX984" fmla="*/ 4394033 w 5979492"/>
              <a:gd name="connsiteY984" fmla="*/ 3832868 h 5913566"/>
              <a:gd name="connsiteX985" fmla="*/ 4393467 w 5979492"/>
              <a:gd name="connsiteY985" fmla="*/ 3835332 h 5913566"/>
              <a:gd name="connsiteX986" fmla="*/ 4393467 w 5979492"/>
              <a:gd name="connsiteY986" fmla="*/ 3838343 h 5913566"/>
              <a:gd name="connsiteX987" fmla="*/ 4393467 w 5979492"/>
              <a:gd name="connsiteY987" fmla="*/ 3841081 h 5913566"/>
              <a:gd name="connsiteX988" fmla="*/ 4394033 w 5979492"/>
              <a:gd name="connsiteY988" fmla="*/ 3844093 h 5913566"/>
              <a:gd name="connsiteX989" fmla="*/ 4394601 w 5979492"/>
              <a:gd name="connsiteY989" fmla="*/ 3847104 h 5913566"/>
              <a:gd name="connsiteX990" fmla="*/ 4396019 w 5979492"/>
              <a:gd name="connsiteY990" fmla="*/ 3850116 h 5913566"/>
              <a:gd name="connsiteX991" fmla="*/ 4397436 w 5979492"/>
              <a:gd name="connsiteY991" fmla="*/ 3853401 h 5913566"/>
              <a:gd name="connsiteX992" fmla="*/ 4399137 w 5979492"/>
              <a:gd name="connsiteY992" fmla="*/ 3856687 h 5913566"/>
              <a:gd name="connsiteX993" fmla="*/ 4401689 w 5979492"/>
              <a:gd name="connsiteY993" fmla="*/ 3859972 h 5913566"/>
              <a:gd name="connsiteX994" fmla="*/ 4404241 w 5979492"/>
              <a:gd name="connsiteY994" fmla="*/ 3863530 h 5913566"/>
              <a:gd name="connsiteX995" fmla="*/ 4407075 w 5979492"/>
              <a:gd name="connsiteY995" fmla="*/ 3867638 h 5913566"/>
              <a:gd name="connsiteX996" fmla="*/ 4409061 w 5979492"/>
              <a:gd name="connsiteY996" fmla="*/ 3870923 h 5913566"/>
              <a:gd name="connsiteX997" fmla="*/ 4410478 w 5979492"/>
              <a:gd name="connsiteY997" fmla="*/ 3874208 h 5913566"/>
              <a:gd name="connsiteX998" fmla="*/ 4410762 w 5979492"/>
              <a:gd name="connsiteY998" fmla="*/ 3876946 h 5913566"/>
              <a:gd name="connsiteX999" fmla="*/ 4410478 w 5979492"/>
              <a:gd name="connsiteY999" fmla="*/ 3879409 h 5913566"/>
              <a:gd name="connsiteX1000" fmla="*/ 4409911 w 5979492"/>
              <a:gd name="connsiteY1000" fmla="*/ 3881874 h 5913566"/>
              <a:gd name="connsiteX1001" fmla="*/ 4408493 w 5979492"/>
              <a:gd name="connsiteY1001" fmla="*/ 3883790 h 5913566"/>
              <a:gd name="connsiteX1002" fmla="*/ 4406225 w 5979492"/>
              <a:gd name="connsiteY1002" fmla="*/ 3885159 h 5913566"/>
              <a:gd name="connsiteX1003" fmla="*/ 4403957 w 5979492"/>
              <a:gd name="connsiteY1003" fmla="*/ 3886528 h 5913566"/>
              <a:gd name="connsiteX1004" fmla="*/ 4400838 w 5979492"/>
              <a:gd name="connsiteY1004" fmla="*/ 3887349 h 5913566"/>
              <a:gd name="connsiteX1005" fmla="*/ 4397720 w 5979492"/>
              <a:gd name="connsiteY1005" fmla="*/ 3887897 h 5913566"/>
              <a:gd name="connsiteX1006" fmla="*/ 4394033 w 5979492"/>
              <a:gd name="connsiteY1006" fmla="*/ 3888170 h 5913566"/>
              <a:gd name="connsiteX1007" fmla="*/ 4390631 w 5979492"/>
              <a:gd name="connsiteY1007" fmla="*/ 3887897 h 5913566"/>
              <a:gd name="connsiteX1008" fmla="*/ 4386379 w 5979492"/>
              <a:gd name="connsiteY1008" fmla="*/ 3887349 h 5913566"/>
              <a:gd name="connsiteX1009" fmla="*/ 4382409 w 5979492"/>
              <a:gd name="connsiteY1009" fmla="*/ 3885980 h 5913566"/>
              <a:gd name="connsiteX1010" fmla="*/ 4378157 w 5979492"/>
              <a:gd name="connsiteY1010" fmla="*/ 3884612 h 5913566"/>
              <a:gd name="connsiteX1011" fmla="*/ 4372486 w 5979492"/>
              <a:gd name="connsiteY1011" fmla="*/ 3882969 h 5913566"/>
              <a:gd name="connsiteX1012" fmla="*/ 4367667 w 5979492"/>
              <a:gd name="connsiteY1012" fmla="*/ 3881874 h 5913566"/>
              <a:gd name="connsiteX1013" fmla="*/ 4363413 w 5979492"/>
              <a:gd name="connsiteY1013" fmla="*/ 3881326 h 5913566"/>
              <a:gd name="connsiteX1014" fmla="*/ 4359444 w 5979492"/>
              <a:gd name="connsiteY1014" fmla="*/ 3881326 h 5913566"/>
              <a:gd name="connsiteX1015" fmla="*/ 4356041 w 5979492"/>
              <a:gd name="connsiteY1015" fmla="*/ 3881874 h 5913566"/>
              <a:gd name="connsiteX1016" fmla="*/ 4352639 w 5979492"/>
              <a:gd name="connsiteY1016" fmla="*/ 3882969 h 5913566"/>
              <a:gd name="connsiteX1017" fmla="*/ 4350088 w 5979492"/>
              <a:gd name="connsiteY1017" fmla="*/ 3884337 h 5913566"/>
              <a:gd name="connsiteX1018" fmla="*/ 4347536 w 5979492"/>
              <a:gd name="connsiteY1018" fmla="*/ 3885980 h 5913566"/>
              <a:gd name="connsiteX1019" fmla="*/ 4345551 w 5979492"/>
              <a:gd name="connsiteY1019" fmla="*/ 3888445 h 5913566"/>
              <a:gd name="connsiteX1020" fmla="*/ 4343851 w 5979492"/>
              <a:gd name="connsiteY1020" fmla="*/ 3890908 h 5913566"/>
              <a:gd name="connsiteX1021" fmla="*/ 4342149 w 5979492"/>
              <a:gd name="connsiteY1021" fmla="*/ 3893920 h 5913566"/>
              <a:gd name="connsiteX1022" fmla="*/ 4340731 w 5979492"/>
              <a:gd name="connsiteY1022" fmla="*/ 3896931 h 5913566"/>
              <a:gd name="connsiteX1023" fmla="*/ 4339597 w 5979492"/>
              <a:gd name="connsiteY1023" fmla="*/ 3900491 h 5913566"/>
              <a:gd name="connsiteX1024" fmla="*/ 4338463 w 5979492"/>
              <a:gd name="connsiteY1024" fmla="*/ 3904049 h 5913566"/>
              <a:gd name="connsiteX1025" fmla="*/ 4337046 w 5979492"/>
              <a:gd name="connsiteY1025" fmla="*/ 3911442 h 5913566"/>
              <a:gd name="connsiteX1026" fmla="*/ 4337613 w 5979492"/>
              <a:gd name="connsiteY1026" fmla="*/ 3915275 h 5913566"/>
              <a:gd name="connsiteX1027" fmla="*/ 4338463 w 5979492"/>
              <a:gd name="connsiteY1027" fmla="*/ 3918833 h 5913566"/>
              <a:gd name="connsiteX1028" fmla="*/ 4339597 w 5979492"/>
              <a:gd name="connsiteY1028" fmla="*/ 3922119 h 5913566"/>
              <a:gd name="connsiteX1029" fmla="*/ 4340731 w 5979492"/>
              <a:gd name="connsiteY1029" fmla="*/ 3925404 h 5913566"/>
              <a:gd name="connsiteX1030" fmla="*/ 4342717 w 5979492"/>
              <a:gd name="connsiteY1030" fmla="*/ 3928142 h 5913566"/>
              <a:gd name="connsiteX1031" fmla="*/ 4344417 w 5979492"/>
              <a:gd name="connsiteY1031" fmla="*/ 3931154 h 5913566"/>
              <a:gd name="connsiteX1032" fmla="*/ 4346401 w 5979492"/>
              <a:gd name="connsiteY1032" fmla="*/ 3933891 h 5913566"/>
              <a:gd name="connsiteX1033" fmla="*/ 4348670 w 5979492"/>
              <a:gd name="connsiteY1033" fmla="*/ 3936355 h 5913566"/>
              <a:gd name="connsiteX1034" fmla="*/ 4353490 w 5979492"/>
              <a:gd name="connsiteY1034" fmla="*/ 3941283 h 5913566"/>
              <a:gd name="connsiteX1035" fmla="*/ 4359161 w 5979492"/>
              <a:gd name="connsiteY1035" fmla="*/ 3945938 h 5913566"/>
              <a:gd name="connsiteX1036" fmla="*/ 4364831 w 5979492"/>
              <a:gd name="connsiteY1036" fmla="*/ 3950591 h 5913566"/>
              <a:gd name="connsiteX1037" fmla="*/ 4370785 w 5979492"/>
              <a:gd name="connsiteY1037" fmla="*/ 3954698 h 5913566"/>
              <a:gd name="connsiteX1038" fmla="*/ 4375321 w 5979492"/>
              <a:gd name="connsiteY1038" fmla="*/ 3956889 h 5913566"/>
              <a:gd name="connsiteX1039" fmla="*/ 4379575 w 5979492"/>
              <a:gd name="connsiteY1039" fmla="*/ 3959352 h 5913566"/>
              <a:gd name="connsiteX1040" fmla="*/ 4387513 w 5979492"/>
              <a:gd name="connsiteY1040" fmla="*/ 3964280 h 5913566"/>
              <a:gd name="connsiteX1041" fmla="*/ 4395451 w 5979492"/>
              <a:gd name="connsiteY1041" fmla="*/ 3969756 h 5913566"/>
              <a:gd name="connsiteX1042" fmla="*/ 4402256 w 5979492"/>
              <a:gd name="connsiteY1042" fmla="*/ 3975505 h 5913566"/>
              <a:gd name="connsiteX1043" fmla="*/ 4409061 w 5979492"/>
              <a:gd name="connsiteY1043" fmla="*/ 3981802 h 5913566"/>
              <a:gd name="connsiteX1044" fmla="*/ 4415298 w 5979492"/>
              <a:gd name="connsiteY1044" fmla="*/ 3988099 h 5913566"/>
              <a:gd name="connsiteX1045" fmla="*/ 4421251 w 5979492"/>
              <a:gd name="connsiteY1045" fmla="*/ 3994943 h 5913566"/>
              <a:gd name="connsiteX1046" fmla="*/ 4426639 w 5979492"/>
              <a:gd name="connsiteY1046" fmla="*/ 4001788 h 5913566"/>
              <a:gd name="connsiteX1047" fmla="*/ 4432309 w 5979492"/>
              <a:gd name="connsiteY1047" fmla="*/ 4008632 h 5913566"/>
              <a:gd name="connsiteX1048" fmla="*/ 4437696 w 5979492"/>
              <a:gd name="connsiteY1048" fmla="*/ 4015750 h 5913566"/>
              <a:gd name="connsiteX1049" fmla="*/ 4447903 w 5979492"/>
              <a:gd name="connsiteY1049" fmla="*/ 4030261 h 5913566"/>
              <a:gd name="connsiteX1050" fmla="*/ 4458393 w 5979492"/>
              <a:gd name="connsiteY1050" fmla="*/ 4045318 h 5913566"/>
              <a:gd name="connsiteX1051" fmla="*/ 4463497 w 5979492"/>
              <a:gd name="connsiteY1051" fmla="*/ 4052436 h 5913566"/>
              <a:gd name="connsiteX1052" fmla="*/ 4469167 w 5979492"/>
              <a:gd name="connsiteY1052" fmla="*/ 4059281 h 5913566"/>
              <a:gd name="connsiteX1053" fmla="*/ 4479375 w 5979492"/>
              <a:gd name="connsiteY1053" fmla="*/ 4070780 h 5913566"/>
              <a:gd name="connsiteX1054" fmla="*/ 4489581 w 5979492"/>
              <a:gd name="connsiteY1054" fmla="*/ 4082278 h 5913566"/>
              <a:gd name="connsiteX1055" fmla="*/ 4499504 w 5979492"/>
              <a:gd name="connsiteY1055" fmla="*/ 4094050 h 5913566"/>
              <a:gd name="connsiteX1056" fmla="*/ 4508861 w 5979492"/>
              <a:gd name="connsiteY1056" fmla="*/ 4105823 h 5913566"/>
              <a:gd name="connsiteX1057" fmla="*/ 4518217 w 5979492"/>
              <a:gd name="connsiteY1057" fmla="*/ 4117869 h 5913566"/>
              <a:gd name="connsiteX1058" fmla="*/ 4527573 w 5979492"/>
              <a:gd name="connsiteY1058" fmla="*/ 4129915 h 5913566"/>
              <a:gd name="connsiteX1059" fmla="*/ 4545719 w 5979492"/>
              <a:gd name="connsiteY1059" fmla="*/ 4154555 h 5913566"/>
              <a:gd name="connsiteX1060" fmla="*/ 4563013 w 5979492"/>
              <a:gd name="connsiteY1060" fmla="*/ 4179195 h 5913566"/>
              <a:gd name="connsiteX1061" fmla="*/ 4580309 w 5979492"/>
              <a:gd name="connsiteY1061" fmla="*/ 4204382 h 5913566"/>
              <a:gd name="connsiteX1062" fmla="*/ 4597035 w 5979492"/>
              <a:gd name="connsiteY1062" fmla="*/ 4229570 h 5913566"/>
              <a:gd name="connsiteX1063" fmla="*/ 4614047 w 5979492"/>
              <a:gd name="connsiteY1063" fmla="*/ 4254757 h 5913566"/>
              <a:gd name="connsiteX1064" fmla="*/ 4633893 w 5979492"/>
              <a:gd name="connsiteY1064" fmla="*/ 4282682 h 5913566"/>
              <a:gd name="connsiteX1065" fmla="*/ 4654024 w 5979492"/>
              <a:gd name="connsiteY1065" fmla="*/ 4310333 h 5913566"/>
              <a:gd name="connsiteX1066" fmla="*/ 4661112 w 5979492"/>
              <a:gd name="connsiteY1066" fmla="*/ 4317178 h 5913566"/>
              <a:gd name="connsiteX1067" fmla="*/ 4667633 w 5979492"/>
              <a:gd name="connsiteY1067" fmla="*/ 4324570 h 5913566"/>
              <a:gd name="connsiteX1068" fmla="*/ 4673303 w 5979492"/>
              <a:gd name="connsiteY1068" fmla="*/ 4331688 h 5913566"/>
              <a:gd name="connsiteX1069" fmla="*/ 4678407 w 5979492"/>
              <a:gd name="connsiteY1069" fmla="*/ 4338806 h 5913566"/>
              <a:gd name="connsiteX1070" fmla="*/ 4682659 w 5979492"/>
              <a:gd name="connsiteY1070" fmla="*/ 4346199 h 5913566"/>
              <a:gd name="connsiteX1071" fmla="*/ 4686062 w 5979492"/>
              <a:gd name="connsiteY1071" fmla="*/ 4353317 h 5913566"/>
              <a:gd name="connsiteX1072" fmla="*/ 4689181 w 5979492"/>
              <a:gd name="connsiteY1072" fmla="*/ 4360708 h 5913566"/>
              <a:gd name="connsiteX1073" fmla="*/ 4691449 w 5979492"/>
              <a:gd name="connsiteY1073" fmla="*/ 4368101 h 5913566"/>
              <a:gd name="connsiteX1074" fmla="*/ 4693433 w 5979492"/>
              <a:gd name="connsiteY1074" fmla="*/ 4376040 h 5913566"/>
              <a:gd name="connsiteX1075" fmla="*/ 4694567 w 5979492"/>
              <a:gd name="connsiteY1075" fmla="*/ 4383432 h 5913566"/>
              <a:gd name="connsiteX1076" fmla="*/ 4695701 w 5979492"/>
              <a:gd name="connsiteY1076" fmla="*/ 4391098 h 5913566"/>
              <a:gd name="connsiteX1077" fmla="*/ 4696269 w 5979492"/>
              <a:gd name="connsiteY1077" fmla="*/ 4398489 h 5913566"/>
              <a:gd name="connsiteX1078" fmla="*/ 4696269 w 5979492"/>
              <a:gd name="connsiteY1078" fmla="*/ 4406155 h 5913566"/>
              <a:gd name="connsiteX1079" fmla="*/ 4695985 w 5979492"/>
              <a:gd name="connsiteY1079" fmla="*/ 4414095 h 5913566"/>
              <a:gd name="connsiteX1080" fmla="*/ 4695701 w 5979492"/>
              <a:gd name="connsiteY1080" fmla="*/ 4421761 h 5913566"/>
              <a:gd name="connsiteX1081" fmla="*/ 4694567 w 5979492"/>
              <a:gd name="connsiteY1081" fmla="*/ 4429427 h 5913566"/>
              <a:gd name="connsiteX1082" fmla="*/ 4693717 w 5979492"/>
              <a:gd name="connsiteY1082" fmla="*/ 4437092 h 5913566"/>
              <a:gd name="connsiteX1083" fmla="*/ 4692583 w 5979492"/>
              <a:gd name="connsiteY1083" fmla="*/ 4445306 h 5913566"/>
              <a:gd name="connsiteX1084" fmla="*/ 4690031 w 5979492"/>
              <a:gd name="connsiteY1084" fmla="*/ 4460637 h 5913566"/>
              <a:gd name="connsiteX1085" fmla="*/ 4686913 w 5979492"/>
              <a:gd name="connsiteY1085" fmla="*/ 4476242 h 5913566"/>
              <a:gd name="connsiteX1086" fmla="*/ 4684361 w 5979492"/>
              <a:gd name="connsiteY1086" fmla="*/ 4492121 h 5913566"/>
              <a:gd name="connsiteX1087" fmla="*/ 4682093 w 5979492"/>
              <a:gd name="connsiteY1087" fmla="*/ 4507452 h 5913566"/>
              <a:gd name="connsiteX1088" fmla="*/ 4681243 w 5979492"/>
              <a:gd name="connsiteY1088" fmla="*/ 4515392 h 5913566"/>
              <a:gd name="connsiteX1089" fmla="*/ 4680675 w 5979492"/>
              <a:gd name="connsiteY1089" fmla="*/ 4523058 h 5913566"/>
              <a:gd name="connsiteX1090" fmla="*/ 4680391 w 5979492"/>
              <a:gd name="connsiteY1090" fmla="*/ 4530724 h 5913566"/>
              <a:gd name="connsiteX1091" fmla="*/ 4680109 w 5979492"/>
              <a:gd name="connsiteY1091" fmla="*/ 4538389 h 5913566"/>
              <a:gd name="connsiteX1092" fmla="*/ 4680675 w 5979492"/>
              <a:gd name="connsiteY1092" fmla="*/ 4546055 h 5913566"/>
              <a:gd name="connsiteX1093" fmla="*/ 4681243 w 5979492"/>
              <a:gd name="connsiteY1093" fmla="*/ 4553721 h 5913566"/>
              <a:gd name="connsiteX1094" fmla="*/ 4682093 w 5979492"/>
              <a:gd name="connsiteY1094" fmla="*/ 4557554 h 5913566"/>
              <a:gd name="connsiteX1095" fmla="*/ 4682943 w 5979492"/>
              <a:gd name="connsiteY1095" fmla="*/ 4561660 h 5913566"/>
              <a:gd name="connsiteX1096" fmla="*/ 4682943 w 5979492"/>
              <a:gd name="connsiteY1096" fmla="*/ 4564945 h 5913566"/>
              <a:gd name="connsiteX1097" fmla="*/ 4682659 w 5979492"/>
              <a:gd name="connsiteY1097" fmla="*/ 4568778 h 5913566"/>
              <a:gd name="connsiteX1098" fmla="*/ 4681525 w 5979492"/>
              <a:gd name="connsiteY1098" fmla="*/ 4572338 h 5913566"/>
              <a:gd name="connsiteX1099" fmla="*/ 4680675 w 5979492"/>
              <a:gd name="connsiteY1099" fmla="*/ 4575623 h 5913566"/>
              <a:gd name="connsiteX1100" fmla="*/ 4679257 w 5979492"/>
              <a:gd name="connsiteY1100" fmla="*/ 4578908 h 5913566"/>
              <a:gd name="connsiteX1101" fmla="*/ 4677840 w 5979492"/>
              <a:gd name="connsiteY1101" fmla="*/ 4582194 h 5913566"/>
              <a:gd name="connsiteX1102" fmla="*/ 4675572 w 5979492"/>
              <a:gd name="connsiteY1102" fmla="*/ 4585479 h 5913566"/>
              <a:gd name="connsiteX1103" fmla="*/ 4673871 w 5979492"/>
              <a:gd name="connsiteY1103" fmla="*/ 4588217 h 5913566"/>
              <a:gd name="connsiteX1104" fmla="*/ 4669051 w 5979492"/>
              <a:gd name="connsiteY1104" fmla="*/ 4594513 h 5913566"/>
              <a:gd name="connsiteX1105" fmla="*/ 4664231 w 5979492"/>
              <a:gd name="connsiteY1105" fmla="*/ 4600263 h 5913566"/>
              <a:gd name="connsiteX1106" fmla="*/ 4659127 w 5979492"/>
              <a:gd name="connsiteY1106" fmla="*/ 4606286 h 5913566"/>
              <a:gd name="connsiteX1107" fmla="*/ 4654024 w 5979492"/>
              <a:gd name="connsiteY1107" fmla="*/ 4612035 h 5913566"/>
              <a:gd name="connsiteX1108" fmla="*/ 4649771 w 5979492"/>
              <a:gd name="connsiteY1108" fmla="*/ 4618058 h 5913566"/>
              <a:gd name="connsiteX1109" fmla="*/ 4647503 w 5979492"/>
              <a:gd name="connsiteY1109" fmla="*/ 4621070 h 5913566"/>
              <a:gd name="connsiteX1110" fmla="*/ 4645801 w 5979492"/>
              <a:gd name="connsiteY1110" fmla="*/ 4624355 h 5913566"/>
              <a:gd name="connsiteX1111" fmla="*/ 4644101 w 5979492"/>
              <a:gd name="connsiteY1111" fmla="*/ 4627366 h 5913566"/>
              <a:gd name="connsiteX1112" fmla="*/ 4642399 w 5979492"/>
              <a:gd name="connsiteY1112" fmla="*/ 4630926 h 5913566"/>
              <a:gd name="connsiteX1113" fmla="*/ 4641549 w 5979492"/>
              <a:gd name="connsiteY1113" fmla="*/ 4634211 h 5913566"/>
              <a:gd name="connsiteX1114" fmla="*/ 4640698 w 5979492"/>
              <a:gd name="connsiteY1114" fmla="*/ 4637770 h 5913566"/>
              <a:gd name="connsiteX1115" fmla="*/ 4640415 w 5979492"/>
              <a:gd name="connsiteY1115" fmla="*/ 4641055 h 5913566"/>
              <a:gd name="connsiteX1116" fmla="*/ 4640415 w 5979492"/>
              <a:gd name="connsiteY1116" fmla="*/ 4644888 h 5913566"/>
              <a:gd name="connsiteX1117" fmla="*/ 4640698 w 5979492"/>
              <a:gd name="connsiteY1117" fmla="*/ 4648721 h 5913566"/>
              <a:gd name="connsiteX1118" fmla="*/ 4641549 w 5979492"/>
              <a:gd name="connsiteY1118" fmla="*/ 4652554 h 5913566"/>
              <a:gd name="connsiteX1119" fmla="*/ 4642683 w 5979492"/>
              <a:gd name="connsiteY1119" fmla="*/ 4656661 h 5913566"/>
              <a:gd name="connsiteX1120" fmla="*/ 4644951 w 5979492"/>
              <a:gd name="connsiteY1120" fmla="*/ 4661041 h 5913566"/>
              <a:gd name="connsiteX1121" fmla="*/ 4637013 w 5979492"/>
              <a:gd name="connsiteY1121" fmla="*/ 4657208 h 5913566"/>
              <a:gd name="connsiteX1122" fmla="*/ 4629641 w 5979492"/>
              <a:gd name="connsiteY1122" fmla="*/ 4655018 h 5913566"/>
              <a:gd name="connsiteX1123" fmla="*/ 4626522 w 5979492"/>
              <a:gd name="connsiteY1123" fmla="*/ 4653649 h 5913566"/>
              <a:gd name="connsiteX1124" fmla="*/ 4623120 w 5979492"/>
              <a:gd name="connsiteY1124" fmla="*/ 4653101 h 5913566"/>
              <a:gd name="connsiteX1125" fmla="*/ 4620285 w 5979492"/>
              <a:gd name="connsiteY1125" fmla="*/ 4652554 h 5913566"/>
              <a:gd name="connsiteX1126" fmla="*/ 4617449 w 5979492"/>
              <a:gd name="connsiteY1126" fmla="*/ 4652280 h 5913566"/>
              <a:gd name="connsiteX1127" fmla="*/ 4614614 w 5979492"/>
              <a:gd name="connsiteY1127" fmla="*/ 4652280 h 5913566"/>
              <a:gd name="connsiteX1128" fmla="*/ 4612063 w 5979492"/>
              <a:gd name="connsiteY1128" fmla="*/ 4652280 h 5913566"/>
              <a:gd name="connsiteX1129" fmla="*/ 4609227 w 5979492"/>
              <a:gd name="connsiteY1129" fmla="*/ 4652554 h 5913566"/>
              <a:gd name="connsiteX1130" fmla="*/ 4606959 w 5979492"/>
              <a:gd name="connsiteY1130" fmla="*/ 4653101 h 5913566"/>
              <a:gd name="connsiteX1131" fmla="*/ 4604975 w 5979492"/>
              <a:gd name="connsiteY1131" fmla="*/ 4653649 h 5913566"/>
              <a:gd name="connsiteX1132" fmla="*/ 4602423 w 5979492"/>
              <a:gd name="connsiteY1132" fmla="*/ 4654744 h 5913566"/>
              <a:gd name="connsiteX1133" fmla="*/ 4600438 w 5979492"/>
              <a:gd name="connsiteY1133" fmla="*/ 4655839 h 5913566"/>
              <a:gd name="connsiteX1134" fmla="*/ 4598737 w 5979492"/>
              <a:gd name="connsiteY1134" fmla="*/ 4656934 h 5913566"/>
              <a:gd name="connsiteX1135" fmla="*/ 4595051 w 5979492"/>
              <a:gd name="connsiteY1135" fmla="*/ 4659399 h 5913566"/>
              <a:gd name="connsiteX1136" fmla="*/ 4591933 w 5979492"/>
              <a:gd name="connsiteY1136" fmla="*/ 4662684 h 5913566"/>
              <a:gd name="connsiteX1137" fmla="*/ 4588530 w 5979492"/>
              <a:gd name="connsiteY1137" fmla="*/ 4665969 h 5913566"/>
              <a:gd name="connsiteX1138" fmla="*/ 4585979 w 5979492"/>
              <a:gd name="connsiteY1138" fmla="*/ 4670075 h 5913566"/>
              <a:gd name="connsiteX1139" fmla="*/ 4583427 w 5979492"/>
              <a:gd name="connsiteY1139" fmla="*/ 4674456 h 5913566"/>
              <a:gd name="connsiteX1140" fmla="*/ 4581159 w 5979492"/>
              <a:gd name="connsiteY1140" fmla="*/ 4678836 h 5913566"/>
              <a:gd name="connsiteX1141" fmla="*/ 4576622 w 5979492"/>
              <a:gd name="connsiteY1141" fmla="*/ 4688419 h 5913566"/>
              <a:gd name="connsiteX1142" fmla="*/ 4572369 w 5979492"/>
              <a:gd name="connsiteY1142" fmla="*/ 4698001 h 5913566"/>
              <a:gd name="connsiteX1143" fmla="*/ 4567833 w 5979492"/>
              <a:gd name="connsiteY1143" fmla="*/ 4707583 h 5913566"/>
              <a:gd name="connsiteX1144" fmla="*/ 4565565 w 5979492"/>
              <a:gd name="connsiteY1144" fmla="*/ 4712237 h 5913566"/>
              <a:gd name="connsiteX1145" fmla="*/ 4562730 w 5979492"/>
              <a:gd name="connsiteY1145" fmla="*/ 4716344 h 5913566"/>
              <a:gd name="connsiteX1146" fmla="*/ 4560178 w 5979492"/>
              <a:gd name="connsiteY1146" fmla="*/ 4720450 h 5913566"/>
              <a:gd name="connsiteX1147" fmla="*/ 4557059 w 5979492"/>
              <a:gd name="connsiteY1147" fmla="*/ 4724283 h 5913566"/>
              <a:gd name="connsiteX1148" fmla="*/ 4553657 w 5979492"/>
              <a:gd name="connsiteY1148" fmla="*/ 4727295 h 5913566"/>
              <a:gd name="connsiteX1149" fmla="*/ 4549971 w 5979492"/>
              <a:gd name="connsiteY1149" fmla="*/ 4729759 h 5913566"/>
              <a:gd name="connsiteX1150" fmla="*/ 4547987 w 5979492"/>
              <a:gd name="connsiteY1150" fmla="*/ 4731401 h 5913566"/>
              <a:gd name="connsiteX1151" fmla="*/ 4546001 w 5979492"/>
              <a:gd name="connsiteY1151" fmla="*/ 4732223 h 5913566"/>
              <a:gd name="connsiteX1152" fmla="*/ 4543451 w 5979492"/>
              <a:gd name="connsiteY1152" fmla="*/ 4733044 h 5913566"/>
              <a:gd name="connsiteX1153" fmla="*/ 4541465 w 5979492"/>
              <a:gd name="connsiteY1153" fmla="*/ 4733866 h 5913566"/>
              <a:gd name="connsiteX1154" fmla="*/ 4538914 w 5979492"/>
              <a:gd name="connsiteY1154" fmla="*/ 4734139 h 5913566"/>
              <a:gd name="connsiteX1155" fmla="*/ 4536362 w 5979492"/>
              <a:gd name="connsiteY1155" fmla="*/ 4734687 h 5913566"/>
              <a:gd name="connsiteX1156" fmla="*/ 4533811 w 5979492"/>
              <a:gd name="connsiteY1156" fmla="*/ 4734687 h 5913566"/>
              <a:gd name="connsiteX1157" fmla="*/ 4530691 w 5979492"/>
              <a:gd name="connsiteY1157" fmla="*/ 4734687 h 5913566"/>
              <a:gd name="connsiteX1158" fmla="*/ 4527856 w 5979492"/>
              <a:gd name="connsiteY1158" fmla="*/ 4734687 h 5913566"/>
              <a:gd name="connsiteX1159" fmla="*/ 4524738 w 5979492"/>
              <a:gd name="connsiteY1159" fmla="*/ 4734139 h 5913566"/>
              <a:gd name="connsiteX1160" fmla="*/ 4521619 w 5979492"/>
              <a:gd name="connsiteY1160" fmla="*/ 4733592 h 5913566"/>
              <a:gd name="connsiteX1161" fmla="*/ 4517933 w 5979492"/>
              <a:gd name="connsiteY1161" fmla="*/ 4732771 h 5913566"/>
              <a:gd name="connsiteX1162" fmla="*/ 4512830 w 5979492"/>
              <a:gd name="connsiteY1162" fmla="*/ 4731401 h 5913566"/>
              <a:gd name="connsiteX1163" fmla="*/ 4507159 w 5979492"/>
              <a:gd name="connsiteY1163" fmla="*/ 4730580 h 5913566"/>
              <a:gd name="connsiteX1164" fmla="*/ 4501489 w 5979492"/>
              <a:gd name="connsiteY1164" fmla="*/ 4729485 h 5913566"/>
              <a:gd name="connsiteX1165" fmla="*/ 4495819 w 5979492"/>
              <a:gd name="connsiteY1165" fmla="*/ 4728938 h 5913566"/>
              <a:gd name="connsiteX1166" fmla="*/ 4490148 w 5979492"/>
              <a:gd name="connsiteY1166" fmla="*/ 4728664 h 5913566"/>
              <a:gd name="connsiteX1167" fmla="*/ 4484477 w 5979492"/>
              <a:gd name="connsiteY1167" fmla="*/ 4728664 h 5913566"/>
              <a:gd name="connsiteX1168" fmla="*/ 4473420 w 5979492"/>
              <a:gd name="connsiteY1168" fmla="*/ 4728938 h 5913566"/>
              <a:gd name="connsiteX1169" fmla="*/ 4461796 w 5979492"/>
              <a:gd name="connsiteY1169" fmla="*/ 4729485 h 5913566"/>
              <a:gd name="connsiteX1170" fmla="*/ 4450171 w 5979492"/>
              <a:gd name="connsiteY1170" fmla="*/ 4730854 h 5913566"/>
              <a:gd name="connsiteX1171" fmla="*/ 4427206 w 5979492"/>
              <a:gd name="connsiteY1171" fmla="*/ 4733318 h 5913566"/>
              <a:gd name="connsiteX1172" fmla="*/ 4415865 w 5979492"/>
              <a:gd name="connsiteY1172" fmla="*/ 4734413 h 5913566"/>
              <a:gd name="connsiteX1173" fmla="*/ 4404241 w 5979492"/>
              <a:gd name="connsiteY1173" fmla="*/ 4734961 h 5913566"/>
              <a:gd name="connsiteX1174" fmla="*/ 4398570 w 5979492"/>
              <a:gd name="connsiteY1174" fmla="*/ 4734961 h 5913566"/>
              <a:gd name="connsiteX1175" fmla="*/ 4392617 w 5979492"/>
              <a:gd name="connsiteY1175" fmla="*/ 4734961 h 5913566"/>
              <a:gd name="connsiteX1176" fmla="*/ 4386946 w 5979492"/>
              <a:gd name="connsiteY1176" fmla="*/ 4734413 h 5913566"/>
              <a:gd name="connsiteX1177" fmla="*/ 4381275 w 5979492"/>
              <a:gd name="connsiteY1177" fmla="*/ 4734139 h 5913566"/>
              <a:gd name="connsiteX1178" fmla="*/ 4375888 w 5979492"/>
              <a:gd name="connsiteY1178" fmla="*/ 4733318 h 5913566"/>
              <a:gd name="connsiteX1179" fmla="*/ 4370217 w 5979492"/>
              <a:gd name="connsiteY1179" fmla="*/ 4732223 h 5913566"/>
              <a:gd name="connsiteX1180" fmla="*/ 4364547 w 5979492"/>
              <a:gd name="connsiteY1180" fmla="*/ 4731128 h 5913566"/>
              <a:gd name="connsiteX1181" fmla="*/ 4358877 w 5979492"/>
              <a:gd name="connsiteY1181" fmla="*/ 4729211 h 5913566"/>
              <a:gd name="connsiteX1182" fmla="*/ 4353207 w 5979492"/>
              <a:gd name="connsiteY1182" fmla="*/ 4727295 h 5913566"/>
              <a:gd name="connsiteX1183" fmla="*/ 4347820 w 5979492"/>
              <a:gd name="connsiteY1183" fmla="*/ 4725105 h 5913566"/>
              <a:gd name="connsiteX1184" fmla="*/ 4342149 w 5979492"/>
              <a:gd name="connsiteY1184" fmla="*/ 4722093 h 5913566"/>
              <a:gd name="connsiteX1185" fmla="*/ 4337046 w 5979492"/>
              <a:gd name="connsiteY1185" fmla="*/ 4719082 h 5913566"/>
              <a:gd name="connsiteX1186" fmla="*/ 4331375 w 5979492"/>
              <a:gd name="connsiteY1186" fmla="*/ 4720177 h 5913566"/>
              <a:gd name="connsiteX1187" fmla="*/ 4325705 w 5979492"/>
              <a:gd name="connsiteY1187" fmla="*/ 4720724 h 5913566"/>
              <a:gd name="connsiteX1188" fmla="*/ 4320317 w 5979492"/>
              <a:gd name="connsiteY1188" fmla="*/ 4721272 h 5913566"/>
              <a:gd name="connsiteX1189" fmla="*/ 4314931 w 5979492"/>
              <a:gd name="connsiteY1189" fmla="*/ 4721545 h 5913566"/>
              <a:gd name="connsiteX1190" fmla="*/ 4310111 w 5979492"/>
              <a:gd name="connsiteY1190" fmla="*/ 4721545 h 5913566"/>
              <a:gd name="connsiteX1191" fmla="*/ 4305007 w 5979492"/>
              <a:gd name="connsiteY1191" fmla="*/ 4721545 h 5913566"/>
              <a:gd name="connsiteX1192" fmla="*/ 4299904 w 5979492"/>
              <a:gd name="connsiteY1192" fmla="*/ 4720998 h 5913566"/>
              <a:gd name="connsiteX1193" fmla="*/ 4295085 w 5979492"/>
              <a:gd name="connsiteY1193" fmla="*/ 4720450 h 5913566"/>
              <a:gd name="connsiteX1194" fmla="*/ 4290831 w 5979492"/>
              <a:gd name="connsiteY1194" fmla="*/ 4719629 h 5913566"/>
              <a:gd name="connsiteX1195" fmla="*/ 4286012 w 5979492"/>
              <a:gd name="connsiteY1195" fmla="*/ 4718808 h 5913566"/>
              <a:gd name="connsiteX1196" fmla="*/ 4281475 w 5979492"/>
              <a:gd name="connsiteY1196" fmla="*/ 4717165 h 5913566"/>
              <a:gd name="connsiteX1197" fmla="*/ 4277506 w 5979492"/>
              <a:gd name="connsiteY1197" fmla="*/ 4716070 h 5913566"/>
              <a:gd name="connsiteX1198" fmla="*/ 4272970 w 5979492"/>
              <a:gd name="connsiteY1198" fmla="*/ 4714427 h 5913566"/>
              <a:gd name="connsiteX1199" fmla="*/ 4268717 w 5979492"/>
              <a:gd name="connsiteY1199" fmla="*/ 4712785 h 5913566"/>
              <a:gd name="connsiteX1200" fmla="*/ 4265031 w 5979492"/>
              <a:gd name="connsiteY1200" fmla="*/ 4710594 h 5913566"/>
              <a:gd name="connsiteX1201" fmla="*/ 4260778 w 5979492"/>
              <a:gd name="connsiteY1201" fmla="*/ 4708678 h 5913566"/>
              <a:gd name="connsiteX1202" fmla="*/ 4256809 w 5979492"/>
              <a:gd name="connsiteY1202" fmla="*/ 4706488 h 5913566"/>
              <a:gd name="connsiteX1203" fmla="*/ 4253407 w 5979492"/>
              <a:gd name="connsiteY1203" fmla="*/ 4704024 h 5913566"/>
              <a:gd name="connsiteX1204" fmla="*/ 4246035 w 5979492"/>
              <a:gd name="connsiteY1204" fmla="*/ 4699096 h 5913566"/>
              <a:gd name="connsiteX1205" fmla="*/ 4238947 w 5979492"/>
              <a:gd name="connsiteY1205" fmla="*/ 4693347 h 5913566"/>
              <a:gd name="connsiteX1206" fmla="*/ 4232143 w 5979492"/>
              <a:gd name="connsiteY1206" fmla="*/ 4687050 h 5913566"/>
              <a:gd name="connsiteX1207" fmla="*/ 4225621 w 5979492"/>
              <a:gd name="connsiteY1207" fmla="*/ 4680479 h 5913566"/>
              <a:gd name="connsiteX1208" fmla="*/ 4219383 w 5979492"/>
              <a:gd name="connsiteY1208" fmla="*/ 4673361 h 5913566"/>
              <a:gd name="connsiteX1209" fmla="*/ 4213146 w 5979492"/>
              <a:gd name="connsiteY1209" fmla="*/ 4665969 h 5913566"/>
              <a:gd name="connsiteX1210" fmla="*/ 4207193 w 5979492"/>
              <a:gd name="connsiteY1210" fmla="*/ 4658303 h 5913566"/>
              <a:gd name="connsiteX1211" fmla="*/ 4182526 w 5979492"/>
              <a:gd name="connsiteY1211" fmla="*/ 4635580 h 5913566"/>
              <a:gd name="connsiteX1212" fmla="*/ 4158143 w 5979492"/>
              <a:gd name="connsiteY1212" fmla="*/ 4612582 h 5913566"/>
              <a:gd name="connsiteX1213" fmla="*/ 4103990 w 5979492"/>
              <a:gd name="connsiteY1213" fmla="*/ 4556459 h 5913566"/>
              <a:gd name="connsiteX1214" fmla="*/ 4072803 w 5979492"/>
              <a:gd name="connsiteY1214" fmla="*/ 4527986 h 5913566"/>
              <a:gd name="connsiteX1215" fmla="*/ 4026305 w 5979492"/>
              <a:gd name="connsiteY1215" fmla="*/ 4478980 h 5913566"/>
              <a:gd name="connsiteX1216" fmla="*/ 4026021 w 5979492"/>
              <a:gd name="connsiteY1216" fmla="*/ 4479801 h 5913566"/>
              <a:gd name="connsiteX1217" fmla="*/ 3876321 w 5979492"/>
              <a:gd name="connsiteY1217" fmla="*/ 4331962 h 5913566"/>
              <a:gd name="connsiteX1218" fmla="*/ 3728039 w 5979492"/>
              <a:gd name="connsiteY1218" fmla="*/ 4196443 h 5913566"/>
              <a:gd name="connsiteX1219" fmla="*/ 3716699 w 5979492"/>
              <a:gd name="connsiteY1219" fmla="*/ 4194252 h 5913566"/>
              <a:gd name="connsiteX1220" fmla="*/ 3712162 w 5979492"/>
              <a:gd name="connsiteY1220" fmla="*/ 4192884 h 5913566"/>
              <a:gd name="connsiteX1221" fmla="*/ 3708193 w 5979492"/>
              <a:gd name="connsiteY1221" fmla="*/ 4191241 h 5913566"/>
              <a:gd name="connsiteX1222" fmla="*/ 3704507 w 5979492"/>
              <a:gd name="connsiteY1222" fmla="*/ 4189324 h 5913566"/>
              <a:gd name="connsiteX1223" fmla="*/ 3700537 w 5979492"/>
              <a:gd name="connsiteY1223" fmla="*/ 4187408 h 5913566"/>
              <a:gd name="connsiteX1224" fmla="*/ 3697135 w 5979492"/>
              <a:gd name="connsiteY1224" fmla="*/ 4185218 h 5913566"/>
              <a:gd name="connsiteX1225" fmla="*/ 3693733 w 5979492"/>
              <a:gd name="connsiteY1225" fmla="*/ 4182754 h 5913566"/>
              <a:gd name="connsiteX1226" fmla="*/ 3690614 w 5979492"/>
              <a:gd name="connsiteY1226" fmla="*/ 4180290 h 5913566"/>
              <a:gd name="connsiteX1227" fmla="*/ 3687212 w 5979492"/>
              <a:gd name="connsiteY1227" fmla="*/ 4177278 h 5913566"/>
              <a:gd name="connsiteX1228" fmla="*/ 3681258 w 5979492"/>
              <a:gd name="connsiteY1228" fmla="*/ 4172077 h 5913566"/>
              <a:gd name="connsiteX1229" fmla="*/ 3676154 w 5979492"/>
              <a:gd name="connsiteY1229" fmla="*/ 4166054 h 5913566"/>
              <a:gd name="connsiteX1230" fmla="*/ 3670484 w 5979492"/>
              <a:gd name="connsiteY1230" fmla="*/ 4159756 h 5913566"/>
              <a:gd name="connsiteX1231" fmla="*/ 3665381 w 5979492"/>
              <a:gd name="connsiteY1231" fmla="*/ 4153460 h 5913566"/>
              <a:gd name="connsiteX1232" fmla="*/ 3667365 w 5979492"/>
              <a:gd name="connsiteY1232" fmla="*/ 4147984 h 5913566"/>
              <a:gd name="connsiteX1233" fmla="*/ 3663679 w 5979492"/>
              <a:gd name="connsiteY1233" fmla="*/ 4147710 h 5913566"/>
              <a:gd name="connsiteX1234" fmla="*/ 3660277 w 5979492"/>
              <a:gd name="connsiteY1234" fmla="*/ 4147437 h 5913566"/>
              <a:gd name="connsiteX1235" fmla="*/ 3657442 w 5979492"/>
              <a:gd name="connsiteY1235" fmla="*/ 4146615 h 5913566"/>
              <a:gd name="connsiteX1236" fmla="*/ 3654607 w 5979492"/>
              <a:gd name="connsiteY1236" fmla="*/ 4145247 h 5913566"/>
              <a:gd name="connsiteX1237" fmla="*/ 3652338 w 5979492"/>
              <a:gd name="connsiteY1237" fmla="*/ 4143604 h 5913566"/>
              <a:gd name="connsiteX1238" fmla="*/ 3650070 w 5979492"/>
              <a:gd name="connsiteY1238" fmla="*/ 4141961 h 5913566"/>
              <a:gd name="connsiteX1239" fmla="*/ 3648086 w 5979492"/>
              <a:gd name="connsiteY1239" fmla="*/ 4140319 h 5913566"/>
              <a:gd name="connsiteX1240" fmla="*/ 3646385 w 5979492"/>
              <a:gd name="connsiteY1240" fmla="*/ 4137854 h 5913566"/>
              <a:gd name="connsiteX1241" fmla="*/ 3642983 w 5979492"/>
              <a:gd name="connsiteY1241" fmla="*/ 4133474 h 5913566"/>
              <a:gd name="connsiteX1242" fmla="*/ 3640147 w 5979492"/>
              <a:gd name="connsiteY1242" fmla="*/ 4128820 h 5913566"/>
              <a:gd name="connsiteX1243" fmla="*/ 3637312 w 5979492"/>
              <a:gd name="connsiteY1243" fmla="*/ 4124165 h 5913566"/>
              <a:gd name="connsiteX1244" fmla="*/ 3635327 w 5979492"/>
              <a:gd name="connsiteY1244" fmla="*/ 4122249 h 5913566"/>
              <a:gd name="connsiteX1245" fmla="*/ 3633626 w 5979492"/>
              <a:gd name="connsiteY1245" fmla="*/ 4120059 h 5913566"/>
              <a:gd name="connsiteX1246" fmla="*/ 3625687 w 5979492"/>
              <a:gd name="connsiteY1246" fmla="*/ 4115952 h 5913566"/>
              <a:gd name="connsiteX1247" fmla="*/ 3618033 w 5979492"/>
              <a:gd name="connsiteY1247" fmla="*/ 4111572 h 5913566"/>
              <a:gd name="connsiteX1248" fmla="*/ 3610944 w 5979492"/>
              <a:gd name="connsiteY1248" fmla="*/ 4106644 h 5913566"/>
              <a:gd name="connsiteX1249" fmla="*/ 3607542 w 5979492"/>
              <a:gd name="connsiteY1249" fmla="*/ 4104180 h 5913566"/>
              <a:gd name="connsiteX1250" fmla="*/ 3604423 w 5979492"/>
              <a:gd name="connsiteY1250" fmla="*/ 4101442 h 5913566"/>
              <a:gd name="connsiteX1251" fmla="*/ 3601304 w 5979492"/>
              <a:gd name="connsiteY1251" fmla="*/ 4098705 h 5913566"/>
              <a:gd name="connsiteX1252" fmla="*/ 3598469 w 5979492"/>
              <a:gd name="connsiteY1252" fmla="*/ 4095419 h 5913566"/>
              <a:gd name="connsiteX1253" fmla="*/ 3595634 w 5979492"/>
              <a:gd name="connsiteY1253" fmla="*/ 4092407 h 5913566"/>
              <a:gd name="connsiteX1254" fmla="*/ 3593366 w 5979492"/>
              <a:gd name="connsiteY1254" fmla="*/ 4088849 h 5913566"/>
              <a:gd name="connsiteX1255" fmla="*/ 3591381 w 5979492"/>
              <a:gd name="connsiteY1255" fmla="*/ 4085563 h 5913566"/>
              <a:gd name="connsiteX1256" fmla="*/ 3589396 w 5979492"/>
              <a:gd name="connsiteY1256" fmla="*/ 4081456 h 5913566"/>
              <a:gd name="connsiteX1257" fmla="*/ 3587979 w 5979492"/>
              <a:gd name="connsiteY1257" fmla="*/ 4077623 h 5913566"/>
              <a:gd name="connsiteX1258" fmla="*/ 3586561 w 5979492"/>
              <a:gd name="connsiteY1258" fmla="*/ 4073243 h 5913566"/>
              <a:gd name="connsiteX1259" fmla="*/ 3564446 w 5979492"/>
              <a:gd name="connsiteY1259" fmla="*/ 4094872 h 5913566"/>
              <a:gd name="connsiteX1260" fmla="*/ 3581742 w 5979492"/>
              <a:gd name="connsiteY1260" fmla="*/ 4136759 h 5913566"/>
              <a:gd name="connsiteX1261" fmla="*/ 3585711 w 5979492"/>
              <a:gd name="connsiteY1261" fmla="*/ 4134296 h 5913566"/>
              <a:gd name="connsiteX1262" fmla="*/ 3592515 w 5979492"/>
              <a:gd name="connsiteY1262" fmla="*/ 4135664 h 5913566"/>
              <a:gd name="connsiteX1263" fmla="*/ 3599036 w 5979492"/>
              <a:gd name="connsiteY1263" fmla="*/ 4137307 h 5913566"/>
              <a:gd name="connsiteX1264" fmla="*/ 3605273 w 5979492"/>
              <a:gd name="connsiteY1264" fmla="*/ 4139224 h 5913566"/>
              <a:gd name="connsiteX1265" fmla="*/ 3610944 w 5979492"/>
              <a:gd name="connsiteY1265" fmla="*/ 4141687 h 5913566"/>
              <a:gd name="connsiteX1266" fmla="*/ 3616331 w 5979492"/>
              <a:gd name="connsiteY1266" fmla="*/ 4143877 h 5913566"/>
              <a:gd name="connsiteX1267" fmla="*/ 3621435 w 5979492"/>
              <a:gd name="connsiteY1267" fmla="*/ 4146889 h 5913566"/>
              <a:gd name="connsiteX1268" fmla="*/ 3626254 w 5979492"/>
              <a:gd name="connsiteY1268" fmla="*/ 4150175 h 5913566"/>
              <a:gd name="connsiteX1269" fmla="*/ 3630791 w 5979492"/>
              <a:gd name="connsiteY1269" fmla="*/ 4153733 h 5913566"/>
              <a:gd name="connsiteX1270" fmla="*/ 3634477 w 5979492"/>
              <a:gd name="connsiteY1270" fmla="*/ 4157566 h 5913566"/>
              <a:gd name="connsiteX1271" fmla="*/ 3638162 w 5979492"/>
              <a:gd name="connsiteY1271" fmla="*/ 4161947 h 5913566"/>
              <a:gd name="connsiteX1272" fmla="*/ 3641281 w 5979492"/>
              <a:gd name="connsiteY1272" fmla="*/ 4166601 h 5913566"/>
              <a:gd name="connsiteX1273" fmla="*/ 3643833 w 5979492"/>
              <a:gd name="connsiteY1273" fmla="*/ 4171255 h 5913566"/>
              <a:gd name="connsiteX1274" fmla="*/ 3646101 w 5979492"/>
              <a:gd name="connsiteY1274" fmla="*/ 4176730 h 5913566"/>
              <a:gd name="connsiteX1275" fmla="*/ 3647519 w 5979492"/>
              <a:gd name="connsiteY1275" fmla="*/ 4182754 h 5913566"/>
              <a:gd name="connsiteX1276" fmla="*/ 3648653 w 5979492"/>
              <a:gd name="connsiteY1276" fmla="*/ 4189051 h 5913566"/>
              <a:gd name="connsiteX1277" fmla="*/ 3649503 w 5979492"/>
              <a:gd name="connsiteY1277" fmla="*/ 4195622 h 5913566"/>
              <a:gd name="connsiteX1278" fmla="*/ 3667649 w 5979492"/>
              <a:gd name="connsiteY1278" fmla="*/ 4224368 h 5913566"/>
              <a:gd name="connsiteX1279" fmla="*/ 3672752 w 5979492"/>
              <a:gd name="connsiteY1279" fmla="*/ 4227380 h 5913566"/>
              <a:gd name="connsiteX1280" fmla="*/ 3677288 w 5979492"/>
              <a:gd name="connsiteY1280" fmla="*/ 4230938 h 5913566"/>
              <a:gd name="connsiteX1281" fmla="*/ 3686361 w 5979492"/>
              <a:gd name="connsiteY1281" fmla="*/ 4238057 h 5913566"/>
              <a:gd name="connsiteX1282" fmla="*/ 3694584 w 5979492"/>
              <a:gd name="connsiteY1282" fmla="*/ 4245449 h 5913566"/>
              <a:gd name="connsiteX1283" fmla="*/ 3702805 w 5979492"/>
              <a:gd name="connsiteY1283" fmla="*/ 4253388 h 5913566"/>
              <a:gd name="connsiteX1284" fmla="*/ 3710177 w 5979492"/>
              <a:gd name="connsiteY1284" fmla="*/ 4261601 h 5913566"/>
              <a:gd name="connsiteX1285" fmla="*/ 3717265 w 5979492"/>
              <a:gd name="connsiteY1285" fmla="*/ 4270089 h 5913566"/>
              <a:gd name="connsiteX1286" fmla="*/ 3724070 w 5979492"/>
              <a:gd name="connsiteY1286" fmla="*/ 4278575 h 5913566"/>
              <a:gd name="connsiteX1287" fmla="*/ 3730875 w 5979492"/>
              <a:gd name="connsiteY1287" fmla="*/ 4287336 h 5913566"/>
              <a:gd name="connsiteX1288" fmla="*/ 3737112 w 5979492"/>
              <a:gd name="connsiteY1288" fmla="*/ 4296097 h 5913566"/>
              <a:gd name="connsiteX1289" fmla="*/ 3743349 w 5979492"/>
              <a:gd name="connsiteY1289" fmla="*/ 4305405 h 5913566"/>
              <a:gd name="connsiteX1290" fmla="*/ 3755825 w 5979492"/>
              <a:gd name="connsiteY1290" fmla="*/ 4323201 h 5913566"/>
              <a:gd name="connsiteX1291" fmla="*/ 3768299 w 5979492"/>
              <a:gd name="connsiteY1291" fmla="*/ 4341271 h 5913566"/>
              <a:gd name="connsiteX1292" fmla="*/ 3774820 w 5979492"/>
              <a:gd name="connsiteY1292" fmla="*/ 4350579 h 5913566"/>
              <a:gd name="connsiteX1293" fmla="*/ 3781341 w 5979492"/>
              <a:gd name="connsiteY1293" fmla="*/ 4359066 h 5913566"/>
              <a:gd name="connsiteX1294" fmla="*/ 3836912 w 5979492"/>
              <a:gd name="connsiteY1294" fmla="*/ 4430247 h 5913566"/>
              <a:gd name="connsiteX1295" fmla="*/ 3864413 w 5979492"/>
              <a:gd name="connsiteY1295" fmla="*/ 4466386 h 5913566"/>
              <a:gd name="connsiteX1296" fmla="*/ 3878022 w 5979492"/>
              <a:gd name="connsiteY1296" fmla="*/ 4484455 h 5913566"/>
              <a:gd name="connsiteX1297" fmla="*/ 3891065 w 5979492"/>
              <a:gd name="connsiteY1297" fmla="*/ 4502799 h 5913566"/>
              <a:gd name="connsiteX1298" fmla="*/ 3904107 w 5979492"/>
              <a:gd name="connsiteY1298" fmla="*/ 4521141 h 5913566"/>
              <a:gd name="connsiteX1299" fmla="*/ 3916865 w 5979492"/>
              <a:gd name="connsiteY1299" fmla="*/ 4539210 h 5913566"/>
              <a:gd name="connsiteX1300" fmla="*/ 3929341 w 5979492"/>
              <a:gd name="connsiteY1300" fmla="*/ 4558101 h 5913566"/>
              <a:gd name="connsiteX1301" fmla="*/ 3941531 w 5979492"/>
              <a:gd name="connsiteY1301" fmla="*/ 4576991 h 5913566"/>
              <a:gd name="connsiteX1302" fmla="*/ 3953156 w 5979492"/>
              <a:gd name="connsiteY1302" fmla="*/ 4596156 h 5913566"/>
              <a:gd name="connsiteX1303" fmla="*/ 3964497 w 5979492"/>
              <a:gd name="connsiteY1303" fmla="*/ 4615594 h 5913566"/>
              <a:gd name="connsiteX1304" fmla="*/ 3974987 w 5979492"/>
              <a:gd name="connsiteY1304" fmla="*/ 4635306 h 5913566"/>
              <a:gd name="connsiteX1305" fmla="*/ 3985194 w 5979492"/>
              <a:gd name="connsiteY1305" fmla="*/ 4655291 h 5913566"/>
              <a:gd name="connsiteX1306" fmla="*/ 3989163 w 5979492"/>
              <a:gd name="connsiteY1306" fmla="*/ 4663779 h 5913566"/>
              <a:gd name="connsiteX1307" fmla="*/ 3991148 w 5979492"/>
              <a:gd name="connsiteY1307" fmla="*/ 4668159 h 5913566"/>
              <a:gd name="connsiteX1308" fmla="*/ 3992565 w 5979492"/>
              <a:gd name="connsiteY1308" fmla="*/ 4671992 h 5913566"/>
              <a:gd name="connsiteX1309" fmla="*/ 3993699 w 5979492"/>
              <a:gd name="connsiteY1309" fmla="*/ 4676373 h 5913566"/>
              <a:gd name="connsiteX1310" fmla="*/ 3993699 w 5979492"/>
              <a:gd name="connsiteY1310" fmla="*/ 4678563 h 5913566"/>
              <a:gd name="connsiteX1311" fmla="*/ 3993983 w 5979492"/>
              <a:gd name="connsiteY1311" fmla="*/ 4680753 h 5913566"/>
              <a:gd name="connsiteX1312" fmla="*/ 3993699 w 5979492"/>
              <a:gd name="connsiteY1312" fmla="*/ 4682943 h 5913566"/>
              <a:gd name="connsiteX1313" fmla="*/ 3993417 w 5979492"/>
              <a:gd name="connsiteY1313" fmla="*/ 4685134 h 5913566"/>
              <a:gd name="connsiteX1314" fmla="*/ 3992849 w 5979492"/>
              <a:gd name="connsiteY1314" fmla="*/ 4687597 h 5913566"/>
              <a:gd name="connsiteX1315" fmla="*/ 3991999 w 5979492"/>
              <a:gd name="connsiteY1315" fmla="*/ 4690062 h 5913566"/>
              <a:gd name="connsiteX1316" fmla="*/ 3994834 w 5979492"/>
              <a:gd name="connsiteY1316" fmla="*/ 4699370 h 5913566"/>
              <a:gd name="connsiteX1317" fmla="*/ 3997669 w 5979492"/>
              <a:gd name="connsiteY1317" fmla="*/ 4708404 h 5913566"/>
              <a:gd name="connsiteX1318" fmla="*/ 3999370 w 5979492"/>
              <a:gd name="connsiteY1318" fmla="*/ 4717712 h 5913566"/>
              <a:gd name="connsiteX1319" fmla="*/ 4000788 w 5979492"/>
              <a:gd name="connsiteY1319" fmla="*/ 4727021 h 5913566"/>
              <a:gd name="connsiteX1320" fmla="*/ 4001638 w 5979492"/>
              <a:gd name="connsiteY1320" fmla="*/ 4736056 h 5913566"/>
              <a:gd name="connsiteX1321" fmla="*/ 4002205 w 5979492"/>
              <a:gd name="connsiteY1321" fmla="*/ 4745364 h 5913566"/>
              <a:gd name="connsiteX1322" fmla="*/ 4002489 w 5979492"/>
              <a:gd name="connsiteY1322" fmla="*/ 4754398 h 5913566"/>
              <a:gd name="connsiteX1323" fmla="*/ 4002205 w 5979492"/>
              <a:gd name="connsiteY1323" fmla="*/ 4763981 h 5913566"/>
              <a:gd name="connsiteX1324" fmla="*/ 4001922 w 5979492"/>
              <a:gd name="connsiteY1324" fmla="*/ 4773015 h 5913566"/>
              <a:gd name="connsiteX1325" fmla="*/ 4001355 w 5979492"/>
              <a:gd name="connsiteY1325" fmla="*/ 4782598 h 5913566"/>
              <a:gd name="connsiteX1326" fmla="*/ 4000504 w 5979492"/>
              <a:gd name="connsiteY1326" fmla="*/ 4791632 h 5913566"/>
              <a:gd name="connsiteX1327" fmla="*/ 3999370 w 5979492"/>
              <a:gd name="connsiteY1327" fmla="*/ 4800940 h 5913566"/>
              <a:gd name="connsiteX1328" fmla="*/ 3996819 w 5979492"/>
              <a:gd name="connsiteY1328" fmla="*/ 4819557 h 5913566"/>
              <a:gd name="connsiteX1329" fmla="*/ 3993983 w 5979492"/>
              <a:gd name="connsiteY1329" fmla="*/ 4837901 h 5913566"/>
              <a:gd name="connsiteX1330" fmla="*/ 3991715 w 5979492"/>
              <a:gd name="connsiteY1330" fmla="*/ 4897310 h 5913566"/>
              <a:gd name="connsiteX1331" fmla="*/ 3990297 w 5979492"/>
              <a:gd name="connsiteY1331" fmla="*/ 4908535 h 5913566"/>
              <a:gd name="connsiteX1332" fmla="*/ 3988313 w 5979492"/>
              <a:gd name="connsiteY1332" fmla="*/ 4919212 h 5913566"/>
              <a:gd name="connsiteX1333" fmla="*/ 3985761 w 5979492"/>
              <a:gd name="connsiteY1333" fmla="*/ 4929890 h 5913566"/>
              <a:gd name="connsiteX1334" fmla="*/ 3984344 w 5979492"/>
              <a:gd name="connsiteY1334" fmla="*/ 4935091 h 5913566"/>
              <a:gd name="connsiteX1335" fmla="*/ 3982359 w 5979492"/>
              <a:gd name="connsiteY1335" fmla="*/ 4940293 h 5913566"/>
              <a:gd name="connsiteX1336" fmla="*/ 3980657 w 5979492"/>
              <a:gd name="connsiteY1336" fmla="*/ 4944947 h 5913566"/>
              <a:gd name="connsiteX1337" fmla="*/ 3978673 w 5979492"/>
              <a:gd name="connsiteY1337" fmla="*/ 4949875 h 5913566"/>
              <a:gd name="connsiteX1338" fmla="*/ 3976688 w 5979492"/>
              <a:gd name="connsiteY1338" fmla="*/ 4954803 h 5913566"/>
              <a:gd name="connsiteX1339" fmla="*/ 3974137 w 5979492"/>
              <a:gd name="connsiteY1339" fmla="*/ 4959457 h 5913566"/>
              <a:gd name="connsiteX1340" fmla="*/ 3971585 w 5979492"/>
              <a:gd name="connsiteY1340" fmla="*/ 4963838 h 5913566"/>
              <a:gd name="connsiteX1341" fmla="*/ 3968749 w 5979492"/>
              <a:gd name="connsiteY1341" fmla="*/ 4968218 h 5913566"/>
              <a:gd name="connsiteX1342" fmla="*/ 3966198 w 5979492"/>
              <a:gd name="connsiteY1342" fmla="*/ 4972872 h 5913566"/>
              <a:gd name="connsiteX1343" fmla="*/ 3963079 w 5979492"/>
              <a:gd name="connsiteY1343" fmla="*/ 4976705 h 5913566"/>
              <a:gd name="connsiteX1344" fmla="*/ 3959961 w 5979492"/>
              <a:gd name="connsiteY1344" fmla="*/ 4981085 h 5913566"/>
              <a:gd name="connsiteX1345" fmla="*/ 3956559 w 5979492"/>
              <a:gd name="connsiteY1345" fmla="*/ 4985192 h 5913566"/>
              <a:gd name="connsiteX1346" fmla="*/ 3953439 w 5979492"/>
              <a:gd name="connsiteY1346" fmla="*/ 4989025 h 5913566"/>
              <a:gd name="connsiteX1347" fmla="*/ 3949470 w 5979492"/>
              <a:gd name="connsiteY1347" fmla="*/ 4993131 h 5913566"/>
              <a:gd name="connsiteX1348" fmla="*/ 3946068 w 5979492"/>
              <a:gd name="connsiteY1348" fmla="*/ 4996964 h 5913566"/>
              <a:gd name="connsiteX1349" fmla="*/ 3942099 w 5979492"/>
              <a:gd name="connsiteY1349" fmla="*/ 5000524 h 5913566"/>
              <a:gd name="connsiteX1350" fmla="*/ 3938129 w 5979492"/>
              <a:gd name="connsiteY1350" fmla="*/ 5004082 h 5913566"/>
              <a:gd name="connsiteX1351" fmla="*/ 3933593 w 5979492"/>
              <a:gd name="connsiteY1351" fmla="*/ 5007368 h 5913566"/>
              <a:gd name="connsiteX1352" fmla="*/ 3924804 w 5979492"/>
              <a:gd name="connsiteY1352" fmla="*/ 5014213 h 5913566"/>
              <a:gd name="connsiteX1353" fmla="*/ 3915164 w 5979492"/>
              <a:gd name="connsiteY1353" fmla="*/ 5020509 h 5913566"/>
              <a:gd name="connsiteX1354" fmla="*/ 3904957 w 5979492"/>
              <a:gd name="connsiteY1354" fmla="*/ 5026532 h 5913566"/>
              <a:gd name="connsiteX1355" fmla="*/ 3894183 w 5979492"/>
              <a:gd name="connsiteY1355" fmla="*/ 5032008 h 5913566"/>
              <a:gd name="connsiteX1356" fmla="*/ 3894751 w 5979492"/>
              <a:gd name="connsiteY1356" fmla="*/ 5038852 h 5913566"/>
              <a:gd name="connsiteX1357" fmla="*/ 3895034 w 5979492"/>
              <a:gd name="connsiteY1357" fmla="*/ 5045696 h 5913566"/>
              <a:gd name="connsiteX1358" fmla="*/ 3895318 w 5979492"/>
              <a:gd name="connsiteY1358" fmla="*/ 5049529 h 5913566"/>
              <a:gd name="connsiteX1359" fmla="*/ 3895034 w 5979492"/>
              <a:gd name="connsiteY1359" fmla="*/ 5052815 h 5913566"/>
              <a:gd name="connsiteX1360" fmla="*/ 3894751 w 5979492"/>
              <a:gd name="connsiteY1360" fmla="*/ 5056374 h 5913566"/>
              <a:gd name="connsiteX1361" fmla="*/ 3894467 w 5979492"/>
              <a:gd name="connsiteY1361" fmla="*/ 5059385 h 5913566"/>
              <a:gd name="connsiteX1362" fmla="*/ 3893617 w 5979492"/>
              <a:gd name="connsiteY1362" fmla="*/ 5062671 h 5913566"/>
              <a:gd name="connsiteX1363" fmla="*/ 3892483 w 5979492"/>
              <a:gd name="connsiteY1363" fmla="*/ 5065408 h 5913566"/>
              <a:gd name="connsiteX1364" fmla="*/ 3890781 w 5979492"/>
              <a:gd name="connsiteY1364" fmla="*/ 5068146 h 5913566"/>
              <a:gd name="connsiteX1365" fmla="*/ 3888796 w 5979492"/>
              <a:gd name="connsiteY1365" fmla="*/ 5070336 h 5913566"/>
              <a:gd name="connsiteX1366" fmla="*/ 3886528 w 5979492"/>
              <a:gd name="connsiteY1366" fmla="*/ 5071979 h 5913566"/>
              <a:gd name="connsiteX1367" fmla="*/ 3883693 w 5979492"/>
              <a:gd name="connsiteY1367" fmla="*/ 5073622 h 5913566"/>
              <a:gd name="connsiteX1368" fmla="*/ 3880575 w 5979492"/>
              <a:gd name="connsiteY1368" fmla="*/ 5074443 h 5913566"/>
              <a:gd name="connsiteX1369" fmla="*/ 3876605 w 5979492"/>
              <a:gd name="connsiteY1369" fmla="*/ 5074717 h 5913566"/>
              <a:gd name="connsiteX1370" fmla="*/ 3866965 w 5979492"/>
              <a:gd name="connsiteY1370" fmla="*/ 5075264 h 5913566"/>
              <a:gd name="connsiteX1371" fmla="*/ 3857042 w 5979492"/>
              <a:gd name="connsiteY1371" fmla="*/ 5075812 h 5913566"/>
              <a:gd name="connsiteX1372" fmla="*/ 3837479 w 5979492"/>
              <a:gd name="connsiteY1372" fmla="*/ 5077454 h 5913566"/>
              <a:gd name="connsiteX1373" fmla="*/ 3818199 w 5979492"/>
              <a:gd name="connsiteY1373" fmla="*/ 5079919 h 5913566"/>
              <a:gd name="connsiteX1374" fmla="*/ 3798636 w 5979492"/>
              <a:gd name="connsiteY1374" fmla="*/ 5082382 h 5913566"/>
              <a:gd name="connsiteX1375" fmla="*/ 3759510 w 5979492"/>
              <a:gd name="connsiteY1375" fmla="*/ 5087858 h 5913566"/>
              <a:gd name="connsiteX1376" fmla="*/ 3740230 w 5979492"/>
              <a:gd name="connsiteY1376" fmla="*/ 5090048 h 5913566"/>
              <a:gd name="connsiteX1377" fmla="*/ 3720668 w 5979492"/>
              <a:gd name="connsiteY1377" fmla="*/ 5092238 h 5913566"/>
              <a:gd name="connsiteX1378" fmla="*/ 3711028 w 5979492"/>
              <a:gd name="connsiteY1378" fmla="*/ 5092786 h 5913566"/>
              <a:gd name="connsiteX1379" fmla="*/ 3701104 w 5979492"/>
              <a:gd name="connsiteY1379" fmla="*/ 5093333 h 5913566"/>
              <a:gd name="connsiteX1380" fmla="*/ 3691465 w 5979492"/>
              <a:gd name="connsiteY1380" fmla="*/ 5093608 h 5913566"/>
              <a:gd name="connsiteX1381" fmla="*/ 3681825 w 5979492"/>
              <a:gd name="connsiteY1381" fmla="*/ 5093608 h 5913566"/>
              <a:gd name="connsiteX1382" fmla="*/ 3672185 w 5979492"/>
              <a:gd name="connsiteY1382" fmla="*/ 5093333 h 5913566"/>
              <a:gd name="connsiteX1383" fmla="*/ 3662262 w 5979492"/>
              <a:gd name="connsiteY1383" fmla="*/ 5092786 h 5913566"/>
              <a:gd name="connsiteX1384" fmla="*/ 3652905 w 5979492"/>
              <a:gd name="connsiteY1384" fmla="*/ 5091417 h 5913566"/>
              <a:gd name="connsiteX1385" fmla="*/ 3642983 w 5979492"/>
              <a:gd name="connsiteY1385" fmla="*/ 5090322 h 5913566"/>
              <a:gd name="connsiteX1386" fmla="*/ 3633626 w 5979492"/>
              <a:gd name="connsiteY1386" fmla="*/ 5088680 h 5913566"/>
              <a:gd name="connsiteX1387" fmla="*/ 3623986 w 5979492"/>
              <a:gd name="connsiteY1387" fmla="*/ 5086763 h 5913566"/>
              <a:gd name="connsiteX1388" fmla="*/ 3614346 w 5979492"/>
              <a:gd name="connsiteY1388" fmla="*/ 5084025 h 5913566"/>
              <a:gd name="connsiteX1389" fmla="*/ 3604991 w 5979492"/>
              <a:gd name="connsiteY1389" fmla="*/ 5081287 h 5913566"/>
              <a:gd name="connsiteX1390" fmla="*/ 3595067 w 5979492"/>
              <a:gd name="connsiteY1390" fmla="*/ 5077729 h 5913566"/>
              <a:gd name="connsiteX1391" fmla="*/ 3585711 w 5979492"/>
              <a:gd name="connsiteY1391" fmla="*/ 5073896 h 5913566"/>
              <a:gd name="connsiteX1392" fmla="*/ 3576071 w 5979492"/>
              <a:gd name="connsiteY1392" fmla="*/ 5069515 h 5913566"/>
              <a:gd name="connsiteX1393" fmla="*/ 3566715 w 5979492"/>
              <a:gd name="connsiteY1393" fmla="*/ 5064313 h 5913566"/>
              <a:gd name="connsiteX1394" fmla="*/ 3563596 w 5979492"/>
              <a:gd name="connsiteY1394" fmla="*/ 5066778 h 5913566"/>
              <a:gd name="connsiteX1395" fmla="*/ 3561044 w 5979492"/>
              <a:gd name="connsiteY1395" fmla="*/ 5068968 h 5913566"/>
              <a:gd name="connsiteX1396" fmla="*/ 3559343 w 5979492"/>
              <a:gd name="connsiteY1396" fmla="*/ 5071158 h 5913566"/>
              <a:gd name="connsiteX1397" fmla="*/ 3557359 w 5979492"/>
              <a:gd name="connsiteY1397" fmla="*/ 5073896 h 5913566"/>
              <a:gd name="connsiteX1398" fmla="*/ 3556225 w 5979492"/>
              <a:gd name="connsiteY1398" fmla="*/ 5076359 h 5913566"/>
              <a:gd name="connsiteX1399" fmla="*/ 3555657 w 5979492"/>
              <a:gd name="connsiteY1399" fmla="*/ 5079371 h 5913566"/>
              <a:gd name="connsiteX1400" fmla="*/ 3555091 w 5979492"/>
              <a:gd name="connsiteY1400" fmla="*/ 5082109 h 5913566"/>
              <a:gd name="connsiteX1401" fmla="*/ 3554523 w 5979492"/>
              <a:gd name="connsiteY1401" fmla="*/ 5084847 h 5913566"/>
              <a:gd name="connsiteX1402" fmla="*/ 3554239 w 5979492"/>
              <a:gd name="connsiteY1402" fmla="*/ 5090870 h 5913566"/>
              <a:gd name="connsiteX1403" fmla="*/ 3553673 w 5979492"/>
              <a:gd name="connsiteY1403" fmla="*/ 5096893 h 5913566"/>
              <a:gd name="connsiteX1404" fmla="*/ 3553105 w 5979492"/>
              <a:gd name="connsiteY1404" fmla="*/ 5099904 h 5913566"/>
              <a:gd name="connsiteX1405" fmla="*/ 3552539 w 5979492"/>
              <a:gd name="connsiteY1405" fmla="*/ 5102642 h 5913566"/>
              <a:gd name="connsiteX1406" fmla="*/ 3551404 w 5979492"/>
              <a:gd name="connsiteY1406" fmla="*/ 5105654 h 5913566"/>
              <a:gd name="connsiteX1407" fmla="*/ 3550270 w 5979492"/>
              <a:gd name="connsiteY1407" fmla="*/ 5108117 h 5913566"/>
              <a:gd name="connsiteX1408" fmla="*/ 3554807 w 5979492"/>
              <a:gd name="connsiteY1408" fmla="*/ 5113867 h 5913566"/>
              <a:gd name="connsiteX1409" fmla="*/ 3559060 w 5979492"/>
              <a:gd name="connsiteY1409" fmla="*/ 5119890 h 5913566"/>
              <a:gd name="connsiteX1410" fmla="*/ 3562462 w 5979492"/>
              <a:gd name="connsiteY1410" fmla="*/ 5126187 h 5913566"/>
              <a:gd name="connsiteX1411" fmla="*/ 3565865 w 5979492"/>
              <a:gd name="connsiteY1411" fmla="*/ 5132210 h 5913566"/>
              <a:gd name="connsiteX1412" fmla="*/ 3568416 w 5979492"/>
              <a:gd name="connsiteY1412" fmla="*/ 5138507 h 5913566"/>
              <a:gd name="connsiteX1413" fmla="*/ 3570968 w 5979492"/>
              <a:gd name="connsiteY1413" fmla="*/ 5145078 h 5913566"/>
              <a:gd name="connsiteX1414" fmla="*/ 3573236 w 5979492"/>
              <a:gd name="connsiteY1414" fmla="*/ 5151374 h 5913566"/>
              <a:gd name="connsiteX1415" fmla="*/ 3574937 w 5979492"/>
              <a:gd name="connsiteY1415" fmla="*/ 5157945 h 5913566"/>
              <a:gd name="connsiteX1416" fmla="*/ 3576638 w 5979492"/>
              <a:gd name="connsiteY1416" fmla="*/ 5164515 h 5913566"/>
              <a:gd name="connsiteX1417" fmla="*/ 3578339 w 5979492"/>
              <a:gd name="connsiteY1417" fmla="*/ 5171360 h 5913566"/>
              <a:gd name="connsiteX1418" fmla="*/ 3580607 w 5979492"/>
              <a:gd name="connsiteY1418" fmla="*/ 5184775 h 5913566"/>
              <a:gd name="connsiteX1419" fmla="*/ 3582592 w 5979492"/>
              <a:gd name="connsiteY1419" fmla="*/ 5198190 h 5913566"/>
              <a:gd name="connsiteX1420" fmla="*/ 3584860 w 5979492"/>
              <a:gd name="connsiteY1420" fmla="*/ 5211879 h 5913566"/>
              <a:gd name="connsiteX1421" fmla="*/ 3582025 w 5979492"/>
              <a:gd name="connsiteY1421" fmla="*/ 5375597 h 5913566"/>
              <a:gd name="connsiteX1422" fmla="*/ 3580891 w 5979492"/>
              <a:gd name="connsiteY1422" fmla="*/ 5386274 h 5913566"/>
              <a:gd name="connsiteX1423" fmla="*/ 3578907 w 5979492"/>
              <a:gd name="connsiteY1423" fmla="*/ 5396952 h 5913566"/>
              <a:gd name="connsiteX1424" fmla="*/ 3576354 w 5979492"/>
              <a:gd name="connsiteY1424" fmla="*/ 5407081 h 5913566"/>
              <a:gd name="connsiteX1425" fmla="*/ 3573519 w 5979492"/>
              <a:gd name="connsiteY1425" fmla="*/ 5417485 h 5913566"/>
              <a:gd name="connsiteX1426" fmla="*/ 3569834 w 5979492"/>
              <a:gd name="connsiteY1426" fmla="*/ 5427341 h 5913566"/>
              <a:gd name="connsiteX1427" fmla="*/ 3566147 w 5979492"/>
              <a:gd name="connsiteY1427" fmla="*/ 5437471 h 5913566"/>
              <a:gd name="connsiteX1428" fmla="*/ 3561611 w 5979492"/>
              <a:gd name="connsiteY1428" fmla="*/ 5447052 h 5913566"/>
              <a:gd name="connsiteX1429" fmla="*/ 3556792 w 5979492"/>
              <a:gd name="connsiteY1429" fmla="*/ 5456635 h 5913566"/>
              <a:gd name="connsiteX1430" fmla="*/ 3551404 w 5979492"/>
              <a:gd name="connsiteY1430" fmla="*/ 5465943 h 5913566"/>
              <a:gd name="connsiteX1431" fmla="*/ 3546018 w 5979492"/>
              <a:gd name="connsiteY1431" fmla="*/ 5475252 h 5913566"/>
              <a:gd name="connsiteX1432" fmla="*/ 3540063 w 5979492"/>
              <a:gd name="connsiteY1432" fmla="*/ 5484013 h 5913566"/>
              <a:gd name="connsiteX1433" fmla="*/ 3533543 w 5979492"/>
              <a:gd name="connsiteY1433" fmla="*/ 5492773 h 5913566"/>
              <a:gd name="connsiteX1434" fmla="*/ 3526738 w 5979492"/>
              <a:gd name="connsiteY1434" fmla="*/ 5501260 h 5913566"/>
              <a:gd name="connsiteX1435" fmla="*/ 3519650 w 5979492"/>
              <a:gd name="connsiteY1435" fmla="*/ 5509200 h 5913566"/>
              <a:gd name="connsiteX1436" fmla="*/ 3511995 w 5979492"/>
              <a:gd name="connsiteY1436" fmla="*/ 5516866 h 5913566"/>
              <a:gd name="connsiteX1437" fmla="*/ 3504339 w 5979492"/>
              <a:gd name="connsiteY1437" fmla="*/ 5524532 h 5913566"/>
              <a:gd name="connsiteX1438" fmla="*/ 3496401 w 5979492"/>
              <a:gd name="connsiteY1438" fmla="*/ 5531650 h 5913566"/>
              <a:gd name="connsiteX1439" fmla="*/ 3488179 w 5979492"/>
              <a:gd name="connsiteY1439" fmla="*/ 5538220 h 5913566"/>
              <a:gd name="connsiteX1440" fmla="*/ 3479389 w 5979492"/>
              <a:gd name="connsiteY1440" fmla="*/ 5544791 h 5913566"/>
              <a:gd name="connsiteX1441" fmla="*/ 3470884 w 5979492"/>
              <a:gd name="connsiteY1441" fmla="*/ 5550814 h 5913566"/>
              <a:gd name="connsiteX1442" fmla="*/ 3462095 w 5979492"/>
              <a:gd name="connsiteY1442" fmla="*/ 5556290 h 5913566"/>
              <a:gd name="connsiteX1443" fmla="*/ 3452739 w 5979492"/>
              <a:gd name="connsiteY1443" fmla="*/ 5561218 h 5913566"/>
              <a:gd name="connsiteX1444" fmla="*/ 3443666 w 5979492"/>
              <a:gd name="connsiteY1444" fmla="*/ 5566145 h 5913566"/>
              <a:gd name="connsiteX1445" fmla="*/ 3434310 w 5979492"/>
              <a:gd name="connsiteY1445" fmla="*/ 5570252 h 5913566"/>
              <a:gd name="connsiteX1446" fmla="*/ 3424386 w 5979492"/>
              <a:gd name="connsiteY1446" fmla="*/ 5574359 h 5913566"/>
              <a:gd name="connsiteX1447" fmla="*/ 3415030 w 5979492"/>
              <a:gd name="connsiteY1447" fmla="*/ 5577370 h 5913566"/>
              <a:gd name="connsiteX1448" fmla="*/ 3405107 w 5979492"/>
              <a:gd name="connsiteY1448" fmla="*/ 5580108 h 5913566"/>
              <a:gd name="connsiteX1449" fmla="*/ 3395184 w 5979492"/>
              <a:gd name="connsiteY1449" fmla="*/ 5582572 h 5913566"/>
              <a:gd name="connsiteX1450" fmla="*/ 3385260 w 5979492"/>
              <a:gd name="connsiteY1450" fmla="*/ 5584215 h 5913566"/>
              <a:gd name="connsiteX1451" fmla="*/ 3375053 w 5979492"/>
              <a:gd name="connsiteY1451" fmla="*/ 5585036 h 5913566"/>
              <a:gd name="connsiteX1452" fmla="*/ 3365131 w 5979492"/>
              <a:gd name="connsiteY1452" fmla="*/ 5585583 h 5913566"/>
              <a:gd name="connsiteX1453" fmla="*/ 3355207 w 5979492"/>
              <a:gd name="connsiteY1453" fmla="*/ 5585583 h 5913566"/>
              <a:gd name="connsiteX1454" fmla="*/ 3323736 w 5979492"/>
              <a:gd name="connsiteY1454" fmla="*/ 5587773 h 5913566"/>
              <a:gd name="connsiteX1455" fmla="*/ 3307859 w 5979492"/>
              <a:gd name="connsiteY1455" fmla="*/ 5588321 h 5913566"/>
              <a:gd name="connsiteX1456" fmla="*/ 3292265 w 5979492"/>
              <a:gd name="connsiteY1456" fmla="*/ 5588868 h 5913566"/>
              <a:gd name="connsiteX1457" fmla="*/ 3276387 w 5979492"/>
              <a:gd name="connsiteY1457" fmla="*/ 5589143 h 5913566"/>
              <a:gd name="connsiteX1458" fmla="*/ 3260794 w 5979492"/>
              <a:gd name="connsiteY1458" fmla="*/ 5588868 h 5913566"/>
              <a:gd name="connsiteX1459" fmla="*/ 3245200 w 5979492"/>
              <a:gd name="connsiteY1459" fmla="*/ 5588321 h 5913566"/>
              <a:gd name="connsiteX1460" fmla="*/ 3229607 w 5979492"/>
              <a:gd name="connsiteY1460" fmla="*/ 5587500 h 5913566"/>
              <a:gd name="connsiteX1461" fmla="*/ 3214296 w 5979492"/>
              <a:gd name="connsiteY1461" fmla="*/ 5585857 h 5913566"/>
              <a:gd name="connsiteX1462" fmla="*/ 3198702 w 5979492"/>
              <a:gd name="connsiteY1462" fmla="*/ 5583941 h 5913566"/>
              <a:gd name="connsiteX1463" fmla="*/ 3183392 w 5979492"/>
              <a:gd name="connsiteY1463" fmla="*/ 5581477 h 5913566"/>
              <a:gd name="connsiteX1464" fmla="*/ 3168082 w 5979492"/>
              <a:gd name="connsiteY1464" fmla="*/ 5578192 h 5913566"/>
              <a:gd name="connsiteX1465" fmla="*/ 3160710 w 5979492"/>
              <a:gd name="connsiteY1465" fmla="*/ 5576275 h 5913566"/>
              <a:gd name="connsiteX1466" fmla="*/ 3152771 w 5979492"/>
              <a:gd name="connsiteY1466" fmla="*/ 5574359 h 5913566"/>
              <a:gd name="connsiteX1467" fmla="*/ 3145400 w 5979492"/>
              <a:gd name="connsiteY1467" fmla="*/ 5571894 h 5913566"/>
              <a:gd name="connsiteX1468" fmla="*/ 3138028 w 5979492"/>
              <a:gd name="connsiteY1468" fmla="*/ 5569704 h 5913566"/>
              <a:gd name="connsiteX1469" fmla="*/ 3130374 w 5979492"/>
              <a:gd name="connsiteY1469" fmla="*/ 5566966 h 5913566"/>
              <a:gd name="connsiteX1470" fmla="*/ 3123002 w 5979492"/>
              <a:gd name="connsiteY1470" fmla="*/ 5564229 h 5913566"/>
              <a:gd name="connsiteX1471" fmla="*/ 3115631 w 5979492"/>
              <a:gd name="connsiteY1471" fmla="*/ 5560943 h 5913566"/>
              <a:gd name="connsiteX1472" fmla="*/ 3108259 w 5979492"/>
              <a:gd name="connsiteY1472" fmla="*/ 5557932 h 5913566"/>
              <a:gd name="connsiteX1473" fmla="*/ 3098902 w 5979492"/>
              <a:gd name="connsiteY1473" fmla="*/ 5555742 h 5913566"/>
              <a:gd name="connsiteX1474" fmla="*/ 3090397 w 5979492"/>
              <a:gd name="connsiteY1474" fmla="*/ 5553004 h 5913566"/>
              <a:gd name="connsiteX1475" fmla="*/ 3081891 w 5979492"/>
              <a:gd name="connsiteY1475" fmla="*/ 5549992 h 5913566"/>
              <a:gd name="connsiteX1476" fmla="*/ 3073669 w 5979492"/>
              <a:gd name="connsiteY1476" fmla="*/ 5546434 h 5913566"/>
              <a:gd name="connsiteX1477" fmla="*/ 3066013 w 5979492"/>
              <a:gd name="connsiteY1477" fmla="*/ 5542874 h 5913566"/>
              <a:gd name="connsiteX1478" fmla="*/ 3058359 w 5979492"/>
              <a:gd name="connsiteY1478" fmla="*/ 5538494 h 5913566"/>
              <a:gd name="connsiteX1479" fmla="*/ 3050987 w 5979492"/>
              <a:gd name="connsiteY1479" fmla="*/ 5534113 h 5913566"/>
              <a:gd name="connsiteX1480" fmla="*/ 3043899 w 5979492"/>
              <a:gd name="connsiteY1480" fmla="*/ 5529185 h 5913566"/>
              <a:gd name="connsiteX1481" fmla="*/ 3037094 w 5979492"/>
              <a:gd name="connsiteY1481" fmla="*/ 5524257 h 5913566"/>
              <a:gd name="connsiteX1482" fmla="*/ 3030290 w 5979492"/>
              <a:gd name="connsiteY1482" fmla="*/ 5519056 h 5913566"/>
              <a:gd name="connsiteX1483" fmla="*/ 3023769 w 5979492"/>
              <a:gd name="connsiteY1483" fmla="*/ 5513580 h 5913566"/>
              <a:gd name="connsiteX1484" fmla="*/ 3017532 w 5979492"/>
              <a:gd name="connsiteY1484" fmla="*/ 5507557 h 5913566"/>
              <a:gd name="connsiteX1485" fmla="*/ 3011294 w 5979492"/>
              <a:gd name="connsiteY1485" fmla="*/ 5501808 h 5913566"/>
              <a:gd name="connsiteX1486" fmla="*/ 3005340 w 5979492"/>
              <a:gd name="connsiteY1486" fmla="*/ 5495511 h 5913566"/>
              <a:gd name="connsiteX1487" fmla="*/ 2999386 w 5979492"/>
              <a:gd name="connsiteY1487" fmla="*/ 5489214 h 5913566"/>
              <a:gd name="connsiteX1488" fmla="*/ 2993716 w 5979492"/>
              <a:gd name="connsiteY1488" fmla="*/ 5482918 h 5913566"/>
              <a:gd name="connsiteX1489" fmla="*/ 2993716 w 5979492"/>
              <a:gd name="connsiteY1489" fmla="*/ 5482643 h 5913566"/>
              <a:gd name="connsiteX1490" fmla="*/ 2991163 w 5979492"/>
              <a:gd name="connsiteY1490" fmla="*/ 5482918 h 5913566"/>
              <a:gd name="connsiteX1491" fmla="*/ 2988329 w 5979492"/>
              <a:gd name="connsiteY1491" fmla="*/ 5482918 h 5913566"/>
              <a:gd name="connsiteX1492" fmla="*/ 2986060 w 5979492"/>
              <a:gd name="connsiteY1492" fmla="*/ 5482643 h 5913566"/>
              <a:gd name="connsiteX1493" fmla="*/ 2983792 w 5979492"/>
              <a:gd name="connsiteY1493" fmla="*/ 5482370 h 5913566"/>
              <a:gd name="connsiteX1494" fmla="*/ 2981241 w 5979492"/>
              <a:gd name="connsiteY1494" fmla="*/ 5481822 h 5913566"/>
              <a:gd name="connsiteX1495" fmla="*/ 2979256 w 5979492"/>
              <a:gd name="connsiteY1495" fmla="*/ 5481001 h 5913566"/>
              <a:gd name="connsiteX1496" fmla="*/ 2977271 w 5979492"/>
              <a:gd name="connsiteY1496" fmla="*/ 5480180 h 5913566"/>
              <a:gd name="connsiteX1497" fmla="*/ 2975003 w 5979492"/>
              <a:gd name="connsiteY1497" fmla="*/ 5479358 h 5913566"/>
              <a:gd name="connsiteX1498" fmla="*/ 2971601 w 5979492"/>
              <a:gd name="connsiteY1498" fmla="*/ 5476620 h 5913566"/>
              <a:gd name="connsiteX1499" fmla="*/ 2967915 w 5979492"/>
              <a:gd name="connsiteY1499" fmla="*/ 5473882 h 5913566"/>
              <a:gd name="connsiteX1500" fmla="*/ 2965079 w 5979492"/>
              <a:gd name="connsiteY1500" fmla="*/ 5470324 h 5913566"/>
              <a:gd name="connsiteX1501" fmla="*/ 2961961 w 5979492"/>
              <a:gd name="connsiteY1501" fmla="*/ 5466764 h 5913566"/>
              <a:gd name="connsiteX1502" fmla="*/ 2895900 w 5979492"/>
              <a:gd name="connsiteY1502" fmla="*/ 5407081 h 5913566"/>
              <a:gd name="connsiteX1503" fmla="*/ 2877755 w 5979492"/>
              <a:gd name="connsiteY1503" fmla="*/ 5392845 h 5913566"/>
              <a:gd name="connsiteX1504" fmla="*/ 2869816 w 5979492"/>
              <a:gd name="connsiteY1504" fmla="*/ 5378883 h 5913566"/>
              <a:gd name="connsiteX1505" fmla="*/ 2861594 w 5979492"/>
              <a:gd name="connsiteY1505" fmla="*/ 5364920 h 5913566"/>
              <a:gd name="connsiteX1506" fmla="*/ 2847701 w 5979492"/>
              <a:gd name="connsiteY1506" fmla="*/ 5354243 h 5913566"/>
              <a:gd name="connsiteX1507" fmla="*/ 2834092 w 5979492"/>
              <a:gd name="connsiteY1507" fmla="*/ 5343017 h 5913566"/>
              <a:gd name="connsiteX1508" fmla="*/ 2820767 w 5979492"/>
              <a:gd name="connsiteY1508" fmla="*/ 5331519 h 5913566"/>
              <a:gd name="connsiteX1509" fmla="*/ 2808008 w 5979492"/>
              <a:gd name="connsiteY1509" fmla="*/ 5319747 h 5913566"/>
              <a:gd name="connsiteX1510" fmla="*/ 2795250 w 5979492"/>
              <a:gd name="connsiteY1510" fmla="*/ 5308248 h 5913566"/>
              <a:gd name="connsiteX1511" fmla="*/ 2783059 w 5979492"/>
              <a:gd name="connsiteY1511" fmla="*/ 5295928 h 5913566"/>
              <a:gd name="connsiteX1512" fmla="*/ 2770867 w 5979492"/>
              <a:gd name="connsiteY1512" fmla="*/ 5283608 h 5913566"/>
              <a:gd name="connsiteX1513" fmla="*/ 2758959 w 5979492"/>
              <a:gd name="connsiteY1513" fmla="*/ 5271015 h 5913566"/>
              <a:gd name="connsiteX1514" fmla="*/ 2735710 w 5979492"/>
              <a:gd name="connsiteY1514" fmla="*/ 5245827 h 5913566"/>
              <a:gd name="connsiteX1515" fmla="*/ 2712461 w 5979492"/>
              <a:gd name="connsiteY1515" fmla="*/ 5220366 h 5913566"/>
              <a:gd name="connsiteX1516" fmla="*/ 2689495 w 5979492"/>
              <a:gd name="connsiteY1516" fmla="*/ 5194631 h 5913566"/>
              <a:gd name="connsiteX1517" fmla="*/ 2665963 w 5979492"/>
              <a:gd name="connsiteY1517" fmla="*/ 5169443 h 5913566"/>
              <a:gd name="connsiteX1518" fmla="*/ 2567014 w 5979492"/>
              <a:gd name="connsiteY1518" fmla="*/ 5064040 h 5913566"/>
              <a:gd name="connsiteX1519" fmla="*/ 2531857 w 5979492"/>
              <a:gd name="connsiteY1519" fmla="*/ 5020236 h 5913566"/>
              <a:gd name="connsiteX1520" fmla="*/ 2517115 w 5979492"/>
              <a:gd name="connsiteY1520" fmla="*/ 5006547 h 5913566"/>
              <a:gd name="connsiteX1521" fmla="*/ 2511727 w 5979492"/>
              <a:gd name="connsiteY1521" fmla="*/ 5001345 h 5913566"/>
              <a:gd name="connsiteX1522" fmla="*/ 2506624 w 5979492"/>
              <a:gd name="connsiteY1522" fmla="*/ 4995869 h 5913566"/>
              <a:gd name="connsiteX1523" fmla="*/ 2501521 w 5979492"/>
              <a:gd name="connsiteY1523" fmla="*/ 4990120 h 5913566"/>
              <a:gd name="connsiteX1524" fmla="*/ 2496417 w 5979492"/>
              <a:gd name="connsiteY1524" fmla="*/ 4984645 h 5913566"/>
              <a:gd name="connsiteX1525" fmla="*/ 2487061 w 5979492"/>
              <a:gd name="connsiteY1525" fmla="*/ 4973146 h 5913566"/>
              <a:gd name="connsiteX1526" fmla="*/ 2477138 w 5979492"/>
              <a:gd name="connsiteY1526" fmla="*/ 4961373 h 5913566"/>
              <a:gd name="connsiteX1527" fmla="*/ 2471750 w 5979492"/>
              <a:gd name="connsiteY1527" fmla="*/ 4955350 h 5913566"/>
              <a:gd name="connsiteX1528" fmla="*/ 2466364 w 5979492"/>
              <a:gd name="connsiteY1528" fmla="*/ 4949875 h 5913566"/>
              <a:gd name="connsiteX1529" fmla="*/ 2460977 w 5979492"/>
              <a:gd name="connsiteY1529" fmla="*/ 4944399 h 5913566"/>
              <a:gd name="connsiteX1530" fmla="*/ 2455023 w 5979492"/>
              <a:gd name="connsiteY1530" fmla="*/ 4938924 h 5913566"/>
              <a:gd name="connsiteX1531" fmla="*/ 2448785 w 5979492"/>
              <a:gd name="connsiteY1531" fmla="*/ 4934270 h 5913566"/>
              <a:gd name="connsiteX1532" fmla="*/ 2441981 w 5979492"/>
              <a:gd name="connsiteY1532" fmla="*/ 4929342 h 5913566"/>
              <a:gd name="connsiteX1533" fmla="*/ 2434609 w 5979492"/>
              <a:gd name="connsiteY1533" fmla="*/ 4924962 h 5913566"/>
              <a:gd name="connsiteX1534" fmla="*/ 2426671 w 5979492"/>
              <a:gd name="connsiteY1534" fmla="*/ 4921129 h 5913566"/>
              <a:gd name="connsiteX1535" fmla="*/ 2426954 w 5979492"/>
              <a:gd name="connsiteY1535" fmla="*/ 4925235 h 5913566"/>
              <a:gd name="connsiteX1536" fmla="*/ 2427522 w 5979492"/>
              <a:gd name="connsiteY1536" fmla="*/ 4929342 h 5913566"/>
              <a:gd name="connsiteX1537" fmla="*/ 2428372 w 5979492"/>
              <a:gd name="connsiteY1537" fmla="*/ 4933722 h 5913566"/>
              <a:gd name="connsiteX1538" fmla="*/ 2429222 w 5979492"/>
              <a:gd name="connsiteY1538" fmla="*/ 4937555 h 5913566"/>
              <a:gd name="connsiteX1539" fmla="*/ 2431490 w 5979492"/>
              <a:gd name="connsiteY1539" fmla="*/ 4945494 h 5913566"/>
              <a:gd name="connsiteX1540" fmla="*/ 2434609 w 5979492"/>
              <a:gd name="connsiteY1540" fmla="*/ 4953434 h 5913566"/>
              <a:gd name="connsiteX1541" fmla="*/ 2437445 w 5979492"/>
              <a:gd name="connsiteY1541" fmla="*/ 4961373 h 5913566"/>
              <a:gd name="connsiteX1542" fmla="*/ 2441130 w 5979492"/>
              <a:gd name="connsiteY1542" fmla="*/ 4969039 h 5913566"/>
              <a:gd name="connsiteX1543" fmla="*/ 2447934 w 5979492"/>
              <a:gd name="connsiteY1543" fmla="*/ 4984371 h 5913566"/>
              <a:gd name="connsiteX1544" fmla="*/ 2450770 w 5979492"/>
              <a:gd name="connsiteY1544" fmla="*/ 4992036 h 5913566"/>
              <a:gd name="connsiteX1545" fmla="*/ 2453322 w 5979492"/>
              <a:gd name="connsiteY1545" fmla="*/ 4999702 h 5913566"/>
              <a:gd name="connsiteX1546" fmla="*/ 2455873 w 5979492"/>
              <a:gd name="connsiteY1546" fmla="*/ 5007642 h 5913566"/>
              <a:gd name="connsiteX1547" fmla="*/ 2456724 w 5979492"/>
              <a:gd name="connsiteY1547" fmla="*/ 5011475 h 5913566"/>
              <a:gd name="connsiteX1548" fmla="*/ 2457291 w 5979492"/>
              <a:gd name="connsiteY1548" fmla="*/ 5015308 h 5913566"/>
              <a:gd name="connsiteX1549" fmla="*/ 2457574 w 5979492"/>
              <a:gd name="connsiteY1549" fmla="*/ 5019414 h 5913566"/>
              <a:gd name="connsiteX1550" fmla="*/ 2457858 w 5979492"/>
              <a:gd name="connsiteY1550" fmla="*/ 5023521 h 5913566"/>
              <a:gd name="connsiteX1551" fmla="*/ 2457858 w 5979492"/>
              <a:gd name="connsiteY1551" fmla="*/ 5027354 h 5913566"/>
              <a:gd name="connsiteX1552" fmla="*/ 2457574 w 5979492"/>
              <a:gd name="connsiteY1552" fmla="*/ 5031460 h 5913566"/>
              <a:gd name="connsiteX1553" fmla="*/ 2457007 w 5979492"/>
              <a:gd name="connsiteY1553" fmla="*/ 5035840 h 5913566"/>
              <a:gd name="connsiteX1554" fmla="*/ 2456157 w 5979492"/>
              <a:gd name="connsiteY1554" fmla="*/ 5039673 h 5913566"/>
              <a:gd name="connsiteX1555" fmla="*/ 2455023 w 5979492"/>
              <a:gd name="connsiteY1555" fmla="*/ 5044054 h 5913566"/>
              <a:gd name="connsiteX1556" fmla="*/ 2453038 w 5979492"/>
              <a:gd name="connsiteY1556" fmla="*/ 5048434 h 5913566"/>
              <a:gd name="connsiteX1557" fmla="*/ 2454172 w 5979492"/>
              <a:gd name="connsiteY1557" fmla="*/ 5050077 h 5913566"/>
              <a:gd name="connsiteX1558" fmla="*/ 2454739 w 5979492"/>
              <a:gd name="connsiteY1558" fmla="*/ 5051446 h 5913566"/>
              <a:gd name="connsiteX1559" fmla="*/ 2455023 w 5979492"/>
              <a:gd name="connsiteY1559" fmla="*/ 5053089 h 5913566"/>
              <a:gd name="connsiteX1560" fmla="*/ 2455306 w 5979492"/>
              <a:gd name="connsiteY1560" fmla="*/ 5055005 h 5913566"/>
              <a:gd name="connsiteX1561" fmla="*/ 2455306 w 5979492"/>
              <a:gd name="connsiteY1561" fmla="*/ 5056647 h 5913566"/>
              <a:gd name="connsiteX1562" fmla="*/ 2455023 w 5979492"/>
              <a:gd name="connsiteY1562" fmla="*/ 5058290 h 5913566"/>
              <a:gd name="connsiteX1563" fmla="*/ 2454456 w 5979492"/>
              <a:gd name="connsiteY1563" fmla="*/ 5059933 h 5913566"/>
              <a:gd name="connsiteX1564" fmla="*/ 2453605 w 5979492"/>
              <a:gd name="connsiteY1564" fmla="*/ 5061850 h 5913566"/>
              <a:gd name="connsiteX1565" fmla="*/ 2453322 w 5979492"/>
              <a:gd name="connsiteY1565" fmla="*/ 5070336 h 5913566"/>
              <a:gd name="connsiteX1566" fmla="*/ 2453605 w 5979492"/>
              <a:gd name="connsiteY1566" fmla="*/ 5079371 h 5913566"/>
              <a:gd name="connsiteX1567" fmla="*/ 2454456 w 5979492"/>
              <a:gd name="connsiteY1567" fmla="*/ 5096619 h 5913566"/>
              <a:gd name="connsiteX1568" fmla="*/ 2455306 w 5979492"/>
              <a:gd name="connsiteY1568" fmla="*/ 5114415 h 5913566"/>
              <a:gd name="connsiteX1569" fmla="*/ 2455873 w 5979492"/>
              <a:gd name="connsiteY1569" fmla="*/ 5131936 h 5913566"/>
              <a:gd name="connsiteX1570" fmla="*/ 2455873 w 5979492"/>
              <a:gd name="connsiteY1570" fmla="*/ 5140697 h 5913566"/>
              <a:gd name="connsiteX1571" fmla="*/ 2455590 w 5979492"/>
              <a:gd name="connsiteY1571" fmla="*/ 5149458 h 5913566"/>
              <a:gd name="connsiteX1572" fmla="*/ 2455023 w 5979492"/>
              <a:gd name="connsiteY1572" fmla="*/ 5158219 h 5913566"/>
              <a:gd name="connsiteX1573" fmla="*/ 2453605 w 5979492"/>
              <a:gd name="connsiteY1573" fmla="*/ 5166706 h 5913566"/>
              <a:gd name="connsiteX1574" fmla="*/ 2452471 w 5979492"/>
              <a:gd name="connsiteY1574" fmla="*/ 5175466 h 5913566"/>
              <a:gd name="connsiteX1575" fmla="*/ 2450487 w 5979492"/>
              <a:gd name="connsiteY1575" fmla="*/ 5183954 h 5913566"/>
              <a:gd name="connsiteX1576" fmla="*/ 2448218 w 5979492"/>
              <a:gd name="connsiteY1576" fmla="*/ 5192440 h 5913566"/>
              <a:gd name="connsiteX1577" fmla="*/ 2445099 w 5979492"/>
              <a:gd name="connsiteY1577" fmla="*/ 5201201 h 5913566"/>
              <a:gd name="connsiteX1578" fmla="*/ 2444249 w 5979492"/>
              <a:gd name="connsiteY1578" fmla="*/ 5204213 h 5913566"/>
              <a:gd name="connsiteX1579" fmla="*/ 2443115 w 5979492"/>
              <a:gd name="connsiteY1579" fmla="*/ 5207772 h 5913566"/>
              <a:gd name="connsiteX1580" fmla="*/ 2441697 w 5979492"/>
              <a:gd name="connsiteY1580" fmla="*/ 5210784 h 5913566"/>
              <a:gd name="connsiteX1581" fmla="*/ 2439146 w 5979492"/>
              <a:gd name="connsiteY1581" fmla="*/ 5214069 h 5913566"/>
              <a:gd name="connsiteX1582" fmla="*/ 2420716 w 5979492"/>
              <a:gd name="connsiteY1582" fmla="*/ 5241173 h 5913566"/>
              <a:gd name="connsiteX1583" fmla="*/ 2420433 w 5979492"/>
              <a:gd name="connsiteY1583" fmla="*/ 5246648 h 5913566"/>
              <a:gd name="connsiteX1584" fmla="*/ 2420149 w 5979492"/>
              <a:gd name="connsiteY1584" fmla="*/ 5251850 h 5913566"/>
              <a:gd name="connsiteX1585" fmla="*/ 2419299 w 5979492"/>
              <a:gd name="connsiteY1585" fmla="*/ 5256504 h 5913566"/>
              <a:gd name="connsiteX1586" fmla="*/ 2418165 w 5979492"/>
              <a:gd name="connsiteY1586" fmla="*/ 5261432 h 5913566"/>
              <a:gd name="connsiteX1587" fmla="*/ 2419015 w 5979492"/>
              <a:gd name="connsiteY1587" fmla="*/ 5268550 h 5913566"/>
              <a:gd name="connsiteX1588" fmla="*/ 2419866 w 5979492"/>
              <a:gd name="connsiteY1588" fmla="*/ 5275668 h 5913566"/>
              <a:gd name="connsiteX1589" fmla="*/ 2422417 w 5979492"/>
              <a:gd name="connsiteY1589" fmla="*/ 5290727 h 5913566"/>
              <a:gd name="connsiteX1590" fmla="*/ 2423268 w 5979492"/>
              <a:gd name="connsiteY1590" fmla="*/ 5297845 h 5913566"/>
              <a:gd name="connsiteX1591" fmla="*/ 2423835 w 5979492"/>
              <a:gd name="connsiteY1591" fmla="*/ 5304689 h 5913566"/>
              <a:gd name="connsiteX1592" fmla="*/ 2423835 w 5979492"/>
              <a:gd name="connsiteY1592" fmla="*/ 5308248 h 5913566"/>
              <a:gd name="connsiteX1593" fmla="*/ 2423551 w 5979492"/>
              <a:gd name="connsiteY1593" fmla="*/ 5311259 h 5913566"/>
              <a:gd name="connsiteX1594" fmla="*/ 2422985 w 5979492"/>
              <a:gd name="connsiteY1594" fmla="*/ 5314545 h 5913566"/>
              <a:gd name="connsiteX1595" fmla="*/ 2422417 w 5979492"/>
              <a:gd name="connsiteY1595" fmla="*/ 5317282 h 5913566"/>
              <a:gd name="connsiteX1596" fmla="*/ 2421567 w 5979492"/>
              <a:gd name="connsiteY1596" fmla="*/ 5320020 h 5913566"/>
              <a:gd name="connsiteX1597" fmla="*/ 2420149 w 5979492"/>
              <a:gd name="connsiteY1597" fmla="*/ 5322758 h 5913566"/>
              <a:gd name="connsiteX1598" fmla="*/ 2418448 w 5979492"/>
              <a:gd name="connsiteY1598" fmla="*/ 5324948 h 5913566"/>
              <a:gd name="connsiteX1599" fmla="*/ 2416747 w 5979492"/>
              <a:gd name="connsiteY1599" fmla="*/ 5327413 h 5913566"/>
              <a:gd name="connsiteX1600" fmla="*/ 2414196 w 5979492"/>
              <a:gd name="connsiteY1600" fmla="*/ 5329329 h 5913566"/>
              <a:gd name="connsiteX1601" fmla="*/ 2411644 w 5979492"/>
              <a:gd name="connsiteY1601" fmla="*/ 5330971 h 5913566"/>
              <a:gd name="connsiteX1602" fmla="*/ 2408525 w 5979492"/>
              <a:gd name="connsiteY1602" fmla="*/ 5332341 h 5913566"/>
              <a:gd name="connsiteX1603" fmla="*/ 2404839 w 5979492"/>
              <a:gd name="connsiteY1603" fmla="*/ 5333983 h 5913566"/>
              <a:gd name="connsiteX1604" fmla="*/ 2400871 w 5979492"/>
              <a:gd name="connsiteY1604" fmla="*/ 5334804 h 5913566"/>
              <a:gd name="connsiteX1605" fmla="*/ 2396334 w 5979492"/>
              <a:gd name="connsiteY1605" fmla="*/ 5335352 h 5913566"/>
              <a:gd name="connsiteX1606" fmla="*/ 2391230 w 5979492"/>
              <a:gd name="connsiteY1606" fmla="*/ 5335626 h 5913566"/>
              <a:gd name="connsiteX1607" fmla="*/ 2385559 w 5979492"/>
              <a:gd name="connsiteY1607" fmla="*/ 5335626 h 5913566"/>
              <a:gd name="connsiteX1608" fmla="*/ 2379322 w 5979492"/>
              <a:gd name="connsiteY1608" fmla="*/ 5335352 h 5913566"/>
              <a:gd name="connsiteX1609" fmla="*/ 2372517 w 5979492"/>
              <a:gd name="connsiteY1609" fmla="*/ 5334804 h 5913566"/>
              <a:gd name="connsiteX1610" fmla="*/ 2364863 w 5979492"/>
              <a:gd name="connsiteY1610" fmla="*/ 5333709 h 5913566"/>
              <a:gd name="connsiteX1611" fmla="*/ 2356924 w 5979492"/>
              <a:gd name="connsiteY1611" fmla="*/ 5332066 h 5913566"/>
              <a:gd name="connsiteX1612" fmla="*/ 2347567 w 5979492"/>
              <a:gd name="connsiteY1612" fmla="*/ 5341101 h 5913566"/>
              <a:gd name="connsiteX1613" fmla="*/ 2338495 w 5979492"/>
              <a:gd name="connsiteY1613" fmla="*/ 5349040 h 5913566"/>
              <a:gd name="connsiteX1614" fmla="*/ 2329139 w 5979492"/>
              <a:gd name="connsiteY1614" fmla="*/ 5356433 h 5913566"/>
              <a:gd name="connsiteX1615" fmla="*/ 2319782 w 5979492"/>
              <a:gd name="connsiteY1615" fmla="*/ 5363004 h 5913566"/>
              <a:gd name="connsiteX1616" fmla="*/ 2309859 w 5979492"/>
              <a:gd name="connsiteY1616" fmla="*/ 5369027 h 5913566"/>
              <a:gd name="connsiteX1617" fmla="*/ 2300220 w 5979492"/>
              <a:gd name="connsiteY1617" fmla="*/ 5374228 h 5913566"/>
              <a:gd name="connsiteX1618" fmla="*/ 2290296 w 5979492"/>
              <a:gd name="connsiteY1618" fmla="*/ 5378883 h 5913566"/>
              <a:gd name="connsiteX1619" fmla="*/ 2280656 w 5979492"/>
              <a:gd name="connsiteY1619" fmla="*/ 5382441 h 5913566"/>
              <a:gd name="connsiteX1620" fmla="*/ 2270449 w 5979492"/>
              <a:gd name="connsiteY1620" fmla="*/ 5386001 h 5913566"/>
              <a:gd name="connsiteX1621" fmla="*/ 2260526 w 5979492"/>
              <a:gd name="connsiteY1621" fmla="*/ 5388738 h 5913566"/>
              <a:gd name="connsiteX1622" fmla="*/ 2250320 w 5979492"/>
              <a:gd name="connsiteY1622" fmla="*/ 5391202 h 5913566"/>
              <a:gd name="connsiteX1623" fmla="*/ 2240113 w 5979492"/>
              <a:gd name="connsiteY1623" fmla="*/ 5392845 h 5913566"/>
              <a:gd name="connsiteX1624" fmla="*/ 2229622 w 5979492"/>
              <a:gd name="connsiteY1624" fmla="*/ 5394214 h 5913566"/>
              <a:gd name="connsiteX1625" fmla="*/ 2219415 w 5979492"/>
              <a:gd name="connsiteY1625" fmla="*/ 5395035 h 5913566"/>
              <a:gd name="connsiteX1626" fmla="*/ 2208925 w 5979492"/>
              <a:gd name="connsiteY1626" fmla="*/ 5395582 h 5913566"/>
              <a:gd name="connsiteX1627" fmla="*/ 2198151 w 5979492"/>
              <a:gd name="connsiteY1627" fmla="*/ 5395582 h 5913566"/>
              <a:gd name="connsiteX1628" fmla="*/ 2187661 w 5979492"/>
              <a:gd name="connsiteY1628" fmla="*/ 5395582 h 5913566"/>
              <a:gd name="connsiteX1629" fmla="*/ 2177171 w 5979492"/>
              <a:gd name="connsiteY1629" fmla="*/ 5395309 h 5913566"/>
              <a:gd name="connsiteX1630" fmla="*/ 2166680 w 5979492"/>
              <a:gd name="connsiteY1630" fmla="*/ 5394487 h 5913566"/>
              <a:gd name="connsiteX1631" fmla="*/ 2155623 w 5979492"/>
              <a:gd name="connsiteY1631" fmla="*/ 5393666 h 5913566"/>
              <a:gd name="connsiteX1632" fmla="*/ 2134358 w 5979492"/>
              <a:gd name="connsiteY1632" fmla="*/ 5391476 h 5913566"/>
              <a:gd name="connsiteX1633" fmla="*/ 2112528 w 5979492"/>
              <a:gd name="connsiteY1633" fmla="*/ 5388464 h 5913566"/>
              <a:gd name="connsiteX1634" fmla="*/ 2069432 w 5979492"/>
              <a:gd name="connsiteY1634" fmla="*/ 5382441 h 5913566"/>
              <a:gd name="connsiteX1635" fmla="*/ 2047601 w 5979492"/>
              <a:gd name="connsiteY1635" fmla="*/ 5379978 h 5913566"/>
              <a:gd name="connsiteX1636" fmla="*/ 2037111 w 5979492"/>
              <a:gd name="connsiteY1636" fmla="*/ 5378883 h 5913566"/>
              <a:gd name="connsiteX1637" fmla="*/ 2026337 w 5979492"/>
              <a:gd name="connsiteY1637" fmla="*/ 5377787 h 5913566"/>
              <a:gd name="connsiteX1638" fmla="*/ 2018398 w 5979492"/>
              <a:gd name="connsiteY1638" fmla="*/ 5375050 h 5913566"/>
              <a:gd name="connsiteX1639" fmla="*/ 2010743 w 5979492"/>
              <a:gd name="connsiteY1639" fmla="*/ 5372585 h 5913566"/>
              <a:gd name="connsiteX1640" fmla="*/ 2003371 w 5979492"/>
              <a:gd name="connsiteY1640" fmla="*/ 5369300 h 5913566"/>
              <a:gd name="connsiteX1641" fmla="*/ 1995716 w 5979492"/>
              <a:gd name="connsiteY1641" fmla="*/ 5366562 h 5913566"/>
              <a:gd name="connsiteX1642" fmla="*/ 1988345 w 5979492"/>
              <a:gd name="connsiteY1642" fmla="*/ 5363004 h 5913566"/>
              <a:gd name="connsiteX1643" fmla="*/ 1981256 w 5979492"/>
              <a:gd name="connsiteY1643" fmla="*/ 5359718 h 5913566"/>
              <a:gd name="connsiteX1644" fmla="*/ 1974452 w 5979492"/>
              <a:gd name="connsiteY1644" fmla="*/ 5355885 h 5913566"/>
              <a:gd name="connsiteX1645" fmla="*/ 1967364 w 5979492"/>
              <a:gd name="connsiteY1645" fmla="*/ 5352326 h 5913566"/>
              <a:gd name="connsiteX1646" fmla="*/ 1954038 w 5979492"/>
              <a:gd name="connsiteY1646" fmla="*/ 5344113 h 5913566"/>
              <a:gd name="connsiteX1647" fmla="*/ 1940996 w 5979492"/>
              <a:gd name="connsiteY1647" fmla="*/ 5335626 h 5913566"/>
              <a:gd name="connsiteX1648" fmla="*/ 1928238 w 5979492"/>
              <a:gd name="connsiteY1648" fmla="*/ 5326865 h 5913566"/>
              <a:gd name="connsiteX1649" fmla="*/ 1915763 w 5979492"/>
              <a:gd name="connsiteY1649" fmla="*/ 5317557 h 5913566"/>
              <a:gd name="connsiteX1650" fmla="*/ 1903288 w 5979492"/>
              <a:gd name="connsiteY1650" fmla="*/ 5308248 h 5913566"/>
              <a:gd name="connsiteX1651" fmla="*/ 1891097 w 5979492"/>
              <a:gd name="connsiteY1651" fmla="*/ 5298392 h 5913566"/>
              <a:gd name="connsiteX1652" fmla="*/ 1866997 w 5979492"/>
              <a:gd name="connsiteY1652" fmla="*/ 5278954 h 5913566"/>
              <a:gd name="connsiteX1653" fmla="*/ 1854805 w 5979492"/>
              <a:gd name="connsiteY1653" fmla="*/ 5269098 h 5913566"/>
              <a:gd name="connsiteX1654" fmla="*/ 1842614 w 5979492"/>
              <a:gd name="connsiteY1654" fmla="*/ 5259789 h 5913566"/>
              <a:gd name="connsiteX1655" fmla="*/ 1830139 w 5979492"/>
              <a:gd name="connsiteY1655" fmla="*/ 5250208 h 5913566"/>
              <a:gd name="connsiteX1656" fmla="*/ 1817380 w 5979492"/>
              <a:gd name="connsiteY1656" fmla="*/ 5241173 h 5913566"/>
              <a:gd name="connsiteX1657" fmla="*/ 1799802 w 5979492"/>
              <a:gd name="connsiteY1657" fmla="*/ 5226663 h 5913566"/>
              <a:gd name="connsiteX1658" fmla="*/ 1732324 w 5979492"/>
              <a:gd name="connsiteY1658" fmla="*/ 5154659 h 5913566"/>
              <a:gd name="connsiteX1659" fmla="*/ 1719565 w 5979492"/>
              <a:gd name="connsiteY1659" fmla="*/ 5143435 h 5913566"/>
              <a:gd name="connsiteX1660" fmla="*/ 1707373 w 5979492"/>
              <a:gd name="connsiteY1660" fmla="*/ 5131936 h 5913566"/>
              <a:gd name="connsiteX1661" fmla="*/ 1695182 w 5979492"/>
              <a:gd name="connsiteY1661" fmla="*/ 5120438 h 5913566"/>
              <a:gd name="connsiteX1662" fmla="*/ 1683274 w 5979492"/>
              <a:gd name="connsiteY1662" fmla="*/ 5108665 h 5913566"/>
              <a:gd name="connsiteX1663" fmla="*/ 1671366 w 5979492"/>
              <a:gd name="connsiteY1663" fmla="*/ 5096893 h 5913566"/>
              <a:gd name="connsiteX1664" fmla="*/ 1659742 w 5979492"/>
              <a:gd name="connsiteY1664" fmla="*/ 5085120 h 5913566"/>
              <a:gd name="connsiteX1665" fmla="*/ 1648118 w 5979492"/>
              <a:gd name="connsiteY1665" fmla="*/ 5073348 h 5913566"/>
              <a:gd name="connsiteX1666" fmla="*/ 1636493 w 5979492"/>
              <a:gd name="connsiteY1666" fmla="*/ 5061028 h 5913566"/>
              <a:gd name="connsiteX1667" fmla="*/ 1625436 w 5979492"/>
              <a:gd name="connsiteY1667" fmla="*/ 5048708 h 5913566"/>
              <a:gd name="connsiteX1668" fmla="*/ 1614378 w 5979492"/>
              <a:gd name="connsiteY1668" fmla="*/ 5036388 h 5913566"/>
              <a:gd name="connsiteX1669" fmla="*/ 1592547 w 5979492"/>
              <a:gd name="connsiteY1669" fmla="*/ 5011201 h 5913566"/>
              <a:gd name="connsiteX1670" fmla="*/ 1571283 w 5979492"/>
              <a:gd name="connsiteY1670" fmla="*/ 4985740 h 5913566"/>
              <a:gd name="connsiteX1671" fmla="*/ 1550586 w 5979492"/>
              <a:gd name="connsiteY1671" fmla="*/ 4960005 h 5913566"/>
              <a:gd name="connsiteX1672" fmla="*/ 1536410 w 5979492"/>
              <a:gd name="connsiteY1672" fmla="*/ 4943852 h 5913566"/>
              <a:gd name="connsiteX1673" fmla="*/ 1522234 w 5979492"/>
              <a:gd name="connsiteY1673" fmla="*/ 4927973 h 5913566"/>
              <a:gd name="connsiteX1674" fmla="*/ 1508057 w 5979492"/>
              <a:gd name="connsiteY1674" fmla="*/ 4912094 h 5913566"/>
              <a:gd name="connsiteX1675" fmla="*/ 1493597 w 5979492"/>
              <a:gd name="connsiteY1675" fmla="*/ 4896489 h 5913566"/>
              <a:gd name="connsiteX1676" fmla="*/ 1464111 w 5979492"/>
              <a:gd name="connsiteY1676" fmla="*/ 4865278 h 5913566"/>
              <a:gd name="connsiteX1677" fmla="*/ 1435192 w 5979492"/>
              <a:gd name="connsiteY1677" fmla="*/ 4834068 h 5913566"/>
              <a:gd name="connsiteX1678" fmla="*/ 1420449 w 5979492"/>
              <a:gd name="connsiteY1678" fmla="*/ 4818189 h 5913566"/>
              <a:gd name="connsiteX1679" fmla="*/ 1405989 w 5979492"/>
              <a:gd name="connsiteY1679" fmla="*/ 4802310 h 5913566"/>
              <a:gd name="connsiteX1680" fmla="*/ 1391813 w 5979492"/>
              <a:gd name="connsiteY1680" fmla="*/ 4786157 h 5913566"/>
              <a:gd name="connsiteX1681" fmla="*/ 1377920 w 5979492"/>
              <a:gd name="connsiteY1681" fmla="*/ 4770278 h 5913566"/>
              <a:gd name="connsiteX1682" fmla="*/ 1364311 w 5979492"/>
              <a:gd name="connsiteY1682" fmla="*/ 4753851 h 5913566"/>
              <a:gd name="connsiteX1683" fmla="*/ 1351269 w 5979492"/>
              <a:gd name="connsiteY1683" fmla="*/ 4737424 h 5913566"/>
              <a:gd name="connsiteX1684" fmla="*/ 1338227 w 5979492"/>
              <a:gd name="connsiteY1684" fmla="*/ 4720450 h 5913566"/>
              <a:gd name="connsiteX1685" fmla="*/ 1325752 w 5979492"/>
              <a:gd name="connsiteY1685" fmla="*/ 4702929 h 5913566"/>
              <a:gd name="connsiteX1686" fmla="*/ 1310726 w 5979492"/>
              <a:gd name="connsiteY1686" fmla="*/ 4686229 h 5913566"/>
              <a:gd name="connsiteX1687" fmla="*/ 1306189 w 5979492"/>
              <a:gd name="connsiteY1687" fmla="*/ 4682122 h 5913566"/>
              <a:gd name="connsiteX1688" fmla="*/ 1301936 w 5979492"/>
              <a:gd name="connsiteY1688" fmla="*/ 4678289 h 5913566"/>
              <a:gd name="connsiteX1689" fmla="*/ 1298251 w 5979492"/>
              <a:gd name="connsiteY1689" fmla="*/ 4674456 h 5913566"/>
              <a:gd name="connsiteX1690" fmla="*/ 1294281 w 5979492"/>
              <a:gd name="connsiteY1690" fmla="*/ 4670075 h 5913566"/>
              <a:gd name="connsiteX1691" fmla="*/ 1290312 w 5979492"/>
              <a:gd name="connsiteY1691" fmla="*/ 4665695 h 5913566"/>
              <a:gd name="connsiteX1692" fmla="*/ 1287193 w 5979492"/>
              <a:gd name="connsiteY1692" fmla="*/ 4661589 h 5913566"/>
              <a:gd name="connsiteX1693" fmla="*/ 1280672 w 5979492"/>
              <a:gd name="connsiteY1693" fmla="*/ 4652554 h 5913566"/>
              <a:gd name="connsiteX1694" fmla="*/ 1274718 w 5979492"/>
              <a:gd name="connsiteY1694" fmla="*/ 4643520 h 5913566"/>
              <a:gd name="connsiteX1695" fmla="*/ 1269047 w 5979492"/>
              <a:gd name="connsiteY1695" fmla="*/ 4633664 h 5913566"/>
              <a:gd name="connsiteX1696" fmla="*/ 1263944 w 5979492"/>
              <a:gd name="connsiteY1696" fmla="*/ 4624081 h 5913566"/>
              <a:gd name="connsiteX1697" fmla="*/ 1259408 w 5979492"/>
              <a:gd name="connsiteY1697" fmla="*/ 4613952 h 5913566"/>
              <a:gd name="connsiteX1698" fmla="*/ 1224535 w 5979492"/>
              <a:gd name="connsiteY1698" fmla="*/ 4584657 h 5913566"/>
              <a:gd name="connsiteX1699" fmla="*/ 1178320 w 5979492"/>
              <a:gd name="connsiteY1699" fmla="*/ 4537842 h 5913566"/>
              <a:gd name="connsiteX1700" fmla="*/ 1170949 w 5979492"/>
              <a:gd name="connsiteY1700" fmla="*/ 4534557 h 5913566"/>
              <a:gd name="connsiteX1701" fmla="*/ 1163861 w 5979492"/>
              <a:gd name="connsiteY1701" fmla="*/ 4530724 h 5913566"/>
              <a:gd name="connsiteX1702" fmla="*/ 1156772 w 5979492"/>
              <a:gd name="connsiteY1702" fmla="*/ 4526891 h 5913566"/>
              <a:gd name="connsiteX1703" fmla="*/ 1149968 w 5979492"/>
              <a:gd name="connsiteY1703" fmla="*/ 4523331 h 5913566"/>
              <a:gd name="connsiteX1704" fmla="*/ 1136643 w 5979492"/>
              <a:gd name="connsiteY1704" fmla="*/ 4515118 h 5913566"/>
              <a:gd name="connsiteX1705" fmla="*/ 1123601 w 5979492"/>
              <a:gd name="connsiteY1705" fmla="*/ 4506357 h 5913566"/>
              <a:gd name="connsiteX1706" fmla="*/ 1110842 w 5979492"/>
              <a:gd name="connsiteY1706" fmla="*/ 4497323 h 5913566"/>
              <a:gd name="connsiteX1707" fmla="*/ 1098367 w 5979492"/>
              <a:gd name="connsiteY1707" fmla="*/ 4487740 h 5913566"/>
              <a:gd name="connsiteX1708" fmla="*/ 1086176 w 5979492"/>
              <a:gd name="connsiteY1708" fmla="*/ 4478432 h 5913566"/>
              <a:gd name="connsiteX1709" fmla="*/ 1074268 w 5979492"/>
              <a:gd name="connsiteY1709" fmla="*/ 4468303 h 5913566"/>
              <a:gd name="connsiteX1710" fmla="*/ 1050735 w 5979492"/>
              <a:gd name="connsiteY1710" fmla="*/ 4448591 h 5913566"/>
              <a:gd name="connsiteX1711" fmla="*/ 1026919 w 5979492"/>
              <a:gd name="connsiteY1711" fmla="*/ 4428605 h 5913566"/>
              <a:gd name="connsiteX1712" fmla="*/ 1014728 w 5979492"/>
              <a:gd name="connsiteY1712" fmla="*/ 4418749 h 5913566"/>
              <a:gd name="connsiteX1713" fmla="*/ 1002536 w 5979492"/>
              <a:gd name="connsiteY1713" fmla="*/ 4409440 h 5913566"/>
              <a:gd name="connsiteX1714" fmla="*/ 990345 w 5979492"/>
              <a:gd name="connsiteY1714" fmla="*/ 4399859 h 5913566"/>
              <a:gd name="connsiteX1715" fmla="*/ 977586 w 5979492"/>
              <a:gd name="connsiteY1715" fmla="*/ 4391098 h 5913566"/>
              <a:gd name="connsiteX1716" fmla="*/ 967379 w 5979492"/>
              <a:gd name="connsiteY1716" fmla="*/ 4387813 h 5913566"/>
              <a:gd name="connsiteX1717" fmla="*/ 962276 w 5979492"/>
              <a:gd name="connsiteY1717" fmla="*/ 4385896 h 5913566"/>
              <a:gd name="connsiteX1718" fmla="*/ 957740 w 5979492"/>
              <a:gd name="connsiteY1718" fmla="*/ 4383705 h 5913566"/>
              <a:gd name="connsiteX1719" fmla="*/ 952920 w 5979492"/>
              <a:gd name="connsiteY1719" fmla="*/ 4381789 h 5913566"/>
              <a:gd name="connsiteX1720" fmla="*/ 948384 w 5979492"/>
              <a:gd name="connsiteY1720" fmla="*/ 4379052 h 5913566"/>
              <a:gd name="connsiteX1721" fmla="*/ 943847 w 5979492"/>
              <a:gd name="connsiteY1721" fmla="*/ 4376587 h 5913566"/>
              <a:gd name="connsiteX1722" fmla="*/ 939878 w 5979492"/>
              <a:gd name="connsiteY1722" fmla="*/ 4373850 h 5913566"/>
              <a:gd name="connsiteX1723" fmla="*/ 935625 w 5979492"/>
              <a:gd name="connsiteY1723" fmla="*/ 4371112 h 5913566"/>
              <a:gd name="connsiteX1724" fmla="*/ 931940 w 5979492"/>
              <a:gd name="connsiteY1724" fmla="*/ 4367826 h 5913566"/>
              <a:gd name="connsiteX1725" fmla="*/ 927970 w 5979492"/>
              <a:gd name="connsiteY1725" fmla="*/ 4364815 h 5913566"/>
              <a:gd name="connsiteX1726" fmla="*/ 924284 w 5979492"/>
              <a:gd name="connsiteY1726" fmla="*/ 4361256 h 5913566"/>
              <a:gd name="connsiteX1727" fmla="*/ 920882 w 5979492"/>
              <a:gd name="connsiteY1727" fmla="*/ 4357697 h 5913566"/>
              <a:gd name="connsiteX1728" fmla="*/ 917479 w 5979492"/>
              <a:gd name="connsiteY1728" fmla="*/ 4353590 h 5913566"/>
              <a:gd name="connsiteX1729" fmla="*/ 914644 w 5979492"/>
              <a:gd name="connsiteY1729" fmla="*/ 4349757 h 5913566"/>
              <a:gd name="connsiteX1730" fmla="*/ 911809 w 5979492"/>
              <a:gd name="connsiteY1730" fmla="*/ 4345377 h 5913566"/>
              <a:gd name="connsiteX1731" fmla="*/ 902169 w 5979492"/>
              <a:gd name="connsiteY1731" fmla="*/ 4341271 h 5913566"/>
              <a:gd name="connsiteX1732" fmla="*/ 892813 w 5979492"/>
              <a:gd name="connsiteY1732" fmla="*/ 4337438 h 5913566"/>
              <a:gd name="connsiteX1733" fmla="*/ 883741 w 5979492"/>
              <a:gd name="connsiteY1733" fmla="*/ 4332510 h 5913566"/>
              <a:gd name="connsiteX1734" fmla="*/ 875235 w 5979492"/>
              <a:gd name="connsiteY1734" fmla="*/ 4327582 h 5913566"/>
              <a:gd name="connsiteX1735" fmla="*/ 867012 w 5979492"/>
              <a:gd name="connsiteY1735" fmla="*/ 4322380 h 5913566"/>
              <a:gd name="connsiteX1736" fmla="*/ 858507 w 5979492"/>
              <a:gd name="connsiteY1736" fmla="*/ 4316904 h 5913566"/>
              <a:gd name="connsiteX1737" fmla="*/ 850568 w 5979492"/>
              <a:gd name="connsiteY1737" fmla="*/ 4311155 h 5913566"/>
              <a:gd name="connsiteX1738" fmla="*/ 842913 w 5979492"/>
              <a:gd name="connsiteY1738" fmla="*/ 4305680 h 5913566"/>
              <a:gd name="connsiteX1739" fmla="*/ 827603 w 5979492"/>
              <a:gd name="connsiteY1739" fmla="*/ 4293359 h 5913566"/>
              <a:gd name="connsiteX1740" fmla="*/ 812293 w 5979492"/>
              <a:gd name="connsiteY1740" fmla="*/ 4280766 h 5913566"/>
              <a:gd name="connsiteX1741" fmla="*/ 797550 w 5979492"/>
              <a:gd name="connsiteY1741" fmla="*/ 4268172 h 5913566"/>
              <a:gd name="connsiteX1742" fmla="*/ 782523 w 5979492"/>
              <a:gd name="connsiteY1742" fmla="*/ 4255852 h 5913566"/>
              <a:gd name="connsiteX1743" fmla="*/ 778270 w 5979492"/>
              <a:gd name="connsiteY1743" fmla="*/ 4255852 h 5913566"/>
              <a:gd name="connsiteX1744" fmla="*/ 774584 w 5979492"/>
              <a:gd name="connsiteY1744" fmla="*/ 4256126 h 5913566"/>
              <a:gd name="connsiteX1745" fmla="*/ 770899 w 5979492"/>
              <a:gd name="connsiteY1745" fmla="*/ 4256947 h 5913566"/>
              <a:gd name="connsiteX1746" fmla="*/ 768063 w 5979492"/>
              <a:gd name="connsiteY1746" fmla="*/ 4258043 h 5913566"/>
              <a:gd name="connsiteX1747" fmla="*/ 765228 w 5979492"/>
              <a:gd name="connsiteY1747" fmla="*/ 4259138 h 5913566"/>
              <a:gd name="connsiteX1748" fmla="*/ 762960 w 5979492"/>
              <a:gd name="connsiteY1748" fmla="*/ 4261054 h 5913566"/>
              <a:gd name="connsiteX1749" fmla="*/ 760692 w 5979492"/>
              <a:gd name="connsiteY1749" fmla="*/ 4262696 h 5913566"/>
              <a:gd name="connsiteX1750" fmla="*/ 758991 w 5979492"/>
              <a:gd name="connsiteY1750" fmla="*/ 4264887 h 5913566"/>
              <a:gd name="connsiteX1751" fmla="*/ 757573 w 5979492"/>
              <a:gd name="connsiteY1751" fmla="*/ 4267351 h 5913566"/>
              <a:gd name="connsiteX1752" fmla="*/ 756155 w 5979492"/>
              <a:gd name="connsiteY1752" fmla="*/ 4269541 h 5913566"/>
              <a:gd name="connsiteX1753" fmla="*/ 755021 w 5979492"/>
              <a:gd name="connsiteY1753" fmla="*/ 4272005 h 5913566"/>
              <a:gd name="connsiteX1754" fmla="*/ 753887 w 5979492"/>
              <a:gd name="connsiteY1754" fmla="*/ 4275017 h 5913566"/>
              <a:gd name="connsiteX1755" fmla="*/ 752186 w 5979492"/>
              <a:gd name="connsiteY1755" fmla="*/ 4280766 h 5913566"/>
              <a:gd name="connsiteX1756" fmla="*/ 750485 w 5979492"/>
              <a:gd name="connsiteY1756" fmla="*/ 4286789 h 5913566"/>
              <a:gd name="connsiteX1757" fmla="*/ 749918 w 5979492"/>
              <a:gd name="connsiteY1757" fmla="*/ 4290074 h 5913566"/>
              <a:gd name="connsiteX1758" fmla="*/ 749918 w 5979492"/>
              <a:gd name="connsiteY1758" fmla="*/ 4291443 h 5913566"/>
              <a:gd name="connsiteX1759" fmla="*/ 750201 w 5979492"/>
              <a:gd name="connsiteY1759" fmla="*/ 4293359 h 5913566"/>
              <a:gd name="connsiteX1760" fmla="*/ 750485 w 5979492"/>
              <a:gd name="connsiteY1760" fmla="*/ 4294729 h 5913566"/>
              <a:gd name="connsiteX1761" fmla="*/ 751052 w 5979492"/>
              <a:gd name="connsiteY1761" fmla="*/ 4296097 h 5913566"/>
              <a:gd name="connsiteX1762" fmla="*/ 751619 w 5979492"/>
              <a:gd name="connsiteY1762" fmla="*/ 4297740 h 5913566"/>
              <a:gd name="connsiteX1763" fmla="*/ 752469 w 5979492"/>
              <a:gd name="connsiteY1763" fmla="*/ 4299382 h 5913566"/>
              <a:gd name="connsiteX1764" fmla="*/ 770332 w 5979492"/>
              <a:gd name="connsiteY1764" fmla="*/ 4317452 h 5913566"/>
              <a:gd name="connsiteX1765" fmla="*/ 788477 w 5979492"/>
              <a:gd name="connsiteY1765" fmla="*/ 4335795 h 5913566"/>
              <a:gd name="connsiteX1766" fmla="*/ 797266 w 5979492"/>
              <a:gd name="connsiteY1766" fmla="*/ 4345103 h 5913566"/>
              <a:gd name="connsiteX1767" fmla="*/ 805771 w 5979492"/>
              <a:gd name="connsiteY1767" fmla="*/ 4354412 h 5913566"/>
              <a:gd name="connsiteX1768" fmla="*/ 814277 w 5979492"/>
              <a:gd name="connsiteY1768" fmla="*/ 4363994 h 5913566"/>
              <a:gd name="connsiteX1769" fmla="*/ 822500 w 5979492"/>
              <a:gd name="connsiteY1769" fmla="*/ 4373576 h 5913566"/>
              <a:gd name="connsiteX1770" fmla="*/ 830154 w 5979492"/>
              <a:gd name="connsiteY1770" fmla="*/ 4383432 h 5913566"/>
              <a:gd name="connsiteX1771" fmla="*/ 837243 w 5979492"/>
              <a:gd name="connsiteY1771" fmla="*/ 4393561 h 5913566"/>
              <a:gd name="connsiteX1772" fmla="*/ 844047 w 5979492"/>
              <a:gd name="connsiteY1772" fmla="*/ 4403965 h 5913566"/>
              <a:gd name="connsiteX1773" fmla="*/ 847166 w 5979492"/>
              <a:gd name="connsiteY1773" fmla="*/ 4409440 h 5913566"/>
              <a:gd name="connsiteX1774" fmla="*/ 850001 w 5979492"/>
              <a:gd name="connsiteY1774" fmla="*/ 4414916 h 5913566"/>
              <a:gd name="connsiteX1775" fmla="*/ 853120 w 5979492"/>
              <a:gd name="connsiteY1775" fmla="*/ 4420666 h 5913566"/>
              <a:gd name="connsiteX1776" fmla="*/ 855388 w 5979492"/>
              <a:gd name="connsiteY1776" fmla="*/ 4426141 h 5913566"/>
              <a:gd name="connsiteX1777" fmla="*/ 857940 w 5979492"/>
              <a:gd name="connsiteY1777" fmla="*/ 4432164 h 5913566"/>
              <a:gd name="connsiteX1778" fmla="*/ 860208 w 5979492"/>
              <a:gd name="connsiteY1778" fmla="*/ 4437640 h 5913566"/>
              <a:gd name="connsiteX1779" fmla="*/ 862193 w 5979492"/>
              <a:gd name="connsiteY1779" fmla="*/ 4443663 h 5913566"/>
              <a:gd name="connsiteX1780" fmla="*/ 863894 w 5979492"/>
              <a:gd name="connsiteY1780" fmla="*/ 4449959 h 5913566"/>
              <a:gd name="connsiteX1781" fmla="*/ 865311 w 5979492"/>
              <a:gd name="connsiteY1781" fmla="*/ 4456257 h 5913566"/>
              <a:gd name="connsiteX1782" fmla="*/ 867012 w 5979492"/>
              <a:gd name="connsiteY1782" fmla="*/ 4462553 h 5913566"/>
              <a:gd name="connsiteX1783" fmla="*/ 870415 w 5979492"/>
              <a:gd name="connsiteY1783" fmla="*/ 4463101 h 5913566"/>
              <a:gd name="connsiteX1784" fmla="*/ 874101 w 5979492"/>
              <a:gd name="connsiteY1784" fmla="*/ 4464196 h 5913566"/>
              <a:gd name="connsiteX1785" fmla="*/ 877503 w 5979492"/>
              <a:gd name="connsiteY1785" fmla="*/ 4465291 h 5913566"/>
              <a:gd name="connsiteX1786" fmla="*/ 880905 w 5979492"/>
              <a:gd name="connsiteY1786" fmla="*/ 4466933 h 5913566"/>
              <a:gd name="connsiteX1787" fmla="*/ 886009 w 5979492"/>
              <a:gd name="connsiteY1787" fmla="*/ 4470219 h 5913566"/>
              <a:gd name="connsiteX1788" fmla="*/ 890261 w 5979492"/>
              <a:gd name="connsiteY1788" fmla="*/ 4473231 h 5913566"/>
              <a:gd name="connsiteX1789" fmla="*/ 894515 w 5979492"/>
              <a:gd name="connsiteY1789" fmla="*/ 4476789 h 5913566"/>
              <a:gd name="connsiteX1790" fmla="*/ 898200 w 5979492"/>
              <a:gd name="connsiteY1790" fmla="*/ 4480349 h 5913566"/>
              <a:gd name="connsiteX1791" fmla="*/ 901602 w 5979492"/>
              <a:gd name="connsiteY1791" fmla="*/ 4484455 h 5913566"/>
              <a:gd name="connsiteX1792" fmla="*/ 904437 w 5979492"/>
              <a:gd name="connsiteY1792" fmla="*/ 4488288 h 5913566"/>
              <a:gd name="connsiteX1793" fmla="*/ 907273 w 5979492"/>
              <a:gd name="connsiteY1793" fmla="*/ 4492668 h 5913566"/>
              <a:gd name="connsiteX1794" fmla="*/ 909258 w 5979492"/>
              <a:gd name="connsiteY1794" fmla="*/ 4497049 h 5913566"/>
              <a:gd name="connsiteX1795" fmla="*/ 910959 w 5979492"/>
              <a:gd name="connsiteY1795" fmla="*/ 4501429 h 5913566"/>
              <a:gd name="connsiteX1796" fmla="*/ 912943 w 5979492"/>
              <a:gd name="connsiteY1796" fmla="*/ 4506084 h 5913566"/>
              <a:gd name="connsiteX1797" fmla="*/ 914077 w 5979492"/>
              <a:gd name="connsiteY1797" fmla="*/ 4510738 h 5913566"/>
              <a:gd name="connsiteX1798" fmla="*/ 915211 w 5979492"/>
              <a:gd name="connsiteY1798" fmla="*/ 4515666 h 5913566"/>
              <a:gd name="connsiteX1799" fmla="*/ 916062 w 5979492"/>
              <a:gd name="connsiteY1799" fmla="*/ 4520594 h 5913566"/>
              <a:gd name="connsiteX1800" fmla="*/ 916629 w 5979492"/>
              <a:gd name="connsiteY1800" fmla="*/ 4525522 h 5913566"/>
              <a:gd name="connsiteX1801" fmla="*/ 917479 w 5979492"/>
              <a:gd name="connsiteY1801" fmla="*/ 4536199 h 5913566"/>
              <a:gd name="connsiteX1802" fmla="*/ 932507 w 5979492"/>
              <a:gd name="connsiteY1802" fmla="*/ 4553721 h 5913566"/>
              <a:gd name="connsiteX1803" fmla="*/ 966245 w 5979492"/>
              <a:gd name="connsiteY1803" fmla="*/ 4595608 h 5913566"/>
              <a:gd name="connsiteX1804" fmla="*/ 1032023 w 5979492"/>
              <a:gd name="connsiteY1804" fmla="*/ 4687324 h 5913566"/>
              <a:gd name="connsiteX1805" fmla="*/ 1045632 w 5979492"/>
              <a:gd name="connsiteY1805" fmla="*/ 4704298 h 5913566"/>
              <a:gd name="connsiteX1806" fmla="*/ 1050735 w 5979492"/>
              <a:gd name="connsiteY1806" fmla="*/ 4709226 h 5913566"/>
              <a:gd name="connsiteX1807" fmla="*/ 1055555 w 5979492"/>
              <a:gd name="connsiteY1807" fmla="*/ 4713880 h 5913566"/>
              <a:gd name="connsiteX1808" fmla="*/ 1059808 w 5979492"/>
              <a:gd name="connsiteY1808" fmla="*/ 4718808 h 5913566"/>
              <a:gd name="connsiteX1809" fmla="*/ 1064344 w 5979492"/>
              <a:gd name="connsiteY1809" fmla="*/ 4723736 h 5913566"/>
              <a:gd name="connsiteX1810" fmla="*/ 1068313 w 5979492"/>
              <a:gd name="connsiteY1810" fmla="*/ 4728664 h 5913566"/>
              <a:gd name="connsiteX1811" fmla="*/ 1072283 w 5979492"/>
              <a:gd name="connsiteY1811" fmla="*/ 4733866 h 5913566"/>
              <a:gd name="connsiteX1812" fmla="*/ 1075969 w 5979492"/>
              <a:gd name="connsiteY1812" fmla="*/ 4739341 h 5913566"/>
              <a:gd name="connsiteX1813" fmla="*/ 1079371 w 5979492"/>
              <a:gd name="connsiteY1813" fmla="*/ 4744817 h 5913566"/>
              <a:gd name="connsiteX1814" fmla="*/ 1082774 w 5979492"/>
              <a:gd name="connsiteY1814" fmla="*/ 4750292 h 5913566"/>
              <a:gd name="connsiteX1815" fmla="*/ 1085609 w 5979492"/>
              <a:gd name="connsiteY1815" fmla="*/ 4756041 h 5913566"/>
              <a:gd name="connsiteX1816" fmla="*/ 1088444 w 5979492"/>
              <a:gd name="connsiteY1816" fmla="*/ 4761517 h 5913566"/>
              <a:gd name="connsiteX1817" fmla="*/ 1090428 w 5979492"/>
              <a:gd name="connsiteY1817" fmla="*/ 4767540 h 5913566"/>
              <a:gd name="connsiteX1818" fmla="*/ 1092413 w 5979492"/>
              <a:gd name="connsiteY1818" fmla="*/ 4773563 h 5913566"/>
              <a:gd name="connsiteX1819" fmla="*/ 1094114 w 5979492"/>
              <a:gd name="connsiteY1819" fmla="*/ 4779860 h 5913566"/>
              <a:gd name="connsiteX1820" fmla="*/ 1095532 w 5979492"/>
              <a:gd name="connsiteY1820" fmla="*/ 4786157 h 5913566"/>
              <a:gd name="connsiteX1821" fmla="*/ 1096666 w 5979492"/>
              <a:gd name="connsiteY1821" fmla="*/ 4792727 h 5913566"/>
              <a:gd name="connsiteX1822" fmla="*/ 1104888 w 5979492"/>
              <a:gd name="connsiteY1822" fmla="*/ 4803952 h 5913566"/>
              <a:gd name="connsiteX1823" fmla="*/ 1113394 w 5979492"/>
              <a:gd name="connsiteY1823" fmla="*/ 4814903 h 5913566"/>
              <a:gd name="connsiteX1824" fmla="*/ 1122183 w 5979492"/>
              <a:gd name="connsiteY1824" fmla="*/ 4825580 h 5913566"/>
              <a:gd name="connsiteX1825" fmla="*/ 1130972 w 5979492"/>
              <a:gd name="connsiteY1825" fmla="*/ 4836258 h 5913566"/>
              <a:gd name="connsiteX1826" fmla="*/ 1148834 w 5979492"/>
              <a:gd name="connsiteY1826" fmla="*/ 4857613 h 5913566"/>
              <a:gd name="connsiteX1827" fmla="*/ 1166696 w 5979492"/>
              <a:gd name="connsiteY1827" fmla="*/ 4878693 h 5913566"/>
              <a:gd name="connsiteX1828" fmla="*/ 1175485 w 5979492"/>
              <a:gd name="connsiteY1828" fmla="*/ 4889644 h 5913566"/>
              <a:gd name="connsiteX1829" fmla="*/ 1183991 w 5979492"/>
              <a:gd name="connsiteY1829" fmla="*/ 4900322 h 5913566"/>
              <a:gd name="connsiteX1830" fmla="*/ 1192213 w 5979492"/>
              <a:gd name="connsiteY1830" fmla="*/ 4911273 h 5913566"/>
              <a:gd name="connsiteX1831" fmla="*/ 1200435 w 5979492"/>
              <a:gd name="connsiteY1831" fmla="*/ 4922497 h 5913566"/>
              <a:gd name="connsiteX1832" fmla="*/ 1208091 w 5979492"/>
              <a:gd name="connsiteY1832" fmla="*/ 4933996 h 5913566"/>
              <a:gd name="connsiteX1833" fmla="*/ 1215178 w 5979492"/>
              <a:gd name="connsiteY1833" fmla="*/ 4945494 h 5913566"/>
              <a:gd name="connsiteX1834" fmla="*/ 1221983 w 5979492"/>
              <a:gd name="connsiteY1834" fmla="*/ 4957267 h 5913566"/>
              <a:gd name="connsiteX1835" fmla="*/ 1228220 w 5979492"/>
              <a:gd name="connsiteY1835" fmla="*/ 4969587 h 5913566"/>
              <a:gd name="connsiteX1836" fmla="*/ 1237293 w 5979492"/>
              <a:gd name="connsiteY1836" fmla="*/ 4983275 h 5913566"/>
              <a:gd name="connsiteX1837" fmla="*/ 1246933 w 5979492"/>
              <a:gd name="connsiteY1837" fmla="*/ 4996964 h 5913566"/>
              <a:gd name="connsiteX1838" fmla="*/ 1256572 w 5979492"/>
              <a:gd name="connsiteY1838" fmla="*/ 5010380 h 5913566"/>
              <a:gd name="connsiteX1839" fmla="*/ 1266779 w 5979492"/>
              <a:gd name="connsiteY1839" fmla="*/ 5023521 h 5913566"/>
              <a:gd name="connsiteX1840" fmla="*/ 1286910 w 5979492"/>
              <a:gd name="connsiteY1840" fmla="*/ 5049529 h 5913566"/>
              <a:gd name="connsiteX1841" fmla="*/ 1296833 w 5979492"/>
              <a:gd name="connsiteY1841" fmla="*/ 5062671 h 5913566"/>
              <a:gd name="connsiteX1842" fmla="*/ 1306756 w 5979492"/>
              <a:gd name="connsiteY1842" fmla="*/ 5076086 h 5913566"/>
              <a:gd name="connsiteX1843" fmla="*/ 1316112 w 5979492"/>
              <a:gd name="connsiteY1843" fmla="*/ 5089501 h 5913566"/>
              <a:gd name="connsiteX1844" fmla="*/ 1325186 w 5979492"/>
              <a:gd name="connsiteY1844" fmla="*/ 5103189 h 5913566"/>
              <a:gd name="connsiteX1845" fmla="*/ 1329154 w 5979492"/>
              <a:gd name="connsiteY1845" fmla="*/ 5110308 h 5913566"/>
              <a:gd name="connsiteX1846" fmla="*/ 1333124 w 5979492"/>
              <a:gd name="connsiteY1846" fmla="*/ 5117426 h 5913566"/>
              <a:gd name="connsiteX1847" fmla="*/ 1337093 w 5979492"/>
              <a:gd name="connsiteY1847" fmla="*/ 5124544 h 5913566"/>
              <a:gd name="connsiteX1848" fmla="*/ 1340779 w 5979492"/>
              <a:gd name="connsiteY1848" fmla="*/ 5131936 h 5913566"/>
              <a:gd name="connsiteX1849" fmla="*/ 1344181 w 5979492"/>
              <a:gd name="connsiteY1849" fmla="*/ 5139328 h 5913566"/>
              <a:gd name="connsiteX1850" fmla="*/ 1347017 w 5979492"/>
              <a:gd name="connsiteY1850" fmla="*/ 5146720 h 5913566"/>
              <a:gd name="connsiteX1851" fmla="*/ 1350135 w 5979492"/>
              <a:gd name="connsiteY1851" fmla="*/ 5154386 h 5913566"/>
              <a:gd name="connsiteX1852" fmla="*/ 1352687 w 5979492"/>
              <a:gd name="connsiteY1852" fmla="*/ 5162325 h 5913566"/>
              <a:gd name="connsiteX1853" fmla="*/ 1354955 w 5979492"/>
              <a:gd name="connsiteY1853" fmla="*/ 5170265 h 5913566"/>
              <a:gd name="connsiteX1854" fmla="*/ 1357223 w 5979492"/>
              <a:gd name="connsiteY1854" fmla="*/ 5178204 h 5913566"/>
              <a:gd name="connsiteX1855" fmla="*/ 1358641 w 5979492"/>
              <a:gd name="connsiteY1855" fmla="*/ 5186144 h 5913566"/>
              <a:gd name="connsiteX1856" fmla="*/ 1360059 w 5979492"/>
              <a:gd name="connsiteY1856" fmla="*/ 5194905 h 5913566"/>
              <a:gd name="connsiteX1857" fmla="*/ 1369698 w 5979492"/>
              <a:gd name="connsiteY1857" fmla="*/ 5208046 h 5913566"/>
              <a:gd name="connsiteX1858" fmla="*/ 1379338 w 5979492"/>
              <a:gd name="connsiteY1858" fmla="*/ 5220913 h 5913566"/>
              <a:gd name="connsiteX1859" fmla="*/ 1399468 w 5979492"/>
              <a:gd name="connsiteY1859" fmla="*/ 5246648 h 5913566"/>
              <a:gd name="connsiteX1860" fmla="*/ 1419881 w 5979492"/>
              <a:gd name="connsiteY1860" fmla="*/ 5272383 h 5913566"/>
              <a:gd name="connsiteX1861" fmla="*/ 1440579 w 5979492"/>
              <a:gd name="connsiteY1861" fmla="*/ 5298118 h 5913566"/>
              <a:gd name="connsiteX1862" fmla="*/ 1460993 w 5979492"/>
              <a:gd name="connsiteY1862" fmla="*/ 5323853 h 5913566"/>
              <a:gd name="connsiteX1863" fmla="*/ 1470916 w 5979492"/>
              <a:gd name="connsiteY1863" fmla="*/ 5336721 h 5913566"/>
              <a:gd name="connsiteX1864" fmla="*/ 1480839 w 5979492"/>
              <a:gd name="connsiteY1864" fmla="*/ 5349588 h 5913566"/>
              <a:gd name="connsiteX1865" fmla="*/ 1490479 w 5979492"/>
              <a:gd name="connsiteY1865" fmla="*/ 5362729 h 5913566"/>
              <a:gd name="connsiteX1866" fmla="*/ 1500119 w 5979492"/>
              <a:gd name="connsiteY1866" fmla="*/ 5375871 h 5913566"/>
              <a:gd name="connsiteX1867" fmla="*/ 1509192 w 5979492"/>
              <a:gd name="connsiteY1867" fmla="*/ 5389012 h 5913566"/>
              <a:gd name="connsiteX1868" fmla="*/ 1517697 w 5979492"/>
              <a:gd name="connsiteY1868" fmla="*/ 5402427 h 5913566"/>
              <a:gd name="connsiteX1869" fmla="*/ 1526487 w 5979492"/>
              <a:gd name="connsiteY1869" fmla="*/ 5416389 h 5913566"/>
              <a:gd name="connsiteX1870" fmla="*/ 1534425 w 5979492"/>
              <a:gd name="connsiteY1870" fmla="*/ 5430078 h 5913566"/>
              <a:gd name="connsiteX1871" fmla="*/ 1542080 w 5979492"/>
              <a:gd name="connsiteY1871" fmla="*/ 5443767 h 5913566"/>
              <a:gd name="connsiteX1872" fmla="*/ 1549168 w 5979492"/>
              <a:gd name="connsiteY1872" fmla="*/ 5458003 h 5913566"/>
              <a:gd name="connsiteX1873" fmla="*/ 1555972 w 5979492"/>
              <a:gd name="connsiteY1873" fmla="*/ 5472240 h 5913566"/>
              <a:gd name="connsiteX1874" fmla="*/ 1561927 w 5979492"/>
              <a:gd name="connsiteY1874" fmla="*/ 5486750 h 5913566"/>
              <a:gd name="connsiteX1875" fmla="*/ 1567597 w 5979492"/>
              <a:gd name="connsiteY1875" fmla="*/ 5501534 h 5913566"/>
              <a:gd name="connsiteX1876" fmla="*/ 1572701 w 5979492"/>
              <a:gd name="connsiteY1876" fmla="*/ 5516592 h 5913566"/>
              <a:gd name="connsiteX1877" fmla="*/ 1574685 w 5979492"/>
              <a:gd name="connsiteY1877" fmla="*/ 5524257 h 5913566"/>
              <a:gd name="connsiteX1878" fmla="*/ 1576670 w 5979492"/>
              <a:gd name="connsiteY1878" fmla="*/ 5531923 h 5913566"/>
              <a:gd name="connsiteX1879" fmla="*/ 1578654 w 5979492"/>
              <a:gd name="connsiteY1879" fmla="*/ 5539589 h 5913566"/>
              <a:gd name="connsiteX1880" fmla="*/ 1580355 w 5979492"/>
              <a:gd name="connsiteY1880" fmla="*/ 5547529 h 5913566"/>
              <a:gd name="connsiteX1881" fmla="*/ 1581773 w 5979492"/>
              <a:gd name="connsiteY1881" fmla="*/ 5555468 h 5913566"/>
              <a:gd name="connsiteX1882" fmla="*/ 1583190 w 5979492"/>
              <a:gd name="connsiteY1882" fmla="*/ 5563408 h 5913566"/>
              <a:gd name="connsiteX1883" fmla="*/ 1584041 w 5979492"/>
              <a:gd name="connsiteY1883" fmla="*/ 5571621 h 5913566"/>
              <a:gd name="connsiteX1884" fmla="*/ 1585176 w 5979492"/>
              <a:gd name="connsiteY1884" fmla="*/ 5579560 h 5913566"/>
              <a:gd name="connsiteX1885" fmla="*/ 1586026 w 5979492"/>
              <a:gd name="connsiteY1885" fmla="*/ 5588048 h 5913566"/>
              <a:gd name="connsiteX1886" fmla="*/ 1586593 w 5979492"/>
              <a:gd name="connsiteY1886" fmla="*/ 5596261 h 5913566"/>
              <a:gd name="connsiteX1887" fmla="*/ 1586877 w 5979492"/>
              <a:gd name="connsiteY1887" fmla="*/ 5604474 h 5913566"/>
              <a:gd name="connsiteX1888" fmla="*/ 1586877 w 5979492"/>
              <a:gd name="connsiteY1888" fmla="*/ 5613235 h 5913566"/>
              <a:gd name="connsiteX1889" fmla="*/ 1586593 w 5979492"/>
              <a:gd name="connsiteY1889" fmla="*/ 5621722 h 5913566"/>
              <a:gd name="connsiteX1890" fmla="*/ 1586310 w 5979492"/>
              <a:gd name="connsiteY1890" fmla="*/ 5630482 h 5913566"/>
              <a:gd name="connsiteX1891" fmla="*/ 1585743 w 5979492"/>
              <a:gd name="connsiteY1891" fmla="*/ 5639243 h 5913566"/>
              <a:gd name="connsiteX1892" fmla="*/ 1584892 w 5979492"/>
              <a:gd name="connsiteY1892" fmla="*/ 5648004 h 5913566"/>
              <a:gd name="connsiteX1893" fmla="*/ 1586026 w 5979492"/>
              <a:gd name="connsiteY1893" fmla="*/ 5654849 h 5913566"/>
              <a:gd name="connsiteX1894" fmla="*/ 1586593 w 5979492"/>
              <a:gd name="connsiteY1894" fmla="*/ 5661420 h 5913566"/>
              <a:gd name="connsiteX1895" fmla="*/ 1586593 w 5979492"/>
              <a:gd name="connsiteY1895" fmla="*/ 5667990 h 5913566"/>
              <a:gd name="connsiteX1896" fmla="*/ 1586310 w 5979492"/>
              <a:gd name="connsiteY1896" fmla="*/ 5674287 h 5913566"/>
              <a:gd name="connsiteX1897" fmla="*/ 1585743 w 5979492"/>
              <a:gd name="connsiteY1897" fmla="*/ 5680857 h 5913566"/>
              <a:gd name="connsiteX1898" fmla="*/ 1584892 w 5979492"/>
              <a:gd name="connsiteY1898" fmla="*/ 5687155 h 5913566"/>
              <a:gd name="connsiteX1899" fmla="*/ 1583474 w 5979492"/>
              <a:gd name="connsiteY1899" fmla="*/ 5693725 h 5913566"/>
              <a:gd name="connsiteX1900" fmla="*/ 1582340 w 5979492"/>
              <a:gd name="connsiteY1900" fmla="*/ 5700022 h 5913566"/>
              <a:gd name="connsiteX1901" fmla="*/ 1579505 w 5979492"/>
              <a:gd name="connsiteY1901" fmla="*/ 5712890 h 5913566"/>
              <a:gd name="connsiteX1902" fmla="*/ 1576103 w 5979492"/>
              <a:gd name="connsiteY1902" fmla="*/ 5725483 h 5913566"/>
              <a:gd name="connsiteX1903" fmla="*/ 1573552 w 5979492"/>
              <a:gd name="connsiteY1903" fmla="*/ 5738350 h 5913566"/>
              <a:gd name="connsiteX1904" fmla="*/ 1572417 w 5979492"/>
              <a:gd name="connsiteY1904" fmla="*/ 5744648 h 5913566"/>
              <a:gd name="connsiteX1905" fmla="*/ 1570999 w 5979492"/>
              <a:gd name="connsiteY1905" fmla="*/ 5751218 h 5913566"/>
              <a:gd name="connsiteX1906" fmla="*/ 1562777 w 5979492"/>
              <a:gd name="connsiteY1906" fmla="*/ 5736160 h 5913566"/>
              <a:gd name="connsiteX1907" fmla="*/ 1563911 w 5979492"/>
              <a:gd name="connsiteY1907" fmla="*/ 5740267 h 5913566"/>
              <a:gd name="connsiteX1908" fmla="*/ 1564479 w 5979492"/>
              <a:gd name="connsiteY1908" fmla="*/ 5742457 h 5913566"/>
              <a:gd name="connsiteX1909" fmla="*/ 1565612 w 5979492"/>
              <a:gd name="connsiteY1909" fmla="*/ 5744100 h 5913566"/>
              <a:gd name="connsiteX1910" fmla="*/ 1566747 w 5979492"/>
              <a:gd name="connsiteY1910" fmla="*/ 5746290 h 5913566"/>
              <a:gd name="connsiteX1911" fmla="*/ 1567880 w 5979492"/>
              <a:gd name="connsiteY1911" fmla="*/ 5747933 h 5913566"/>
              <a:gd name="connsiteX1912" fmla="*/ 1569298 w 5979492"/>
              <a:gd name="connsiteY1912" fmla="*/ 5749576 h 5913566"/>
              <a:gd name="connsiteX1913" fmla="*/ 1570999 w 5979492"/>
              <a:gd name="connsiteY1913" fmla="*/ 5751218 h 5913566"/>
              <a:gd name="connsiteX1914" fmla="*/ 1572134 w 5979492"/>
              <a:gd name="connsiteY1914" fmla="*/ 5758336 h 5913566"/>
              <a:gd name="connsiteX1915" fmla="*/ 1572701 w 5979492"/>
              <a:gd name="connsiteY1915" fmla="*/ 5764907 h 5913566"/>
              <a:gd name="connsiteX1916" fmla="*/ 1572701 w 5979492"/>
              <a:gd name="connsiteY1916" fmla="*/ 5771203 h 5913566"/>
              <a:gd name="connsiteX1917" fmla="*/ 1572417 w 5979492"/>
              <a:gd name="connsiteY1917" fmla="*/ 5777501 h 5913566"/>
              <a:gd name="connsiteX1918" fmla="*/ 1571283 w 5979492"/>
              <a:gd name="connsiteY1918" fmla="*/ 5783250 h 5913566"/>
              <a:gd name="connsiteX1919" fmla="*/ 1570432 w 5979492"/>
              <a:gd name="connsiteY1919" fmla="*/ 5788999 h 5913566"/>
              <a:gd name="connsiteX1920" fmla="*/ 1569015 w 5979492"/>
              <a:gd name="connsiteY1920" fmla="*/ 5794748 h 5913566"/>
              <a:gd name="connsiteX1921" fmla="*/ 1567597 w 5979492"/>
              <a:gd name="connsiteY1921" fmla="*/ 5800224 h 5913566"/>
              <a:gd name="connsiteX1922" fmla="*/ 1565612 w 5979492"/>
              <a:gd name="connsiteY1922" fmla="*/ 5805426 h 5913566"/>
              <a:gd name="connsiteX1923" fmla="*/ 1563344 w 5979492"/>
              <a:gd name="connsiteY1923" fmla="*/ 5810627 h 5913566"/>
              <a:gd name="connsiteX1924" fmla="*/ 1560793 w 5979492"/>
              <a:gd name="connsiteY1924" fmla="*/ 5815555 h 5913566"/>
              <a:gd name="connsiteX1925" fmla="*/ 1557957 w 5979492"/>
              <a:gd name="connsiteY1925" fmla="*/ 5820210 h 5913566"/>
              <a:gd name="connsiteX1926" fmla="*/ 1555122 w 5979492"/>
              <a:gd name="connsiteY1926" fmla="*/ 5825138 h 5913566"/>
              <a:gd name="connsiteX1927" fmla="*/ 1551720 w 5979492"/>
              <a:gd name="connsiteY1927" fmla="*/ 5829792 h 5913566"/>
              <a:gd name="connsiteX1928" fmla="*/ 1548601 w 5979492"/>
              <a:gd name="connsiteY1928" fmla="*/ 5833899 h 5913566"/>
              <a:gd name="connsiteX1929" fmla="*/ 1544631 w 5979492"/>
              <a:gd name="connsiteY1929" fmla="*/ 5838552 h 5913566"/>
              <a:gd name="connsiteX1930" fmla="*/ 1541229 w 5979492"/>
              <a:gd name="connsiteY1930" fmla="*/ 5842659 h 5913566"/>
              <a:gd name="connsiteX1931" fmla="*/ 1536977 w 5979492"/>
              <a:gd name="connsiteY1931" fmla="*/ 5846766 h 5913566"/>
              <a:gd name="connsiteX1932" fmla="*/ 1528755 w 5979492"/>
              <a:gd name="connsiteY1932" fmla="*/ 5854979 h 5913566"/>
              <a:gd name="connsiteX1933" fmla="*/ 1519965 w 5979492"/>
              <a:gd name="connsiteY1933" fmla="*/ 5862919 h 5913566"/>
              <a:gd name="connsiteX1934" fmla="*/ 1510609 w 5979492"/>
              <a:gd name="connsiteY1934" fmla="*/ 5870310 h 5913566"/>
              <a:gd name="connsiteX1935" fmla="*/ 1501253 w 5979492"/>
              <a:gd name="connsiteY1935" fmla="*/ 5877703 h 5913566"/>
              <a:gd name="connsiteX1936" fmla="*/ 1491329 w 5979492"/>
              <a:gd name="connsiteY1936" fmla="*/ 5885369 h 5913566"/>
              <a:gd name="connsiteX1937" fmla="*/ 1472334 w 5979492"/>
              <a:gd name="connsiteY1937" fmla="*/ 5900153 h 5913566"/>
              <a:gd name="connsiteX1938" fmla="*/ 1459008 w 5979492"/>
              <a:gd name="connsiteY1938" fmla="*/ 5903711 h 5913566"/>
              <a:gd name="connsiteX1939" fmla="*/ 1445682 w 5979492"/>
              <a:gd name="connsiteY1939" fmla="*/ 5906996 h 5913566"/>
              <a:gd name="connsiteX1940" fmla="*/ 1432356 w 5979492"/>
              <a:gd name="connsiteY1940" fmla="*/ 5909187 h 5913566"/>
              <a:gd name="connsiteX1941" fmla="*/ 1419315 w 5979492"/>
              <a:gd name="connsiteY1941" fmla="*/ 5911104 h 5913566"/>
              <a:gd name="connsiteX1942" fmla="*/ 1405989 w 5979492"/>
              <a:gd name="connsiteY1942" fmla="*/ 5912472 h 5913566"/>
              <a:gd name="connsiteX1943" fmla="*/ 1392663 w 5979492"/>
              <a:gd name="connsiteY1943" fmla="*/ 5913294 h 5913566"/>
              <a:gd name="connsiteX1944" fmla="*/ 1379381 w 5979492"/>
              <a:gd name="connsiteY1944" fmla="*/ 5913566 h 5913566"/>
              <a:gd name="connsiteX1945" fmla="*/ 1379295 w 5979492"/>
              <a:gd name="connsiteY1945" fmla="*/ 5913566 h 5913566"/>
              <a:gd name="connsiteX1946" fmla="*/ 1366012 w 5979492"/>
              <a:gd name="connsiteY1946" fmla="*/ 5913294 h 5913566"/>
              <a:gd name="connsiteX1947" fmla="*/ 1352687 w 5979492"/>
              <a:gd name="connsiteY1947" fmla="*/ 5912746 h 5913566"/>
              <a:gd name="connsiteX1948" fmla="*/ 1339645 w 5979492"/>
              <a:gd name="connsiteY1948" fmla="*/ 5911924 h 5913566"/>
              <a:gd name="connsiteX1949" fmla="*/ 1326319 w 5979492"/>
              <a:gd name="connsiteY1949" fmla="*/ 5910829 h 5913566"/>
              <a:gd name="connsiteX1950" fmla="*/ 1312994 w 5979492"/>
              <a:gd name="connsiteY1950" fmla="*/ 5909187 h 5913566"/>
              <a:gd name="connsiteX1951" fmla="*/ 1299668 w 5979492"/>
              <a:gd name="connsiteY1951" fmla="*/ 5907271 h 5913566"/>
              <a:gd name="connsiteX1952" fmla="*/ 1286343 w 5979492"/>
              <a:gd name="connsiteY1952" fmla="*/ 5905628 h 5913566"/>
              <a:gd name="connsiteX1953" fmla="*/ 1259692 w 5979492"/>
              <a:gd name="connsiteY1953" fmla="*/ 5901248 h 5913566"/>
              <a:gd name="connsiteX1954" fmla="*/ 1253454 w 5979492"/>
              <a:gd name="connsiteY1954" fmla="*/ 5901521 h 5913566"/>
              <a:gd name="connsiteX1955" fmla="*/ 1247500 w 5979492"/>
              <a:gd name="connsiteY1955" fmla="*/ 5901795 h 5913566"/>
              <a:gd name="connsiteX1956" fmla="*/ 1241262 w 5979492"/>
              <a:gd name="connsiteY1956" fmla="*/ 5901795 h 5913566"/>
              <a:gd name="connsiteX1957" fmla="*/ 1235309 w 5979492"/>
              <a:gd name="connsiteY1957" fmla="*/ 5901795 h 5913566"/>
              <a:gd name="connsiteX1958" fmla="*/ 1229354 w 5979492"/>
              <a:gd name="connsiteY1958" fmla="*/ 5901248 h 5913566"/>
              <a:gd name="connsiteX1959" fmla="*/ 1223684 w 5979492"/>
              <a:gd name="connsiteY1959" fmla="*/ 5900700 h 5913566"/>
              <a:gd name="connsiteX1960" fmla="*/ 1218013 w 5979492"/>
              <a:gd name="connsiteY1960" fmla="*/ 5900153 h 5913566"/>
              <a:gd name="connsiteX1961" fmla="*/ 1212910 w 5979492"/>
              <a:gd name="connsiteY1961" fmla="*/ 5899331 h 5913566"/>
              <a:gd name="connsiteX1962" fmla="*/ 1207523 w 5979492"/>
              <a:gd name="connsiteY1962" fmla="*/ 5898236 h 5913566"/>
              <a:gd name="connsiteX1963" fmla="*/ 1202136 w 5979492"/>
              <a:gd name="connsiteY1963" fmla="*/ 5896593 h 5913566"/>
              <a:gd name="connsiteX1964" fmla="*/ 1196750 w 5979492"/>
              <a:gd name="connsiteY1964" fmla="*/ 5895225 h 5913566"/>
              <a:gd name="connsiteX1965" fmla="*/ 1191646 w 5979492"/>
              <a:gd name="connsiteY1965" fmla="*/ 5893855 h 5913566"/>
              <a:gd name="connsiteX1966" fmla="*/ 1186826 w 5979492"/>
              <a:gd name="connsiteY1966" fmla="*/ 5891939 h 5913566"/>
              <a:gd name="connsiteX1967" fmla="*/ 1182006 w 5979492"/>
              <a:gd name="connsiteY1967" fmla="*/ 5889749 h 5913566"/>
              <a:gd name="connsiteX1968" fmla="*/ 1176903 w 5979492"/>
              <a:gd name="connsiteY1968" fmla="*/ 5887832 h 5913566"/>
              <a:gd name="connsiteX1969" fmla="*/ 1172367 w 5979492"/>
              <a:gd name="connsiteY1969" fmla="*/ 5885642 h 5913566"/>
              <a:gd name="connsiteX1970" fmla="*/ 1167830 w 5979492"/>
              <a:gd name="connsiteY1970" fmla="*/ 5882904 h 5913566"/>
              <a:gd name="connsiteX1971" fmla="*/ 1163294 w 5979492"/>
              <a:gd name="connsiteY1971" fmla="*/ 5880441 h 5913566"/>
              <a:gd name="connsiteX1972" fmla="*/ 1158758 w 5979492"/>
              <a:gd name="connsiteY1972" fmla="*/ 5877703 h 5913566"/>
              <a:gd name="connsiteX1973" fmla="*/ 1154504 w 5979492"/>
              <a:gd name="connsiteY1973" fmla="*/ 5874691 h 5913566"/>
              <a:gd name="connsiteX1974" fmla="*/ 1145716 w 5979492"/>
              <a:gd name="connsiteY1974" fmla="*/ 5868668 h 5913566"/>
              <a:gd name="connsiteX1975" fmla="*/ 1137777 w 5979492"/>
              <a:gd name="connsiteY1975" fmla="*/ 5861824 h 5913566"/>
              <a:gd name="connsiteX1976" fmla="*/ 1129838 w 5979492"/>
              <a:gd name="connsiteY1976" fmla="*/ 5854431 h 5913566"/>
              <a:gd name="connsiteX1977" fmla="*/ 1122467 w 5979492"/>
              <a:gd name="connsiteY1977" fmla="*/ 5846218 h 5913566"/>
              <a:gd name="connsiteX1978" fmla="*/ 1115095 w 5979492"/>
              <a:gd name="connsiteY1978" fmla="*/ 5838005 h 5913566"/>
              <a:gd name="connsiteX1979" fmla="*/ 1108291 w 5979492"/>
              <a:gd name="connsiteY1979" fmla="*/ 5829244 h 5913566"/>
              <a:gd name="connsiteX1980" fmla="*/ 1098934 w 5979492"/>
              <a:gd name="connsiteY1980" fmla="*/ 5819936 h 5913566"/>
              <a:gd name="connsiteX1981" fmla="*/ 1090145 w 5979492"/>
              <a:gd name="connsiteY1981" fmla="*/ 5810627 h 5913566"/>
              <a:gd name="connsiteX1982" fmla="*/ 1081355 w 5979492"/>
              <a:gd name="connsiteY1982" fmla="*/ 5801046 h 5913566"/>
              <a:gd name="connsiteX1983" fmla="*/ 1072850 w 5979492"/>
              <a:gd name="connsiteY1983" fmla="*/ 5791737 h 5913566"/>
              <a:gd name="connsiteX1984" fmla="*/ 1064628 w 5979492"/>
              <a:gd name="connsiteY1984" fmla="*/ 5781881 h 5913566"/>
              <a:gd name="connsiteX1985" fmla="*/ 1056405 w 5979492"/>
              <a:gd name="connsiteY1985" fmla="*/ 5772299 h 5913566"/>
              <a:gd name="connsiteX1986" fmla="*/ 1048184 w 5979492"/>
              <a:gd name="connsiteY1986" fmla="*/ 5762443 h 5913566"/>
              <a:gd name="connsiteX1987" fmla="*/ 1040528 w 5979492"/>
              <a:gd name="connsiteY1987" fmla="*/ 5752861 h 5913566"/>
              <a:gd name="connsiteX1988" fmla="*/ 1025218 w 5979492"/>
              <a:gd name="connsiteY1988" fmla="*/ 5732875 h 5913566"/>
              <a:gd name="connsiteX1989" fmla="*/ 1010475 w 5979492"/>
              <a:gd name="connsiteY1989" fmla="*/ 5712068 h 5913566"/>
              <a:gd name="connsiteX1990" fmla="*/ 996016 w 5979492"/>
              <a:gd name="connsiteY1990" fmla="*/ 5691535 h 5913566"/>
              <a:gd name="connsiteX1991" fmla="*/ 982123 w 5979492"/>
              <a:gd name="connsiteY1991" fmla="*/ 5671001 h 5913566"/>
              <a:gd name="connsiteX1992" fmla="*/ 968513 w 5979492"/>
              <a:gd name="connsiteY1992" fmla="*/ 5649647 h 5913566"/>
              <a:gd name="connsiteX1993" fmla="*/ 955471 w 5979492"/>
              <a:gd name="connsiteY1993" fmla="*/ 5628292 h 5913566"/>
              <a:gd name="connsiteX1994" fmla="*/ 942713 w 5979492"/>
              <a:gd name="connsiteY1994" fmla="*/ 5607212 h 5913566"/>
              <a:gd name="connsiteX1995" fmla="*/ 929954 w 5979492"/>
              <a:gd name="connsiteY1995" fmla="*/ 5585310 h 5913566"/>
              <a:gd name="connsiteX1996" fmla="*/ 905288 w 5979492"/>
              <a:gd name="connsiteY1996" fmla="*/ 5542053 h 5913566"/>
              <a:gd name="connsiteX1997" fmla="*/ 880621 w 5979492"/>
              <a:gd name="connsiteY1997" fmla="*/ 5498522 h 5913566"/>
              <a:gd name="connsiteX1998" fmla="*/ 865028 w 5979492"/>
              <a:gd name="connsiteY1998" fmla="*/ 5482918 h 5913566"/>
              <a:gd name="connsiteX1999" fmla="*/ 813427 w 5979492"/>
              <a:gd name="connsiteY1999" fmla="*/ 5410366 h 5913566"/>
              <a:gd name="connsiteX2000" fmla="*/ 782240 w 5979492"/>
              <a:gd name="connsiteY2000" fmla="*/ 5364372 h 5913566"/>
              <a:gd name="connsiteX2001" fmla="*/ 750485 w 5979492"/>
              <a:gd name="connsiteY2001" fmla="*/ 5318652 h 5913566"/>
              <a:gd name="connsiteX2002" fmla="*/ 735458 w 5979492"/>
              <a:gd name="connsiteY2002" fmla="*/ 5302225 h 5913566"/>
              <a:gd name="connsiteX2003" fmla="*/ 650401 w 5979492"/>
              <a:gd name="connsiteY2003" fmla="*/ 5185049 h 5913566"/>
              <a:gd name="connsiteX2004" fmla="*/ 643030 w 5979492"/>
              <a:gd name="connsiteY2004" fmla="*/ 5180942 h 5913566"/>
              <a:gd name="connsiteX2005" fmla="*/ 636509 w 5979492"/>
              <a:gd name="connsiteY2005" fmla="*/ 5176288 h 5913566"/>
              <a:gd name="connsiteX2006" fmla="*/ 633674 w 5979492"/>
              <a:gd name="connsiteY2006" fmla="*/ 5173824 h 5913566"/>
              <a:gd name="connsiteX2007" fmla="*/ 630838 w 5979492"/>
              <a:gd name="connsiteY2007" fmla="*/ 5171633 h 5913566"/>
              <a:gd name="connsiteX2008" fmla="*/ 628003 w 5979492"/>
              <a:gd name="connsiteY2008" fmla="*/ 5169170 h 5913566"/>
              <a:gd name="connsiteX2009" fmla="*/ 625735 w 5979492"/>
              <a:gd name="connsiteY2009" fmla="*/ 5166432 h 5913566"/>
              <a:gd name="connsiteX2010" fmla="*/ 623467 w 5979492"/>
              <a:gd name="connsiteY2010" fmla="*/ 5163694 h 5913566"/>
              <a:gd name="connsiteX2011" fmla="*/ 621766 w 5979492"/>
              <a:gd name="connsiteY2011" fmla="*/ 5160409 h 5913566"/>
              <a:gd name="connsiteX2012" fmla="*/ 620632 w 5979492"/>
              <a:gd name="connsiteY2012" fmla="*/ 5157397 h 5913566"/>
              <a:gd name="connsiteX2013" fmla="*/ 619781 w 5979492"/>
              <a:gd name="connsiteY2013" fmla="*/ 5153838 h 5913566"/>
              <a:gd name="connsiteX2014" fmla="*/ 619214 w 5979492"/>
              <a:gd name="connsiteY2014" fmla="*/ 5150279 h 5913566"/>
              <a:gd name="connsiteX2015" fmla="*/ 619498 w 5979492"/>
              <a:gd name="connsiteY2015" fmla="*/ 5146173 h 5913566"/>
              <a:gd name="connsiteX2016" fmla="*/ 620065 w 5979492"/>
              <a:gd name="connsiteY2016" fmla="*/ 5141792 h 5913566"/>
              <a:gd name="connsiteX2017" fmla="*/ 621199 w 5979492"/>
              <a:gd name="connsiteY2017" fmla="*/ 5137412 h 5913566"/>
              <a:gd name="connsiteX2018" fmla="*/ 614394 w 5979492"/>
              <a:gd name="connsiteY2018" fmla="*/ 5130841 h 5913566"/>
              <a:gd name="connsiteX2019" fmla="*/ 607873 w 5979492"/>
              <a:gd name="connsiteY2019" fmla="*/ 5124271 h 5913566"/>
              <a:gd name="connsiteX2020" fmla="*/ 601635 w 5979492"/>
              <a:gd name="connsiteY2020" fmla="*/ 5117426 h 5913566"/>
              <a:gd name="connsiteX2021" fmla="*/ 595398 w 5979492"/>
              <a:gd name="connsiteY2021" fmla="*/ 5110308 h 5913566"/>
              <a:gd name="connsiteX2022" fmla="*/ 589160 w 5979492"/>
              <a:gd name="connsiteY2022" fmla="*/ 5103189 h 5913566"/>
              <a:gd name="connsiteX2023" fmla="*/ 583490 w 5979492"/>
              <a:gd name="connsiteY2023" fmla="*/ 5096345 h 5913566"/>
              <a:gd name="connsiteX2024" fmla="*/ 577536 w 5979492"/>
              <a:gd name="connsiteY2024" fmla="*/ 5089227 h 5913566"/>
              <a:gd name="connsiteX2025" fmla="*/ 572433 w 5979492"/>
              <a:gd name="connsiteY2025" fmla="*/ 5081835 h 5913566"/>
              <a:gd name="connsiteX2026" fmla="*/ 567045 w 5979492"/>
              <a:gd name="connsiteY2026" fmla="*/ 5074443 h 5913566"/>
              <a:gd name="connsiteX2027" fmla="*/ 561659 w 5979492"/>
              <a:gd name="connsiteY2027" fmla="*/ 5067051 h 5913566"/>
              <a:gd name="connsiteX2028" fmla="*/ 556556 w 5979492"/>
              <a:gd name="connsiteY2028" fmla="*/ 5059112 h 5913566"/>
              <a:gd name="connsiteX2029" fmla="*/ 551735 w 5979492"/>
              <a:gd name="connsiteY2029" fmla="*/ 5051446 h 5913566"/>
              <a:gd name="connsiteX2030" fmla="*/ 547199 w 5979492"/>
              <a:gd name="connsiteY2030" fmla="*/ 5043780 h 5913566"/>
              <a:gd name="connsiteX2031" fmla="*/ 542663 w 5979492"/>
              <a:gd name="connsiteY2031" fmla="*/ 5035840 h 5913566"/>
              <a:gd name="connsiteX2032" fmla="*/ 538126 w 5979492"/>
              <a:gd name="connsiteY2032" fmla="*/ 5027627 h 5913566"/>
              <a:gd name="connsiteX2033" fmla="*/ 534157 w 5979492"/>
              <a:gd name="connsiteY2033" fmla="*/ 5019688 h 5913566"/>
              <a:gd name="connsiteX2034" fmla="*/ 530188 w 5979492"/>
              <a:gd name="connsiteY2034" fmla="*/ 5016950 h 5913566"/>
              <a:gd name="connsiteX2035" fmla="*/ 526785 w 5979492"/>
              <a:gd name="connsiteY2035" fmla="*/ 5013665 h 5913566"/>
              <a:gd name="connsiteX2036" fmla="*/ 519698 w 5979492"/>
              <a:gd name="connsiteY2036" fmla="*/ 5007642 h 5913566"/>
              <a:gd name="connsiteX2037" fmla="*/ 513460 w 5979492"/>
              <a:gd name="connsiteY2037" fmla="*/ 5001071 h 5913566"/>
              <a:gd name="connsiteX2038" fmla="*/ 507506 w 5979492"/>
              <a:gd name="connsiteY2038" fmla="*/ 4994501 h 5913566"/>
              <a:gd name="connsiteX2039" fmla="*/ 501835 w 5979492"/>
              <a:gd name="connsiteY2039" fmla="*/ 4987383 h 5913566"/>
              <a:gd name="connsiteX2040" fmla="*/ 496732 w 5979492"/>
              <a:gd name="connsiteY2040" fmla="*/ 4980264 h 5913566"/>
              <a:gd name="connsiteX2041" fmla="*/ 491912 w 5979492"/>
              <a:gd name="connsiteY2041" fmla="*/ 4972872 h 5913566"/>
              <a:gd name="connsiteX2042" fmla="*/ 487659 w 5979492"/>
              <a:gd name="connsiteY2042" fmla="*/ 4965480 h 5913566"/>
              <a:gd name="connsiteX2043" fmla="*/ 483407 w 5979492"/>
              <a:gd name="connsiteY2043" fmla="*/ 4957540 h 5913566"/>
              <a:gd name="connsiteX2044" fmla="*/ 479153 w 5979492"/>
              <a:gd name="connsiteY2044" fmla="*/ 4949875 h 5913566"/>
              <a:gd name="connsiteX2045" fmla="*/ 470932 w 5979492"/>
              <a:gd name="connsiteY2045" fmla="*/ 4934270 h 5913566"/>
              <a:gd name="connsiteX2046" fmla="*/ 462709 w 5979492"/>
              <a:gd name="connsiteY2046" fmla="*/ 4918391 h 5913566"/>
              <a:gd name="connsiteX2047" fmla="*/ 458457 w 5979492"/>
              <a:gd name="connsiteY2047" fmla="*/ 4910999 h 5913566"/>
              <a:gd name="connsiteX2048" fmla="*/ 453920 w 5979492"/>
              <a:gd name="connsiteY2048" fmla="*/ 4903333 h 5913566"/>
              <a:gd name="connsiteX2049" fmla="*/ 426135 w 5979492"/>
              <a:gd name="connsiteY2049" fmla="*/ 4867469 h 5913566"/>
              <a:gd name="connsiteX2050" fmla="*/ 291178 w 5979492"/>
              <a:gd name="connsiteY2050" fmla="*/ 4674182 h 5913566"/>
              <a:gd name="connsiteX2051" fmla="*/ 193930 w 5979492"/>
              <a:gd name="connsiteY2051" fmla="*/ 4541401 h 5913566"/>
              <a:gd name="connsiteX2052" fmla="*/ 188543 w 5979492"/>
              <a:gd name="connsiteY2052" fmla="*/ 4535652 h 5913566"/>
              <a:gd name="connsiteX2053" fmla="*/ 183440 w 5979492"/>
              <a:gd name="connsiteY2053" fmla="*/ 4529354 h 5913566"/>
              <a:gd name="connsiteX2054" fmla="*/ 178336 w 5979492"/>
              <a:gd name="connsiteY2054" fmla="*/ 4523331 h 5913566"/>
              <a:gd name="connsiteX2055" fmla="*/ 173800 w 5979492"/>
              <a:gd name="connsiteY2055" fmla="*/ 4517035 h 5913566"/>
              <a:gd name="connsiteX2056" fmla="*/ 164727 w 5979492"/>
              <a:gd name="connsiteY2056" fmla="*/ 4504167 h 5913566"/>
              <a:gd name="connsiteX2057" fmla="*/ 156222 w 5979492"/>
              <a:gd name="connsiteY2057" fmla="*/ 4491300 h 5913566"/>
              <a:gd name="connsiteX2058" fmla="*/ 148283 w 5979492"/>
              <a:gd name="connsiteY2058" fmla="*/ 4477884 h 5913566"/>
              <a:gd name="connsiteX2059" fmla="*/ 140344 w 5979492"/>
              <a:gd name="connsiteY2059" fmla="*/ 4464470 h 5913566"/>
              <a:gd name="connsiteX2060" fmla="*/ 132973 w 5979492"/>
              <a:gd name="connsiteY2060" fmla="*/ 4450507 h 5913566"/>
              <a:gd name="connsiteX2061" fmla="*/ 125884 w 5979492"/>
              <a:gd name="connsiteY2061" fmla="*/ 4437092 h 5913566"/>
              <a:gd name="connsiteX2062" fmla="*/ 111708 w 5979492"/>
              <a:gd name="connsiteY2062" fmla="*/ 4409440 h 5913566"/>
              <a:gd name="connsiteX2063" fmla="*/ 104337 w 5979492"/>
              <a:gd name="connsiteY2063" fmla="*/ 4396026 h 5913566"/>
              <a:gd name="connsiteX2064" fmla="*/ 96965 w 5979492"/>
              <a:gd name="connsiteY2064" fmla="*/ 4382337 h 5913566"/>
              <a:gd name="connsiteX2065" fmla="*/ 89593 w 5979492"/>
              <a:gd name="connsiteY2065" fmla="*/ 4368922 h 5913566"/>
              <a:gd name="connsiteX2066" fmla="*/ 81088 w 5979492"/>
              <a:gd name="connsiteY2066" fmla="*/ 4355507 h 5913566"/>
              <a:gd name="connsiteX2067" fmla="*/ 72866 w 5979492"/>
              <a:gd name="connsiteY2067" fmla="*/ 4342366 h 5913566"/>
              <a:gd name="connsiteX2068" fmla="*/ 63793 w 5979492"/>
              <a:gd name="connsiteY2068" fmla="*/ 4329772 h 5913566"/>
              <a:gd name="connsiteX2069" fmla="*/ 60391 w 5979492"/>
              <a:gd name="connsiteY2069" fmla="*/ 4323475 h 5913566"/>
              <a:gd name="connsiteX2070" fmla="*/ 57272 w 5979492"/>
              <a:gd name="connsiteY2070" fmla="*/ 4317178 h 5913566"/>
              <a:gd name="connsiteX2071" fmla="*/ 53870 w 5979492"/>
              <a:gd name="connsiteY2071" fmla="*/ 4311155 h 5913566"/>
              <a:gd name="connsiteX2072" fmla="*/ 51034 w 5979492"/>
              <a:gd name="connsiteY2072" fmla="*/ 4304858 h 5913566"/>
              <a:gd name="connsiteX2073" fmla="*/ 45931 w 5979492"/>
              <a:gd name="connsiteY2073" fmla="*/ 4292264 h 5913566"/>
              <a:gd name="connsiteX2074" fmla="*/ 41395 w 5979492"/>
              <a:gd name="connsiteY2074" fmla="*/ 4279945 h 5913566"/>
              <a:gd name="connsiteX2075" fmla="*/ 37709 w 5979492"/>
              <a:gd name="connsiteY2075" fmla="*/ 4267351 h 5913566"/>
              <a:gd name="connsiteX2076" fmla="*/ 34307 w 5979492"/>
              <a:gd name="connsiteY2076" fmla="*/ 4254483 h 5913566"/>
              <a:gd name="connsiteX2077" fmla="*/ 31755 w 5979492"/>
              <a:gd name="connsiteY2077" fmla="*/ 4241342 h 5913566"/>
              <a:gd name="connsiteX2078" fmla="*/ 29771 w 5979492"/>
              <a:gd name="connsiteY2078" fmla="*/ 4228201 h 5913566"/>
              <a:gd name="connsiteX2079" fmla="*/ 28069 w 5979492"/>
              <a:gd name="connsiteY2079" fmla="*/ 4215334 h 5913566"/>
              <a:gd name="connsiteX2080" fmla="*/ 26935 w 5979492"/>
              <a:gd name="connsiteY2080" fmla="*/ 4202192 h 5913566"/>
              <a:gd name="connsiteX2081" fmla="*/ 26368 w 5979492"/>
              <a:gd name="connsiteY2081" fmla="*/ 4189051 h 5913566"/>
              <a:gd name="connsiteX2082" fmla="*/ 26368 w 5979492"/>
              <a:gd name="connsiteY2082" fmla="*/ 4175910 h 5913566"/>
              <a:gd name="connsiteX2083" fmla="*/ 26651 w 5979492"/>
              <a:gd name="connsiteY2083" fmla="*/ 4162494 h 5913566"/>
              <a:gd name="connsiteX2084" fmla="*/ 27218 w 5979492"/>
              <a:gd name="connsiteY2084" fmla="*/ 4149353 h 5913566"/>
              <a:gd name="connsiteX2085" fmla="*/ 28353 w 5979492"/>
              <a:gd name="connsiteY2085" fmla="*/ 4135938 h 5913566"/>
              <a:gd name="connsiteX2086" fmla="*/ 29771 w 5979492"/>
              <a:gd name="connsiteY2086" fmla="*/ 4122523 h 5913566"/>
              <a:gd name="connsiteX2087" fmla="*/ 35441 w 5979492"/>
              <a:gd name="connsiteY2087" fmla="*/ 4116500 h 5913566"/>
              <a:gd name="connsiteX2088" fmla="*/ 34590 w 5979492"/>
              <a:gd name="connsiteY2088" fmla="*/ 4116226 h 5913566"/>
              <a:gd name="connsiteX2089" fmla="*/ 33173 w 5979492"/>
              <a:gd name="connsiteY2089" fmla="*/ 4117595 h 5913566"/>
              <a:gd name="connsiteX2090" fmla="*/ 31755 w 5979492"/>
              <a:gd name="connsiteY2090" fmla="*/ 4118964 h 5913566"/>
              <a:gd name="connsiteX2091" fmla="*/ 29771 w 5979492"/>
              <a:gd name="connsiteY2091" fmla="*/ 4122523 h 5913566"/>
              <a:gd name="connsiteX2092" fmla="*/ 26368 w 5979492"/>
              <a:gd name="connsiteY2092" fmla="*/ 4114036 h 5913566"/>
              <a:gd name="connsiteX2093" fmla="*/ 23533 w 5979492"/>
              <a:gd name="connsiteY2093" fmla="*/ 4105549 h 5913566"/>
              <a:gd name="connsiteX2094" fmla="*/ 20981 w 5979492"/>
              <a:gd name="connsiteY2094" fmla="*/ 4097062 h 5913566"/>
              <a:gd name="connsiteX2095" fmla="*/ 19280 w 5979492"/>
              <a:gd name="connsiteY2095" fmla="*/ 4088575 h 5913566"/>
              <a:gd name="connsiteX2096" fmla="*/ 17579 w 5979492"/>
              <a:gd name="connsiteY2096" fmla="*/ 4080088 h 5913566"/>
              <a:gd name="connsiteX2097" fmla="*/ 16161 w 5979492"/>
              <a:gd name="connsiteY2097" fmla="*/ 4071600 h 5913566"/>
              <a:gd name="connsiteX2098" fmla="*/ 15310 w 5979492"/>
              <a:gd name="connsiteY2098" fmla="*/ 4062840 h 5913566"/>
              <a:gd name="connsiteX2099" fmla="*/ 14743 w 5979492"/>
              <a:gd name="connsiteY2099" fmla="*/ 4054353 h 5913566"/>
              <a:gd name="connsiteX2100" fmla="*/ 14460 w 5979492"/>
              <a:gd name="connsiteY2100" fmla="*/ 4045865 h 5913566"/>
              <a:gd name="connsiteX2101" fmla="*/ 14460 w 5979492"/>
              <a:gd name="connsiteY2101" fmla="*/ 4037105 h 5913566"/>
              <a:gd name="connsiteX2102" fmla="*/ 14743 w 5979492"/>
              <a:gd name="connsiteY2102" fmla="*/ 4028344 h 5913566"/>
              <a:gd name="connsiteX2103" fmla="*/ 15027 w 5979492"/>
              <a:gd name="connsiteY2103" fmla="*/ 4019857 h 5913566"/>
              <a:gd name="connsiteX2104" fmla="*/ 16729 w 5979492"/>
              <a:gd name="connsiteY2104" fmla="*/ 4002335 h 5913566"/>
              <a:gd name="connsiteX2105" fmla="*/ 18430 w 5979492"/>
              <a:gd name="connsiteY2105" fmla="*/ 3985087 h 5913566"/>
              <a:gd name="connsiteX2106" fmla="*/ 16161 w 5979492"/>
              <a:gd name="connsiteY2106" fmla="*/ 3968113 h 5913566"/>
              <a:gd name="connsiteX2107" fmla="*/ 14176 w 5979492"/>
              <a:gd name="connsiteY2107" fmla="*/ 3951413 h 5913566"/>
              <a:gd name="connsiteX2108" fmla="*/ 12759 w 5979492"/>
              <a:gd name="connsiteY2108" fmla="*/ 3934439 h 5913566"/>
              <a:gd name="connsiteX2109" fmla="*/ 12192 w 5979492"/>
              <a:gd name="connsiteY2109" fmla="*/ 3926226 h 5913566"/>
              <a:gd name="connsiteX2110" fmla="*/ 11625 w 5979492"/>
              <a:gd name="connsiteY2110" fmla="*/ 3917738 h 5913566"/>
              <a:gd name="connsiteX2111" fmla="*/ 11625 w 5979492"/>
              <a:gd name="connsiteY2111" fmla="*/ 3909252 h 5913566"/>
              <a:gd name="connsiteX2112" fmla="*/ 11625 w 5979492"/>
              <a:gd name="connsiteY2112" fmla="*/ 3901038 h 5913566"/>
              <a:gd name="connsiteX2113" fmla="*/ 11908 w 5979492"/>
              <a:gd name="connsiteY2113" fmla="*/ 3892277 h 5913566"/>
              <a:gd name="connsiteX2114" fmla="*/ 12192 w 5979492"/>
              <a:gd name="connsiteY2114" fmla="*/ 3884064 h 5913566"/>
              <a:gd name="connsiteX2115" fmla="*/ 13042 w 5979492"/>
              <a:gd name="connsiteY2115" fmla="*/ 3875851 h 5913566"/>
              <a:gd name="connsiteX2116" fmla="*/ 14176 w 5979492"/>
              <a:gd name="connsiteY2116" fmla="*/ 3867090 h 5913566"/>
              <a:gd name="connsiteX2117" fmla="*/ 15594 w 5979492"/>
              <a:gd name="connsiteY2117" fmla="*/ 3858877 h 5913566"/>
              <a:gd name="connsiteX2118" fmla="*/ 17863 w 5979492"/>
              <a:gd name="connsiteY2118" fmla="*/ 3850389 h 5913566"/>
              <a:gd name="connsiteX2119" fmla="*/ 14743 w 5979492"/>
              <a:gd name="connsiteY2119" fmla="*/ 3847104 h 5913566"/>
              <a:gd name="connsiteX2120" fmla="*/ 12475 w 5979492"/>
              <a:gd name="connsiteY2120" fmla="*/ 3843819 h 5913566"/>
              <a:gd name="connsiteX2121" fmla="*/ 10207 w 5979492"/>
              <a:gd name="connsiteY2121" fmla="*/ 3840260 h 5913566"/>
              <a:gd name="connsiteX2122" fmla="*/ 7939 w 5979492"/>
              <a:gd name="connsiteY2122" fmla="*/ 3837248 h 5913566"/>
              <a:gd name="connsiteX2123" fmla="*/ 6238 w 5979492"/>
              <a:gd name="connsiteY2123" fmla="*/ 3833415 h 5913566"/>
              <a:gd name="connsiteX2124" fmla="*/ 4537 w 5979492"/>
              <a:gd name="connsiteY2124" fmla="*/ 3830130 h 5913566"/>
              <a:gd name="connsiteX2125" fmla="*/ 2835 w 5979492"/>
              <a:gd name="connsiteY2125" fmla="*/ 3826571 h 5913566"/>
              <a:gd name="connsiteX2126" fmla="*/ 1985 w 5979492"/>
              <a:gd name="connsiteY2126" fmla="*/ 3822738 h 5913566"/>
              <a:gd name="connsiteX2127" fmla="*/ 1134 w 5979492"/>
              <a:gd name="connsiteY2127" fmla="*/ 3819179 h 5913566"/>
              <a:gd name="connsiteX2128" fmla="*/ 567 w 5979492"/>
              <a:gd name="connsiteY2128" fmla="*/ 3815346 h 5913566"/>
              <a:gd name="connsiteX2129" fmla="*/ 0 w 5979492"/>
              <a:gd name="connsiteY2129" fmla="*/ 3811787 h 5913566"/>
              <a:gd name="connsiteX2130" fmla="*/ 0 w 5979492"/>
              <a:gd name="connsiteY2130" fmla="*/ 3807680 h 5913566"/>
              <a:gd name="connsiteX2131" fmla="*/ 0 w 5979492"/>
              <a:gd name="connsiteY2131" fmla="*/ 3804121 h 5913566"/>
              <a:gd name="connsiteX2132" fmla="*/ 284 w 5979492"/>
              <a:gd name="connsiteY2132" fmla="*/ 3800014 h 5913566"/>
              <a:gd name="connsiteX2133" fmla="*/ 1134 w 5979492"/>
              <a:gd name="connsiteY2133" fmla="*/ 3795908 h 5913566"/>
              <a:gd name="connsiteX2134" fmla="*/ 1701 w 5979492"/>
              <a:gd name="connsiteY2134" fmla="*/ 3792075 h 5913566"/>
              <a:gd name="connsiteX2135" fmla="*/ 1701 w 5979492"/>
              <a:gd name="connsiteY2135" fmla="*/ 3775101 h 5913566"/>
              <a:gd name="connsiteX2136" fmla="*/ 1701 w 5979492"/>
              <a:gd name="connsiteY2136" fmla="*/ 3758127 h 5913566"/>
              <a:gd name="connsiteX2137" fmla="*/ 851 w 5979492"/>
              <a:gd name="connsiteY2137" fmla="*/ 3724452 h 5913566"/>
              <a:gd name="connsiteX2138" fmla="*/ 851 w 5979492"/>
              <a:gd name="connsiteY2138" fmla="*/ 3707478 h 5913566"/>
              <a:gd name="connsiteX2139" fmla="*/ 1418 w 5979492"/>
              <a:gd name="connsiteY2139" fmla="*/ 3691051 h 5913566"/>
              <a:gd name="connsiteX2140" fmla="*/ 1701 w 5979492"/>
              <a:gd name="connsiteY2140" fmla="*/ 3682565 h 5913566"/>
              <a:gd name="connsiteX2141" fmla="*/ 2268 w 5979492"/>
              <a:gd name="connsiteY2141" fmla="*/ 3674352 h 5913566"/>
              <a:gd name="connsiteX2142" fmla="*/ 3119 w 5979492"/>
              <a:gd name="connsiteY2142" fmla="*/ 3666138 h 5913566"/>
              <a:gd name="connsiteX2143" fmla="*/ 4254 w 5979492"/>
              <a:gd name="connsiteY2143" fmla="*/ 3657651 h 5913566"/>
              <a:gd name="connsiteX2144" fmla="*/ 7372 w 5979492"/>
              <a:gd name="connsiteY2144" fmla="*/ 3637391 h 5913566"/>
              <a:gd name="connsiteX2145" fmla="*/ 8790 w 5979492"/>
              <a:gd name="connsiteY2145" fmla="*/ 3628083 h 5913566"/>
              <a:gd name="connsiteX2146" fmla="*/ 10774 w 5979492"/>
              <a:gd name="connsiteY2146" fmla="*/ 3619322 h 5913566"/>
              <a:gd name="connsiteX2147" fmla="*/ 12759 w 5979492"/>
              <a:gd name="connsiteY2147" fmla="*/ 3611109 h 5913566"/>
              <a:gd name="connsiteX2148" fmla="*/ 14743 w 5979492"/>
              <a:gd name="connsiteY2148" fmla="*/ 3603443 h 5913566"/>
              <a:gd name="connsiteX2149" fmla="*/ 17296 w 5979492"/>
              <a:gd name="connsiteY2149" fmla="*/ 3596325 h 5913566"/>
              <a:gd name="connsiteX2150" fmla="*/ 19847 w 5979492"/>
              <a:gd name="connsiteY2150" fmla="*/ 3589481 h 5913566"/>
              <a:gd name="connsiteX2151" fmla="*/ 22399 w 5979492"/>
              <a:gd name="connsiteY2151" fmla="*/ 3583184 h 5913566"/>
              <a:gd name="connsiteX2152" fmla="*/ 25517 w 5979492"/>
              <a:gd name="connsiteY2152" fmla="*/ 3577435 h 5913566"/>
              <a:gd name="connsiteX2153" fmla="*/ 28636 w 5979492"/>
              <a:gd name="connsiteY2153" fmla="*/ 3571959 h 5913566"/>
              <a:gd name="connsiteX2154" fmla="*/ 32322 w 5979492"/>
              <a:gd name="connsiteY2154" fmla="*/ 3567031 h 5913566"/>
              <a:gd name="connsiteX2155" fmla="*/ 36291 w 5979492"/>
              <a:gd name="connsiteY2155" fmla="*/ 3562377 h 5913566"/>
              <a:gd name="connsiteX2156" fmla="*/ 40544 w 5979492"/>
              <a:gd name="connsiteY2156" fmla="*/ 3558544 h 5913566"/>
              <a:gd name="connsiteX2157" fmla="*/ 45081 w 5979492"/>
              <a:gd name="connsiteY2157" fmla="*/ 3554438 h 5913566"/>
              <a:gd name="connsiteX2158" fmla="*/ 50184 w 5979492"/>
              <a:gd name="connsiteY2158" fmla="*/ 3551426 h 5913566"/>
              <a:gd name="connsiteX2159" fmla="*/ 55288 w 5979492"/>
              <a:gd name="connsiteY2159" fmla="*/ 3548140 h 5913566"/>
              <a:gd name="connsiteX2160" fmla="*/ 60958 w 5979492"/>
              <a:gd name="connsiteY2160" fmla="*/ 3545677 h 5913566"/>
              <a:gd name="connsiteX2161" fmla="*/ 67196 w 5979492"/>
              <a:gd name="connsiteY2161" fmla="*/ 3543212 h 5913566"/>
              <a:gd name="connsiteX2162" fmla="*/ 73716 w 5979492"/>
              <a:gd name="connsiteY2162" fmla="*/ 3541296 h 5913566"/>
              <a:gd name="connsiteX2163" fmla="*/ 80805 w 5979492"/>
              <a:gd name="connsiteY2163" fmla="*/ 3539654 h 5913566"/>
              <a:gd name="connsiteX2164" fmla="*/ 88743 w 5979492"/>
              <a:gd name="connsiteY2164" fmla="*/ 3538284 h 5913566"/>
              <a:gd name="connsiteX2165" fmla="*/ 96682 w 5979492"/>
              <a:gd name="connsiteY2165" fmla="*/ 3536916 h 5913566"/>
              <a:gd name="connsiteX2166" fmla="*/ 105188 w 5979492"/>
              <a:gd name="connsiteY2166" fmla="*/ 3536094 h 5913566"/>
              <a:gd name="connsiteX2167" fmla="*/ 114543 w 5979492"/>
              <a:gd name="connsiteY2167" fmla="*/ 3535547 h 5913566"/>
              <a:gd name="connsiteX2168" fmla="*/ 124183 w 5979492"/>
              <a:gd name="connsiteY2168" fmla="*/ 3534999 h 5913566"/>
              <a:gd name="connsiteX2169" fmla="*/ 134674 w 5979492"/>
              <a:gd name="connsiteY2169" fmla="*/ 3534999 h 5913566"/>
              <a:gd name="connsiteX2170" fmla="*/ 145448 w 5979492"/>
              <a:gd name="connsiteY2170" fmla="*/ 3534999 h 5913566"/>
              <a:gd name="connsiteX2171" fmla="*/ 169264 w 5979492"/>
              <a:gd name="connsiteY2171" fmla="*/ 3535547 h 5913566"/>
              <a:gd name="connsiteX2172" fmla="*/ 195915 w 5979492"/>
              <a:gd name="connsiteY2172" fmla="*/ 3536916 h 5913566"/>
              <a:gd name="connsiteX2173" fmla="*/ 424717 w 5979492"/>
              <a:gd name="connsiteY2173" fmla="*/ 3536642 h 5913566"/>
              <a:gd name="connsiteX2174" fmla="*/ 391828 w 5979492"/>
              <a:gd name="connsiteY2174" fmla="*/ 3454235 h 5913566"/>
              <a:gd name="connsiteX2175" fmla="*/ 358657 w 5979492"/>
              <a:gd name="connsiteY2175" fmla="*/ 3372103 h 5913566"/>
              <a:gd name="connsiteX2176" fmla="*/ 309607 w 5979492"/>
              <a:gd name="connsiteY2176" fmla="*/ 3236857 h 5913566"/>
              <a:gd name="connsiteX2177" fmla="*/ 306489 w 5979492"/>
              <a:gd name="connsiteY2177" fmla="*/ 3228917 h 5913566"/>
              <a:gd name="connsiteX2178" fmla="*/ 303086 w 5979492"/>
              <a:gd name="connsiteY2178" fmla="*/ 3220704 h 5913566"/>
              <a:gd name="connsiteX2179" fmla="*/ 300251 w 5979492"/>
              <a:gd name="connsiteY2179" fmla="*/ 3212491 h 5913566"/>
              <a:gd name="connsiteX2180" fmla="*/ 297699 w 5979492"/>
              <a:gd name="connsiteY2180" fmla="*/ 3204277 h 5913566"/>
              <a:gd name="connsiteX2181" fmla="*/ 292596 w 5979492"/>
              <a:gd name="connsiteY2181" fmla="*/ 3187577 h 5913566"/>
              <a:gd name="connsiteX2182" fmla="*/ 288343 w 5979492"/>
              <a:gd name="connsiteY2182" fmla="*/ 3171151 h 5913566"/>
              <a:gd name="connsiteX2183" fmla="*/ 284941 w 5979492"/>
              <a:gd name="connsiteY2183" fmla="*/ 3154450 h 5913566"/>
              <a:gd name="connsiteX2184" fmla="*/ 281822 w 5979492"/>
              <a:gd name="connsiteY2184" fmla="*/ 3137476 h 5913566"/>
              <a:gd name="connsiteX2185" fmla="*/ 279270 w 5979492"/>
              <a:gd name="connsiteY2185" fmla="*/ 3121049 h 5913566"/>
              <a:gd name="connsiteX2186" fmla="*/ 277285 w 5979492"/>
              <a:gd name="connsiteY2186" fmla="*/ 3104075 h 5913566"/>
              <a:gd name="connsiteX2187" fmla="*/ 276151 w 5979492"/>
              <a:gd name="connsiteY2187" fmla="*/ 3087375 h 5913566"/>
              <a:gd name="connsiteX2188" fmla="*/ 275301 w 5979492"/>
              <a:gd name="connsiteY2188" fmla="*/ 3070127 h 5913566"/>
              <a:gd name="connsiteX2189" fmla="*/ 274734 w 5979492"/>
              <a:gd name="connsiteY2189" fmla="*/ 3053153 h 5913566"/>
              <a:gd name="connsiteX2190" fmla="*/ 274734 w 5979492"/>
              <a:gd name="connsiteY2190" fmla="*/ 3035905 h 5913566"/>
              <a:gd name="connsiteX2191" fmla="*/ 275301 w 5979492"/>
              <a:gd name="connsiteY2191" fmla="*/ 3019205 h 5913566"/>
              <a:gd name="connsiteX2192" fmla="*/ 275868 w 5979492"/>
              <a:gd name="connsiteY2192" fmla="*/ 3001957 h 5913566"/>
              <a:gd name="connsiteX2193" fmla="*/ 277002 w 5979492"/>
              <a:gd name="connsiteY2193" fmla="*/ 2984709 h 5913566"/>
              <a:gd name="connsiteX2194" fmla="*/ 278419 w 5979492"/>
              <a:gd name="connsiteY2194" fmla="*/ 2967735 h 5913566"/>
              <a:gd name="connsiteX2195" fmla="*/ 275584 w 5979492"/>
              <a:gd name="connsiteY2195" fmla="*/ 2743786 h 5913566"/>
              <a:gd name="connsiteX2196" fmla="*/ 278986 w 5979492"/>
              <a:gd name="connsiteY2196" fmla="*/ 2640025 h 5913566"/>
              <a:gd name="connsiteX2197" fmla="*/ 280405 w 5979492"/>
              <a:gd name="connsiteY2197" fmla="*/ 2634002 h 5913566"/>
              <a:gd name="connsiteX2198" fmla="*/ 281822 w 5979492"/>
              <a:gd name="connsiteY2198" fmla="*/ 2627979 h 5913566"/>
              <a:gd name="connsiteX2199" fmla="*/ 283523 w 5979492"/>
              <a:gd name="connsiteY2199" fmla="*/ 2622229 h 5913566"/>
              <a:gd name="connsiteX2200" fmla="*/ 285791 w 5979492"/>
              <a:gd name="connsiteY2200" fmla="*/ 2617028 h 5913566"/>
              <a:gd name="connsiteX2201" fmla="*/ 287776 w 5979492"/>
              <a:gd name="connsiteY2201" fmla="*/ 2612100 h 5913566"/>
              <a:gd name="connsiteX2202" fmla="*/ 290044 w 5979492"/>
              <a:gd name="connsiteY2202" fmla="*/ 2607172 h 5913566"/>
              <a:gd name="connsiteX2203" fmla="*/ 292880 w 5979492"/>
              <a:gd name="connsiteY2203" fmla="*/ 2602517 h 5913566"/>
              <a:gd name="connsiteX2204" fmla="*/ 295431 w 5979492"/>
              <a:gd name="connsiteY2204" fmla="*/ 2598137 h 5913566"/>
              <a:gd name="connsiteX2205" fmla="*/ 298550 w 5979492"/>
              <a:gd name="connsiteY2205" fmla="*/ 2594304 h 5913566"/>
              <a:gd name="connsiteX2206" fmla="*/ 301668 w 5979492"/>
              <a:gd name="connsiteY2206" fmla="*/ 2590471 h 5913566"/>
              <a:gd name="connsiteX2207" fmla="*/ 305071 w 5979492"/>
              <a:gd name="connsiteY2207" fmla="*/ 2587186 h 5913566"/>
              <a:gd name="connsiteX2208" fmla="*/ 308190 w 5979492"/>
              <a:gd name="connsiteY2208" fmla="*/ 2583900 h 5913566"/>
              <a:gd name="connsiteX2209" fmla="*/ 311875 w 5979492"/>
              <a:gd name="connsiteY2209" fmla="*/ 2580889 h 5913566"/>
              <a:gd name="connsiteX2210" fmla="*/ 315561 w 5979492"/>
              <a:gd name="connsiteY2210" fmla="*/ 2577877 h 5913566"/>
              <a:gd name="connsiteX2211" fmla="*/ 319531 w 5979492"/>
              <a:gd name="connsiteY2211" fmla="*/ 2575687 h 5913566"/>
              <a:gd name="connsiteX2212" fmla="*/ 323783 w 5979492"/>
              <a:gd name="connsiteY2212" fmla="*/ 2573497 h 5913566"/>
              <a:gd name="connsiteX2213" fmla="*/ 328036 w 5979492"/>
              <a:gd name="connsiteY2213" fmla="*/ 2571034 h 5913566"/>
              <a:gd name="connsiteX2214" fmla="*/ 332573 w 5979492"/>
              <a:gd name="connsiteY2214" fmla="*/ 2569391 h 5913566"/>
              <a:gd name="connsiteX2215" fmla="*/ 337109 w 5979492"/>
              <a:gd name="connsiteY2215" fmla="*/ 2567748 h 5913566"/>
              <a:gd name="connsiteX2216" fmla="*/ 341645 w 5979492"/>
              <a:gd name="connsiteY2216" fmla="*/ 2566105 h 5913566"/>
              <a:gd name="connsiteX2217" fmla="*/ 346465 w 5979492"/>
              <a:gd name="connsiteY2217" fmla="*/ 2565010 h 5913566"/>
              <a:gd name="connsiteX2218" fmla="*/ 351568 w 5979492"/>
              <a:gd name="connsiteY2218" fmla="*/ 2564188 h 5913566"/>
              <a:gd name="connsiteX2219" fmla="*/ 356956 w 5979492"/>
              <a:gd name="connsiteY2219" fmla="*/ 2563368 h 5913566"/>
              <a:gd name="connsiteX2220" fmla="*/ 362059 w 5979492"/>
              <a:gd name="connsiteY2220" fmla="*/ 2562820 h 5913566"/>
              <a:gd name="connsiteX2221" fmla="*/ 367446 w 5979492"/>
              <a:gd name="connsiteY2221" fmla="*/ 2562546 h 5913566"/>
              <a:gd name="connsiteX2222" fmla="*/ 373116 w 5979492"/>
              <a:gd name="connsiteY2222" fmla="*/ 2562273 h 5913566"/>
              <a:gd name="connsiteX2223" fmla="*/ 378786 w 5979492"/>
              <a:gd name="connsiteY2223" fmla="*/ 2562273 h 5913566"/>
              <a:gd name="connsiteX2224" fmla="*/ 384741 w 5979492"/>
              <a:gd name="connsiteY2224" fmla="*/ 2562546 h 5913566"/>
              <a:gd name="connsiteX2225" fmla="*/ 396649 w 5979492"/>
              <a:gd name="connsiteY2225" fmla="*/ 2563368 h 5913566"/>
              <a:gd name="connsiteX2226" fmla="*/ 409407 w 5979492"/>
              <a:gd name="connsiteY2226" fmla="*/ 2565010 h 5913566"/>
              <a:gd name="connsiteX2227" fmla="*/ 474050 w 5979492"/>
              <a:gd name="connsiteY2227" fmla="*/ 2564736 h 5913566"/>
              <a:gd name="connsiteX2228" fmla="*/ 552586 w 5979492"/>
              <a:gd name="connsiteY2228" fmla="*/ 2561177 h 5913566"/>
              <a:gd name="connsiteX2229" fmla="*/ 540678 w 5979492"/>
              <a:gd name="connsiteY2229" fmla="*/ 2489174 h 5913566"/>
              <a:gd name="connsiteX2230" fmla="*/ 541245 w 5979492"/>
              <a:gd name="connsiteY2230" fmla="*/ 2485068 h 5913566"/>
              <a:gd name="connsiteX2231" fmla="*/ 541528 w 5979492"/>
              <a:gd name="connsiteY2231" fmla="*/ 2480687 h 5913566"/>
              <a:gd name="connsiteX2232" fmla="*/ 541245 w 5979492"/>
              <a:gd name="connsiteY2232" fmla="*/ 2472200 h 5913566"/>
              <a:gd name="connsiteX2233" fmla="*/ 540678 w 5979492"/>
              <a:gd name="connsiteY2233" fmla="*/ 2463439 h 5913566"/>
              <a:gd name="connsiteX2234" fmla="*/ 539544 w 5979492"/>
              <a:gd name="connsiteY2234" fmla="*/ 2454952 h 5913566"/>
              <a:gd name="connsiteX2235" fmla="*/ 537843 w 5979492"/>
              <a:gd name="connsiteY2235" fmla="*/ 2446739 h 5913566"/>
              <a:gd name="connsiteX2236" fmla="*/ 536142 w 5979492"/>
              <a:gd name="connsiteY2236" fmla="*/ 2437978 h 5913566"/>
              <a:gd name="connsiteX2237" fmla="*/ 532456 w 5979492"/>
              <a:gd name="connsiteY2237" fmla="*/ 2421004 h 5913566"/>
              <a:gd name="connsiteX2238" fmla="*/ 531039 w 5979492"/>
              <a:gd name="connsiteY2238" fmla="*/ 2412516 h 5913566"/>
              <a:gd name="connsiteX2239" fmla="*/ 529904 w 5979492"/>
              <a:gd name="connsiteY2239" fmla="*/ 2404030 h 5913566"/>
              <a:gd name="connsiteX2240" fmla="*/ 529337 w 5979492"/>
              <a:gd name="connsiteY2240" fmla="*/ 2395542 h 5913566"/>
              <a:gd name="connsiteX2241" fmla="*/ 529053 w 5979492"/>
              <a:gd name="connsiteY2241" fmla="*/ 2386781 h 5913566"/>
              <a:gd name="connsiteX2242" fmla="*/ 529337 w 5979492"/>
              <a:gd name="connsiteY2242" fmla="*/ 2382401 h 5913566"/>
              <a:gd name="connsiteX2243" fmla="*/ 529904 w 5979492"/>
              <a:gd name="connsiteY2243" fmla="*/ 2378295 h 5913566"/>
              <a:gd name="connsiteX2244" fmla="*/ 530471 w 5979492"/>
              <a:gd name="connsiteY2244" fmla="*/ 2373914 h 5913566"/>
              <a:gd name="connsiteX2245" fmla="*/ 531322 w 5979492"/>
              <a:gd name="connsiteY2245" fmla="*/ 2369534 h 5913566"/>
              <a:gd name="connsiteX2246" fmla="*/ 532456 w 5979492"/>
              <a:gd name="connsiteY2246" fmla="*/ 2365427 h 5913566"/>
              <a:gd name="connsiteX2247" fmla="*/ 534157 w 5979492"/>
              <a:gd name="connsiteY2247" fmla="*/ 2361046 h 5913566"/>
              <a:gd name="connsiteX2248" fmla="*/ 535858 w 5979492"/>
              <a:gd name="connsiteY2248" fmla="*/ 2356666 h 5913566"/>
              <a:gd name="connsiteX2249" fmla="*/ 537559 w 5979492"/>
              <a:gd name="connsiteY2249" fmla="*/ 2352560 h 5913566"/>
              <a:gd name="connsiteX2250" fmla="*/ 535008 w 5979492"/>
              <a:gd name="connsiteY2250" fmla="*/ 2340787 h 5913566"/>
              <a:gd name="connsiteX2251" fmla="*/ 532456 w 5979492"/>
              <a:gd name="connsiteY2251" fmla="*/ 2328741 h 5913566"/>
              <a:gd name="connsiteX2252" fmla="*/ 530188 w 5979492"/>
              <a:gd name="connsiteY2252" fmla="*/ 2316969 h 5913566"/>
              <a:gd name="connsiteX2253" fmla="*/ 528203 w 5979492"/>
              <a:gd name="connsiteY2253" fmla="*/ 2304923 h 5913566"/>
              <a:gd name="connsiteX2254" fmla="*/ 526502 w 5979492"/>
              <a:gd name="connsiteY2254" fmla="*/ 2292877 h 5913566"/>
              <a:gd name="connsiteX2255" fmla="*/ 525084 w 5979492"/>
              <a:gd name="connsiteY2255" fmla="*/ 2281378 h 5913566"/>
              <a:gd name="connsiteX2256" fmla="*/ 523950 w 5979492"/>
              <a:gd name="connsiteY2256" fmla="*/ 2269332 h 5913566"/>
              <a:gd name="connsiteX2257" fmla="*/ 523100 w 5979492"/>
              <a:gd name="connsiteY2257" fmla="*/ 2257286 h 5913566"/>
              <a:gd name="connsiteX2258" fmla="*/ 522249 w 5979492"/>
              <a:gd name="connsiteY2258" fmla="*/ 2245240 h 5913566"/>
              <a:gd name="connsiteX2259" fmla="*/ 521966 w 5979492"/>
              <a:gd name="connsiteY2259" fmla="*/ 2233467 h 5913566"/>
              <a:gd name="connsiteX2260" fmla="*/ 521966 w 5979492"/>
              <a:gd name="connsiteY2260" fmla="*/ 2221421 h 5913566"/>
              <a:gd name="connsiteX2261" fmla="*/ 521966 w 5979492"/>
              <a:gd name="connsiteY2261" fmla="*/ 2209374 h 5913566"/>
              <a:gd name="connsiteX2262" fmla="*/ 522533 w 5979492"/>
              <a:gd name="connsiteY2262" fmla="*/ 2197328 h 5913566"/>
              <a:gd name="connsiteX2263" fmla="*/ 523100 w 5979492"/>
              <a:gd name="connsiteY2263" fmla="*/ 2185282 h 5913566"/>
              <a:gd name="connsiteX2264" fmla="*/ 523950 w 5979492"/>
              <a:gd name="connsiteY2264" fmla="*/ 2173510 h 5913566"/>
              <a:gd name="connsiteX2265" fmla="*/ 525084 w 5979492"/>
              <a:gd name="connsiteY2265" fmla="*/ 2161464 h 5913566"/>
              <a:gd name="connsiteX2266" fmla="*/ 521115 w 5979492"/>
              <a:gd name="connsiteY2266" fmla="*/ 2132717 h 5913566"/>
              <a:gd name="connsiteX2267" fmla="*/ 517145 w 5979492"/>
              <a:gd name="connsiteY2267" fmla="*/ 2126694 h 5913566"/>
              <a:gd name="connsiteX2268" fmla="*/ 514310 w 5979492"/>
              <a:gd name="connsiteY2268" fmla="*/ 2120671 h 5913566"/>
              <a:gd name="connsiteX2269" fmla="*/ 511475 w 5979492"/>
              <a:gd name="connsiteY2269" fmla="*/ 2114922 h 5913566"/>
              <a:gd name="connsiteX2270" fmla="*/ 509491 w 5979492"/>
              <a:gd name="connsiteY2270" fmla="*/ 2108899 h 5913566"/>
              <a:gd name="connsiteX2271" fmla="*/ 508073 w 5979492"/>
              <a:gd name="connsiteY2271" fmla="*/ 2102876 h 5913566"/>
              <a:gd name="connsiteX2272" fmla="*/ 507223 w 5979492"/>
              <a:gd name="connsiteY2272" fmla="*/ 2096853 h 5913566"/>
              <a:gd name="connsiteX2273" fmla="*/ 506656 w 5979492"/>
              <a:gd name="connsiteY2273" fmla="*/ 2091103 h 5913566"/>
              <a:gd name="connsiteX2274" fmla="*/ 506656 w 5979492"/>
              <a:gd name="connsiteY2274" fmla="*/ 2084807 h 5913566"/>
              <a:gd name="connsiteX2275" fmla="*/ 506939 w 5979492"/>
              <a:gd name="connsiteY2275" fmla="*/ 2078784 h 5913566"/>
              <a:gd name="connsiteX2276" fmla="*/ 507790 w 5979492"/>
              <a:gd name="connsiteY2276" fmla="*/ 2072761 h 5913566"/>
              <a:gd name="connsiteX2277" fmla="*/ 508924 w 5979492"/>
              <a:gd name="connsiteY2277" fmla="*/ 2066737 h 5913566"/>
              <a:gd name="connsiteX2278" fmla="*/ 510341 w 5979492"/>
              <a:gd name="connsiteY2278" fmla="*/ 2060714 h 5913566"/>
              <a:gd name="connsiteX2279" fmla="*/ 512326 w 5979492"/>
              <a:gd name="connsiteY2279" fmla="*/ 2054691 h 5913566"/>
              <a:gd name="connsiteX2280" fmla="*/ 514877 w 5979492"/>
              <a:gd name="connsiteY2280" fmla="*/ 2048668 h 5913566"/>
              <a:gd name="connsiteX2281" fmla="*/ 517429 w 5979492"/>
              <a:gd name="connsiteY2281" fmla="*/ 2042645 h 5913566"/>
              <a:gd name="connsiteX2282" fmla="*/ 520548 w 5979492"/>
              <a:gd name="connsiteY2282" fmla="*/ 2036622 h 5913566"/>
              <a:gd name="connsiteX2283" fmla="*/ 521399 w 5979492"/>
              <a:gd name="connsiteY2283" fmla="*/ 2031420 h 5913566"/>
              <a:gd name="connsiteX2284" fmla="*/ 522249 w 5979492"/>
              <a:gd name="connsiteY2284" fmla="*/ 2026492 h 5913566"/>
              <a:gd name="connsiteX2285" fmla="*/ 523383 w 5979492"/>
              <a:gd name="connsiteY2285" fmla="*/ 2022112 h 5913566"/>
              <a:gd name="connsiteX2286" fmla="*/ 524801 w 5979492"/>
              <a:gd name="connsiteY2286" fmla="*/ 2017458 h 5913566"/>
              <a:gd name="connsiteX2287" fmla="*/ 526502 w 5979492"/>
              <a:gd name="connsiteY2287" fmla="*/ 2013077 h 5913566"/>
              <a:gd name="connsiteX2288" fmla="*/ 528203 w 5979492"/>
              <a:gd name="connsiteY2288" fmla="*/ 2009244 h 5913566"/>
              <a:gd name="connsiteX2289" fmla="*/ 529904 w 5979492"/>
              <a:gd name="connsiteY2289" fmla="*/ 2005412 h 5913566"/>
              <a:gd name="connsiteX2290" fmla="*/ 531889 w 5979492"/>
              <a:gd name="connsiteY2290" fmla="*/ 2001579 h 5913566"/>
              <a:gd name="connsiteX2291" fmla="*/ 534157 w 5979492"/>
              <a:gd name="connsiteY2291" fmla="*/ 1998567 h 5913566"/>
              <a:gd name="connsiteX2292" fmla="*/ 536425 w 5979492"/>
              <a:gd name="connsiteY2292" fmla="*/ 1995008 h 5913566"/>
              <a:gd name="connsiteX2293" fmla="*/ 538693 w 5979492"/>
              <a:gd name="connsiteY2293" fmla="*/ 1992270 h 5913566"/>
              <a:gd name="connsiteX2294" fmla="*/ 541528 w 5979492"/>
              <a:gd name="connsiteY2294" fmla="*/ 1989533 h 5913566"/>
              <a:gd name="connsiteX2295" fmla="*/ 544364 w 5979492"/>
              <a:gd name="connsiteY2295" fmla="*/ 1986795 h 5913566"/>
              <a:gd name="connsiteX2296" fmla="*/ 547199 w 5979492"/>
              <a:gd name="connsiteY2296" fmla="*/ 1984330 h 5913566"/>
              <a:gd name="connsiteX2297" fmla="*/ 550318 w 5979492"/>
              <a:gd name="connsiteY2297" fmla="*/ 1981867 h 5913566"/>
              <a:gd name="connsiteX2298" fmla="*/ 553720 w 5979492"/>
              <a:gd name="connsiteY2298" fmla="*/ 1979950 h 5913566"/>
              <a:gd name="connsiteX2299" fmla="*/ 556839 w 5979492"/>
              <a:gd name="connsiteY2299" fmla="*/ 1978034 h 5913566"/>
              <a:gd name="connsiteX2300" fmla="*/ 560525 w 5979492"/>
              <a:gd name="connsiteY2300" fmla="*/ 1976117 h 5913566"/>
              <a:gd name="connsiteX2301" fmla="*/ 563927 w 5979492"/>
              <a:gd name="connsiteY2301" fmla="*/ 1974474 h 5913566"/>
              <a:gd name="connsiteX2302" fmla="*/ 567896 w 5979492"/>
              <a:gd name="connsiteY2302" fmla="*/ 1973379 h 5913566"/>
              <a:gd name="connsiteX2303" fmla="*/ 571582 w 5979492"/>
              <a:gd name="connsiteY2303" fmla="*/ 1972011 h 5913566"/>
              <a:gd name="connsiteX2304" fmla="*/ 575835 w 5979492"/>
              <a:gd name="connsiteY2304" fmla="*/ 1970916 h 5913566"/>
              <a:gd name="connsiteX2305" fmla="*/ 580087 w 5979492"/>
              <a:gd name="connsiteY2305" fmla="*/ 1969821 h 5913566"/>
              <a:gd name="connsiteX2306" fmla="*/ 584057 w 5979492"/>
              <a:gd name="connsiteY2306" fmla="*/ 1969273 h 5913566"/>
              <a:gd name="connsiteX2307" fmla="*/ 593130 w 5979492"/>
              <a:gd name="connsiteY2307" fmla="*/ 1968178 h 5913566"/>
              <a:gd name="connsiteX2308" fmla="*/ 602486 w 5979492"/>
              <a:gd name="connsiteY2308" fmla="*/ 1967630 h 5913566"/>
              <a:gd name="connsiteX2309" fmla="*/ 612409 w 5979492"/>
              <a:gd name="connsiteY2309" fmla="*/ 1967904 h 5913566"/>
              <a:gd name="connsiteX2310" fmla="*/ 622616 w 5979492"/>
              <a:gd name="connsiteY2310" fmla="*/ 1968451 h 5913566"/>
              <a:gd name="connsiteX2311" fmla="*/ 671099 w 5979492"/>
              <a:gd name="connsiteY2311" fmla="*/ 1967356 h 5913566"/>
              <a:gd name="connsiteX2312" fmla="*/ 719298 w 5979492"/>
              <a:gd name="connsiteY2312" fmla="*/ 1966261 h 5913566"/>
              <a:gd name="connsiteX2313" fmla="*/ 763243 w 5979492"/>
              <a:gd name="connsiteY2313" fmla="*/ 1965440 h 5913566"/>
              <a:gd name="connsiteX2314" fmla="*/ 785075 w 5979492"/>
              <a:gd name="connsiteY2314" fmla="*/ 1964893 h 5913566"/>
              <a:gd name="connsiteX2315" fmla="*/ 807473 w 5979492"/>
              <a:gd name="connsiteY2315" fmla="*/ 1964893 h 5913566"/>
              <a:gd name="connsiteX2316" fmla="*/ 829304 w 5979492"/>
              <a:gd name="connsiteY2316" fmla="*/ 1964893 h 5913566"/>
              <a:gd name="connsiteX2317" fmla="*/ 850852 w 5979492"/>
              <a:gd name="connsiteY2317" fmla="*/ 1965440 h 5913566"/>
              <a:gd name="connsiteX2318" fmla="*/ 872967 w 5979492"/>
              <a:gd name="connsiteY2318" fmla="*/ 1966261 h 5913566"/>
              <a:gd name="connsiteX2319" fmla="*/ 894515 w 5979492"/>
              <a:gd name="connsiteY2319" fmla="*/ 1967630 h 5913566"/>
              <a:gd name="connsiteX2320" fmla="*/ 916345 w 5979492"/>
              <a:gd name="connsiteY2320" fmla="*/ 1969546 h 5913566"/>
              <a:gd name="connsiteX2321" fmla="*/ 927119 w 5979492"/>
              <a:gd name="connsiteY2321" fmla="*/ 1971189 h 5913566"/>
              <a:gd name="connsiteX2322" fmla="*/ 937610 w 5979492"/>
              <a:gd name="connsiteY2322" fmla="*/ 1972558 h 5913566"/>
              <a:gd name="connsiteX2323" fmla="*/ 948384 w 5979492"/>
              <a:gd name="connsiteY2323" fmla="*/ 1974201 h 5913566"/>
              <a:gd name="connsiteX2324" fmla="*/ 959441 w 5979492"/>
              <a:gd name="connsiteY2324" fmla="*/ 1975844 h 5913566"/>
              <a:gd name="connsiteX2325" fmla="*/ 969932 w 5979492"/>
              <a:gd name="connsiteY2325" fmla="*/ 1978034 h 5913566"/>
              <a:gd name="connsiteX2326" fmla="*/ 980421 w 5979492"/>
              <a:gd name="connsiteY2326" fmla="*/ 1980224 h 5913566"/>
              <a:gd name="connsiteX2327" fmla="*/ 991195 w 5979492"/>
              <a:gd name="connsiteY2327" fmla="*/ 1982962 h 5913566"/>
              <a:gd name="connsiteX2328" fmla="*/ 1001686 w 5979492"/>
              <a:gd name="connsiteY2328" fmla="*/ 1985700 h 5913566"/>
              <a:gd name="connsiteX2329" fmla="*/ 1012176 w 5979492"/>
              <a:gd name="connsiteY2329" fmla="*/ 1988711 h 5913566"/>
              <a:gd name="connsiteX2330" fmla="*/ 1022950 w 5979492"/>
              <a:gd name="connsiteY2330" fmla="*/ 1991996 h 5913566"/>
              <a:gd name="connsiteX2331" fmla="*/ 1033157 w 5979492"/>
              <a:gd name="connsiteY2331" fmla="*/ 1995829 h 5913566"/>
              <a:gd name="connsiteX2332" fmla="*/ 1043647 w 5979492"/>
              <a:gd name="connsiteY2332" fmla="*/ 1999389 h 5913566"/>
              <a:gd name="connsiteX2333" fmla="*/ 1053854 w 5979492"/>
              <a:gd name="connsiteY2333" fmla="*/ 2003769 h 5913566"/>
              <a:gd name="connsiteX2334" fmla="*/ 1064344 w 5979492"/>
              <a:gd name="connsiteY2334" fmla="*/ 2007875 h 5913566"/>
              <a:gd name="connsiteX2335" fmla="*/ 1093830 w 5979492"/>
              <a:gd name="connsiteY2335" fmla="*/ 2015815 h 5913566"/>
              <a:gd name="connsiteX2336" fmla="*/ 1129271 w 5979492"/>
              <a:gd name="connsiteY2336" fmla="*/ 2024302 h 5913566"/>
              <a:gd name="connsiteX2337" fmla="*/ 1125585 w 5979492"/>
              <a:gd name="connsiteY2337" fmla="*/ 2010065 h 5913566"/>
              <a:gd name="connsiteX2338" fmla="*/ 1122750 w 5979492"/>
              <a:gd name="connsiteY2338" fmla="*/ 1996103 h 5913566"/>
              <a:gd name="connsiteX2339" fmla="*/ 1120198 w 5979492"/>
              <a:gd name="connsiteY2339" fmla="*/ 1981867 h 5913566"/>
              <a:gd name="connsiteX2340" fmla="*/ 1118213 w 5979492"/>
              <a:gd name="connsiteY2340" fmla="*/ 1967904 h 5913566"/>
              <a:gd name="connsiteX2341" fmla="*/ 1116512 w 5979492"/>
              <a:gd name="connsiteY2341" fmla="*/ 1954215 h 5913566"/>
              <a:gd name="connsiteX2342" fmla="*/ 1115095 w 5979492"/>
              <a:gd name="connsiteY2342" fmla="*/ 1940526 h 5913566"/>
              <a:gd name="connsiteX2343" fmla="*/ 1113961 w 5979492"/>
              <a:gd name="connsiteY2343" fmla="*/ 1927112 h 5913566"/>
              <a:gd name="connsiteX2344" fmla="*/ 1113677 w 5979492"/>
              <a:gd name="connsiteY2344" fmla="*/ 1913696 h 5913566"/>
              <a:gd name="connsiteX2345" fmla="*/ 1113677 w 5979492"/>
              <a:gd name="connsiteY2345" fmla="*/ 1900007 h 5913566"/>
              <a:gd name="connsiteX2346" fmla="*/ 1113961 w 5979492"/>
              <a:gd name="connsiteY2346" fmla="*/ 1886593 h 5913566"/>
              <a:gd name="connsiteX2347" fmla="*/ 1115095 w 5979492"/>
              <a:gd name="connsiteY2347" fmla="*/ 1873177 h 5913566"/>
              <a:gd name="connsiteX2348" fmla="*/ 1116512 w 5979492"/>
              <a:gd name="connsiteY2348" fmla="*/ 1860036 h 5913566"/>
              <a:gd name="connsiteX2349" fmla="*/ 1118213 w 5979492"/>
              <a:gd name="connsiteY2349" fmla="*/ 1846895 h 5913566"/>
              <a:gd name="connsiteX2350" fmla="*/ 1120482 w 5979492"/>
              <a:gd name="connsiteY2350" fmla="*/ 1833480 h 5913566"/>
              <a:gd name="connsiteX2351" fmla="*/ 1123317 w 5979492"/>
              <a:gd name="connsiteY2351" fmla="*/ 1820339 h 5913566"/>
              <a:gd name="connsiteX2352" fmla="*/ 1126436 w 5979492"/>
              <a:gd name="connsiteY2352" fmla="*/ 1807198 h 5913566"/>
              <a:gd name="connsiteX2353" fmla="*/ 1126719 w 5979492"/>
              <a:gd name="connsiteY2353" fmla="*/ 1803638 h 5913566"/>
              <a:gd name="connsiteX2354" fmla="*/ 1126719 w 5979492"/>
              <a:gd name="connsiteY2354" fmla="*/ 1803365 h 5913566"/>
              <a:gd name="connsiteX2355" fmla="*/ 1126436 w 5979492"/>
              <a:gd name="connsiteY2355" fmla="*/ 1805007 h 5913566"/>
              <a:gd name="connsiteX2356" fmla="*/ 1126436 w 5979492"/>
              <a:gd name="connsiteY2356" fmla="*/ 1807198 h 5913566"/>
              <a:gd name="connsiteX2357" fmla="*/ 1119064 w 5979492"/>
              <a:gd name="connsiteY2357" fmla="*/ 1796794 h 5913566"/>
              <a:gd name="connsiteX2358" fmla="*/ 1111693 w 5979492"/>
              <a:gd name="connsiteY2358" fmla="*/ 1786391 h 5913566"/>
              <a:gd name="connsiteX2359" fmla="*/ 995165 w 5979492"/>
              <a:gd name="connsiteY2359" fmla="*/ 1637730 h 5913566"/>
              <a:gd name="connsiteX2360" fmla="*/ 985242 w 5979492"/>
              <a:gd name="connsiteY2360" fmla="*/ 1625958 h 5913566"/>
              <a:gd name="connsiteX2361" fmla="*/ 975602 w 5979492"/>
              <a:gd name="connsiteY2361" fmla="*/ 1614185 h 5913566"/>
              <a:gd name="connsiteX2362" fmla="*/ 966529 w 5979492"/>
              <a:gd name="connsiteY2362" fmla="*/ 1602413 h 5913566"/>
              <a:gd name="connsiteX2363" fmla="*/ 957740 w 5979492"/>
              <a:gd name="connsiteY2363" fmla="*/ 1590367 h 5913566"/>
              <a:gd name="connsiteX2364" fmla="*/ 948951 w 5979492"/>
              <a:gd name="connsiteY2364" fmla="*/ 1578046 h 5913566"/>
              <a:gd name="connsiteX2365" fmla="*/ 940728 w 5979492"/>
              <a:gd name="connsiteY2365" fmla="*/ 1565727 h 5913566"/>
              <a:gd name="connsiteX2366" fmla="*/ 932790 w 5979492"/>
              <a:gd name="connsiteY2366" fmla="*/ 1553407 h 5913566"/>
              <a:gd name="connsiteX2367" fmla="*/ 925135 w 5979492"/>
              <a:gd name="connsiteY2367" fmla="*/ 1541087 h 5913566"/>
              <a:gd name="connsiteX2368" fmla="*/ 917763 w 5979492"/>
              <a:gd name="connsiteY2368" fmla="*/ 1528493 h 5913566"/>
              <a:gd name="connsiteX2369" fmla="*/ 910675 w 5979492"/>
              <a:gd name="connsiteY2369" fmla="*/ 1515900 h 5913566"/>
              <a:gd name="connsiteX2370" fmla="*/ 903870 w 5979492"/>
              <a:gd name="connsiteY2370" fmla="*/ 1503032 h 5913566"/>
              <a:gd name="connsiteX2371" fmla="*/ 897350 w 5979492"/>
              <a:gd name="connsiteY2371" fmla="*/ 1490165 h 5913566"/>
              <a:gd name="connsiteX2372" fmla="*/ 891395 w 5979492"/>
              <a:gd name="connsiteY2372" fmla="*/ 1477297 h 5913566"/>
              <a:gd name="connsiteX2373" fmla="*/ 885725 w 5979492"/>
              <a:gd name="connsiteY2373" fmla="*/ 1464156 h 5913566"/>
              <a:gd name="connsiteX2374" fmla="*/ 880338 w 5979492"/>
              <a:gd name="connsiteY2374" fmla="*/ 1451014 h 5913566"/>
              <a:gd name="connsiteX2375" fmla="*/ 874951 w 5979492"/>
              <a:gd name="connsiteY2375" fmla="*/ 1437873 h 5913566"/>
              <a:gd name="connsiteX2376" fmla="*/ 870132 w 5979492"/>
              <a:gd name="connsiteY2376" fmla="*/ 1424732 h 5913566"/>
              <a:gd name="connsiteX2377" fmla="*/ 865311 w 5979492"/>
              <a:gd name="connsiteY2377" fmla="*/ 1411043 h 5913566"/>
              <a:gd name="connsiteX2378" fmla="*/ 861342 w 5979492"/>
              <a:gd name="connsiteY2378" fmla="*/ 1397354 h 5913566"/>
              <a:gd name="connsiteX2379" fmla="*/ 857373 w 5979492"/>
              <a:gd name="connsiteY2379" fmla="*/ 1383940 h 5913566"/>
              <a:gd name="connsiteX2380" fmla="*/ 853687 w 5979492"/>
              <a:gd name="connsiteY2380" fmla="*/ 1370251 h 5913566"/>
              <a:gd name="connsiteX2381" fmla="*/ 850285 w 5979492"/>
              <a:gd name="connsiteY2381" fmla="*/ 1356288 h 5913566"/>
              <a:gd name="connsiteX2382" fmla="*/ 847450 w 5979492"/>
              <a:gd name="connsiteY2382" fmla="*/ 1342599 h 5913566"/>
              <a:gd name="connsiteX2383" fmla="*/ 844615 w 5979492"/>
              <a:gd name="connsiteY2383" fmla="*/ 1328363 h 5913566"/>
              <a:gd name="connsiteX2384" fmla="*/ 842346 w 5979492"/>
              <a:gd name="connsiteY2384" fmla="*/ 1314126 h 5913566"/>
              <a:gd name="connsiteX2385" fmla="*/ 840361 w 5979492"/>
              <a:gd name="connsiteY2385" fmla="*/ 1300164 h 5913566"/>
              <a:gd name="connsiteX2386" fmla="*/ 838377 w 5979492"/>
              <a:gd name="connsiteY2386" fmla="*/ 1285928 h 5913566"/>
              <a:gd name="connsiteX2387" fmla="*/ 836959 w 5979492"/>
              <a:gd name="connsiteY2387" fmla="*/ 1271144 h 5913566"/>
              <a:gd name="connsiteX2388" fmla="*/ 836109 w 5979492"/>
              <a:gd name="connsiteY2388" fmla="*/ 1256907 h 5913566"/>
              <a:gd name="connsiteX2389" fmla="*/ 835258 w 5979492"/>
              <a:gd name="connsiteY2389" fmla="*/ 1242397 h 5913566"/>
              <a:gd name="connsiteX2390" fmla="*/ 834691 w 5979492"/>
              <a:gd name="connsiteY2390" fmla="*/ 1227340 h 5913566"/>
              <a:gd name="connsiteX2391" fmla="*/ 834408 w 5979492"/>
              <a:gd name="connsiteY2391" fmla="*/ 1212829 h 5913566"/>
              <a:gd name="connsiteX2392" fmla="*/ 834691 w 5979492"/>
              <a:gd name="connsiteY2392" fmla="*/ 1210365 h 5913566"/>
              <a:gd name="connsiteX2393" fmla="*/ 834975 w 5979492"/>
              <a:gd name="connsiteY2393" fmla="*/ 1207628 h 5913566"/>
              <a:gd name="connsiteX2394" fmla="*/ 835825 w 5979492"/>
              <a:gd name="connsiteY2394" fmla="*/ 1202700 h 5913566"/>
              <a:gd name="connsiteX2395" fmla="*/ 837526 w 5979492"/>
              <a:gd name="connsiteY2395" fmla="*/ 1197224 h 5913566"/>
              <a:gd name="connsiteX2396" fmla="*/ 839511 w 5979492"/>
              <a:gd name="connsiteY2396" fmla="*/ 1192022 h 5913566"/>
              <a:gd name="connsiteX2397" fmla="*/ 844331 w 5979492"/>
              <a:gd name="connsiteY2397" fmla="*/ 1181618 h 5913566"/>
              <a:gd name="connsiteX2398" fmla="*/ 846883 w 5979492"/>
              <a:gd name="connsiteY2398" fmla="*/ 1176417 h 5913566"/>
              <a:gd name="connsiteX2399" fmla="*/ 848867 w 5979492"/>
              <a:gd name="connsiteY2399" fmla="*/ 1171215 h 5913566"/>
              <a:gd name="connsiteX2400" fmla="*/ 848584 w 5979492"/>
              <a:gd name="connsiteY2400" fmla="*/ 1167930 h 5913566"/>
              <a:gd name="connsiteX2401" fmla="*/ 848867 w 5979492"/>
              <a:gd name="connsiteY2401" fmla="*/ 1164644 h 5913566"/>
              <a:gd name="connsiteX2402" fmla="*/ 850001 w 5979492"/>
              <a:gd name="connsiteY2402" fmla="*/ 1161359 h 5913566"/>
              <a:gd name="connsiteX2403" fmla="*/ 851419 w 5979492"/>
              <a:gd name="connsiteY2403" fmla="*/ 1158348 h 5913566"/>
              <a:gd name="connsiteX2404" fmla="*/ 849151 w 5979492"/>
              <a:gd name="connsiteY2404" fmla="*/ 1152325 h 5913566"/>
              <a:gd name="connsiteX2405" fmla="*/ 847166 w 5979492"/>
              <a:gd name="connsiteY2405" fmla="*/ 1146302 h 5913566"/>
              <a:gd name="connsiteX2406" fmla="*/ 845182 w 5979492"/>
              <a:gd name="connsiteY2406" fmla="*/ 1140279 h 5913566"/>
              <a:gd name="connsiteX2407" fmla="*/ 843480 w 5979492"/>
              <a:gd name="connsiteY2407" fmla="*/ 1134256 h 5913566"/>
              <a:gd name="connsiteX2408" fmla="*/ 840361 w 5979492"/>
              <a:gd name="connsiteY2408" fmla="*/ 1122209 h 5913566"/>
              <a:gd name="connsiteX2409" fmla="*/ 837810 w 5979492"/>
              <a:gd name="connsiteY2409" fmla="*/ 1109889 h 5913566"/>
              <a:gd name="connsiteX2410" fmla="*/ 836109 w 5979492"/>
              <a:gd name="connsiteY2410" fmla="*/ 1097569 h 5913566"/>
              <a:gd name="connsiteX2411" fmla="*/ 834691 w 5979492"/>
              <a:gd name="connsiteY2411" fmla="*/ 1085249 h 5913566"/>
              <a:gd name="connsiteX2412" fmla="*/ 833557 w 5979492"/>
              <a:gd name="connsiteY2412" fmla="*/ 1072930 h 5913566"/>
              <a:gd name="connsiteX2413" fmla="*/ 832423 w 5979492"/>
              <a:gd name="connsiteY2413" fmla="*/ 1060336 h 5913566"/>
              <a:gd name="connsiteX2414" fmla="*/ 831573 w 5979492"/>
              <a:gd name="connsiteY2414" fmla="*/ 1035422 h 5913566"/>
              <a:gd name="connsiteX2415" fmla="*/ 830721 w 5979492"/>
              <a:gd name="connsiteY2415" fmla="*/ 1010509 h 5913566"/>
              <a:gd name="connsiteX2416" fmla="*/ 830438 w 5979492"/>
              <a:gd name="connsiteY2416" fmla="*/ 998188 h 5913566"/>
              <a:gd name="connsiteX2417" fmla="*/ 829871 w 5979492"/>
              <a:gd name="connsiteY2417" fmla="*/ 985869 h 5913566"/>
              <a:gd name="connsiteX2418" fmla="*/ 829020 w 5979492"/>
              <a:gd name="connsiteY2418" fmla="*/ 973275 h 5913566"/>
              <a:gd name="connsiteX2419" fmla="*/ 827886 w 5979492"/>
              <a:gd name="connsiteY2419" fmla="*/ 960955 h 5913566"/>
              <a:gd name="connsiteX2420" fmla="*/ 827603 w 5979492"/>
              <a:gd name="connsiteY2420" fmla="*/ 957669 h 5913566"/>
              <a:gd name="connsiteX2421" fmla="*/ 827603 w 5979492"/>
              <a:gd name="connsiteY2421" fmla="*/ 954384 h 5913566"/>
              <a:gd name="connsiteX2422" fmla="*/ 827886 w 5979492"/>
              <a:gd name="connsiteY2422" fmla="*/ 951373 h 5913566"/>
              <a:gd name="connsiteX2423" fmla="*/ 828453 w 5979492"/>
              <a:gd name="connsiteY2423" fmla="*/ 948088 h 5913566"/>
              <a:gd name="connsiteX2424" fmla="*/ 829304 w 5979492"/>
              <a:gd name="connsiteY2424" fmla="*/ 945350 h 5913566"/>
              <a:gd name="connsiteX2425" fmla="*/ 830438 w 5979492"/>
              <a:gd name="connsiteY2425" fmla="*/ 942885 h 5913566"/>
              <a:gd name="connsiteX2426" fmla="*/ 831573 w 5979492"/>
              <a:gd name="connsiteY2426" fmla="*/ 939874 h 5913566"/>
              <a:gd name="connsiteX2427" fmla="*/ 832990 w 5979492"/>
              <a:gd name="connsiteY2427" fmla="*/ 937410 h 5913566"/>
              <a:gd name="connsiteX2428" fmla="*/ 834975 w 5979492"/>
              <a:gd name="connsiteY2428" fmla="*/ 934946 h 5913566"/>
              <a:gd name="connsiteX2429" fmla="*/ 836676 w 5979492"/>
              <a:gd name="connsiteY2429" fmla="*/ 932756 h 5913566"/>
              <a:gd name="connsiteX2430" fmla="*/ 838660 w 5979492"/>
              <a:gd name="connsiteY2430" fmla="*/ 930566 h 5913566"/>
              <a:gd name="connsiteX2431" fmla="*/ 841212 w 5979492"/>
              <a:gd name="connsiteY2431" fmla="*/ 928376 h 5913566"/>
              <a:gd name="connsiteX2432" fmla="*/ 843480 w 5979492"/>
              <a:gd name="connsiteY2432" fmla="*/ 926459 h 5913566"/>
              <a:gd name="connsiteX2433" fmla="*/ 846032 w 5979492"/>
              <a:gd name="connsiteY2433" fmla="*/ 924543 h 5913566"/>
              <a:gd name="connsiteX2434" fmla="*/ 851419 w 5979492"/>
              <a:gd name="connsiteY2434" fmla="*/ 920983 h 5913566"/>
              <a:gd name="connsiteX2435" fmla="*/ 857657 w 5979492"/>
              <a:gd name="connsiteY2435" fmla="*/ 918246 h 5913566"/>
              <a:gd name="connsiteX2436" fmla="*/ 863894 w 5979492"/>
              <a:gd name="connsiteY2436" fmla="*/ 915508 h 5913566"/>
              <a:gd name="connsiteX2437" fmla="*/ 870699 w 5979492"/>
              <a:gd name="connsiteY2437" fmla="*/ 913318 h 5913566"/>
              <a:gd name="connsiteX2438" fmla="*/ 877503 w 5979492"/>
              <a:gd name="connsiteY2438" fmla="*/ 911675 h 5913566"/>
              <a:gd name="connsiteX2439" fmla="*/ 884308 w 5979492"/>
              <a:gd name="connsiteY2439" fmla="*/ 910032 h 5913566"/>
              <a:gd name="connsiteX2440" fmla="*/ 891112 w 5979492"/>
              <a:gd name="connsiteY2440" fmla="*/ 908937 h 5913566"/>
              <a:gd name="connsiteX2441" fmla="*/ 898200 w 5979492"/>
              <a:gd name="connsiteY2441" fmla="*/ 908116 h 5913566"/>
              <a:gd name="connsiteX2442" fmla="*/ 904721 w 5979492"/>
              <a:gd name="connsiteY2442" fmla="*/ 907569 h 5913566"/>
              <a:gd name="connsiteX2443" fmla="*/ 930521 w 5979492"/>
              <a:gd name="connsiteY2443" fmla="*/ 906474 h 5913566"/>
              <a:gd name="connsiteX2444" fmla="*/ 956322 w 5979492"/>
              <a:gd name="connsiteY2444" fmla="*/ 905104 h 5913566"/>
              <a:gd name="connsiteX2445" fmla="*/ 1008207 w 5979492"/>
              <a:gd name="connsiteY2445" fmla="*/ 902367 h 5913566"/>
              <a:gd name="connsiteX2446" fmla="*/ 1034008 w 5979492"/>
              <a:gd name="connsiteY2446" fmla="*/ 901546 h 5913566"/>
              <a:gd name="connsiteX2447" fmla="*/ 1059808 w 5979492"/>
              <a:gd name="connsiteY2447" fmla="*/ 900724 h 5913566"/>
              <a:gd name="connsiteX2448" fmla="*/ 1085325 w 5979492"/>
              <a:gd name="connsiteY2448" fmla="*/ 900724 h 5913566"/>
              <a:gd name="connsiteX2449" fmla="*/ 1098367 w 5979492"/>
              <a:gd name="connsiteY2449" fmla="*/ 900998 h 5913566"/>
              <a:gd name="connsiteX2450" fmla="*/ 1111126 w 5979492"/>
              <a:gd name="connsiteY2450" fmla="*/ 901272 h 5913566"/>
              <a:gd name="connsiteX2451" fmla="*/ 1123884 w 5979492"/>
              <a:gd name="connsiteY2451" fmla="*/ 901819 h 5913566"/>
              <a:gd name="connsiteX2452" fmla="*/ 1136643 w 5979492"/>
              <a:gd name="connsiteY2452" fmla="*/ 902641 h 5913566"/>
              <a:gd name="connsiteX2453" fmla="*/ 1149401 w 5979492"/>
              <a:gd name="connsiteY2453" fmla="*/ 903736 h 5913566"/>
              <a:gd name="connsiteX2454" fmla="*/ 1162160 w 5979492"/>
              <a:gd name="connsiteY2454" fmla="*/ 905104 h 5913566"/>
              <a:gd name="connsiteX2455" fmla="*/ 1174918 w 5979492"/>
              <a:gd name="connsiteY2455" fmla="*/ 906474 h 5913566"/>
              <a:gd name="connsiteX2456" fmla="*/ 1187677 w 5979492"/>
              <a:gd name="connsiteY2456" fmla="*/ 908390 h 5913566"/>
              <a:gd name="connsiteX2457" fmla="*/ 1200152 w 5979492"/>
              <a:gd name="connsiteY2457" fmla="*/ 910307 h 5913566"/>
              <a:gd name="connsiteX2458" fmla="*/ 1212910 w 5979492"/>
              <a:gd name="connsiteY2458" fmla="*/ 912770 h 5913566"/>
              <a:gd name="connsiteX2459" fmla="*/ 1225102 w 5979492"/>
              <a:gd name="connsiteY2459" fmla="*/ 915508 h 5913566"/>
              <a:gd name="connsiteX2460" fmla="*/ 1237577 w 5979492"/>
              <a:gd name="connsiteY2460" fmla="*/ 918793 h 5913566"/>
              <a:gd name="connsiteX2461" fmla="*/ 1250052 w 5979492"/>
              <a:gd name="connsiteY2461" fmla="*/ 922079 h 5913566"/>
              <a:gd name="connsiteX2462" fmla="*/ 1262527 w 5979492"/>
              <a:gd name="connsiteY2462" fmla="*/ 925911 h 5913566"/>
              <a:gd name="connsiteX2463" fmla="*/ 1275002 w 5979492"/>
              <a:gd name="connsiteY2463" fmla="*/ 930292 h 5913566"/>
              <a:gd name="connsiteX2464" fmla="*/ 1287193 w 5979492"/>
              <a:gd name="connsiteY2464" fmla="*/ 934672 h 5913566"/>
              <a:gd name="connsiteX2465" fmla="*/ 1299668 w 5979492"/>
              <a:gd name="connsiteY2465" fmla="*/ 939874 h 5913566"/>
              <a:gd name="connsiteX2466" fmla="*/ 1311860 w 5979492"/>
              <a:gd name="connsiteY2466" fmla="*/ 945350 h 5913566"/>
              <a:gd name="connsiteX2467" fmla="*/ 1321500 w 5979492"/>
              <a:gd name="connsiteY2467" fmla="*/ 948909 h 5913566"/>
              <a:gd name="connsiteX2468" fmla="*/ 1331706 w 5979492"/>
              <a:gd name="connsiteY2468" fmla="*/ 952194 h 5913566"/>
              <a:gd name="connsiteX2469" fmla="*/ 1340779 w 5979492"/>
              <a:gd name="connsiteY2469" fmla="*/ 956301 h 5913566"/>
              <a:gd name="connsiteX2470" fmla="*/ 1345599 w 5979492"/>
              <a:gd name="connsiteY2470" fmla="*/ 958217 h 5913566"/>
              <a:gd name="connsiteX2471" fmla="*/ 1350135 w 5979492"/>
              <a:gd name="connsiteY2471" fmla="*/ 960681 h 5913566"/>
              <a:gd name="connsiteX2472" fmla="*/ 1354104 w 5979492"/>
              <a:gd name="connsiteY2472" fmla="*/ 963419 h 5913566"/>
              <a:gd name="connsiteX2473" fmla="*/ 1358074 w 5979492"/>
              <a:gd name="connsiteY2473" fmla="*/ 966157 h 5913566"/>
              <a:gd name="connsiteX2474" fmla="*/ 1361760 w 5979492"/>
              <a:gd name="connsiteY2474" fmla="*/ 969168 h 5913566"/>
              <a:gd name="connsiteX2475" fmla="*/ 1365446 w 5979492"/>
              <a:gd name="connsiteY2475" fmla="*/ 972453 h 5913566"/>
              <a:gd name="connsiteX2476" fmla="*/ 1368564 w 5979492"/>
              <a:gd name="connsiteY2476" fmla="*/ 976560 h 5913566"/>
              <a:gd name="connsiteX2477" fmla="*/ 1371683 w 5979492"/>
              <a:gd name="connsiteY2477" fmla="*/ 980667 h 5913566"/>
              <a:gd name="connsiteX2478" fmla="*/ 1373951 w 5979492"/>
              <a:gd name="connsiteY2478" fmla="*/ 985047 h 5913566"/>
              <a:gd name="connsiteX2479" fmla="*/ 1376503 w 5979492"/>
              <a:gd name="connsiteY2479" fmla="*/ 989975 h 5913566"/>
              <a:gd name="connsiteX2480" fmla="*/ 1455322 w 5979492"/>
              <a:gd name="connsiteY2480" fmla="*/ 995725 h 5913566"/>
              <a:gd name="connsiteX2481" fmla="*/ 1461560 w 5979492"/>
              <a:gd name="connsiteY2481" fmla="*/ 994355 h 5913566"/>
              <a:gd name="connsiteX2482" fmla="*/ 1466379 w 5979492"/>
              <a:gd name="connsiteY2482" fmla="*/ 992713 h 5913566"/>
              <a:gd name="connsiteX2483" fmla="*/ 1470916 w 5979492"/>
              <a:gd name="connsiteY2483" fmla="*/ 990797 h 5913566"/>
              <a:gd name="connsiteX2484" fmla="*/ 1474318 w 5979492"/>
              <a:gd name="connsiteY2484" fmla="*/ 988607 h 5913566"/>
              <a:gd name="connsiteX2485" fmla="*/ 1477153 w 5979492"/>
              <a:gd name="connsiteY2485" fmla="*/ 985869 h 5913566"/>
              <a:gd name="connsiteX2486" fmla="*/ 1479138 w 5979492"/>
              <a:gd name="connsiteY2486" fmla="*/ 983404 h 5913566"/>
              <a:gd name="connsiteX2487" fmla="*/ 1480839 w 5979492"/>
              <a:gd name="connsiteY2487" fmla="*/ 980119 h 5913566"/>
              <a:gd name="connsiteX2488" fmla="*/ 1481690 w 5979492"/>
              <a:gd name="connsiteY2488" fmla="*/ 977108 h 5913566"/>
              <a:gd name="connsiteX2489" fmla="*/ 1482256 w 5979492"/>
              <a:gd name="connsiteY2489" fmla="*/ 973548 h 5913566"/>
              <a:gd name="connsiteX2490" fmla="*/ 1482256 w 5979492"/>
              <a:gd name="connsiteY2490" fmla="*/ 970263 h 5913566"/>
              <a:gd name="connsiteX2491" fmla="*/ 1481973 w 5979492"/>
              <a:gd name="connsiteY2491" fmla="*/ 966430 h 5913566"/>
              <a:gd name="connsiteX2492" fmla="*/ 1481690 w 5979492"/>
              <a:gd name="connsiteY2492" fmla="*/ 962597 h 5913566"/>
              <a:gd name="connsiteX2493" fmla="*/ 1479988 w 5979492"/>
              <a:gd name="connsiteY2493" fmla="*/ 954384 h 5913566"/>
              <a:gd name="connsiteX2494" fmla="*/ 1478571 w 5979492"/>
              <a:gd name="connsiteY2494" fmla="*/ 945623 h 5913566"/>
              <a:gd name="connsiteX2495" fmla="*/ 1476019 w 5979492"/>
              <a:gd name="connsiteY2495" fmla="*/ 930839 h 5913566"/>
              <a:gd name="connsiteX2496" fmla="*/ 1472901 w 5979492"/>
              <a:gd name="connsiteY2496" fmla="*/ 915508 h 5913566"/>
              <a:gd name="connsiteX2497" fmla="*/ 1471483 w 5979492"/>
              <a:gd name="connsiteY2497" fmla="*/ 908116 h 5913566"/>
              <a:gd name="connsiteX2498" fmla="*/ 1470348 w 5979492"/>
              <a:gd name="connsiteY2498" fmla="*/ 900724 h 5913566"/>
              <a:gd name="connsiteX2499" fmla="*/ 1469498 w 5979492"/>
              <a:gd name="connsiteY2499" fmla="*/ 893058 h 5913566"/>
              <a:gd name="connsiteX2500" fmla="*/ 1469214 w 5979492"/>
              <a:gd name="connsiteY2500" fmla="*/ 885667 h 5913566"/>
              <a:gd name="connsiteX2501" fmla="*/ 1468931 w 5979492"/>
              <a:gd name="connsiteY2501" fmla="*/ 878001 h 5913566"/>
              <a:gd name="connsiteX2502" fmla="*/ 1469498 w 5979492"/>
              <a:gd name="connsiteY2502" fmla="*/ 870335 h 5913566"/>
              <a:gd name="connsiteX2503" fmla="*/ 1470348 w 5979492"/>
              <a:gd name="connsiteY2503" fmla="*/ 862943 h 5913566"/>
              <a:gd name="connsiteX2504" fmla="*/ 1471199 w 5979492"/>
              <a:gd name="connsiteY2504" fmla="*/ 859110 h 5913566"/>
              <a:gd name="connsiteX2505" fmla="*/ 1472050 w 5979492"/>
              <a:gd name="connsiteY2505" fmla="*/ 855825 h 5913566"/>
              <a:gd name="connsiteX2506" fmla="*/ 1473184 w 5979492"/>
              <a:gd name="connsiteY2506" fmla="*/ 851992 h 5913566"/>
              <a:gd name="connsiteX2507" fmla="*/ 1474602 w 5979492"/>
              <a:gd name="connsiteY2507" fmla="*/ 848433 h 5913566"/>
              <a:gd name="connsiteX2508" fmla="*/ 1476019 w 5979492"/>
              <a:gd name="connsiteY2508" fmla="*/ 844600 h 5913566"/>
              <a:gd name="connsiteX2509" fmla="*/ 1477720 w 5979492"/>
              <a:gd name="connsiteY2509" fmla="*/ 841041 h 5913566"/>
              <a:gd name="connsiteX2510" fmla="*/ 1479705 w 5979492"/>
              <a:gd name="connsiteY2510" fmla="*/ 837482 h 5913566"/>
              <a:gd name="connsiteX2511" fmla="*/ 1482256 w 5979492"/>
              <a:gd name="connsiteY2511" fmla="*/ 833649 h 5913566"/>
              <a:gd name="connsiteX2512" fmla="*/ 1484525 w 5979492"/>
              <a:gd name="connsiteY2512" fmla="*/ 830364 h 5913566"/>
              <a:gd name="connsiteX2513" fmla="*/ 1487360 w 5979492"/>
              <a:gd name="connsiteY2513" fmla="*/ 826531 h 5913566"/>
              <a:gd name="connsiteX2514" fmla="*/ 1492180 w 5979492"/>
              <a:gd name="connsiteY2514" fmla="*/ 822424 h 5913566"/>
              <a:gd name="connsiteX2515" fmla="*/ 1497000 w 5979492"/>
              <a:gd name="connsiteY2515" fmla="*/ 818044 h 5913566"/>
              <a:gd name="connsiteX2516" fmla="*/ 1502103 w 5979492"/>
              <a:gd name="connsiteY2516" fmla="*/ 813937 h 5913566"/>
              <a:gd name="connsiteX2517" fmla="*/ 1507206 w 5979492"/>
              <a:gd name="connsiteY2517" fmla="*/ 810652 h 5913566"/>
              <a:gd name="connsiteX2518" fmla="*/ 1512310 w 5979492"/>
              <a:gd name="connsiteY2518" fmla="*/ 807093 h 5913566"/>
              <a:gd name="connsiteX2519" fmla="*/ 1517413 w 5979492"/>
              <a:gd name="connsiteY2519" fmla="*/ 804081 h 5913566"/>
              <a:gd name="connsiteX2520" fmla="*/ 1522801 w 5979492"/>
              <a:gd name="connsiteY2520" fmla="*/ 801069 h 5913566"/>
              <a:gd name="connsiteX2521" fmla="*/ 1528187 w 5979492"/>
              <a:gd name="connsiteY2521" fmla="*/ 798606 h 5913566"/>
              <a:gd name="connsiteX2522" fmla="*/ 1533858 w 5979492"/>
              <a:gd name="connsiteY2522" fmla="*/ 796141 h 5913566"/>
              <a:gd name="connsiteX2523" fmla="*/ 1539245 w 5979492"/>
              <a:gd name="connsiteY2523" fmla="*/ 794225 h 5913566"/>
              <a:gd name="connsiteX2524" fmla="*/ 1544631 w 5979492"/>
              <a:gd name="connsiteY2524" fmla="*/ 792309 h 5913566"/>
              <a:gd name="connsiteX2525" fmla="*/ 1550302 w 5979492"/>
              <a:gd name="connsiteY2525" fmla="*/ 790666 h 5913566"/>
              <a:gd name="connsiteX2526" fmla="*/ 1555972 w 5979492"/>
              <a:gd name="connsiteY2526" fmla="*/ 789023 h 5913566"/>
              <a:gd name="connsiteX2527" fmla="*/ 1561643 w 5979492"/>
              <a:gd name="connsiteY2527" fmla="*/ 787655 h 5913566"/>
              <a:gd name="connsiteX2528" fmla="*/ 1567597 w 5979492"/>
              <a:gd name="connsiteY2528" fmla="*/ 786560 h 5913566"/>
              <a:gd name="connsiteX2529" fmla="*/ 1573268 w 5979492"/>
              <a:gd name="connsiteY2529" fmla="*/ 785738 h 5913566"/>
              <a:gd name="connsiteX2530" fmla="*/ 1585176 w 5979492"/>
              <a:gd name="connsiteY2530" fmla="*/ 784370 h 5913566"/>
              <a:gd name="connsiteX2531" fmla="*/ 1596800 w 5979492"/>
              <a:gd name="connsiteY2531" fmla="*/ 783274 h 5913566"/>
              <a:gd name="connsiteX2532" fmla="*/ 1608708 w 5979492"/>
              <a:gd name="connsiteY2532" fmla="*/ 782727 h 5913566"/>
              <a:gd name="connsiteX2533" fmla="*/ 1620899 w 5979492"/>
              <a:gd name="connsiteY2533" fmla="*/ 783000 h 5913566"/>
              <a:gd name="connsiteX2534" fmla="*/ 1633090 w 5979492"/>
              <a:gd name="connsiteY2534" fmla="*/ 783274 h 5913566"/>
              <a:gd name="connsiteX2535" fmla="*/ 1645565 w 5979492"/>
              <a:gd name="connsiteY2535" fmla="*/ 784095 h 5913566"/>
              <a:gd name="connsiteX2536" fmla="*/ 1670232 w 5979492"/>
              <a:gd name="connsiteY2536" fmla="*/ 786012 h 5913566"/>
              <a:gd name="connsiteX2537" fmla="*/ 1734025 w 5979492"/>
              <a:gd name="connsiteY2537" fmla="*/ 784917 h 5913566"/>
              <a:gd name="connsiteX2538" fmla="*/ 1746500 w 5979492"/>
              <a:gd name="connsiteY2538" fmla="*/ 784643 h 5913566"/>
              <a:gd name="connsiteX2539" fmla="*/ 1758975 w 5979492"/>
              <a:gd name="connsiteY2539" fmla="*/ 784370 h 5913566"/>
              <a:gd name="connsiteX2540" fmla="*/ 1783924 w 5979492"/>
              <a:gd name="connsiteY2540" fmla="*/ 783000 h 5913566"/>
              <a:gd name="connsiteX2541" fmla="*/ 1808591 w 5979492"/>
              <a:gd name="connsiteY2541" fmla="*/ 781905 h 5913566"/>
              <a:gd name="connsiteX2542" fmla="*/ 1821066 w 5979492"/>
              <a:gd name="connsiteY2542" fmla="*/ 781632 h 5913566"/>
              <a:gd name="connsiteX2543" fmla="*/ 1833541 w 5979492"/>
              <a:gd name="connsiteY2543" fmla="*/ 781358 h 5913566"/>
              <a:gd name="connsiteX2544" fmla="*/ 1845732 w 5979492"/>
              <a:gd name="connsiteY2544" fmla="*/ 781632 h 5913566"/>
              <a:gd name="connsiteX2545" fmla="*/ 1858207 w 5979492"/>
              <a:gd name="connsiteY2545" fmla="*/ 782179 h 5913566"/>
              <a:gd name="connsiteX2546" fmla="*/ 1870399 w 5979492"/>
              <a:gd name="connsiteY2546" fmla="*/ 783274 h 5913566"/>
              <a:gd name="connsiteX2547" fmla="*/ 1882590 w 5979492"/>
              <a:gd name="connsiteY2547" fmla="*/ 784917 h 5913566"/>
              <a:gd name="connsiteX2548" fmla="*/ 1895065 w 5979492"/>
              <a:gd name="connsiteY2548" fmla="*/ 787107 h 5913566"/>
              <a:gd name="connsiteX2549" fmla="*/ 1901020 w 5979492"/>
              <a:gd name="connsiteY2549" fmla="*/ 788202 h 5913566"/>
              <a:gd name="connsiteX2550" fmla="*/ 1907257 w 5979492"/>
              <a:gd name="connsiteY2550" fmla="*/ 789571 h 5913566"/>
              <a:gd name="connsiteX2551" fmla="*/ 1913212 w 5979492"/>
              <a:gd name="connsiteY2551" fmla="*/ 791488 h 5913566"/>
              <a:gd name="connsiteX2552" fmla="*/ 1919165 w 5979492"/>
              <a:gd name="connsiteY2552" fmla="*/ 793404 h 5913566"/>
              <a:gd name="connsiteX2553" fmla="*/ 1925403 w 5979492"/>
              <a:gd name="connsiteY2553" fmla="*/ 795321 h 5913566"/>
              <a:gd name="connsiteX2554" fmla="*/ 1931357 w 5979492"/>
              <a:gd name="connsiteY2554" fmla="*/ 797784 h 5913566"/>
              <a:gd name="connsiteX2555" fmla="*/ 1941563 w 5979492"/>
              <a:gd name="connsiteY2555" fmla="*/ 798879 h 5913566"/>
              <a:gd name="connsiteX2556" fmla="*/ 1950920 w 5979492"/>
              <a:gd name="connsiteY2556" fmla="*/ 799701 h 5913566"/>
              <a:gd name="connsiteX2557" fmla="*/ 1959141 w 5979492"/>
              <a:gd name="connsiteY2557" fmla="*/ 799701 h 5913566"/>
              <a:gd name="connsiteX2558" fmla="*/ 1966513 w 5979492"/>
              <a:gd name="connsiteY2558" fmla="*/ 799427 h 5913566"/>
              <a:gd name="connsiteX2559" fmla="*/ 1973035 w 5979492"/>
              <a:gd name="connsiteY2559" fmla="*/ 798606 h 5913566"/>
              <a:gd name="connsiteX2560" fmla="*/ 1978705 w 5979492"/>
              <a:gd name="connsiteY2560" fmla="*/ 797511 h 5913566"/>
              <a:gd name="connsiteX2561" fmla="*/ 1983524 w 5979492"/>
              <a:gd name="connsiteY2561" fmla="*/ 795594 h 5913566"/>
              <a:gd name="connsiteX2562" fmla="*/ 1987494 w 5979492"/>
              <a:gd name="connsiteY2562" fmla="*/ 793404 h 5913566"/>
              <a:gd name="connsiteX2563" fmla="*/ 1990896 w 5979492"/>
              <a:gd name="connsiteY2563" fmla="*/ 791214 h 5913566"/>
              <a:gd name="connsiteX2564" fmla="*/ 1993732 w 5979492"/>
              <a:gd name="connsiteY2564" fmla="*/ 788202 h 5913566"/>
              <a:gd name="connsiteX2565" fmla="*/ 1996000 w 5979492"/>
              <a:gd name="connsiteY2565" fmla="*/ 785190 h 5913566"/>
              <a:gd name="connsiteX2566" fmla="*/ 1997701 w 5979492"/>
              <a:gd name="connsiteY2566" fmla="*/ 781632 h 5913566"/>
              <a:gd name="connsiteX2567" fmla="*/ 1998835 w 5979492"/>
              <a:gd name="connsiteY2567" fmla="*/ 778072 h 5913566"/>
              <a:gd name="connsiteX2568" fmla="*/ 1999686 w 5979492"/>
              <a:gd name="connsiteY2568" fmla="*/ 774239 h 5913566"/>
              <a:gd name="connsiteX2569" fmla="*/ 2000253 w 5979492"/>
              <a:gd name="connsiteY2569" fmla="*/ 769859 h 5913566"/>
              <a:gd name="connsiteX2570" fmla="*/ 2000253 w 5979492"/>
              <a:gd name="connsiteY2570" fmla="*/ 765753 h 5913566"/>
              <a:gd name="connsiteX2571" fmla="*/ 1999969 w 5979492"/>
              <a:gd name="connsiteY2571" fmla="*/ 761372 h 5913566"/>
              <a:gd name="connsiteX2572" fmla="*/ 1999686 w 5979492"/>
              <a:gd name="connsiteY2572" fmla="*/ 756718 h 5913566"/>
              <a:gd name="connsiteX2573" fmla="*/ 1998552 w 5979492"/>
              <a:gd name="connsiteY2573" fmla="*/ 747409 h 5913566"/>
              <a:gd name="connsiteX2574" fmla="*/ 1996850 w 5979492"/>
              <a:gd name="connsiteY2574" fmla="*/ 737553 h 5913566"/>
              <a:gd name="connsiteX2575" fmla="*/ 1995149 w 5979492"/>
              <a:gd name="connsiteY2575" fmla="*/ 728245 h 5913566"/>
              <a:gd name="connsiteX2576" fmla="*/ 1994582 w 5979492"/>
              <a:gd name="connsiteY2576" fmla="*/ 723591 h 5913566"/>
              <a:gd name="connsiteX2577" fmla="*/ 1994298 w 5979492"/>
              <a:gd name="connsiteY2577" fmla="*/ 718937 h 5913566"/>
              <a:gd name="connsiteX2578" fmla="*/ 1994015 w 5979492"/>
              <a:gd name="connsiteY2578" fmla="*/ 714556 h 5913566"/>
              <a:gd name="connsiteX2579" fmla="*/ 1994015 w 5979492"/>
              <a:gd name="connsiteY2579" fmla="*/ 710176 h 5913566"/>
              <a:gd name="connsiteX2580" fmla="*/ 1994582 w 5979492"/>
              <a:gd name="connsiteY2580" fmla="*/ 706069 h 5913566"/>
              <a:gd name="connsiteX2581" fmla="*/ 1995149 w 5979492"/>
              <a:gd name="connsiteY2581" fmla="*/ 702237 h 5913566"/>
              <a:gd name="connsiteX2582" fmla="*/ 1996283 w 5979492"/>
              <a:gd name="connsiteY2582" fmla="*/ 698404 h 5913566"/>
              <a:gd name="connsiteX2583" fmla="*/ 1998268 w 5979492"/>
              <a:gd name="connsiteY2583" fmla="*/ 695118 h 5913566"/>
              <a:gd name="connsiteX2584" fmla="*/ 2001954 w 5979492"/>
              <a:gd name="connsiteY2584" fmla="*/ 691833 h 5913566"/>
              <a:gd name="connsiteX2585" fmla="*/ 2005639 w 5979492"/>
              <a:gd name="connsiteY2585" fmla="*/ 688821 h 5913566"/>
              <a:gd name="connsiteX2586" fmla="*/ 2003655 w 5979492"/>
              <a:gd name="connsiteY2586" fmla="*/ 689916 h 5913566"/>
              <a:gd name="connsiteX2587" fmla="*/ 2001387 w 5979492"/>
              <a:gd name="connsiteY2587" fmla="*/ 691559 h 5913566"/>
              <a:gd name="connsiteX2588" fmla="*/ 1999686 w 5979492"/>
              <a:gd name="connsiteY2588" fmla="*/ 693202 h 5913566"/>
              <a:gd name="connsiteX2589" fmla="*/ 1998268 w 5979492"/>
              <a:gd name="connsiteY2589" fmla="*/ 695118 h 5913566"/>
              <a:gd name="connsiteX2590" fmla="*/ 1995432 w 5979492"/>
              <a:gd name="connsiteY2590" fmla="*/ 649397 h 5913566"/>
              <a:gd name="connsiteX2591" fmla="*/ 1997417 w 5979492"/>
              <a:gd name="connsiteY2591" fmla="*/ 651588 h 5913566"/>
              <a:gd name="connsiteX2592" fmla="*/ 1999119 w 5979492"/>
              <a:gd name="connsiteY2592" fmla="*/ 653230 h 5913566"/>
              <a:gd name="connsiteX2593" fmla="*/ 2000820 w 5979492"/>
              <a:gd name="connsiteY2593" fmla="*/ 654600 h 5913566"/>
              <a:gd name="connsiteX2594" fmla="*/ 2002521 w 5979492"/>
              <a:gd name="connsiteY2594" fmla="*/ 655695 h 5913566"/>
              <a:gd name="connsiteX2595" fmla="*/ 2004505 w 5979492"/>
              <a:gd name="connsiteY2595" fmla="*/ 656516 h 5913566"/>
              <a:gd name="connsiteX2596" fmla="*/ 2006206 w 5979492"/>
              <a:gd name="connsiteY2596" fmla="*/ 657337 h 5913566"/>
              <a:gd name="connsiteX2597" fmla="*/ 2010176 w 5979492"/>
              <a:gd name="connsiteY2597" fmla="*/ 658158 h 5913566"/>
              <a:gd name="connsiteX2598" fmla="*/ 2007341 w 5979492"/>
              <a:gd name="connsiteY2598" fmla="*/ 655968 h 5913566"/>
              <a:gd name="connsiteX2599" fmla="*/ 2004222 w 5979492"/>
              <a:gd name="connsiteY2599" fmla="*/ 653778 h 5913566"/>
              <a:gd name="connsiteX2600" fmla="*/ 2000253 w 5979492"/>
              <a:gd name="connsiteY2600" fmla="*/ 651862 h 5913566"/>
              <a:gd name="connsiteX2601" fmla="*/ 1995432 w 5979492"/>
              <a:gd name="connsiteY2601" fmla="*/ 649397 h 5913566"/>
              <a:gd name="connsiteX2602" fmla="*/ 1996850 w 5979492"/>
              <a:gd name="connsiteY2602" fmla="*/ 574383 h 5913566"/>
              <a:gd name="connsiteX2603" fmla="*/ 1994582 w 5979492"/>
              <a:gd name="connsiteY2603" fmla="*/ 554123 h 5913566"/>
              <a:gd name="connsiteX2604" fmla="*/ 1992314 w 5979492"/>
              <a:gd name="connsiteY2604" fmla="*/ 534411 h 5913566"/>
              <a:gd name="connsiteX2605" fmla="*/ 1987211 w 5979492"/>
              <a:gd name="connsiteY2605" fmla="*/ 494714 h 5913566"/>
              <a:gd name="connsiteX2606" fmla="*/ 1985226 w 5979492"/>
              <a:gd name="connsiteY2606" fmla="*/ 474728 h 5913566"/>
              <a:gd name="connsiteX2607" fmla="*/ 1983524 w 5979492"/>
              <a:gd name="connsiteY2607" fmla="*/ 455016 h 5913566"/>
              <a:gd name="connsiteX2608" fmla="*/ 1981823 w 5979492"/>
              <a:gd name="connsiteY2608" fmla="*/ 435031 h 5913566"/>
              <a:gd name="connsiteX2609" fmla="*/ 1981256 w 5979492"/>
              <a:gd name="connsiteY2609" fmla="*/ 414772 h 5913566"/>
              <a:gd name="connsiteX2610" fmla="*/ 1980973 w 5979492"/>
              <a:gd name="connsiteY2610" fmla="*/ 407653 h 5913566"/>
              <a:gd name="connsiteX2611" fmla="*/ 1980973 w 5979492"/>
              <a:gd name="connsiteY2611" fmla="*/ 400535 h 5913566"/>
              <a:gd name="connsiteX2612" fmla="*/ 1981256 w 5979492"/>
              <a:gd name="connsiteY2612" fmla="*/ 393143 h 5913566"/>
              <a:gd name="connsiteX2613" fmla="*/ 1981823 w 5979492"/>
              <a:gd name="connsiteY2613" fmla="*/ 386025 h 5913566"/>
              <a:gd name="connsiteX2614" fmla="*/ 1982957 w 5979492"/>
              <a:gd name="connsiteY2614" fmla="*/ 379181 h 5913566"/>
              <a:gd name="connsiteX2615" fmla="*/ 1984659 w 5979492"/>
              <a:gd name="connsiteY2615" fmla="*/ 372610 h 5913566"/>
              <a:gd name="connsiteX2616" fmla="*/ 1985793 w 5979492"/>
              <a:gd name="connsiteY2616" fmla="*/ 369051 h 5913566"/>
              <a:gd name="connsiteX2617" fmla="*/ 1986644 w 5979492"/>
              <a:gd name="connsiteY2617" fmla="*/ 366039 h 5913566"/>
              <a:gd name="connsiteX2618" fmla="*/ 1988061 w 5979492"/>
              <a:gd name="connsiteY2618" fmla="*/ 363027 h 5913566"/>
              <a:gd name="connsiteX2619" fmla="*/ 1989479 w 5979492"/>
              <a:gd name="connsiteY2619" fmla="*/ 360290 h 5913566"/>
              <a:gd name="connsiteX2620" fmla="*/ 1991180 w 5979492"/>
              <a:gd name="connsiteY2620" fmla="*/ 357279 h 5913566"/>
              <a:gd name="connsiteX2621" fmla="*/ 1993164 w 5979492"/>
              <a:gd name="connsiteY2621" fmla="*/ 354541 h 5913566"/>
              <a:gd name="connsiteX2622" fmla="*/ 1995149 w 5979492"/>
              <a:gd name="connsiteY2622" fmla="*/ 351803 h 5913566"/>
              <a:gd name="connsiteX2623" fmla="*/ 1997417 w 5979492"/>
              <a:gd name="connsiteY2623" fmla="*/ 349613 h 5913566"/>
              <a:gd name="connsiteX2624" fmla="*/ 1999969 w 5979492"/>
              <a:gd name="connsiteY2624" fmla="*/ 347423 h 5913566"/>
              <a:gd name="connsiteX2625" fmla="*/ 2002521 w 5979492"/>
              <a:gd name="connsiteY2625" fmla="*/ 345232 h 5913566"/>
              <a:gd name="connsiteX2626" fmla="*/ 2005639 w 5979492"/>
              <a:gd name="connsiteY2626" fmla="*/ 343315 h 5913566"/>
              <a:gd name="connsiteX2627" fmla="*/ 2008758 w 5979492"/>
              <a:gd name="connsiteY2627" fmla="*/ 341673 h 5913566"/>
              <a:gd name="connsiteX2628" fmla="*/ 2012444 w 5979492"/>
              <a:gd name="connsiteY2628" fmla="*/ 340304 h 5913566"/>
              <a:gd name="connsiteX2629" fmla="*/ 2016413 w 5979492"/>
              <a:gd name="connsiteY2629" fmla="*/ 338662 h 5913566"/>
              <a:gd name="connsiteX2630" fmla="*/ 2020382 w 5979492"/>
              <a:gd name="connsiteY2630" fmla="*/ 337567 h 5913566"/>
              <a:gd name="connsiteX2631" fmla="*/ 2024919 w 5979492"/>
              <a:gd name="connsiteY2631" fmla="*/ 336472 h 5913566"/>
              <a:gd name="connsiteX2632" fmla="*/ 2029739 w 5979492"/>
              <a:gd name="connsiteY2632" fmla="*/ 335924 h 5913566"/>
              <a:gd name="connsiteX2633" fmla="*/ 2034558 w 5979492"/>
              <a:gd name="connsiteY2633" fmla="*/ 335376 h 5913566"/>
              <a:gd name="connsiteX2634" fmla="*/ 2039946 w 5979492"/>
              <a:gd name="connsiteY2634" fmla="*/ 335102 h 5913566"/>
              <a:gd name="connsiteX2635" fmla="*/ 2045616 w 5979492"/>
              <a:gd name="connsiteY2635" fmla="*/ 335376 h 5913566"/>
              <a:gd name="connsiteX2636" fmla="*/ 2108274 w 5979492"/>
              <a:gd name="connsiteY2636" fmla="*/ 331269 h 5913566"/>
              <a:gd name="connsiteX2637" fmla="*/ 2122734 w 5979492"/>
              <a:gd name="connsiteY2637" fmla="*/ 329627 h 5913566"/>
              <a:gd name="connsiteX2638" fmla="*/ 2136911 w 5979492"/>
              <a:gd name="connsiteY2638" fmla="*/ 328258 h 5913566"/>
              <a:gd name="connsiteX2639" fmla="*/ 2151087 w 5979492"/>
              <a:gd name="connsiteY2639" fmla="*/ 326616 h 5913566"/>
              <a:gd name="connsiteX2640" fmla="*/ 2165263 w 5979492"/>
              <a:gd name="connsiteY2640" fmla="*/ 325521 h 5913566"/>
              <a:gd name="connsiteX2641" fmla="*/ 2179722 w 5979492"/>
              <a:gd name="connsiteY2641" fmla="*/ 324699 h 5913566"/>
              <a:gd name="connsiteX2642" fmla="*/ 2193615 w 5979492"/>
              <a:gd name="connsiteY2642" fmla="*/ 324151 h 5913566"/>
              <a:gd name="connsiteX2643" fmla="*/ 2207791 w 5979492"/>
              <a:gd name="connsiteY2643" fmla="*/ 323604 h 5913566"/>
              <a:gd name="connsiteX2644" fmla="*/ 2221683 w 5979492"/>
              <a:gd name="connsiteY2644" fmla="*/ 323604 h 5913566"/>
              <a:gd name="connsiteX2645" fmla="*/ 2235576 w 5979492"/>
              <a:gd name="connsiteY2645" fmla="*/ 323604 h 5913566"/>
              <a:gd name="connsiteX2646" fmla="*/ 2249469 w 5979492"/>
              <a:gd name="connsiteY2646" fmla="*/ 323878 h 5913566"/>
              <a:gd name="connsiteX2647" fmla="*/ 2263362 w 5979492"/>
              <a:gd name="connsiteY2647" fmla="*/ 324425 h 5913566"/>
              <a:gd name="connsiteX2648" fmla="*/ 2276971 w 5979492"/>
              <a:gd name="connsiteY2648" fmla="*/ 324973 h 5913566"/>
              <a:gd name="connsiteX2649" fmla="*/ 2291147 w 5979492"/>
              <a:gd name="connsiteY2649" fmla="*/ 326068 h 5913566"/>
              <a:gd name="connsiteX2650" fmla="*/ 2304756 w 5979492"/>
              <a:gd name="connsiteY2650" fmla="*/ 327711 h 5913566"/>
              <a:gd name="connsiteX2651" fmla="*/ 2318365 w 5979492"/>
              <a:gd name="connsiteY2651" fmla="*/ 329353 h 5913566"/>
              <a:gd name="connsiteX2652" fmla="*/ 2331974 w 5979492"/>
              <a:gd name="connsiteY2652" fmla="*/ 330996 h 5913566"/>
              <a:gd name="connsiteX2653" fmla="*/ 2345299 w 5979492"/>
              <a:gd name="connsiteY2653" fmla="*/ 333460 h 5913566"/>
              <a:gd name="connsiteX2654" fmla="*/ 2358625 w 5979492"/>
              <a:gd name="connsiteY2654" fmla="*/ 335924 h 5913566"/>
              <a:gd name="connsiteX2655" fmla="*/ 2371950 w 5979492"/>
              <a:gd name="connsiteY2655" fmla="*/ 338662 h 5913566"/>
              <a:gd name="connsiteX2656" fmla="*/ 2385276 w 5979492"/>
              <a:gd name="connsiteY2656" fmla="*/ 342220 h 5913566"/>
              <a:gd name="connsiteX2657" fmla="*/ 2398602 w 5979492"/>
              <a:gd name="connsiteY2657" fmla="*/ 345506 h 5913566"/>
              <a:gd name="connsiteX2658" fmla="*/ 2411644 w 5979492"/>
              <a:gd name="connsiteY2658" fmla="*/ 349613 h 5913566"/>
              <a:gd name="connsiteX2659" fmla="*/ 2424686 w 5979492"/>
              <a:gd name="connsiteY2659" fmla="*/ 353993 h 5913566"/>
              <a:gd name="connsiteX2660" fmla="*/ 2437728 w 5979492"/>
              <a:gd name="connsiteY2660" fmla="*/ 358647 h 5913566"/>
              <a:gd name="connsiteX2661" fmla="*/ 2450487 w 5979492"/>
              <a:gd name="connsiteY2661" fmla="*/ 363302 h 5913566"/>
              <a:gd name="connsiteX2662" fmla="*/ 2463246 w 5979492"/>
              <a:gd name="connsiteY2662" fmla="*/ 368777 h 5913566"/>
              <a:gd name="connsiteX2663" fmla="*/ 2476004 w 5979492"/>
              <a:gd name="connsiteY2663" fmla="*/ 374526 h 5913566"/>
              <a:gd name="connsiteX2664" fmla="*/ 2488762 w 5979492"/>
              <a:gd name="connsiteY2664" fmla="*/ 380823 h 5913566"/>
              <a:gd name="connsiteX2665" fmla="*/ 2501238 w 5979492"/>
              <a:gd name="connsiteY2665" fmla="*/ 387394 h 5913566"/>
              <a:gd name="connsiteX2666" fmla="*/ 2513712 w 5979492"/>
              <a:gd name="connsiteY2666" fmla="*/ 394238 h 5913566"/>
              <a:gd name="connsiteX2667" fmla="*/ 2526187 w 5979492"/>
              <a:gd name="connsiteY2667" fmla="*/ 401630 h 5913566"/>
              <a:gd name="connsiteX2668" fmla="*/ 2538379 w 5979492"/>
              <a:gd name="connsiteY2668" fmla="*/ 409569 h 5913566"/>
              <a:gd name="connsiteX2669" fmla="*/ 2546034 w 5979492"/>
              <a:gd name="connsiteY2669" fmla="*/ 413950 h 5913566"/>
              <a:gd name="connsiteX2670" fmla="*/ 2553405 w 5979492"/>
              <a:gd name="connsiteY2670" fmla="*/ 418330 h 5913566"/>
              <a:gd name="connsiteX2671" fmla="*/ 2561343 w 5979492"/>
              <a:gd name="connsiteY2671" fmla="*/ 422437 h 5913566"/>
              <a:gd name="connsiteX2672" fmla="*/ 2569282 w 5979492"/>
              <a:gd name="connsiteY2672" fmla="*/ 425996 h 5913566"/>
              <a:gd name="connsiteX2673" fmla="*/ 2585726 w 5979492"/>
              <a:gd name="connsiteY2673" fmla="*/ 433114 h 5913566"/>
              <a:gd name="connsiteX2674" fmla="*/ 2593665 w 5979492"/>
              <a:gd name="connsiteY2674" fmla="*/ 436947 h 5913566"/>
              <a:gd name="connsiteX2675" fmla="*/ 2601604 w 5979492"/>
              <a:gd name="connsiteY2675" fmla="*/ 440507 h 5913566"/>
              <a:gd name="connsiteX2676" fmla="*/ 2616914 w 5979492"/>
              <a:gd name="connsiteY2676" fmla="*/ 425996 h 5913566"/>
              <a:gd name="connsiteX2677" fmla="*/ 2608692 w 5979492"/>
              <a:gd name="connsiteY2677" fmla="*/ 418878 h 5913566"/>
              <a:gd name="connsiteX2678" fmla="*/ 2601604 w 5979492"/>
              <a:gd name="connsiteY2678" fmla="*/ 412307 h 5913566"/>
              <a:gd name="connsiteX2679" fmla="*/ 2595650 w 5979492"/>
              <a:gd name="connsiteY2679" fmla="*/ 406011 h 5913566"/>
              <a:gd name="connsiteX2680" fmla="*/ 2591397 w 5979492"/>
              <a:gd name="connsiteY2680" fmla="*/ 399988 h 5913566"/>
              <a:gd name="connsiteX2681" fmla="*/ 2589129 w 5979492"/>
              <a:gd name="connsiteY2681" fmla="*/ 397250 h 5913566"/>
              <a:gd name="connsiteX2682" fmla="*/ 2587712 w 5979492"/>
              <a:gd name="connsiteY2682" fmla="*/ 394512 h 5913566"/>
              <a:gd name="connsiteX2683" fmla="*/ 2586577 w 5979492"/>
              <a:gd name="connsiteY2683" fmla="*/ 392048 h 5913566"/>
              <a:gd name="connsiteX2684" fmla="*/ 2585726 w 5979492"/>
              <a:gd name="connsiteY2684" fmla="*/ 389584 h 5913566"/>
              <a:gd name="connsiteX2685" fmla="*/ 2585159 w 5979492"/>
              <a:gd name="connsiteY2685" fmla="*/ 387394 h 5913566"/>
              <a:gd name="connsiteX2686" fmla="*/ 2584876 w 5979492"/>
              <a:gd name="connsiteY2686" fmla="*/ 385204 h 5913566"/>
              <a:gd name="connsiteX2687" fmla="*/ 2584876 w 5979492"/>
              <a:gd name="connsiteY2687" fmla="*/ 383013 h 5913566"/>
              <a:gd name="connsiteX2688" fmla="*/ 2585443 w 5979492"/>
              <a:gd name="connsiteY2688" fmla="*/ 381097 h 5913566"/>
              <a:gd name="connsiteX2689" fmla="*/ 2586294 w 5979492"/>
              <a:gd name="connsiteY2689" fmla="*/ 379454 h 5913566"/>
              <a:gd name="connsiteX2690" fmla="*/ 2587144 w 5979492"/>
              <a:gd name="connsiteY2690" fmla="*/ 377811 h 5913566"/>
              <a:gd name="connsiteX2691" fmla="*/ 2588563 w 5979492"/>
              <a:gd name="connsiteY2691" fmla="*/ 375895 h 5913566"/>
              <a:gd name="connsiteX2692" fmla="*/ 2590263 w 5979492"/>
              <a:gd name="connsiteY2692" fmla="*/ 374526 h 5913566"/>
              <a:gd name="connsiteX2693" fmla="*/ 2592815 w 5979492"/>
              <a:gd name="connsiteY2693" fmla="*/ 373431 h 5913566"/>
              <a:gd name="connsiteX2694" fmla="*/ 2595083 w 5979492"/>
              <a:gd name="connsiteY2694" fmla="*/ 372063 h 5913566"/>
              <a:gd name="connsiteX2695" fmla="*/ 2598201 w 5979492"/>
              <a:gd name="connsiteY2695" fmla="*/ 370967 h 5913566"/>
              <a:gd name="connsiteX2696" fmla="*/ 2601321 w 5979492"/>
              <a:gd name="connsiteY2696" fmla="*/ 370146 h 5913566"/>
              <a:gd name="connsiteX2697" fmla="*/ 2605290 w 5979492"/>
              <a:gd name="connsiteY2697" fmla="*/ 369325 h 5913566"/>
              <a:gd name="connsiteX2698" fmla="*/ 2608975 w 5979492"/>
              <a:gd name="connsiteY2698" fmla="*/ 368777 h 5913566"/>
              <a:gd name="connsiteX2699" fmla="*/ 2613512 w 5979492"/>
              <a:gd name="connsiteY2699" fmla="*/ 368230 h 5913566"/>
              <a:gd name="connsiteX2700" fmla="*/ 2618332 w 5979492"/>
              <a:gd name="connsiteY2700" fmla="*/ 367955 h 5913566"/>
              <a:gd name="connsiteX2701" fmla="*/ 2629106 w 5979492"/>
              <a:gd name="connsiteY2701" fmla="*/ 367682 h 5913566"/>
              <a:gd name="connsiteX2702" fmla="*/ 2641581 w 5979492"/>
              <a:gd name="connsiteY2702" fmla="*/ 367955 h 5913566"/>
              <a:gd name="connsiteX2703" fmla="*/ 2641864 w 5979492"/>
              <a:gd name="connsiteY2703" fmla="*/ 363849 h 5913566"/>
              <a:gd name="connsiteX2704" fmla="*/ 2642148 w 5979492"/>
              <a:gd name="connsiteY2704" fmla="*/ 360290 h 5913566"/>
              <a:gd name="connsiteX2705" fmla="*/ 2641864 w 5979492"/>
              <a:gd name="connsiteY2705" fmla="*/ 356457 h 5913566"/>
              <a:gd name="connsiteX2706" fmla="*/ 2641014 w 5979492"/>
              <a:gd name="connsiteY2706" fmla="*/ 353446 h 5913566"/>
              <a:gd name="connsiteX2707" fmla="*/ 2640163 w 5979492"/>
              <a:gd name="connsiteY2707" fmla="*/ 350160 h 5913566"/>
              <a:gd name="connsiteX2708" fmla="*/ 2638745 w 5979492"/>
              <a:gd name="connsiteY2708" fmla="*/ 347148 h 5913566"/>
              <a:gd name="connsiteX2709" fmla="*/ 2637044 w 5979492"/>
              <a:gd name="connsiteY2709" fmla="*/ 344137 h 5913566"/>
              <a:gd name="connsiteX2710" fmla="*/ 2635059 w 5979492"/>
              <a:gd name="connsiteY2710" fmla="*/ 341673 h 5913566"/>
              <a:gd name="connsiteX2711" fmla="*/ 2633075 w 5979492"/>
              <a:gd name="connsiteY2711" fmla="*/ 338662 h 5913566"/>
              <a:gd name="connsiteX2712" fmla="*/ 2630807 w 5979492"/>
              <a:gd name="connsiteY2712" fmla="*/ 336472 h 5913566"/>
              <a:gd name="connsiteX2713" fmla="*/ 2625420 w 5979492"/>
              <a:gd name="connsiteY2713" fmla="*/ 331544 h 5913566"/>
              <a:gd name="connsiteX2714" fmla="*/ 2619750 w 5979492"/>
              <a:gd name="connsiteY2714" fmla="*/ 327436 h 5913566"/>
              <a:gd name="connsiteX2715" fmla="*/ 2613796 w 5979492"/>
              <a:gd name="connsiteY2715" fmla="*/ 323056 h 5913566"/>
              <a:gd name="connsiteX2716" fmla="*/ 2608125 w 5979492"/>
              <a:gd name="connsiteY2716" fmla="*/ 318676 h 5913566"/>
              <a:gd name="connsiteX2717" fmla="*/ 2602455 w 5979492"/>
              <a:gd name="connsiteY2717" fmla="*/ 314569 h 5913566"/>
              <a:gd name="connsiteX2718" fmla="*/ 2597351 w 5979492"/>
              <a:gd name="connsiteY2718" fmla="*/ 309642 h 5913566"/>
              <a:gd name="connsiteX2719" fmla="*/ 2595083 w 5979492"/>
              <a:gd name="connsiteY2719" fmla="*/ 307177 h 5913566"/>
              <a:gd name="connsiteX2720" fmla="*/ 2593099 w 5979492"/>
              <a:gd name="connsiteY2720" fmla="*/ 304714 h 5913566"/>
              <a:gd name="connsiteX2721" fmla="*/ 2591397 w 5979492"/>
              <a:gd name="connsiteY2721" fmla="*/ 301976 h 5913566"/>
              <a:gd name="connsiteX2722" fmla="*/ 2589696 w 5979492"/>
              <a:gd name="connsiteY2722" fmla="*/ 299238 h 5913566"/>
              <a:gd name="connsiteX2723" fmla="*/ 2588563 w 5979492"/>
              <a:gd name="connsiteY2723" fmla="*/ 296226 h 5913566"/>
              <a:gd name="connsiteX2724" fmla="*/ 2587712 w 5979492"/>
              <a:gd name="connsiteY2724" fmla="*/ 292941 h 5913566"/>
              <a:gd name="connsiteX2725" fmla="*/ 2587144 w 5979492"/>
              <a:gd name="connsiteY2725" fmla="*/ 289930 h 5913566"/>
              <a:gd name="connsiteX2726" fmla="*/ 2586860 w 5979492"/>
              <a:gd name="connsiteY2726" fmla="*/ 286097 h 5913566"/>
              <a:gd name="connsiteX2727" fmla="*/ 2587144 w 5979492"/>
              <a:gd name="connsiteY2727" fmla="*/ 282537 h 5913566"/>
              <a:gd name="connsiteX2728" fmla="*/ 2587995 w 5979492"/>
              <a:gd name="connsiteY2728" fmla="*/ 278431 h 5913566"/>
              <a:gd name="connsiteX2729" fmla="*/ 2602738 w 5979492"/>
              <a:gd name="connsiteY2729" fmla="*/ 254886 h 5913566"/>
              <a:gd name="connsiteX2730" fmla="*/ 2618048 w 5979492"/>
              <a:gd name="connsiteY2730" fmla="*/ 231067 h 5913566"/>
              <a:gd name="connsiteX2731" fmla="*/ 2610393 w 5979492"/>
              <a:gd name="connsiteY2731" fmla="*/ 226414 h 5913566"/>
              <a:gd name="connsiteX2732" fmla="*/ 2603305 w 5979492"/>
              <a:gd name="connsiteY2732" fmla="*/ 221486 h 5913566"/>
              <a:gd name="connsiteX2733" fmla="*/ 2599903 w 5979492"/>
              <a:gd name="connsiteY2733" fmla="*/ 218748 h 5913566"/>
              <a:gd name="connsiteX2734" fmla="*/ 2596500 w 5979492"/>
              <a:gd name="connsiteY2734" fmla="*/ 216010 h 5913566"/>
              <a:gd name="connsiteX2735" fmla="*/ 2593665 w 5979492"/>
              <a:gd name="connsiteY2735" fmla="*/ 213272 h 5913566"/>
              <a:gd name="connsiteX2736" fmla="*/ 2590547 w 5979492"/>
              <a:gd name="connsiteY2736" fmla="*/ 210260 h 5913566"/>
              <a:gd name="connsiteX2737" fmla="*/ 2588279 w 5979492"/>
              <a:gd name="connsiteY2737" fmla="*/ 207249 h 5913566"/>
              <a:gd name="connsiteX2738" fmla="*/ 2586294 w 5979492"/>
              <a:gd name="connsiteY2738" fmla="*/ 203964 h 5913566"/>
              <a:gd name="connsiteX2739" fmla="*/ 2584309 w 5979492"/>
              <a:gd name="connsiteY2739" fmla="*/ 200679 h 5913566"/>
              <a:gd name="connsiteX2740" fmla="*/ 2583175 w 5979492"/>
              <a:gd name="connsiteY2740" fmla="*/ 196846 h 5913566"/>
              <a:gd name="connsiteX2741" fmla="*/ 2582608 w 5979492"/>
              <a:gd name="connsiteY2741" fmla="*/ 193013 h 5913566"/>
              <a:gd name="connsiteX2742" fmla="*/ 2582608 w 5979492"/>
              <a:gd name="connsiteY2742" fmla="*/ 189180 h 5913566"/>
              <a:gd name="connsiteX2743" fmla="*/ 2583175 w 5979492"/>
              <a:gd name="connsiteY2743" fmla="*/ 184525 h 5913566"/>
              <a:gd name="connsiteX2744" fmla="*/ 2584309 w 5979492"/>
              <a:gd name="connsiteY2744" fmla="*/ 179872 h 5913566"/>
              <a:gd name="connsiteX2745" fmla="*/ 2586294 w 5979492"/>
              <a:gd name="connsiteY2745" fmla="*/ 175764 h 5913566"/>
              <a:gd name="connsiteX2746" fmla="*/ 2588563 w 5979492"/>
              <a:gd name="connsiteY2746" fmla="*/ 171932 h 5913566"/>
              <a:gd name="connsiteX2747" fmla="*/ 2590831 w 5979492"/>
              <a:gd name="connsiteY2747" fmla="*/ 169194 h 5913566"/>
              <a:gd name="connsiteX2748" fmla="*/ 2593665 w 5979492"/>
              <a:gd name="connsiteY2748" fmla="*/ 166730 h 5913566"/>
              <a:gd name="connsiteX2749" fmla="*/ 2596500 w 5979492"/>
              <a:gd name="connsiteY2749" fmla="*/ 164813 h 5913566"/>
              <a:gd name="connsiteX2750" fmla="*/ 2599903 w 5979492"/>
              <a:gd name="connsiteY2750" fmla="*/ 163718 h 5913566"/>
              <a:gd name="connsiteX2751" fmla="*/ 2603022 w 5979492"/>
              <a:gd name="connsiteY2751" fmla="*/ 162897 h 5913566"/>
              <a:gd name="connsiteX2752" fmla="*/ 2606707 w 5979492"/>
              <a:gd name="connsiteY2752" fmla="*/ 162350 h 5913566"/>
              <a:gd name="connsiteX2753" fmla="*/ 2610109 w 5979492"/>
              <a:gd name="connsiteY2753" fmla="*/ 162350 h 5913566"/>
              <a:gd name="connsiteX2754" fmla="*/ 2614079 w 5979492"/>
              <a:gd name="connsiteY2754" fmla="*/ 162623 h 5913566"/>
              <a:gd name="connsiteX2755" fmla="*/ 2618048 w 5979492"/>
              <a:gd name="connsiteY2755" fmla="*/ 162897 h 5913566"/>
              <a:gd name="connsiteX2756" fmla="*/ 2621734 w 5979492"/>
              <a:gd name="connsiteY2756" fmla="*/ 163445 h 5913566"/>
              <a:gd name="connsiteX2757" fmla="*/ 2629673 w 5979492"/>
              <a:gd name="connsiteY2757" fmla="*/ 165088 h 5913566"/>
              <a:gd name="connsiteX2758" fmla="*/ 2637611 w 5979492"/>
              <a:gd name="connsiteY2758" fmla="*/ 166730 h 5913566"/>
              <a:gd name="connsiteX2759" fmla="*/ 2641581 w 5979492"/>
              <a:gd name="connsiteY2759" fmla="*/ 167278 h 5913566"/>
              <a:gd name="connsiteX2760" fmla="*/ 2645266 w 5979492"/>
              <a:gd name="connsiteY2760" fmla="*/ 167551 h 5913566"/>
              <a:gd name="connsiteX2761" fmla="*/ 2648101 w 5979492"/>
              <a:gd name="connsiteY2761" fmla="*/ 167551 h 5913566"/>
              <a:gd name="connsiteX2762" fmla="*/ 2651221 w 5979492"/>
              <a:gd name="connsiteY2762" fmla="*/ 167278 h 5913566"/>
              <a:gd name="connsiteX2763" fmla="*/ 2653772 w 5979492"/>
              <a:gd name="connsiteY2763" fmla="*/ 166456 h 5913566"/>
              <a:gd name="connsiteX2764" fmla="*/ 2655757 w 5979492"/>
              <a:gd name="connsiteY2764" fmla="*/ 165635 h 5913566"/>
              <a:gd name="connsiteX2765" fmla="*/ 2657742 w 5979492"/>
              <a:gd name="connsiteY2765" fmla="*/ 164266 h 5913566"/>
              <a:gd name="connsiteX2766" fmla="*/ 2659442 w 5979492"/>
              <a:gd name="connsiteY2766" fmla="*/ 162623 h 5913566"/>
              <a:gd name="connsiteX2767" fmla="*/ 2660576 w 5979492"/>
              <a:gd name="connsiteY2767" fmla="*/ 160707 h 5913566"/>
              <a:gd name="connsiteX2768" fmla="*/ 2661710 w 5979492"/>
              <a:gd name="connsiteY2768" fmla="*/ 158790 h 5913566"/>
              <a:gd name="connsiteX2769" fmla="*/ 2662561 w 5979492"/>
              <a:gd name="connsiteY2769" fmla="*/ 156600 h 5913566"/>
              <a:gd name="connsiteX2770" fmla="*/ 2663411 w 5979492"/>
              <a:gd name="connsiteY2770" fmla="*/ 153862 h 5913566"/>
              <a:gd name="connsiteX2771" fmla="*/ 2663979 w 5979492"/>
              <a:gd name="connsiteY2771" fmla="*/ 151399 h 5913566"/>
              <a:gd name="connsiteX2772" fmla="*/ 2664263 w 5979492"/>
              <a:gd name="connsiteY2772" fmla="*/ 148387 h 5913566"/>
              <a:gd name="connsiteX2773" fmla="*/ 2664263 w 5979492"/>
              <a:gd name="connsiteY2773" fmla="*/ 142364 h 5913566"/>
              <a:gd name="connsiteX2774" fmla="*/ 2647818 w 5979492"/>
              <a:gd name="connsiteY2774" fmla="*/ 129497 h 5913566"/>
              <a:gd name="connsiteX2775" fmla="*/ 2645833 w 5979492"/>
              <a:gd name="connsiteY2775" fmla="*/ 126485 h 5913566"/>
              <a:gd name="connsiteX2776" fmla="*/ 2642998 w 5979492"/>
              <a:gd name="connsiteY2776" fmla="*/ 123199 h 5913566"/>
              <a:gd name="connsiteX2777" fmla="*/ 2640163 w 5979492"/>
              <a:gd name="connsiteY2777" fmla="*/ 120188 h 5913566"/>
              <a:gd name="connsiteX2778" fmla="*/ 2637327 w 5979492"/>
              <a:gd name="connsiteY2778" fmla="*/ 117176 h 5913566"/>
              <a:gd name="connsiteX2779" fmla="*/ 2630807 w 5979492"/>
              <a:gd name="connsiteY2779" fmla="*/ 111975 h 5913566"/>
              <a:gd name="connsiteX2780" fmla="*/ 2623435 w 5979492"/>
              <a:gd name="connsiteY2780" fmla="*/ 106499 h 5913566"/>
              <a:gd name="connsiteX2781" fmla="*/ 2608408 w 5979492"/>
              <a:gd name="connsiteY2781" fmla="*/ 96096 h 5913566"/>
              <a:gd name="connsiteX2782" fmla="*/ 2601321 w 5979492"/>
              <a:gd name="connsiteY2782" fmla="*/ 90894 h 5913566"/>
              <a:gd name="connsiteX2783" fmla="*/ 2594516 w 5979492"/>
              <a:gd name="connsiteY2783" fmla="*/ 85418 h 5913566"/>
              <a:gd name="connsiteX2784" fmla="*/ 2591397 w 5979492"/>
              <a:gd name="connsiteY2784" fmla="*/ 82681 h 5913566"/>
              <a:gd name="connsiteX2785" fmla="*/ 2588279 w 5979492"/>
              <a:gd name="connsiteY2785" fmla="*/ 79669 h 5913566"/>
              <a:gd name="connsiteX2786" fmla="*/ 2585726 w 5979492"/>
              <a:gd name="connsiteY2786" fmla="*/ 76658 h 5913566"/>
              <a:gd name="connsiteX2787" fmla="*/ 2583175 w 5979492"/>
              <a:gd name="connsiteY2787" fmla="*/ 73646 h 5913566"/>
              <a:gd name="connsiteX2788" fmla="*/ 2581190 w 5979492"/>
              <a:gd name="connsiteY2788" fmla="*/ 70087 h 5913566"/>
              <a:gd name="connsiteX2789" fmla="*/ 2579490 w 5979492"/>
              <a:gd name="connsiteY2789" fmla="*/ 66801 h 5913566"/>
              <a:gd name="connsiteX2790" fmla="*/ 2577788 w 5979492"/>
              <a:gd name="connsiteY2790" fmla="*/ 62969 h 5913566"/>
              <a:gd name="connsiteX2791" fmla="*/ 2576654 w 5979492"/>
              <a:gd name="connsiteY2791" fmla="*/ 59136 h 5913566"/>
              <a:gd name="connsiteX2792" fmla="*/ 2576087 w 5979492"/>
              <a:gd name="connsiteY2792" fmla="*/ 55303 h 5913566"/>
              <a:gd name="connsiteX2793" fmla="*/ 2575804 w 5979492"/>
              <a:gd name="connsiteY2793" fmla="*/ 50922 h 5913566"/>
              <a:gd name="connsiteX2794" fmla="*/ 2576087 w 5979492"/>
              <a:gd name="connsiteY2794" fmla="*/ 46269 h 5913566"/>
              <a:gd name="connsiteX2795" fmla="*/ 2576654 w 5979492"/>
              <a:gd name="connsiteY2795" fmla="*/ 41888 h 5913566"/>
              <a:gd name="connsiteX2796" fmla="*/ 2578355 w 5979492"/>
              <a:gd name="connsiteY2796" fmla="*/ 36960 h 5913566"/>
              <a:gd name="connsiteX2797" fmla="*/ 2580056 w 5979492"/>
              <a:gd name="connsiteY2797" fmla="*/ 31485 h 5913566"/>
              <a:gd name="connsiteX2798" fmla="*/ 2582324 w 5979492"/>
              <a:gd name="connsiteY2798" fmla="*/ 26009 h 5913566"/>
              <a:gd name="connsiteX2799" fmla="*/ 2585726 w 5979492"/>
              <a:gd name="connsiteY2799" fmla="*/ 20260 h 5913566"/>
              <a:gd name="connsiteX2800" fmla="*/ 2595367 w 5979492"/>
              <a:gd name="connsiteY2800" fmla="*/ 17248 h 5913566"/>
              <a:gd name="connsiteX2801" fmla="*/ 2605290 w 5979492"/>
              <a:gd name="connsiteY2801" fmla="*/ 14236 h 5913566"/>
              <a:gd name="connsiteX2802" fmla="*/ 2615213 w 5979492"/>
              <a:gd name="connsiteY2802" fmla="*/ 11773 h 5913566"/>
              <a:gd name="connsiteX2803" fmla="*/ 2625136 w 5979492"/>
              <a:gd name="connsiteY2803" fmla="*/ 9309 h 5913566"/>
              <a:gd name="connsiteX2804" fmla="*/ 2635059 w 5979492"/>
              <a:gd name="connsiteY2804" fmla="*/ 7392 h 5913566"/>
              <a:gd name="connsiteX2805" fmla="*/ 2644983 w 5979492"/>
              <a:gd name="connsiteY2805" fmla="*/ 5750 h 5913566"/>
              <a:gd name="connsiteX2806" fmla="*/ 2654623 w 5979492"/>
              <a:gd name="connsiteY2806" fmla="*/ 4381 h 5913566"/>
              <a:gd name="connsiteX2807" fmla="*/ 2664547 w 5979492"/>
              <a:gd name="connsiteY2807" fmla="*/ 2738 h 5913566"/>
              <a:gd name="connsiteX2808" fmla="*/ 2674469 w 5979492"/>
              <a:gd name="connsiteY2808" fmla="*/ 1917 h 5913566"/>
              <a:gd name="connsiteX2809" fmla="*/ 2684392 w 5979492"/>
              <a:gd name="connsiteY2809" fmla="*/ 1095 h 5913566"/>
              <a:gd name="connsiteX2810" fmla="*/ 2694032 w 5979492"/>
              <a:gd name="connsiteY2810" fmla="*/ 548 h 59135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 ang="0">
                <a:pos x="connsiteX1644" y="connsiteY1644"/>
              </a:cxn>
              <a:cxn ang="0">
                <a:pos x="connsiteX1645" y="connsiteY1645"/>
              </a:cxn>
              <a:cxn ang="0">
                <a:pos x="connsiteX1646" y="connsiteY1646"/>
              </a:cxn>
              <a:cxn ang="0">
                <a:pos x="connsiteX1647" y="connsiteY1647"/>
              </a:cxn>
              <a:cxn ang="0">
                <a:pos x="connsiteX1648" y="connsiteY1648"/>
              </a:cxn>
              <a:cxn ang="0">
                <a:pos x="connsiteX1649" y="connsiteY1649"/>
              </a:cxn>
              <a:cxn ang="0">
                <a:pos x="connsiteX1650" y="connsiteY1650"/>
              </a:cxn>
              <a:cxn ang="0">
                <a:pos x="connsiteX1651" y="connsiteY1651"/>
              </a:cxn>
              <a:cxn ang="0">
                <a:pos x="connsiteX1652" y="connsiteY1652"/>
              </a:cxn>
              <a:cxn ang="0">
                <a:pos x="connsiteX1653" y="connsiteY1653"/>
              </a:cxn>
              <a:cxn ang="0">
                <a:pos x="connsiteX1654" y="connsiteY1654"/>
              </a:cxn>
              <a:cxn ang="0">
                <a:pos x="connsiteX1655" y="connsiteY1655"/>
              </a:cxn>
              <a:cxn ang="0">
                <a:pos x="connsiteX1656" y="connsiteY1656"/>
              </a:cxn>
              <a:cxn ang="0">
                <a:pos x="connsiteX1657" y="connsiteY1657"/>
              </a:cxn>
              <a:cxn ang="0">
                <a:pos x="connsiteX1658" y="connsiteY1658"/>
              </a:cxn>
              <a:cxn ang="0">
                <a:pos x="connsiteX1659" y="connsiteY1659"/>
              </a:cxn>
              <a:cxn ang="0">
                <a:pos x="connsiteX1660" y="connsiteY1660"/>
              </a:cxn>
              <a:cxn ang="0">
                <a:pos x="connsiteX1661" y="connsiteY1661"/>
              </a:cxn>
              <a:cxn ang="0">
                <a:pos x="connsiteX1662" y="connsiteY1662"/>
              </a:cxn>
              <a:cxn ang="0">
                <a:pos x="connsiteX1663" y="connsiteY1663"/>
              </a:cxn>
              <a:cxn ang="0">
                <a:pos x="connsiteX1664" y="connsiteY1664"/>
              </a:cxn>
              <a:cxn ang="0">
                <a:pos x="connsiteX1665" y="connsiteY1665"/>
              </a:cxn>
              <a:cxn ang="0">
                <a:pos x="connsiteX1666" y="connsiteY1666"/>
              </a:cxn>
              <a:cxn ang="0">
                <a:pos x="connsiteX1667" y="connsiteY1667"/>
              </a:cxn>
              <a:cxn ang="0">
                <a:pos x="connsiteX1668" y="connsiteY1668"/>
              </a:cxn>
              <a:cxn ang="0">
                <a:pos x="connsiteX1669" y="connsiteY1669"/>
              </a:cxn>
              <a:cxn ang="0">
                <a:pos x="connsiteX1670" y="connsiteY1670"/>
              </a:cxn>
              <a:cxn ang="0">
                <a:pos x="connsiteX1671" y="connsiteY1671"/>
              </a:cxn>
              <a:cxn ang="0">
                <a:pos x="connsiteX1672" y="connsiteY1672"/>
              </a:cxn>
              <a:cxn ang="0">
                <a:pos x="connsiteX1673" y="connsiteY1673"/>
              </a:cxn>
              <a:cxn ang="0">
                <a:pos x="connsiteX1674" y="connsiteY1674"/>
              </a:cxn>
              <a:cxn ang="0">
                <a:pos x="connsiteX1675" y="connsiteY1675"/>
              </a:cxn>
              <a:cxn ang="0">
                <a:pos x="connsiteX1676" y="connsiteY1676"/>
              </a:cxn>
              <a:cxn ang="0">
                <a:pos x="connsiteX1677" y="connsiteY1677"/>
              </a:cxn>
              <a:cxn ang="0">
                <a:pos x="connsiteX1678" y="connsiteY1678"/>
              </a:cxn>
              <a:cxn ang="0">
                <a:pos x="connsiteX1679" y="connsiteY1679"/>
              </a:cxn>
              <a:cxn ang="0">
                <a:pos x="connsiteX1680" y="connsiteY1680"/>
              </a:cxn>
              <a:cxn ang="0">
                <a:pos x="connsiteX1681" y="connsiteY1681"/>
              </a:cxn>
              <a:cxn ang="0">
                <a:pos x="connsiteX1682" y="connsiteY1682"/>
              </a:cxn>
              <a:cxn ang="0">
                <a:pos x="connsiteX1683" y="connsiteY1683"/>
              </a:cxn>
              <a:cxn ang="0">
                <a:pos x="connsiteX1684" y="connsiteY1684"/>
              </a:cxn>
              <a:cxn ang="0">
                <a:pos x="connsiteX1685" y="connsiteY1685"/>
              </a:cxn>
              <a:cxn ang="0">
                <a:pos x="connsiteX1686" y="connsiteY1686"/>
              </a:cxn>
              <a:cxn ang="0">
                <a:pos x="connsiteX1687" y="connsiteY1687"/>
              </a:cxn>
              <a:cxn ang="0">
                <a:pos x="connsiteX1688" y="connsiteY1688"/>
              </a:cxn>
              <a:cxn ang="0">
                <a:pos x="connsiteX1689" y="connsiteY1689"/>
              </a:cxn>
              <a:cxn ang="0">
                <a:pos x="connsiteX1690" y="connsiteY1690"/>
              </a:cxn>
              <a:cxn ang="0">
                <a:pos x="connsiteX1691" y="connsiteY1691"/>
              </a:cxn>
              <a:cxn ang="0">
                <a:pos x="connsiteX1692" y="connsiteY1692"/>
              </a:cxn>
              <a:cxn ang="0">
                <a:pos x="connsiteX1693" y="connsiteY1693"/>
              </a:cxn>
              <a:cxn ang="0">
                <a:pos x="connsiteX1694" y="connsiteY1694"/>
              </a:cxn>
              <a:cxn ang="0">
                <a:pos x="connsiteX1695" y="connsiteY1695"/>
              </a:cxn>
              <a:cxn ang="0">
                <a:pos x="connsiteX1696" y="connsiteY1696"/>
              </a:cxn>
              <a:cxn ang="0">
                <a:pos x="connsiteX1697" y="connsiteY1697"/>
              </a:cxn>
              <a:cxn ang="0">
                <a:pos x="connsiteX1698" y="connsiteY1698"/>
              </a:cxn>
              <a:cxn ang="0">
                <a:pos x="connsiteX1699" y="connsiteY1699"/>
              </a:cxn>
              <a:cxn ang="0">
                <a:pos x="connsiteX1700" y="connsiteY1700"/>
              </a:cxn>
              <a:cxn ang="0">
                <a:pos x="connsiteX1701" y="connsiteY1701"/>
              </a:cxn>
              <a:cxn ang="0">
                <a:pos x="connsiteX1702" y="connsiteY1702"/>
              </a:cxn>
              <a:cxn ang="0">
                <a:pos x="connsiteX1703" y="connsiteY1703"/>
              </a:cxn>
              <a:cxn ang="0">
                <a:pos x="connsiteX1704" y="connsiteY1704"/>
              </a:cxn>
              <a:cxn ang="0">
                <a:pos x="connsiteX1705" y="connsiteY1705"/>
              </a:cxn>
              <a:cxn ang="0">
                <a:pos x="connsiteX1706" y="connsiteY1706"/>
              </a:cxn>
              <a:cxn ang="0">
                <a:pos x="connsiteX1707" y="connsiteY1707"/>
              </a:cxn>
              <a:cxn ang="0">
                <a:pos x="connsiteX1708" y="connsiteY1708"/>
              </a:cxn>
              <a:cxn ang="0">
                <a:pos x="connsiteX1709" y="connsiteY1709"/>
              </a:cxn>
              <a:cxn ang="0">
                <a:pos x="connsiteX1710" y="connsiteY1710"/>
              </a:cxn>
              <a:cxn ang="0">
                <a:pos x="connsiteX1711" y="connsiteY1711"/>
              </a:cxn>
              <a:cxn ang="0">
                <a:pos x="connsiteX1712" y="connsiteY1712"/>
              </a:cxn>
              <a:cxn ang="0">
                <a:pos x="connsiteX1713" y="connsiteY1713"/>
              </a:cxn>
              <a:cxn ang="0">
                <a:pos x="connsiteX1714" y="connsiteY1714"/>
              </a:cxn>
              <a:cxn ang="0">
                <a:pos x="connsiteX1715" y="connsiteY1715"/>
              </a:cxn>
              <a:cxn ang="0">
                <a:pos x="connsiteX1716" y="connsiteY1716"/>
              </a:cxn>
              <a:cxn ang="0">
                <a:pos x="connsiteX1717" y="connsiteY1717"/>
              </a:cxn>
              <a:cxn ang="0">
                <a:pos x="connsiteX1718" y="connsiteY1718"/>
              </a:cxn>
              <a:cxn ang="0">
                <a:pos x="connsiteX1719" y="connsiteY1719"/>
              </a:cxn>
              <a:cxn ang="0">
                <a:pos x="connsiteX1720" y="connsiteY1720"/>
              </a:cxn>
              <a:cxn ang="0">
                <a:pos x="connsiteX1721" y="connsiteY1721"/>
              </a:cxn>
              <a:cxn ang="0">
                <a:pos x="connsiteX1722" y="connsiteY1722"/>
              </a:cxn>
              <a:cxn ang="0">
                <a:pos x="connsiteX1723" y="connsiteY1723"/>
              </a:cxn>
              <a:cxn ang="0">
                <a:pos x="connsiteX1724" y="connsiteY1724"/>
              </a:cxn>
              <a:cxn ang="0">
                <a:pos x="connsiteX1725" y="connsiteY1725"/>
              </a:cxn>
              <a:cxn ang="0">
                <a:pos x="connsiteX1726" y="connsiteY1726"/>
              </a:cxn>
              <a:cxn ang="0">
                <a:pos x="connsiteX1727" y="connsiteY1727"/>
              </a:cxn>
              <a:cxn ang="0">
                <a:pos x="connsiteX1728" y="connsiteY1728"/>
              </a:cxn>
              <a:cxn ang="0">
                <a:pos x="connsiteX1729" y="connsiteY1729"/>
              </a:cxn>
              <a:cxn ang="0">
                <a:pos x="connsiteX1730" y="connsiteY1730"/>
              </a:cxn>
              <a:cxn ang="0">
                <a:pos x="connsiteX1731" y="connsiteY1731"/>
              </a:cxn>
              <a:cxn ang="0">
                <a:pos x="connsiteX1732" y="connsiteY1732"/>
              </a:cxn>
              <a:cxn ang="0">
                <a:pos x="connsiteX1733" y="connsiteY1733"/>
              </a:cxn>
              <a:cxn ang="0">
                <a:pos x="connsiteX1734" y="connsiteY1734"/>
              </a:cxn>
              <a:cxn ang="0">
                <a:pos x="connsiteX1735" y="connsiteY1735"/>
              </a:cxn>
              <a:cxn ang="0">
                <a:pos x="connsiteX1736" y="connsiteY1736"/>
              </a:cxn>
              <a:cxn ang="0">
                <a:pos x="connsiteX1737" y="connsiteY1737"/>
              </a:cxn>
              <a:cxn ang="0">
                <a:pos x="connsiteX1738" y="connsiteY1738"/>
              </a:cxn>
              <a:cxn ang="0">
                <a:pos x="connsiteX1739" y="connsiteY1739"/>
              </a:cxn>
              <a:cxn ang="0">
                <a:pos x="connsiteX1740" y="connsiteY1740"/>
              </a:cxn>
              <a:cxn ang="0">
                <a:pos x="connsiteX1741" y="connsiteY1741"/>
              </a:cxn>
              <a:cxn ang="0">
                <a:pos x="connsiteX1742" y="connsiteY1742"/>
              </a:cxn>
              <a:cxn ang="0">
                <a:pos x="connsiteX1743" y="connsiteY1743"/>
              </a:cxn>
              <a:cxn ang="0">
                <a:pos x="connsiteX1744" y="connsiteY1744"/>
              </a:cxn>
              <a:cxn ang="0">
                <a:pos x="connsiteX1745" y="connsiteY1745"/>
              </a:cxn>
              <a:cxn ang="0">
                <a:pos x="connsiteX1746" y="connsiteY1746"/>
              </a:cxn>
              <a:cxn ang="0">
                <a:pos x="connsiteX1747" y="connsiteY1747"/>
              </a:cxn>
              <a:cxn ang="0">
                <a:pos x="connsiteX1748" y="connsiteY1748"/>
              </a:cxn>
              <a:cxn ang="0">
                <a:pos x="connsiteX1749" y="connsiteY1749"/>
              </a:cxn>
              <a:cxn ang="0">
                <a:pos x="connsiteX1750" y="connsiteY1750"/>
              </a:cxn>
              <a:cxn ang="0">
                <a:pos x="connsiteX1751" y="connsiteY1751"/>
              </a:cxn>
              <a:cxn ang="0">
                <a:pos x="connsiteX1752" y="connsiteY1752"/>
              </a:cxn>
              <a:cxn ang="0">
                <a:pos x="connsiteX1753" y="connsiteY1753"/>
              </a:cxn>
              <a:cxn ang="0">
                <a:pos x="connsiteX1754" y="connsiteY1754"/>
              </a:cxn>
              <a:cxn ang="0">
                <a:pos x="connsiteX1755" y="connsiteY1755"/>
              </a:cxn>
              <a:cxn ang="0">
                <a:pos x="connsiteX1756" y="connsiteY1756"/>
              </a:cxn>
              <a:cxn ang="0">
                <a:pos x="connsiteX1757" y="connsiteY1757"/>
              </a:cxn>
              <a:cxn ang="0">
                <a:pos x="connsiteX1758" y="connsiteY1758"/>
              </a:cxn>
              <a:cxn ang="0">
                <a:pos x="connsiteX1759" y="connsiteY1759"/>
              </a:cxn>
              <a:cxn ang="0">
                <a:pos x="connsiteX1760" y="connsiteY1760"/>
              </a:cxn>
              <a:cxn ang="0">
                <a:pos x="connsiteX1761" y="connsiteY1761"/>
              </a:cxn>
              <a:cxn ang="0">
                <a:pos x="connsiteX1762" y="connsiteY1762"/>
              </a:cxn>
              <a:cxn ang="0">
                <a:pos x="connsiteX1763" y="connsiteY1763"/>
              </a:cxn>
              <a:cxn ang="0">
                <a:pos x="connsiteX1764" y="connsiteY1764"/>
              </a:cxn>
              <a:cxn ang="0">
                <a:pos x="connsiteX1765" y="connsiteY1765"/>
              </a:cxn>
              <a:cxn ang="0">
                <a:pos x="connsiteX1766" y="connsiteY1766"/>
              </a:cxn>
              <a:cxn ang="0">
                <a:pos x="connsiteX1767" y="connsiteY1767"/>
              </a:cxn>
              <a:cxn ang="0">
                <a:pos x="connsiteX1768" y="connsiteY1768"/>
              </a:cxn>
              <a:cxn ang="0">
                <a:pos x="connsiteX1769" y="connsiteY1769"/>
              </a:cxn>
              <a:cxn ang="0">
                <a:pos x="connsiteX1770" y="connsiteY1770"/>
              </a:cxn>
              <a:cxn ang="0">
                <a:pos x="connsiteX1771" y="connsiteY1771"/>
              </a:cxn>
              <a:cxn ang="0">
                <a:pos x="connsiteX1772" y="connsiteY1772"/>
              </a:cxn>
              <a:cxn ang="0">
                <a:pos x="connsiteX1773" y="connsiteY1773"/>
              </a:cxn>
              <a:cxn ang="0">
                <a:pos x="connsiteX1774" y="connsiteY1774"/>
              </a:cxn>
              <a:cxn ang="0">
                <a:pos x="connsiteX1775" y="connsiteY1775"/>
              </a:cxn>
              <a:cxn ang="0">
                <a:pos x="connsiteX1776" y="connsiteY1776"/>
              </a:cxn>
              <a:cxn ang="0">
                <a:pos x="connsiteX1777" y="connsiteY1777"/>
              </a:cxn>
              <a:cxn ang="0">
                <a:pos x="connsiteX1778" y="connsiteY1778"/>
              </a:cxn>
              <a:cxn ang="0">
                <a:pos x="connsiteX1779" y="connsiteY1779"/>
              </a:cxn>
              <a:cxn ang="0">
                <a:pos x="connsiteX1780" y="connsiteY1780"/>
              </a:cxn>
              <a:cxn ang="0">
                <a:pos x="connsiteX1781" y="connsiteY1781"/>
              </a:cxn>
              <a:cxn ang="0">
                <a:pos x="connsiteX1782" y="connsiteY1782"/>
              </a:cxn>
              <a:cxn ang="0">
                <a:pos x="connsiteX1783" y="connsiteY1783"/>
              </a:cxn>
              <a:cxn ang="0">
                <a:pos x="connsiteX1784" y="connsiteY1784"/>
              </a:cxn>
              <a:cxn ang="0">
                <a:pos x="connsiteX1785" y="connsiteY1785"/>
              </a:cxn>
              <a:cxn ang="0">
                <a:pos x="connsiteX1786" y="connsiteY1786"/>
              </a:cxn>
              <a:cxn ang="0">
                <a:pos x="connsiteX1787" y="connsiteY1787"/>
              </a:cxn>
              <a:cxn ang="0">
                <a:pos x="connsiteX1788" y="connsiteY1788"/>
              </a:cxn>
              <a:cxn ang="0">
                <a:pos x="connsiteX1789" y="connsiteY1789"/>
              </a:cxn>
              <a:cxn ang="0">
                <a:pos x="connsiteX1790" y="connsiteY1790"/>
              </a:cxn>
              <a:cxn ang="0">
                <a:pos x="connsiteX1791" y="connsiteY1791"/>
              </a:cxn>
              <a:cxn ang="0">
                <a:pos x="connsiteX1792" y="connsiteY1792"/>
              </a:cxn>
              <a:cxn ang="0">
                <a:pos x="connsiteX1793" y="connsiteY1793"/>
              </a:cxn>
              <a:cxn ang="0">
                <a:pos x="connsiteX1794" y="connsiteY1794"/>
              </a:cxn>
              <a:cxn ang="0">
                <a:pos x="connsiteX1795" y="connsiteY1795"/>
              </a:cxn>
              <a:cxn ang="0">
                <a:pos x="connsiteX1796" y="connsiteY1796"/>
              </a:cxn>
              <a:cxn ang="0">
                <a:pos x="connsiteX1797" y="connsiteY1797"/>
              </a:cxn>
              <a:cxn ang="0">
                <a:pos x="connsiteX1798" y="connsiteY1798"/>
              </a:cxn>
              <a:cxn ang="0">
                <a:pos x="connsiteX1799" y="connsiteY1799"/>
              </a:cxn>
              <a:cxn ang="0">
                <a:pos x="connsiteX1800" y="connsiteY1800"/>
              </a:cxn>
              <a:cxn ang="0">
                <a:pos x="connsiteX1801" y="connsiteY1801"/>
              </a:cxn>
              <a:cxn ang="0">
                <a:pos x="connsiteX1802" y="connsiteY1802"/>
              </a:cxn>
              <a:cxn ang="0">
                <a:pos x="connsiteX1803" y="connsiteY1803"/>
              </a:cxn>
              <a:cxn ang="0">
                <a:pos x="connsiteX1804" y="connsiteY1804"/>
              </a:cxn>
              <a:cxn ang="0">
                <a:pos x="connsiteX1805" y="connsiteY1805"/>
              </a:cxn>
              <a:cxn ang="0">
                <a:pos x="connsiteX1806" y="connsiteY1806"/>
              </a:cxn>
              <a:cxn ang="0">
                <a:pos x="connsiteX1807" y="connsiteY1807"/>
              </a:cxn>
              <a:cxn ang="0">
                <a:pos x="connsiteX1808" y="connsiteY1808"/>
              </a:cxn>
              <a:cxn ang="0">
                <a:pos x="connsiteX1809" y="connsiteY1809"/>
              </a:cxn>
              <a:cxn ang="0">
                <a:pos x="connsiteX1810" y="connsiteY1810"/>
              </a:cxn>
              <a:cxn ang="0">
                <a:pos x="connsiteX1811" y="connsiteY1811"/>
              </a:cxn>
              <a:cxn ang="0">
                <a:pos x="connsiteX1812" y="connsiteY1812"/>
              </a:cxn>
              <a:cxn ang="0">
                <a:pos x="connsiteX1813" y="connsiteY1813"/>
              </a:cxn>
              <a:cxn ang="0">
                <a:pos x="connsiteX1814" y="connsiteY1814"/>
              </a:cxn>
              <a:cxn ang="0">
                <a:pos x="connsiteX1815" y="connsiteY1815"/>
              </a:cxn>
              <a:cxn ang="0">
                <a:pos x="connsiteX1816" y="connsiteY1816"/>
              </a:cxn>
              <a:cxn ang="0">
                <a:pos x="connsiteX1817" y="connsiteY1817"/>
              </a:cxn>
              <a:cxn ang="0">
                <a:pos x="connsiteX1818" y="connsiteY1818"/>
              </a:cxn>
              <a:cxn ang="0">
                <a:pos x="connsiteX1819" y="connsiteY1819"/>
              </a:cxn>
              <a:cxn ang="0">
                <a:pos x="connsiteX1820" y="connsiteY1820"/>
              </a:cxn>
              <a:cxn ang="0">
                <a:pos x="connsiteX1821" y="connsiteY1821"/>
              </a:cxn>
              <a:cxn ang="0">
                <a:pos x="connsiteX1822" y="connsiteY1822"/>
              </a:cxn>
              <a:cxn ang="0">
                <a:pos x="connsiteX1823" y="connsiteY1823"/>
              </a:cxn>
              <a:cxn ang="0">
                <a:pos x="connsiteX1824" y="connsiteY1824"/>
              </a:cxn>
              <a:cxn ang="0">
                <a:pos x="connsiteX1825" y="connsiteY1825"/>
              </a:cxn>
              <a:cxn ang="0">
                <a:pos x="connsiteX1826" y="connsiteY1826"/>
              </a:cxn>
              <a:cxn ang="0">
                <a:pos x="connsiteX1827" y="connsiteY1827"/>
              </a:cxn>
              <a:cxn ang="0">
                <a:pos x="connsiteX1828" y="connsiteY1828"/>
              </a:cxn>
              <a:cxn ang="0">
                <a:pos x="connsiteX1829" y="connsiteY1829"/>
              </a:cxn>
              <a:cxn ang="0">
                <a:pos x="connsiteX1830" y="connsiteY1830"/>
              </a:cxn>
              <a:cxn ang="0">
                <a:pos x="connsiteX1831" y="connsiteY1831"/>
              </a:cxn>
              <a:cxn ang="0">
                <a:pos x="connsiteX1832" y="connsiteY1832"/>
              </a:cxn>
              <a:cxn ang="0">
                <a:pos x="connsiteX1833" y="connsiteY1833"/>
              </a:cxn>
              <a:cxn ang="0">
                <a:pos x="connsiteX1834" y="connsiteY1834"/>
              </a:cxn>
              <a:cxn ang="0">
                <a:pos x="connsiteX1835" y="connsiteY1835"/>
              </a:cxn>
              <a:cxn ang="0">
                <a:pos x="connsiteX1836" y="connsiteY1836"/>
              </a:cxn>
              <a:cxn ang="0">
                <a:pos x="connsiteX1837" y="connsiteY1837"/>
              </a:cxn>
              <a:cxn ang="0">
                <a:pos x="connsiteX1838" y="connsiteY1838"/>
              </a:cxn>
              <a:cxn ang="0">
                <a:pos x="connsiteX1839" y="connsiteY1839"/>
              </a:cxn>
              <a:cxn ang="0">
                <a:pos x="connsiteX1840" y="connsiteY1840"/>
              </a:cxn>
              <a:cxn ang="0">
                <a:pos x="connsiteX1841" y="connsiteY1841"/>
              </a:cxn>
              <a:cxn ang="0">
                <a:pos x="connsiteX1842" y="connsiteY1842"/>
              </a:cxn>
              <a:cxn ang="0">
                <a:pos x="connsiteX1843" y="connsiteY1843"/>
              </a:cxn>
              <a:cxn ang="0">
                <a:pos x="connsiteX1844" y="connsiteY1844"/>
              </a:cxn>
              <a:cxn ang="0">
                <a:pos x="connsiteX1845" y="connsiteY1845"/>
              </a:cxn>
              <a:cxn ang="0">
                <a:pos x="connsiteX1846" y="connsiteY1846"/>
              </a:cxn>
              <a:cxn ang="0">
                <a:pos x="connsiteX1847" y="connsiteY1847"/>
              </a:cxn>
              <a:cxn ang="0">
                <a:pos x="connsiteX1848" y="connsiteY1848"/>
              </a:cxn>
              <a:cxn ang="0">
                <a:pos x="connsiteX1849" y="connsiteY1849"/>
              </a:cxn>
              <a:cxn ang="0">
                <a:pos x="connsiteX1850" y="connsiteY1850"/>
              </a:cxn>
              <a:cxn ang="0">
                <a:pos x="connsiteX1851" y="connsiteY1851"/>
              </a:cxn>
              <a:cxn ang="0">
                <a:pos x="connsiteX1852" y="connsiteY1852"/>
              </a:cxn>
              <a:cxn ang="0">
                <a:pos x="connsiteX1853" y="connsiteY1853"/>
              </a:cxn>
              <a:cxn ang="0">
                <a:pos x="connsiteX1854" y="connsiteY1854"/>
              </a:cxn>
              <a:cxn ang="0">
                <a:pos x="connsiteX1855" y="connsiteY1855"/>
              </a:cxn>
              <a:cxn ang="0">
                <a:pos x="connsiteX1856" y="connsiteY1856"/>
              </a:cxn>
              <a:cxn ang="0">
                <a:pos x="connsiteX1857" y="connsiteY1857"/>
              </a:cxn>
              <a:cxn ang="0">
                <a:pos x="connsiteX1858" y="connsiteY1858"/>
              </a:cxn>
              <a:cxn ang="0">
                <a:pos x="connsiteX1859" y="connsiteY1859"/>
              </a:cxn>
              <a:cxn ang="0">
                <a:pos x="connsiteX1860" y="connsiteY1860"/>
              </a:cxn>
              <a:cxn ang="0">
                <a:pos x="connsiteX1861" y="connsiteY1861"/>
              </a:cxn>
              <a:cxn ang="0">
                <a:pos x="connsiteX1862" y="connsiteY1862"/>
              </a:cxn>
              <a:cxn ang="0">
                <a:pos x="connsiteX1863" y="connsiteY1863"/>
              </a:cxn>
              <a:cxn ang="0">
                <a:pos x="connsiteX1864" y="connsiteY1864"/>
              </a:cxn>
              <a:cxn ang="0">
                <a:pos x="connsiteX1865" y="connsiteY1865"/>
              </a:cxn>
              <a:cxn ang="0">
                <a:pos x="connsiteX1866" y="connsiteY1866"/>
              </a:cxn>
              <a:cxn ang="0">
                <a:pos x="connsiteX1867" y="connsiteY1867"/>
              </a:cxn>
              <a:cxn ang="0">
                <a:pos x="connsiteX1868" y="connsiteY1868"/>
              </a:cxn>
              <a:cxn ang="0">
                <a:pos x="connsiteX1869" y="connsiteY1869"/>
              </a:cxn>
              <a:cxn ang="0">
                <a:pos x="connsiteX1870" y="connsiteY1870"/>
              </a:cxn>
              <a:cxn ang="0">
                <a:pos x="connsiteX1871" y="connsiteY1871"/>
              </a:cxn>
              <a:cxn ang="0">
                <a:pos x="connsiteX1872" y="connsiteY1872"/>
              </a:cxn>
              <a:cxn ang="0">
                <a:pos x="connsiteX1873" y="connsiteY1873"/>
              </a:cxn>
              <a:cxn ang="0">
                <a:pos x="connsiteX1874" y="connsiteY1874"/>
              </a:cxn>
              <a:cxn ang="0">
                <a:pos x="connsiteX1875" y="connsiteY1875"/>
              </a:cxn>
              <a:cxn ang="0">
                <a:pos x="connsiteX1876" y="connsiteY1876"/>
              </a:cxn>
              <a:cxn ang="0">
                <a:pos x="connsiteX1877" y="connsiteY1877"/>
              </a:cxn>
              <a:cxn ang="0">
                <a:pos x="connsiteX1878" y="connsiteY1878"/>
              </a:cxn>
              <a:cxn ang="0">
                <a:pos x="connsiteX1879" y="connsiteY1879"/>
              </a:cxn>
              <a:cxn ang="0">
                <a:pos x="connsiteX1880" y="connsiteY1880"/>
              </a:cxn>
              <a:cxn ang="0">
                <a:pos x="connsiteX1881" y="connsiteY1881"/>
              </a:cxn>
              <a:cxn ang="0">
                <a:pos x="connsiteX1882" y="connsiteY1882"/>
              </a:cxn>
              <a:cxn ang="0">
                <a:pos x="connsiteX1883" y="connsiteY1883"/>
              </a:cxn>
              <a:cxn ang="0">
                <a:pos x="connsiteX1884" y="connsiteY1884"/>
              </a:cxn>
              <a:cxn ang="0">
                <a:pos x="connsiteX1885" y="connsiteY1885"/>
              </a:cxn>
              <a:cxn ang="0">
                <a:pos x="connsiteX1886" y="connsiteY1886"/>
              </a:cxn>
              <a:cxn ang="0">
                <a:pos x="connsiteX1887" y="connsiteY1887"/>
              </a:cxn>
              <a:cxn ang="0">
                <a:pos x="connsiteX1888" y="connsiteY1888"/>
              </a:cxn>
              <a:cxn ang="0">
                <a:pos x="connsiteX1889" y="connsiteY1889"/>
              </a:cxn>
              <a:cxn ang="0">
                <a:pos x="connsiteX1890" y="connsiteY1890"/>
              </a:cxn>
              <a:cxn ang="0">
                <a:pos x="connsiteX1891" y="connsiteY1891"/>
              </a:cxn>
              <a:cxn ang="0">
                <a:pos x="connsiteX1892" y="connsiteY1892"/>
              </a:cxn>
              <a:cxn ang="0">
                <a:pos x="connsiteX1893" y="connsiteY1893"/>
              </a:cxn>
              <a:cxn ang="0">
                <a:pos x="connsiteX1894" y="connsiteY1894"/>
              </a:cxn>
              <a:cxn ang="0">
                <a:pos x="connsiteX1895" y="connsiteY1895"/>
              </a:cxn>
              <a:cxn ang="0">
                <a:pos x="connsiteX1896" y="connsiteY1896"/>
              </a:cxn>
              <a:cxn ang="0">
                <a:pos x="connsiteX1897" y="connsiteY1897"/>
              </a:cxn>
              <a:cxn ang="0">
                <a:pos x="connsiteX1898" y="connsiteY1898"/>
              </a:cxn>
              <a:cxn ang="0">
                <a:pos x="connsiteX1899" y="connsiteY1899"/>
              </a:cxn>
              <a:cxn ang="0">
                <a:pos x="connsiteX1900" y="connsiteY1900"/>
              </a:cxn>
              <a:cxn ang="0">
                <a:pos x="connsiteX1901" y="connsiteY1901"/>
              </a:cxn>
              <a:cxn ang="0">
                <a:pos x="connsiteX1902" y="connsiteY1902"/>
              </a:cxn>
              <a:cxn ang="0">
                <a:pos x="connsiteX1903" y="connsiteY1903"/>
              </a:cxn>
              <a:cxn ang="0">
                <a:pos x="connsiteX1904" y="connsiteY1904"/>
              </a:cxn>
              <a:cxn ang="0">
                <a:pos x="connsiteX1905" y="connsiteY1905"/>
              </a:cxn>
              <a:cxn ang="0">
                <a:pos x="connsiteX1906" y="connsiteY1906"/>
              </a:cxn>
              <a:cxn ang="0">
                <a:pos x="connsiteX1907" y="connsiteY1907"/>
              </a:cxn>
              <a:cxn ang="0">
                <a:pos x="connsiteX1908" y="connsiteY1908"/>
              </a:cxn>
              <a:cxn ang="0">
                <a:pos x="connsiteX1909" y="connsiteY1909"/>
              </a:cxn>
              <a:cxn ang="0">
                <a:pos x="connsiteX1910" y="connsiteY1910"/>
              </a:cxn>
              <a:cxn ang="0">
                <a:pos x="connsiteX1911" y="connsiteY1911"/>
              </a:cxn>
              <a:cxn ang="0">
                <a:pos x="connsiteX1912" y="connsiteY1912"/>
              </a:cxn>
              <a:cxn ang="0">
                <a:pos x="connsiteX1913" y="connsiteY1913"/>
              </a:cxn>
              <a:cxn ang="0">
                <a:pos x="connsiteX1914" y="connsiteY1914"/>
              </a:cxn>
              <a:cxn ang="0">
                <a:pos x="connsiteX1915" y="connsiteY1915"/>
              </a:cxn>
              <a:cxn ang="0">
                <a:pos x="connsiteX1916" y="connsiteY1916"/>
              </a:cxn>
              <a:cxn ang="0">
                <a:pos x="connsiteX1917" y="connsiteY1917"/>
              </a:cxn>
              <a:cxn ang="0">
                <a:pos x="connsiteX1918" y="connsiteY1918"/>
              </a:cxn>
              <a:cxn ang="0">
                <a:pos x="connsiteX1919" y="connsiteY1919"/>
              </a:cxn>
              <a:cxn ang="0">
                <a:pos x="connsiteX1920" y="connsiteY1920"/>
              </a:cxn>
              <a:cxn ang="0">
                <a:pos x="connsiteX1921" y="connsiteY1921"/>
              </a:cxn>
              <a:cxn ang="0">
                <a:pos x="connsiteX1922" y="connsiteY1922"/>
              </a:cxn>
              <a:cxn ang="0">
                <a:pos x="connsiteX1923" y="connsiteY1923"/>
              </a:cxn>
              <a:cxn ang="0">
                <a:pos x="connsiteX1924" y="connsiteY1924"/>
              </a:cxn>
              <a:cxn ang="0">
                <a:pos x="connsiteX1925" y="connsiteY1925"/>
              </a:cxn>
              <a:cxn ang="0">
                <a:pos x="connsiteX1926" y="connsiteY1926"/>
              </a:cxn>
              <a:cxn ang="0">
                <a:pos x="connsiteX1927" y="connsiteY1927"/>
              </a:cxn>
              <a:cxn ang="0">
                <a:pos x="connsiteX1928" y="connsiteY1928"/>
              </a:cxn>
              <a:cxn ang="0">
                <a:pos x="connsiteX1929" y="connsiteY1929"/>
              </a:cxn>
              <a:cxn ang="0">
                <a:pos x="connsiteX1930" y="connsiteY1930"/>
              </a:cxn>
              <a:cxn ang="0">
                <a:pos x="connsiteX1931" y="connsiteY1931"/>
              </a:cxn>
              <a:cxn ang="0">
                <a:pos x="connsiteX1932" y="connsiteY1932"/>
              </a:cxn>
              <a:cxn ang="0">
                <a:pos x="connsiteX1933" y="connsiteY1933"/>
              </a:cxn>
              <a:cxn ang="0">
                <a:pos x="connsiteX1934" y="connsiteY1934"/>
              </a:cxn>
              <a:cxn ang="0">
                <a:pos x="connsiteX1935" y="connsiteY1935"/>
              </a:cxn>
              <a:cxn ang="0">
                <a:pos x="connsiteX1936" y="connsiteY1936"/>
              </a:cxn>
              <a:cxn ang="0">
                <a:pos x="connsiteX1937" y="connsiteY1937"/>
              </a:cxn>
              <a:cxn ang="0">
                <a:pos x="connsiteX1938" y="connsiteY1938"/>
              </a:cxn>
              <a:cxn ang="0">
                <a:pos x="connsiteX1939" y="connsiteY1939"/>
              </a:cxn>
              <a:cxn ang="0">
                <a:pos x="connsiteX1940" y="connsiteY1940"/>
              </a:cxn>
              <a:cxn ang="0">
                <a:pos x="connsiteX1941" y="connsiteY1941"/>
              </a:cxn>
              <a:cxn ang="0">
                <a:pos x="connsiteX1942" y="connsiteY1942"/>
              </a:cxn>
              <a:cxn ang="0">
                <a:pos x="connsiteX1943" y="connsiteY1943"/>
              </a:cxn>
              <a:cxn ang="0">
                <a:pos x="connsiteX1944" y="connsiteY1944"/>
              </a:cxn>
              <a:cxn ang="0">
                <a:pos x="connsiteX1945" y="connsiteY1945"/>
              </a:cxn>
              <a:cxn ang="0">
                <a:pos x="connsiteX1946" y="connsiteY1946"/>
              </a:cxn>
              <a:cxn ang="0">
                <a:pos x="connsiteX1947" y="connsiteY1947"/>
              </a:cxn>
              <a:cxn ang="0">
                <a:pos x="connsiteX1948" y="connsiteY1948"/>
              </a:cxn>
              <a:cxn ang="0">
                <a:pos x="connsiteX1949" y="connsiteY1949"/>
              </a:cxn>
              <a:cxn ang="0">
                <a:pos x="connsiteX1950" y="connsiteY1950"/>
              </a:cxn>
              <a:cxn ang="0">
                <a:pos x="connsiteX1951" y="connsiteY1951"/>
              </a:cxn>
              <a:cxn ang="0">
                <a:pos x="connsiteX1952" y="connsiteY1952"/>
              </a:cxn>
              <a:cxn ang="0">
                <a:pos x="connsiteX1953" y="connsiteY1953"/>
              </a:cxn>
              <a:cxn ang="0">
                <a:pos x="connsiteX1954" y="connsiteY1954"/>
              </a:cxn>
              <a:cxn ang="0">
                <a:pos x="connsiteX1955" y="connsiteY1955"/>
              </a:cxn>
              <a:cxn ang="0">
                <a:pos x="connsiteX1956" y="connsiteY1956"/>
              </a:cxn>
              <a:cxn ang="0">
                <a:pos x="connsiteX1957" y="connsiteY1957"/>
              </a:cxn>
              <a:cxn ang="0">
                <a:pos x="connsiteX1958" y="connsiteY1958"/>
              </a:cxn>
              <a:cxn ang="0">
                <a:pos x="connsiteX1959" y="connsiteY1959"/>
              </a:cxn>
              <a:cxn ang="0">
                <a:pos x="connsiteX1960" y="connsiteY1960"/>
              </a:cxn>
              <a:cxn ang="0">
                <a:pos x="connsiteX1961" y="connsiteY1961"/>
              </a:cxn>
              <a:cxn ang="0">
                <a:pos x="connsiteX1962" y="connsiteY1962"/>
              </a:cxn>
              <a:cxn ang="0">
                <a:pos x="connsiteX1963" y="connsiteY1963"/>
              </a:cxn>
              <a:cxn ang="0">
                <a:pos x="connsiteX1964" y="connsiteY1964"/>
              </a:cxn>
              <a:cxn ang="0">
                <a:pos x="connsiteX1965" y="connsiteY1965"/>
              </a:cxn>
              <a:cxn ang="0">
                <a:pos x="connsiteX1966" y="connsiteY1966"/>
              </a:cxn>
              <a:cxn ang="0">
                <a:pos x="connsiteX1967" y="connsiteY1967"/>
              </a:cxn>
              <a:cxn ang="0">
                <a:pos x="connsiteX1968" y="connsiteY1968"/>
              </a:cxn>
              <a:cxn ang="0">
                <a:pos x="connsiteX1969" y="connsiteY1969"/>
              </a:cxn>
              <a:cxn ang="0">
                <a:pos x="connsiteX1970" y="connsiteY1970"/>
              </a:cxn>
              <a:cxn ang="0">
                <a:pos x="connsiteX1971" y="connsiteY1971"/>
              </a:cxn>
              <a:cxn ang="0">
                <a:pos x="connsiteX1972" y="connsiteY1972"/>
              </a:cxn>
              <a:cxn ang="0">
                <a:pos x="connsiteX1973" y="connsiteY1973"/>
              </a:cxn>
              <a:cxn ang="0">
                <a:pos x="connsiteX1974" y="connsiteY1974"/>
              </a:cxn>
              <a:cxn ang="0">
                <a:pos x="connsiteX1975" y="connsiteY1975"/>
              </a:cxn>
              <a:cxn ang="0">
                <a:pos x="connsiteX1976" y="connsiteY1976"/>
              </a:cxn>
              <a:cxn ang="0">
                <a:pos x="connsiteX1977" y="connsiteY1977"/>
              </a:cxn>
              <a:cxn ang="0">
                <a:pos x="connsiteX1978" y="connsiteY1978"/>
              </a:cxn>
              <a:cxn ang="0">
                <a:pos x="connsiteX1979" y="connsiteY1979"/>
              </a:cxn>
              <a:cxn ang="0">
                <a:pos x="connsiteX1980" y="connsiteY1980"/>
              </a:cxn>
              <a:cxn ang="0">
                <a:pos x="connsiteX1981" y="connsiteY1981"/>
              </a:cxn>
              <a:cxn ang="0">
                <a:pos x="connsiteX1982" y="connsiteY1982"/>
              </a:cxn>
              <a:cxn ang="0">
                <a:pos x="connsiteX1983" y="connsiteY1983"/>
              </a:cxn>
              <a:cxn ang="0">
                <a:pos x="connsiteX1984" y="connsiteY1984"/>
              </a:cxn>
              <a:cxn ang="0">
                <a:pos x="connsiteX1985" y="connsiteY1985"/>
              </a:cxn>
              <a:cxn ang="0">
                <a:pos x="connsiteX1986" y="connsiteY1986"/>
              </a:cxn>
              <a:cxn ang="0">
                <a:pos x="connsiteX1987" y="connsiteY1987"/>
              </a:cxn>
              <a:cxn ang="0">
                <a:pos x="connsiteX1988" y="connsiteY1988"/>
              </a:cxn>
              <a:cxn ang="0">
                <a:pos x="connsiteX1989" y="connsiteY1989"/>
              </a:cxn>
              <a:cxn ang="0">
                <a:pos x="connsiteX1990" y="connsiteY1990"/>
              </a:cxn>
              <a:cxn ang="0">
                <a:pos x="connsiteX1991" y="connsiteY1991"/>
              </a:cxn>
              <a:cxn ang="0">
                <a:pos x="connsiteX1992" y="connsiteY1992"/>
              </a:cxn>
              <a:cxn ang="0">
                <a:pos x="connsiteX1993" y="connsiteY1993"/>
              </a:cxn>
              <a:cxn ang="0">
                <a:pos x="connsiteX1994" y="connsiteY1994"/>
              </a:cxn>
              <a:cxn ang="0">
                <a:pos x="connsiteX1995" y="connsiteY1995"/>
              </a:cxn>
              <a:cxn ang="0">
                <a:pos x="connsiteX1996" y="connsiteY1996"/>
              </a:cxn>
              <a:cxn ang="0">
                <a:pos x="connsiteX1997" y="connsiteY1997"/>
              </a:cxn>
              <a:cxn ang="0">
                <a:pos x="connsiteX1998" y="connsiteY1998"/>
              </a:cxn>
              <a:cxn ang="0">
                <a:pos x="connsiteX1999" y="connsiteY1999"/>
              </a:cxn>
              <a:cxn ang="0">
                <a:pos x="connsiteX2000" y="connsiteY2000"/>
              </a:cxn>
              <a:cxn ang="0">
                <a:pos x="connsiteX2001" y="connsiteY2001"/>
              </a:cxn>
              <a:cxn ang="0">
                <a:pos x="connsiteX2002" y="connsiteY2002"/>
              </a:cxn>
              <a:cxn ang="0">
                <a:pos x="connsiteX2003" y="connsiteY2003"/>
              </a:cxn>
              <a:cxn ang="0">
                <a:pos x="connsiteX2004" y="connsiteY2004"/>
              </a:cxn>
              <a:cxn ang="0">
                <a:pos x="connsiteX2005" y="connsiteY2005"/>
              </a:cxn>
              <a:cxn ang="0">
                <a:pos x="connsiteX2006" y="connsiteY2006"/>
              </a:cxn>
              <a:cxn ang="0">
                <a:pos x="connsiteX2007" y="connsiteY2007"/>
              </a:cxn>
              <a:cxn ang="0">
                <a:pos x="connsiteX2008" y="connsiteY2008"/>
              </a:cxn>
              <a:cxn ang="0">
                <a:pos x="connsiteX2009" y="connsiteY2009"/>
              </a:cxn>
              <a:cxn ang="0">
                <a:pos x="connsiteX2010" y="connsiteY2010"/>
              </a:cxn>
              <a:cxn ang="0">
                <a:pos x="connsiteX2011" y="connsiteY2011"/>
              </a:cxn>
              <a:cxn ang="0">
                <a:pos x="connsiteX2012" y="connsiteY2012"/>
              </a:cxn>
              <a:cxn ang="0">
                <a:pos x="connsiteX2013" y="connsiteY2013"/>
              </a:cxn>
              <a:cxn ang="0">
                <a:pos x="connsiteX2014" y="connsiteY2014"/>
              </a:cxn>
              <a:cxn ang="0">
                <a:pos x="connsiteX2015" y="connsiteY2015"/>
              </a:cxn>
              <a:cxn ang="0">
                <a:pos x="connsiteX2016" y="connsiteY2016"/>
              </a:cxn>
              <a:cxn ang="0">
                <a:pos x="connsiteX2017" y="connsiteY2017"/>
              </a:cxn>
              <a:cxn ang="0">
                <a:pos x="connsiteX2018" y="connsiteY2018"/>
              </a:cxn>
              <a:cxn ang="0">
                <a:pos x="connsiteX2019" y="connsiteY2019"/>
              </a:cxn>
              <a:cxn ang="0">
                <a:pos x="connsiteX2020" y="connsiteY2020"/>
              </a:cxn>
              <a:cxn ang="0">
                <a:pos x="connsiteX2021" y="connsiteY2021"/>
              </a:cxn>
              <a:cxn ang="0">
                <a:pos x="connsiteX2022" y="connsiteY2022"/>
              </a:cxn>
              <a:cxn ang="0">
                <a:pos x="connsiteX2023" y="connsiteY2023"/>
              </a:cxn>
              <a:cxn ang="0">
                <a:pos x="connsiteX2024" y="connsiteY2024"/>
              </a:cxn>
              <a:cxn ang="0">
                <a:pos x="connsiteX2025" y="connsiteY2025"/>
              </a:cxn>
              <a:cxn ang="0">
                <a:pos x="connsiteX2026" y="connsiteY2026"/>
              </a:cxn>
              <a:cxn ang="0">
                <a:pos x="connsiteX2027" y="connsiteY2027"/>
              </a:cxn>
              <a:cxn ang="0">
                <a:pos x="connsiteX2028" y="connsiteY2028"/>
              </a:cxn>
              <a:cxn ang="0">
                <a:pos x="connsiteX2029" y="connsiteY2029"/>
              </a:cxn>
              <a:cxn ang="0">
                <a:pos x="connsiteX2030" y="connsiteY2030"/>
              </a:cxn>
              <a:cxn ang="0">
                <a:pos x="connsiteX2031" y="connsiteY2031"/>
              </a:cxn>
              <a:cxn ang="0">
                <a:pos x="connsiteX2032" y="connsiteY2032"/>
              </a:cxn>
              <a:cxn ang="0">
                <a:pos x="connsiteX2033" y="connsiteY2033"/>
              </a:cxn>
              <a:cxn ang="0">
                <a:pos x="connsiteX2034" y="connsiteY2034"/>
              </a:cxn>
              <a:cxn ang="0">
                <a:pos x="connsiteX2035" y="connsiteY2035"/>
              </a:cxn>
              <a:cxn ang="0">
                <a:pos x="connsiteX2036" y="connsiteY2036"/>
              </a:cxn>
              <a:cxn ang="0">
                <a:pos x="connsiteX2037" y="connsiteY2037"/>
              </a:cxn>
              <a:cxn ang="0">
                <a:pos x="connsiteX2038" y="connsiteY2038"/>
              </a:cxn>
              <a:cxn ang="0">
                <a:pos x="connsiteX2039" y="connsiteY2039"/>
              </a:cxn>
              <a:cxn ang="0">
                <a:pos x="connsiteX2040" y="connsiteY2040"/>
              </a:cxn>
              <a:cxn ang="0">
                <a:pos x="connsiteX2041" y="connsiteY2041"/>
              </a:cxn>
              <a:cxn ang="0">
                <a:pos x="connsiteX2042" y="connsiteY2042"/>
              </a:cxn>
              <a:cxn ang="0">
                <a:pos x="connsiteX2043" y="connsiteY2043"/>
              </a:cxn>
              <a:cxn ang="0">
                <a:pos x="connsiteX2044" y="connsiteY2044"/>
              </a:cxn>
              <a:cxn ang="0">
                <a:pos x="connsiteX2045" y="connsiteY2045"/>
              </a:cxn>
              <a:cxn ang="0">
                <a:pos x="connsiteX2046" y="connsiteY2046"/>
              </a:cxn>
              <a:cxn ang="0">
                <a:pos x="connsiteX2047" y="connsiteY2047"/>
              </a:cxn>
              <a:cxn ang="0">
                <a:pos x="connsiteX2048" y="connsiteY2048"/>
              </a:cxn>
              <a:cxn ang="0">
                <a:pos x="connsiteX2049" y="connsiteY2049"/>
              </a:cxn>
              <a:cxn ang="0">
                <a:pos x="connsiteX2050" y="connsiteY2050"/>
              </a:cxn>
              <a:cxn ang="0">
                <a:pos x="connsiteX2051" y="connsiteY2051"/>
              </a:cxn>
              <a:cxn ang="0">
                <a:pos x="connsiteX2052" y="connsiteY2052"/>
              </a:cxn>
              <a:cxn ang="0">
                <a:pos x="connsiteX2053" y="connsiteY2053"/>
              </a:cxn>
              <a:cxn ang="0">
                <a:pos x="connsiteX2054" y="connsiteY2054"/>
              </a:cxn>
              <a:cxn ang="0">
                <a:pos x="connsiteX2055" y="connsiteY2055"/>
              </a:cxn>
              <a:cxn ang="0">
                <a:pos x="connsiteX2056" y="connsiteY2056"/>
              </a:cxn>
              <a:cxn ang="0">
                <a:pos x="connsiteX2057" y="connsiteY2057"/>
              </a:cxn>
              <a:cxn ang="0">
                <a:pos x="connsiteX2058" y="connsiteY2058"/>
              </a:cxn>
              <a:cxn ang="0">
                <a:pos x="connsiteX2059" y="connsiteY2059"/>
              </a:cxn>
              <a:cxn ang="0">
                <a:pos x="connsiteX2060" y="connsiteY2060"/>
              </a:cxn>
              <a:cxn ang="0">
                <a:pos x="connsiteX2061" y="connsiteY2061"/>
              </a:cxn>
              <a:cxn ang="0">
                <a:pos x="connsiteX2062" y="connsiteY2062"/>
              </a:cxn>
              <a:cxn ang="0">
                <a:pos x="connsiteX2063" y="connsiteY2063"/>
              </a:cxn>
              <a:cxn ang="0">
                <a:pos x="connsiteX2064" y="connsiteY2064"/>
              </a:cxn>
              <a:cxn ang="0">
                <a:pos x="connsiteX2065" y="connsiteY2065"/>
              </a:cxn>
              <a:cxn ang="0">
                <a:pos x="connsiteX2066" y="connsiteY2066"/>
              </a:cxn>
              <a:cxn ang="0">
                <a:pos x="connsiteX2067" y="connsiteY2067"/>
              </a:cxn>
              <a:cxn ang="0">
                <a:pos x="connsiteX2068" y="connsiteY2068"/>
              </a:cxn>
              <a:cxn ang="0">
                <a:pos x="connsiteX2069" y="connsiteY2069"/>
              </a:cxn>
              <a:cxn ang="0">
                <a:pos x="connsiteX2070" y="connsiteY2070"/>
              </a:cxn>
              <a:cxn ang="0">
                <a:pos x="connsiteX2071" y="connsiteY2071"/>
              </a:cxn>
              <a:cxn ang="0">
                <a:pos x="connsiteX2072" y="connsiteY2072"/>
              </a:cxn>
              <a:cxn ang="0">
                <a:pos x="connsiteX2073" y="connsiteY2073"/>
              </a:cxn>
              <a:cxn ang="0">
                <a:pos x="connsiteX2074" y="connsiteY2074"/>
              </a:cxn>
              <a:cxn ang="0">
                <a:pos x="connsiteX2075" y="connsiteY2075"/>
              </a:cxn>
              <a:cxn ang="0">
                <a:pos x="connsiteX2076" y="connsiteY2076"/>
              </a:cxn>
              <a:cxn ang="0">
                <a:pos x="connsiteX2077" y="connsiteY2077"/>
              </a:cxn>
              <a:cxn ang="0">
                <a:pos x="connsiteX2078" y="connsiteY2078"/>
              </a:cxn>
              <a:cxn ang="0">
                <a:pos x="connsiteX2079" y="connsiteY2079"/>
              </a:cxn>
              <a:cxn ang="0">
                <a:pos x="connsiteX2080" y="connsiteY2080"/>
              </a:cxn>
              <a:cxn ang="0">
                <a:pos x="connsiteX2081" y="connsiteY2081"/>
              </a:cxn>
              <a:cxn ang="0">
                <a:pos x="connsiteX2082" y="connsiteY2082"/>
              </a:cxn>
              <a:cxn ang="0">
                <a:pos x="connsiteX2083" y="connsiteY2083"/>
              </a:cxn>
              <a:cxn ang="0">
                <a:pos x="connsiteX2084" y="connsiteY2084"/>
              </a:cxn>
              <a:cxn ang="0">
                <a:pos x="connsiteX2085" y="connsiteY2085"/>
              </a:cxn>
              <a:cxn ang="0">
                <a:pos x="connsiteX2086" y="connsiteY2086"/>
              </a:cxn>
              <a:cxn ang="0">
                <a:pos x="connsiteX2087" y="connsiteY2087"/>
              </a:cxn>
              <a:cxn ang="0">
                <a:pos x="connsiteX2088" y="connsiteY2088"/>
              </a:cxn>
              <a:cxn ang="0">
                <a:pos x="connsiteX2089" y="connsiteY2089"/>
              </a:cxn>
              <a:cxn ang="0">
                <a:pos x="connsiteX2090" y="connsiteY2090"/>
              </a:cxn>
              <a:cxn ang="0">
                <a:pos x="connsiteX2091" y="connsiteY2091"/>
              </a:cxn>
              <a:cxn ang="0">
                <a:pos x="connsiteX2092" y="connsiteY2092"/>
              </a:cxn>
              <a:cxn ang="0">
                <a:pos x="connsiteX2093" y="connsiteY2093"/>
              </a:cxn>
              <a:cxn ang="0">
                <a:pos x="connsiteX2094" y="connsiteY2094"/>
              </a:cxn>
              <a:cxn ang="0">
                <a:pos x="connsiteX2095" y="connsiteY2095"/>
              </a:cxn>
              <a:cxn ang="0">
                <a:pos x="connsiteX2096" y="connsiteY2096"/>
              </a:cxn>
              <a:cxn ang="0">
                <a:pos x="connsiteX2097" y="connsiteY2097"/>
              </a:cxn>
              <a:cxn ang="0">
                <a:pos x="connsiteX2098" y="connsiteY2098"/>
              </a:cxn>
              <a:cxn ang="0">
                <a:pos x="connsiteX2099" y="connsiteY2099"/>
              </a:cxn>
              <a:cxn ang="0">
                <a:pos x="connsiteX2100" y="connsiteY2100"/>
              </a:cxn>
              <a:cxn ang="0">
                <a:pos x="connsiteX2101" y="connsiteY2101"/>
              </a:cxn>
              <a:cxn ang="0">
                <a:pos x="connsiteX2102" y="connsiteY2102"/>
              </a:cxn>
              <a:cxn ang="0">
                <a:pos x="connsiteX2103" y="connsiteY2103"/>
              </a:cxn>
              <a:cxn ang="0">
                <a:pos x="connsiteX2104" y="connsiteY2104"/>
              </a:cxn>
              <a:cxn ang="0">
                <a:pos x="connsiteX2105" y="connsiteY2105"/>
              </a:cxn>
              <a:cxn ang="0">
                <a:pos x="connsiteX2106" y="connsiteY2106"/>
              </a:cxn>
              <a:cxn ang="0">
                <a:pos x="connsiteX2107" y="connsiteY2107"/>
              </a:cxn>
              <a:cxn ang="0">
                <a:pos x="connsiteX2108" y="connsiteY2108"/>
              </a:cxn>
              <a:cxn ang="0">
                <a:pos x="connsiteX2109" y="connsiteY2109"/>
              </a:cxn>
              <a:cxn ang="0">
                <a:pos x="connsiteX2110" y="connsiteY2110"/>
              </a:cxn>
              <a:cxn ang="0">
                <a:pos x="connsiteX2111" y="connsiteY2111"/>
              </a:cxn>
              <a:cxn ang="0">
                <a:pos x="connsiteX2112" y="connsiteY2112"/>
              </a:cxn>
              <a:cxn ang="0">
                <a:pos x="connsiteX2113" y="connsiteY2113"/>
              </a:cxn>
              <a:cxn ang="0">
                <a:pos x="connsiteX2114" y="connsiteY2114"/>
              </a:cxn>
              <a:cxn ang="0">
                <a:pos x="connsiteX2115" y="connsiteY2115"/>
              </a:cxn>
              <a:cxn ang="0">
                <a:pos x="connsiteX2116" y="connsiteY2116"/>
              </a:cxn>
              <a:cxn ang="0">
                <a:pos x="connsiteX2117" y="connsiteY2117"/>
              </a:cxn>
              <a:cxn ang="0">
                <a:pos x="connsiteX2118" y="connsiteY2118"/>
              </a:cxn>
              <a:cxn ang="0">
                <a:pos x="connsiteX2119" y="connsiteY2119"/>
              </a:cxn>
              <a:cxn ang="0">
                <a:pos x="connsiteX2120" y="connsiteY2120"/>
              </a:cxn>
              <a:cxn ang="0">
                <a:pos x="connsiteX2121" y="connsiteY2121"/>
              </a:cxn>
              <a:cxn ang="0">
                <a:pos x="connsiteX2122" y="connsiteY2122"/>
              </a:cxn>
              <a:cxn ang="0">
                <a:pos x="connsiteX2123" y="connsiteY2123"/>
              </a:cxn>
              <a:cxn ang="0">
                <a:pos x="connsiteX2124" y="connsiteY2124"/>
              </a:cxn>
              <a:cxn ang="0">
                <a:pos x="connsiteX2125" y="connsiteY2125"/>
              </a:cxn>
              <a:cxn ang="0">
                <a:pos x="connsiteX2126" y="connsiteY2126"/>
              </a:cxn>
              <a:cxn ang="0">
                <a:pos x="connsiteX2127" y="connsiteY2127"/>
              </a:cxn>
              <a:cxn ang="0">
                <a:pos x="connsiteX2128" y="connsiteY2128"/>
              </a:cxn>
              <a:cxn ang="0">
                <a:pos x="connsiteX2129" y="connsiteY2129"/>
              </a:cxn>
              <a:cxn ang="0">
                <a:pos x="connsiteX2130" y="connsiteY2130"/>
              </a:cxn>
              <a:cxn ang="0">
                <a:pos x="connsiteX2131" y="connsiteY2131"/>
              </a:cxn>
              <a:cxn ang="0">
                <a:pos x="connsiteX2132" y="connsiteY2132"/>
              </a:cxn>
              <a:cxn ang="0">
                <a:pos x="connsiteX2133" y="connsiteY2133"/>
              </a:cxn>
              <a:cxn ang="0">
                <a:pos x="connsiteX2134" y="connsiteY2134"/>
              </a:cxn>
              <a:cxn ang="0">
                <a:pos x="connsiteX2135" y="connsiteY2135"/>
              </a:cxn>
              <a:cxn ang="0">
                <a:pos x="connsiteX2136" y="connsiteY2136"/>
              </a:cxn>
              <a:cxn ang="0">
                <a:pos x="connsiteX2137" y="connsiteY2137"/>
              </a:cxn>
              <a:cxn ang="0">
                <a:pos x="connsiteX2138" y="connsiteY2138"/>
              </a:cxn>
              <a:cxn ang="0">
                <a:pos x="connsiteX2139" y="connsiteY2139"/>
              </a:cxn>
              <a:cxn ang="0">
                <a:pos x="connsiteX2140" y="connsiteY2140"/>
              </a:cxn>
              <a:cxn ang="0">
                <a:pos x="connsiteX2141" y="connsiteY2141"/>
              </a:cxn>
              <a:cxn ang="0">
                <a:pos x="connsiteX2142" y="connsiteY2142"/>
              </a:cxn>
              <a:cxn ang="0">
                <a:pos x="connsiteX2143" y="connsiteY2143"/>
              </a:cxn>
              <a:cxn ang="0">
                <a:pos x="connsiteX2144" y="connsiteY2144"/>
              </a:cxn>
              <a:cxn ang="0">
                <a:pos x="connsiteX2145" y="connsiteY2145"/>
              </a:cxn>
              <a:cxn ang="0">
                <a:pos x="connsiteX2146" y="connsiteY2146"/>
              </a:cxn>
              <a:cxn ang="0">
                <a:pos x="connsiteX2147" y="connsiteY2147"/>
              </a:cxn>
              <a:cxn ang="0">
                <a:pos x="connsiteX2148" y="connsiteY2148"/>
              </a:cxn>
              <a:cxn ang="0">
                <a:pos x="connsiteX2149" y="connsiteY2149"/>
              </a:cxn>
              <a:cxn ang="0">
                <a:pos x="connsiteX2150" y="connsiteY2150"/>
              </a:cxn>
              <a:cxn ang="0">
                <a:pos x="connsiteX2151" y="connsiteY2151"/>
              </a:cxn>
              <a:cxn ang="0">
                <a:pos x="connsiteX2152" y="connsiteY2152"/>
              </a:cxn>
              <a:cxn ang="0">
                <a:pos x="connsiteX2153" y="connsiteY2153"/>
              </a:cxn>
              <a:cxn ang="0">
                <a:pos x="connsiteX2154" y="connsiteY2154"/>
              </a:cxn>
              <a:cxn ang="0">
                <a:pos x="connsiteX2155" y="connsiteY2155"/>
              </a:cxn>
              <a:cxn ang="0">
                <a:pos x="connsiteX2156" y="connsiteY2156"/>
              </a:cxn>
              <a:cxn ang="0">
                <a:pos x="connsiteX2157" y="connsiteY2157"/>
              </a:cxn>
              <a:cxn ang="0">
                <a:pos x="connsiteX2158" y="connsiteY2158"/>
              </a:cxn>
              <a:cxn ang="0">
                <a:pos x="connsiteX2159" y="connsiteY2159"/>
              </a:cxn>
              <a:cxn ang="0">
                <a:pos x="connsiteX2160" y="connsiteY2160"/>
              </a:cxn>
              <a:cxn ang="0">
                <a:pos x="connsiteX2161" y="connsiteY2161"/>
              </a:cxn>
              <a:cxn ang="0">
                <a:pos x="connsiteX2162" y="connsiteY2162"/>
              </a:cxn>
              <a:cxn ang="0">
                <a:pos x="connsiteX2163" y="connsiteY2163"/>
              </a:cxn>
              <a:cxn ang="0">
                <a:pos x="connsiteX2164" y="connsiteY2164"/>
              </a:cxn>
              <a:cxn ang="0">
                <a:pos x="connsiteX2165" y="connsiteY2165"/>
              </a:cxn>
              <a:cxn ang="0">
                <a:pos x="connsiteX2166" y="connsiteY2166"/>
              </a:cxn>
              <a:cxn ang="0">
                <a:pos x="connsiteX2167" y="connsiteY2167"/>
              </a:cxn>
              <a:cxn ang="0">
                <a:pos x="connsiteX2168" y="connsiteY2168"/>
              </a:cxn>
              <a:cxn ang="0">
                <a:pos x="connsiteX2169" y="connsiteY2169"/>
              </a:cxn>
              <a:cxn ang="0">
                <a:pos x="connsiteX2170" y="connsiteY2170"/>
              </a:cxn>
              <a:cxn ang="0">
                <a:pos x="connsiteX2171" y="connsiteY2171"/>
              </a:cxn>
              <a:cxn ang="0">
                <a:pos x="connsiteX2172" y="connsiteY2172"/>
              </a:cxn>
              <a:cxn ang="0">
                <a:pos x="connsiteX2173" y="connsiteY2173"/>
              </a:cxn>
              <a:cxn ang="0">
                <a:pos x="connsiteX2174" y="connsiteY2174"/>
              </a:cxn>
              <a:cxn ang="0">
                <a:pos x="connsiteX2175" y="connsiteY2175"/>
              </a:cxn>
              <a:cxn ang="0">
                <a:pos x="connsiteX2176" y="connsiteY2176"/>
              </a:cxn>
              <a:cxn ang="0">
                <a:pos x="connsiteX2177" y="connsiteY2177"/>
              </a:cxn>
              <a:cxn ang="0">
                <a:pos x="connsiteX2178" y="connsiteY2178"/>
              </a:cxn>
              <a:cxn ang="0">
                <a:pos x="connsiteX2179" y="connsiteY2179"/>
              </a:cxn>
              <a:cxn ang="0">
                <a:pos x="connsiteX2180" y="connsiteY2180"/>
              </a:cxn>
              <a:cxn ang="0">
                <a:pos x="connsiteX2181" y="connsiteY2181"/>
              </a:cxn>
              <a:cxn ang="0">
                <a:pos x="connsiteX2182" y="connsiteY2182"/>
              </a:cxn>
              <a:cxn ang="0">
                <a:pos x="connsiteX2183" y="connsiteY2183"/>
              </a:cxn>
              <a:cxn ang="0">
                <a:pos x="connsiteX2184" y="connsiteY2184"/>
              </a:cxn>
              <a:cxn ang="0">
                <a:pos x="connsiteX2185" y="connsiteY2185"/>
              </a:cxn>
              <a:cxn ang="0">
                <a:pos x="connsiteX2186" y="connsiteY2186"/>
              </a:cxn>
              <a:cxn ang="0">
                <a:pos x="connsiteX2187" y="connsiteY2187"/>
              </a:cxn>
              <a:cxn ang="0">
                <a:pos x="connsiteX2188" y="connsiteY2188"/>
              </a:cxn>
              <a:cxn ang="0">
                <a:pos x="connsiteX2189" y="connsiteY2189"/>
              </a:cxn>
              <a:cxn ang="0">
                <a:pos x="connsiteX2190" y="connsiteY2190"/>
              </a:cxn>
              <a:cxn ang="0">
                <a:pos x="connsiteX2191" y="connsiteY2191"/>
              </a:cxn>
              <a:cxn ang="0">
                <a:pos x="connsiteX2192" y="connsiteY2192"/>
              </a:cxn>
              <a:cxn ang="0">
                <a:pos x="connsiteX2193" y="connsiteY2193"/>
              </a:cxn>
              <a:cxn ang="0">
                <a:pos x="connsiteX2194" y="connsiteY2194"/>
              </a:cxn>
              <a:cxn ang="0">
                <a:pos x="connsiteX2195" y="connsiteY2195"/>
              </a:cxn>
              <a:cxn ang="0">
                <a:pos x="connsiteX2196" y="connsiteY2196"/>
              </a:cxn>
              <a:cxn ang="0">
                <a:pos x="connsiteX2197" y="connsiteY2197"/>
              </a:cxn>
              <a:cxn ang="0">
                <a:pos x="connsiteX2198" y="connsiteY2198"/>
              </a:cxn>
              <a:cxn ang="0">
                <a:pos x="connsiteX2199" y="connsiteY2199"/>
              </a:cxn>
              <a:cxn ang="0">
                <a:pos x="connsiteX2200" y="connsiteY2200"/>
              </a:cxn>
              <a:cxn ang="0">
                <a:pos x="connsiteX2201" y="connsiteY2201"/>
              </a:cxn>
              <a:cxn ang="0">
                <a:pos x="connsiteX2202" y="connsiteY2202"/>
              </a:cxn>
              <a:cxn ang="0">
                <a:pos x="connsiteX2203" y="connsiteY2203"/>
              </a:cxn>
              <a:cxn ang="0">
                <a:pos x="connsiteX2204" y="connsiteY2204"/>
              </a:cxn>
              <a:cxn ang="0">
                <a:pos x="connsiteX2205" y="connsiteY2205"/>
              </a:cxn>
              <a:cxn ang="0">
                <a:pos x="connsiteX2206" y="connsiteY2206"/>
              </a:cxn>
              <a:cxn ang="0">
                <a:pos x="connsiteX2207" y="connsiteY2207"/>
              </a:cxn>
              <a:cxn ang="0">
                <a:pos x="connsiteX2208" y="connsiteY2208"/>
              </a:cxn>
              <a:cxn ang="0">
                <a:pos x="connsiteX2209" y="connsiteY2209"/>
              </a:cxn>
              <a:cxn ang="0">
                <a:pos x="connsiteX2210" y="connsiteY2210"/>
              </a:cxn>
              <a:cxn ang="0">
                <a:pos x="connsiteX2211" y="connsiteY2211"/>
              </a:cxn>
              <a:cxn ang="0">
                <a:pos x="connsiteX2212" y="connsiteY2212"/>
              </a:cxn>
              <a:cxn ang="0">
                <a:pos x="connsiteX2213" y="connsiteY2213"/>
              </a:cxn>
              <a:cxn ang="0">
                <a:pos x="connsiteX2214" y="connsiteY2214"/>
              </a:cxn>
              <a:cxn ang="0">
                <a:pos x="connsiteX2215" y="connsiteY2215"/>
              </a:cxn>
              <a:cxn ang="0">
                <a:pos x="connsiteX2216" y="connsiteY2216"/>
              </a:cxn>
              <a:cxn ang="0">
                <a:pos x="connsiteX2217" y="connsiteY2217"/>
              </a:cxn>
              <a:cxn ang="0">
                <a:pos x="connsiteX2218" y="connsiteY2218"/>
              </a:cxn>
              <a:cxn ang="0">
                <a:pos x="connsiteX2219" y="connsiteY2219"/>
              </a:cxn>
              <a:cxn ang="0">
                <a:pos x="connsiteX2220" y="connsiteY2220"/>
              </a:cxn>
              <a:cxn ang="0">
                <a:pos x="connsiteX2221" y="connsiteY2221"/>
              </a:cxn>
              <a:cxn ang="0">
                <a:pos x="connsiteX2222" y="connsiteY2222"/>
              </a:cxn>
              <a:cxn ang="0">
                <a:pos x="connsiteX2223" y="connsiteY2223"/>
              </a:cxn>
              <a:cxn ang="0">
                <a:pos x="connsiteX2224" y="connsiteY2224"/>
              </a:cxn>
              <a:cxn ang="0">
                <a:pos x="connsiteX2225" y="connsiteY2225"/>
              </a:cxn>
              <a:cxn ang="0">
                <a:pos x="connsiteX2226" y="connsiteY2226"/>
              </a:cxn>
              <a:cxn ang="0">
                <a:pos x="connsiteX2227" y="connsiteY2227"/>
              </a:cxn>
              <a:cxn ang="0">
                <a:pos x="connsiteX2228" y="connsiteY2228"/>
              </a:cxn>
              <a:cxn ang="0">
                <a:pos x="connsiteX2229" y="connsiteY2229"/>
              </a:cxn>
              <a:cxn ang="0">
                <a:pos x="connsiteX2230" y="connsiteY2230"/>
              </a:cxn>
              <a:cxn ang="0">
                <a:pos x="connsiteX2231" y="connsiteY2231"/>
              </a:cxn>
              <a:cxn ang="0">
                <a:pos x="connsiteX2232" y="connsiteY2232"/>
              </a:cxn>
              <a:cxn ang="0">
                <a:pos x="connsiteX2233" y="connsiteY2233"/>
              </a:cxn>
              <a:cxn ang="0">
                <a:pos x="connsiteX2234" y="connsiteY2234"/>
              </a:cxn>
              <a:cxn ang="0">
                <a:pos x="connsiteX2235" y="connsiteY2235"/>
              </a:cxn>
              <a:cxn ang="0">
                <a:pos x="connsiteX2236" y="connsiteY2236"/>
              </a:cxn>
              <a:cxn ang="0">
                <a:pos x="connsiteX2237" y="connsiteY2237"/>
              </a:cxn>
              <a:cxn ang="0">
                <a:pos x="connsiteX2238" y="connsiteY2238"/>
              </a:cxn>
              <a:cxn ang="0">
                <a:pos x="connsiteX2239" y="connsiteY2239"/>
              </a:cxn>
              <a:cxn ang="0">
                <a:pos x="connsiteX2240" y="connsiteY2240"/>
              </a:cxn>
              <a:cxn ang="0">
                <a:pos x="connsiteX2241" y="connsiteY2241"/>
              </a:cxn>
              <a:cxn ang="0">
                <a:pos x="connsiteX2242" y="connsiteY2242"/>
              </a:cxn>
              <a:cxn ang="0">
                <a:pos x="connsiteX2243" y="connsiteY2243"/>
              </a:cxn>
              <a:cxn ang="0">
                <a:pos x="connsiteX2244" y="connsiteY2244"/>
              </a:cxn>
              <a:cxn ang="0">
                <a:pos x="connsiteX2245" y="connsiteY2245"/>
              </a:cxn>
              <a:cxn ang="0">
                <a:pos x="connsiteX2246" y="connsiteY2246"/>
              </a:cxn>
              <a:cxn ang="0">
                <a:pos x="connsiteX2247" y="connsiteY2247"/>
              </a:cxn>
              <a:cxn ang="0">
                <a:pos x="connsiteX2248" y="connsiteY2248"/>
              </a:cxn>
              <a:cxn ang="0">
                <a:pos x="connsiteX2249" y="connsiteY2249"/>
              </a:cxn>
              <a:cxn ang="0">
                <a:pos x="connsiteX2250" y="connsiteY2250"/>
              </a:cxn>
              <a:cxn ang="0">
                <a:pos x="connsiteX2251" y="connsiteY2251"/>
              </a:cxn>
              <a:cxn ang="0">
                <a:pos x="connsiteX2252" y="connsiteY2252"/>
              </a:cxn>
              <a:cxn ang="0">
                <a:pos x="connsiteX2253" y="connsiteY2253"/>
              </a:cxn>
              <a:cxn ang="0">
                <a:pos x="connsiteX2254" y="connsiteY2254"/>
              </a:cxn>
              <a:cxn ang="0">
                <a:pos x="connsiteX2255" y="connsiteY2255"/>
              </a:cxn>
              <a:cxn ang="0">
                <a:pos x="connsiteX2256" y="connsiteY2256"/>
              </a:cxn>
              <a:cxn ang="0">
                <a:pos x="connsiteX2257" y="connsiteY2257"/>
              </a:cxn>
              <a:cxn ang="0">
                <a:pos x="connsiteX2258" y="connsiteY2258"/>
              </a:cxn>
              <a:cxn ang="0">
                <a:pos x="connsiteX2259" y="connsiteY2259"/>
              </a:cxn>
              <a:cxn ang="0">
                <a:pos x="connsiteX2260" y="connsiteY2260"/>
              </a:cxn>
              <a:cxn ang="0">
                <a:pos x="connsiteX2261" y="connsiteY2261"/>
              </a:cxn>
              <a:cxn ang="0">
                <a:pos x="connsiteX2262" y="connsiteY2262"/>
              </a:cxn>
              <a:cxn ang="0">
                <a:pos x="connsiteX2263" y="connsiteY2263"/>
              </a:cxn>
              <a:cxn ang="0">
                <a:pos x="connsiteX2264" y="connsiteY2264"/>
              </a:cxn>
              <a:cxn ang="0">
                <a:pos x="connsiteX2265" y="connsiteY2265"/>
              </a:cxn>
              <a:cxn ang="0">
                <a:pos x="connsiteX2266" y="connsiteY2266"/>
              </a:cxn>
              <a:cxn ang="0">
                <a:pos x="connsiteX2267" y="connsiteY2267"/>
              </a:cxn>
              <a:cxn ang="0">
                <a:pos x="connsiteX2268" y="connsiteY2268"/>
              </a:cxn>
              <a:cxn ang="0">
                <a:pos x="connsiteX2269" y="connsiteY2269"/>
              </a:cxn>
              <a:cxn ang="0">
                <a:pos x="connsiteX2270" y="connsiteY2270"/>
              </a:cxn>
              <a:cxn ang="0">
                <a:pos x="connsiteX2271" y="connsiteY2271"/>
              </a:cxn>
              <a:cxn ang="0">
                <a:pos x="connsiteX2272" y="connsiteY2272"/>
              </a:cxn>
              <a:cxn ang="0">
                <a:pos x="connsiteX2273" y="connsiteY2273"/>
              </a:cxn>
              <a:cxn ang="0">
                <a:pos x="connsiteX2274" y="connsiteY2274"/>
              </a:cxn>
              <a:cxn ang="0">
                <a:pos x="connsiteX2275" y="connsiteY2275"/>
              </a:cxn>
              <a:cxn ang="0">
                <a:pos x="connsiteX2276" y="connsiteY2276"/>
              </a:cxn>
              <a:cxn ang="0">
                <a:pos x="connsiteX2277" y="connsiteY2277"/>
              </a:cxn>
              <a:cxn ang="0">
                <a:pos x="connsiteX2278" y="connsiteY2278"/>
              </a:cxn>
              <a:cxn ang="0">
                <a:pos x="connsiteX2279" y="connsiteY2279"/>
              </a:cxn>
              <a:cxn ang="0">
                <a:pos x="connsiteX2280" y="connsiteY2280"/>
              </a:cxn>
              <a:cxn ang="0">
                <a:pos x="connsiteX2281" y="connsiteY2281"/>
              </a:cxn>
              <a:cxn ang="0">
                <a:pos x="connsiteX2282" y="connsiteY2282"/>
              </a:cxn>
              <a:cxn ang="0">
                <a:pos x="connsiteX2283" y="connsiteY2283"/>
              </a:cxn>
              <a:cxn ang="0">
                <a:pos x="connsiteX2284" y="connsiteY2284"/>
              </a:cxn>
              <a:cxn ang="0">
                <a:pos x="connsiteX2285" y="connsiteY2285"/>
              </a:cxn>
              <a:cxn ang="0">
                <a:pos x="connsiteX2286" y="connsiteY2286"/>
              </a:cxn>
              <a:cxn ang="0">
                <a:pos x="connsiteX2287" y="connsiteY2287"/>
              </a:cxn>
              <a:cxn ang="0">
                <a:pos x="connsiteX2288" y="connsiteY2288"/>
              </a:cxn>
              <a:cxn ang="0">
                <a:pos x="connsiteX2289" y="connsiteY2289"/>
              </a:cxn>
              <a:cxn ang="0">
                <a:pos x="connsiteX2290" y="connsiteY2290"/>
              </a:cxn>
              <a:cxn ang="0">
                <a:pos x="connsiteX2291" y="connsiteY2291"/>
              </a:cxn>
              <a:cxn ang="0">
                <a:pos x="connsiteX2292" y="connsiteY2292"/>
              </a:cxn>
              <a:cxn ang="0">
                <a:pos x="connsiteX2293" y="connsiteY2293"/>
              </a:cxn>
              <a:cxn ang="0">
                <a:pos x="connsiteX2294" y="connsiteY2294"/>
              </a:cxn>
              <a:cxn ang="0">
                <a:pos x="connsiteX2295" y="connsiteY2295"/>
              </a:cxn>
              <a:cxn ang="0">
                <a:pos x="connsiteX2296" y="connsiteY2296"/>
              </a:cxn>
              <a:cxn ang="0">
                <a:pos x="connsiteX2297" y="connsiteY2297"/>
              </a:cxn>
              <a:cxn ang="0">
                <a:pos x="connsiteX2298" y="connsiteY2298"/>
              </a:cxn>
              <a:cxn ang="0">
                <a:pos x="connsiteX2299" y="connsiteY2299"/>
              </a:cxn>
              <a:cxn ang="0">
                <a:pos x="connsiteX2300" y="connsiteY2300"/>
              </a:cxn>
              <a:cxn ang="0">
                <a:pos x="connsiteX2301" y="connsiteY2301"/>
              </a:cxn>
              <a:cxn ang="0">
                <a:pos x="connsiteX2302" y="connsiteY2302"/>
              </a:cxn>
              <a:cxn ang="0">
                <a:pos x="connsiteX2303" y="connsiteY2303"/>
              </a:cxn>
              <a:cxn ang="0">
                <a:pos x="connsiteX2304" y="connsiteY2304"/>
              </a:cxn>
              <a:cxn ang="0">
                <a:pos x="connsiteX2305" y="connsiteY2305"/>
              </a:cxn>
              <a:cxn ang="0">
                <a:pos x="connsiteX2306" y="connsiteY2306"/>
              </a:cxn>
              <a:cxn ang="0">
                <a:pos x="connsiteX2307" y="connsiteY2307"/>
              </a:cxn>
              <a:cxn ang="0">
                <a:pos x="connsiteX2308" y="connsiteY2308"/>
              </a:cxn>
              <a:cxn ang="0">
                <a:pos x="connsiteX2309" y="connsiteY2309"/>
              </a:cxn>
              <a:cxn ang="0">
                <a:pos x="connsiteX2310" y="connsiteY2310"/>
              </a:cxn>
              <a:cxn ang="0">
                <a:pos x="connsiteX2311" y="connsiteY2311"/>
              </a:cxn>
              <a:cxn ang="0">
                <a:pos x="connsiteX2312" y="connsiteY2312"/>
              </a:cxn>
              <a:cxn ang="0">
                <a:pos x="connsiteX2313" y="connsiteY2313"/>
              </a:cxn>
              <a:cxn ang="0">
                <a:pos x="connsiteX2314" y="connsiteY2314"/>
              </a:cxn>
              <a:cxn ang="0">
                <a:pos x="connsiteX2315" y="connsiteY2315"/>
              </a:cxn>
              <a:cxn ang="0">
                <a:pos x="connsiteX2316" y="connsiteY2316"/>
              </a:cxn>
              <a:cxn ang="0">
                <a:pos x="connsiteX2317" y="connsiteY2317"/>
              </a:cxn>
              <a:cxn ang="0">
                <a:pos x="connsiteX2318" y="connsiteY2318"/>
              </a:cxn>
              <a:cxn ang="0">
                <a:pos x="connsiteX2319" y="connsiteY2319"/>
              </a:cxn>
              <a:cxn ang="0">
                <a:pos x="connsiteX2320" y="connsiteY2320"/>
              </a:cxn>
              <a:cxn ang="0">
                <a:pos x="connsiteX2321" y="connsiteY2321"/>
              </a:cxn>
              <a:cxn ang="0">
                <a:pos x="connsiteX2322" y="connsiteY2322"/>
              </a:cxn>
              <a:cxn ang="0">
                <a:pos x="connsiteX2323" y="connsiteY2323"/>
              </a:cxn>
              <a:cxn ang="0">
                <a:pos x="connsiteX2324" y="connsiteY2324"/>
              </a:cxn>
              <a:cxn ang="0">
                <a:pos x="connsiteX2325" y="connsiteY2325"/>
              </a:cxn>
              <a:cxn ang="0">
                <a:pos x="connsiteX2326" y="connsiteY2326"/>
              </a:cxn>
              <a:cxn ang="0">
                <a:pos x="connsiteX2327" y="connsiteY2327"/>
              </a:cxn>
              <a:cxn ang="0">
                <a:pos x="connsiteX2328" y="connsiteY2328"/>
              </a:cxn>
              <a:cxn ang="0">
                <a:pos x="connsiteX2329" y="connsiteY2329"/>
              </a:cxn>
              <a:cxn ang="0">
                <a:pos x="connsiteX2330" y="connsiteY2330"/>
              </a:cxn>
              <a:cxn ang="0">
                <a:pos x="connsiteX2331" y="connsiteY2331"/>
              </a:cxn>
              <a:cxn ang="0">
                <a:pos x="connsiteX2332" y="connsiteY2332"/>
              </a:cxn>
              <a:cxn ang="0">
                <a:pos x="connsiteX2333" y="connsiteY2333"/>
              </a:cxn>
              <a:cxn ang="0">
                <a:pos x="connsiteX2334" y="connsiteY2334"/>
              </a:cxn>
              <a:cxn ang="0">
                <a:pos x="connsiteX2335" y="connsiteY2335"/>
              </a:cxn>
              <a:cxn ang="0">
                <a:pos x="connsiteX2336" y="connsiteY2336"/>
              </a:cxn>
              <a:cxn ang="0">
                <a:pos x="connsiteX2337" y="connsiteY2337"/>
              </a:cxn>
              <a:cxn ang="0">
                <a:pos x="connsiteX2338" y="connsiteY2338"/>
              </a:cxn>
              <a:cxn ang="0">
                <a:pos x="connsiteX2339" y="connsiteY2339"/>
              </a:cxn>
              <a:cxn ang="0">
                <a:pos x="connsiteX2340" y="connsiteY2340"/>
              </a:cxn>
              <a:cxn ang="0">
                <a:pos x="connsiteX2341" y="connsiteY2341"/>
              </a:cxn>
              <a:cxn ang="0">
                <a:pos x="connsiteX2342" y="connsiteY2342"/>
              </a:cxn>
              <a:cxn ang="0">
                <a:pos x="connsiteX2343" y="connsiteY2343"/>
              </a:cxn>
              <a:cxn ang="0">
                <a:pos x="connsiteX2344" y="connsiteY2344"/>
              </a:cxn>
              <a:cxn ang="0">
                <a:pos x="connsiteX2345" y="connsiteY2345"/>
              </a:cxn>
              <a:cxn ang="0">
                <a:pos x="connsiteX2346" y="connsiteY2346"/>
              </a:cxn>
              <a:cxn ang="0">
                <a:pos x="connsiteX2347" y="connsiteY2347"/>
              </a:cxn>
              <a:cxn ang="0">
                <a:pos x="connsiteX2348" y="connsiteY2348"/>
              </a:cxn>
              <a:cxn ang="0">
                <a:pos x="connsiteX2349" y="connsiteY2349"/>
              </a:cxn>
              <a:cxn ang="0">
                <a:pos x="connsiteX2350" y="connsiteY2350"/>
              </a:cxn>
              <a:cxn ang="0">
                <a:pos x="connsiteX2351" y="connsiteY2351"/>
              </a:cxn>
              <a:cxn ang="0">
                <a:pos x="connsiteX2352" y="connsiteY2352"/>
              </a:cxn>
              <a:cxn ang="0">
                <a:pos x="connsiteX2353" y="connsiteY2353"/>
              </a:cxn>
              <a:cxn ang="0">
                <a:pos x="connsiteX2354" y="connsiteY2354"/>
              </a:cxn>
              <a:cxn ang="0">
                <a:pos x="connsiteX2355" y="connsiteY2355"/>
              </a:cxn>
              <a:cxn ang="0">
                <a:pos x="connsiteX2356" y="connsiteY2356"/>
              </a:cxn>
              <a:cxn ang="0">
                <a:pos x="connsiteX2357" y="connsiteY2357"/>
              </a:cxn>
              <a:cxn ang="0">
                <a:pos x="connsiteX2358" y="connsiteY2358"/>
              </a:cxn>
              <a:cxn ang="0">
                <a:pos x="connsiteX2359" y="connsiteY2359"/>
              </a:cxn>
              <a:cxn ang="0">
                <a:pos x="connsiteX2360" y="connsiteY2360"/>
              </a:cxn>
              <a:cxn ang="0">
                <a:pos x="connsiteX2361" y="connsiteY2361"/>
              </a:cxn>
              <a:cxn ang="0">
                <a:pos x="connsiteX2362" y="connsiteY2362"/>
              </a:cxn>
              <a:cxn ang="0">
                <a:pos x="connsiteX2363" y="connsiteY2363"/>
              </a:cxn>
              <a:cxn ang="0">
                <a:pos x="connsiteX2364" y="connsiteY2364"/>
              </a:cxn>
              <a:cxn ang="0">
                <a:pos x="connsiteX2365" y="connsiteY2365"/>
              </a:cxn>
              <a:cxn ang="0">
                <a:pos x="connsiteX2366" y="connsiteY2366"/>
              </a:cxn>
              <a:cxn ang="0">
                <a:pos x="connsiteX2367" y="connsiteY2367"/>
              </a:cxn>
              <a:cxn ang="0">
                <a:pos x="connsiteX2368" y="connsiteY2368"/>
              </a:cxn>
              <a:cxn ang="0">
                <a:pos x="connsiteX2369" y="connsiteY2369"/>
              </a:cxn>
              <a:cxn ang="0">
                <a:pos x="connsiteX2370" y="connsiteY2370"/>
              </a:cxn>
              <a:cxn ang="0">
                <a:pos x="connsiteX2371" y="connsiteY2371"/>
              </a:cxn>
              <a:cxn ang="0">
                <a:pos x="connsiteX2372" y="connsiteY2372"/>
              </a:cxn>
              <a:cxn ang="0">
                <a:pos x="connsiteX2373" y="connsiteY2373"/>
              </a:cxn>
              <a:cxn ang="0">
                <a:pos x="connsiteX2374" y="connsiteY2374"/>
              </a:cxn>
              <a:cxn ang="0">
                <a:pos x="connsiteX2375" y="connsiteY2375"/>
              </a:cxn>
              <a:cxn ang="0">
                <a:pos x="connsiteX2376" y="connsiteY2376"/>
              </a:cxn>
              <a:cxn ang="0">
                <a:pos x="connsiteX2377" y="connsiteY2377"/>
              </a:cxn>
              <a:cxn ang="0">
                <a:pos x="connsiteX2378" y="connsiteY2378"/>
              </a:cxn>
              <a:cxn ang="0">
                <a:pos x="connsiteX2379" y="connsiteY2379"/>
              </a:cxn>
              <a:cxn ang="0">
                <a:pos x="connsiteX2380" y="connsiteY2380"/>
              </a:cxn>
              <a:cxn ang="0">
                <a:pos x="connsiteX2381" y="connsiteY2381"/>
              </a:cxn>
              <a:cxn ang="0">
                <a:pos x="connsiteX2382" y="connsiteY2382"/>
              </a:cxn>
              <a:cxn ang="0">
                <a:pos x="connsiteX2383" y="connsiteY2383"/>
              </a:cxn>
              <a:cxn ang="0">
                <a:pos x="connsiteX2384" y="connsiteY2384"/>
              </a:cxn>
              <a:cxn ang="0">
                <a:pos x="connsiteX2385" y="connsiteY2385"/>
              </a:cxn>
              <a:cxn ang="0">
                <a:pos x="connsiteX2386" y="connsiteY2386"/>
              </a:cxn>
              <a:cxn ang="0">
                <a:pos x="connsiteX2387" y="connsiteY2387"/>
              </a:cxn>
              <a:cxn ang="0">
                <a:pos x="connsiteX2388" y="connsiteY2388"/>
              </a:cxn>
              <a:cxn ang="0">
                <a:pos x="connsiteX2389" y="connsiteY2389"/>
              </a:cxn>
              <a:cxn ang="0">
                <a:pos x="connsiteX2390" y="connsiteY2390"/>
              </a:cxn>
              <a:cxn ang="0">
                <a:pos x="connsiteX2391" y="connsiteY2391"/>
              </a:cxn>
              <a:cxn ang="0">
                <a:pos x="connsiteX2392" y="connsiteY2392"/>
              </a:cxn>
              <a:cxn ang="0">
                <a:pos x="connsiteX2393" y="connsiteY2393"/>
              </a:cxn>
              <a:cxn ang="0">
                <a:pos x="connsiteX2394" y="connsiteY2394"/>
              </a:cxn>
              <a:cxn ang="0">
                <a:pos x="connsiteX2395" y="connsiteY2395"/>
              </a:cxn>
              <a:cxn ang="0">
                <a:pos x="connsiteX2396" y="connsiteY2396"/>
              </a:cxn>
              <a:cxn ang="0">
                <a:pos x="connsiteX2397" y="connsiteY2397"/>
              </a:cxn>
              <a:cxn ang="0">
                <a:pos x="connsiteX2398" y="connsiteY2398"/>
              </a:cxn>
              <a:cxn ang="0">
                <a:pos x="connsiteX2399" y="connsiteY2399"/>
              </a:cxn>
              <a:cxn ang="0">
                <a:pos x="connsiteX2400" y="connsiteY2400"/>
              </a:cxn>
              <a:cxn ang="0">
                <a:pos x="connsiteX2401" y="connsiteY2401"/>
              </a:cxn>
              <a:cxn ang="0">
                <a:pos x="connsiteX2402" y="connsiteY2402"/>
              </a:cxn>
              <a:cxn ang="0">
                <a:pos x="connsiteX2403" y="connsiteY2403"/>
              </a:cxn>
              <a:cxn ang="0">
                <a:pos x="connsiteX2404" y="connsiteY2404"/>
              </a:cxn>
              <a:cxn ang="0">
                <a:pos x="connsiteX2405" y="connsiteY2405"/>
              </a:cxn>
              <a:cxn ang="0">
                <a:pos x="connsiteX2406" y="connsiteY2406"/>
              </a:cxn>
              <a:cxn ang="0">
                <a:pos x="connsiteX2407" y="connsiteY2407"/>
              </a:cxn>
              <a:cxn ang="0">
                <a:pos x="connsiteX2408" y="connsiteY2408"/>
              </a:cxn>
              <a:cxn ang="0">
                <a:pos x="connsiteX2409" y="connsiteY2409"/>
              </a:cxn>
              <a:cxn ang="0">
                <a:pos x="connsiteX2410" y="connsiteY2410"/>
              </a:cxn>
              <a:cxn ang="0">
                <a:pos x="connsiteX2411" y="connsiteY2411"/>
              </a:cxn>
              <a:cxn ang="0">
                <a:pos x="connsiteX2412" y="connsiteY2412"/>
              </a:cxn>
              <a:cxn ang="0">
                <a:pos x="connsiteX2413" y="connsiteY2413"/>
              </a:cxn>
              <a:cxn ang="0">
                <a:pos x="connsiteX2414" y="connsiteY2414"/>
              </a:cxn>
              <a:cxn ang="0">
                <a:pos x="connsiteX2415" y="connsiteY2415"/>
              </a:cxn>
              <a:cxn ang="0">
                <a:pos x="connsiteX2416" y="connsiteY2416"/>
              </a:cxn>
              <a:cxn ang="0">
                <a:pos x="connsiteX2417" y="connsiteY2417"/>
              </a:cxn>
              <a:cxn ang="0">
                <a:pos x="connsiteX2418" y="connsiteY2418"/>
              </a:cxn>
              <a:cxn ang="0">
                <a:pos x="connsiteX2419" y="connsiteY2419"/>
              </a:cxn>
              <a:cxn ang="0">
                <a:pos x="connsiteX2420" y="connsiteY2420"/>
              </a:cxn>
              <a:cxn ang="0">
                <a:pos x="connsiteX2421" y="connsiteY2421"/>
              </a:cxn>
              <a:cxn ang="0">
                <a:pos x="connsiteX2422" y="connsiteY2422"/>
              </a:cxn>
              <a:cxn ang="0">
                <a:pos x="connsiteX2423" y="connsiteY2423"/>
              </a:cxn>
              <a:cxn ang="0">
                <a:pos x="connsiteX2424" y="connsiteY2424"/>
              </a:cxn>
              <a:cxn ang="0">
                <a:pos x="connsiteX2425" y="connsiteY2425"/>
              </a:cxn>
              <a:cxn ang="0">
                <a:pos x="connsiteX2426" y="connsiteY2426"/>
              </a:cxn>
              <a:cxn ang="0">
                <a:pos x="connsiteX2427" y="connsiteY2427"/>
              </a:cxn>
              <a:cxn ang="0">
                <a:pos x="connsiteX2428" y="connsiteY2428"/>
              </a:cxn>
              <a:cxn ang="0">
                <a:pos x="connsiteX2429" y="connsiteY2429"/>
              </a:cxn>
              <a:cxn ang="0">
                <a:pos x="connsiteX2430" y="connsiteY2430"/>
              </a:cxn>
              <a:cxn ang="0">
                <a:pos x="connsiteX2431" y="connsiteY2431"/>
              </a:cxn>
              <a:cxn ang="0">
                <a:pos x="connsiteX2432" y="connsiteY2432"/>
              </a:cxn>
              <a:cxn ang="0">
                <a:pos x="connsiteX2433" y="connsiteY2433"/>
              </a:cxn>
              <a:cxn ang="0">
                <a:pos x="connsiteX2434" y="connsiteY2434"/>
              </a:cxn>
              <a:cxn ang="0">
                <a:pos x="connsiteX2435" y="connsiteY2435"/>
              </a:cxn>
              <a:cxn ang="0">
                <a:pos x="connsiteX2436" y="connsiteY2436"/>
              </a:cxn>
              <a:cxn ang="0">
                <a:pos x="connsiteX2437" y="connsiteY2437"/>
              </a:cxn>
              <a:cxn ang="0">
                <a:pos x="connsiteX2438" y="connsiteY2438"/>
              </a:cxn>
              <a:cxn ang="0">
                <a:pos x="connsiteX2439" y="connsiteY2439"/>
              </a:cxn>
              <a:cxn ang="0">
                <a:pos x="connsiteX2440" y="connsiteY2440"/>
              </a:cxn>
              <a:cxn ang="0">
                <a:pos x="connsiteX2441" y="connsiteY2441"/>
              </a:cxn>
              <a:cxn ang="0">
                <a:pos x="connsiteX2442" y="connsiteY2442"/>
              </a:cxn>
              <a:cxn ang="0">
                <a:pos x="connsiteX2443" y="connsiteY2443"/>
              </a:cxn>
              <a:cxn ang="0">
                <a:pos x="connsiteX2444" y="connsiteY2444"/>
              </a:cxn>
              <a:cxn ang="0">
                <a:pos x="connsiteX2445" y="connsiteY2445"/>
              </a:cxn>
              <a:cxn ang="0">
                <a:pos x="connsiteX2446" y="connsiteY2446"/>
              </a:cxn>
              <a:cxn ang="0">
                <a:pos x="connsiteX2447" y="connsiteY2447"/>
              </a:cxn>
              <a:cxn ang="0">
                <a:pos x="connsiteX2448" y="connsiteY2448"/>
              </a:cxn>
              <a:cxn ang="0">
                <a:pos x="connsiteX2449" y="connsiteY2449"/>
              </a:cxn>
              <a:cxn ang="0">
                <a:pos x="connsiteX2450" y="connsiteY2450"/>
              </a:cxn>
              <a:cxn ang="0">
                <a:pos x="connsiteX2451" y="connsiteY2451"/>
              </a:cxn>
              <a:cxn ang="0">
                <a:pos x="connsiteX2452" y="connsiteY2452"/>
              </a:cxn>
              <a:cxn ang="0">
                <a:pos x="connsiteX2453" y="connsiteY2453"/>
              </a:cxn>
              <a:cxn ang="0">
                <a:pos x="connsiteX2454" y="connsiteY2454"/>
              </a:cxn>
              <a:cxn ang="0">
                <a:pos x="connsiteX2455" y="connsiteY2455"/>
              </a:cxn>
              <a:cxn ang="0">
                <a:pos x="connsiteX2456" y="connsiteY2456"/>
              </a:cxn>
              <a:cxn ang="0">
                <a:pos x="connsiteX2457" y="connsiteY2457"/>
              </a:cxn>
              <a:cxn ang="0">
                <a:pos x="connsiteX2458" y="connsiteY2458"/>
              </a:cxn>
              <a:cxn ang="0">
                <a:pos x="connsiteX2459" y="connsiteY2459"/>
              </a:cxn>
              <a:cxn ang="0">
                <a:pos x="connsiteX2460" y="connsiteY2460"/>
              </a:cxn>
              <a:cxn ang="0">
                <a:pos x="connsiteX2461" y="connsiteY2461"/>
              </a:cxn>
              <a:cxn ang="0">
                <a:pos x="connsiteX2462" y="connsiteY2462"/>
              </a:cxn>
              <a:cxn ang="0">
                <a:pos x="connsiteX2463" y="connsiteY2463"/>
              </a:cxn>
              <a:cxn ang="0">
                <a:pos x="connsiteX2464" y="connsiteY2464"/>
              </a:cxn>
              <a:cxn ang="0">
                <a:pos x="connsiteX2465" y="connsiteY2465"/>
              </a:cxn>
              <a:cxn ang="0">
                <a:pos x="connsiteX2466" y="connsiteY2466"/>
              </a:cxn>
              <a:cxn ang="0">
                <a:pos x="connsiteX2467" y="connsiteY2467"/>
              </a:cxn>
              <a:cxn ang="0">
                <a:pos x="connsiteX2468" y="connsiteY2468"/>
              </a:cxn>
              <a:cxn ang="0">
                <a:pos x="connsiteX2469" y="connsiteY2469"/>
              </a:cxn>
              <a:cxn ang="0">
                <a:pos x="connsiteX2470" y="connsiteY2470"/>
              </a:cxn>
              <a:cxn ang="0">
                <a:pos x="connsiteX2471" y="connsiteY2471"/>
              </a:cxn>
              <a:cxn ang="0">
                <a:pos x="connsiteX2472" y="connsiteY2472"/>
              </a:cxn>
              <a:cxn ang="0">
                <a:pos x="connsiteX2473" y="connsiteY2473"/>
              </a:cxn>
              <a:cxn ang="0">
                <a:pos x="connsiteX2474" y="connsiteY2474"/>
              </a:cxn>
              <a:cxn ang="0">
                <a:pos x="connsiteX2475" y="connsiteY2475"/>
              </a:cxn>
              <a:cxn ang="0">
                <a:pos x="connsiteX2476" y="connsiteY2476"/>
              </a:cxn>
              <a:cxn ang="0">
                <a:pos x="connsiteX2477" y="connsiteY2477"/>
              </a:cxn>
              <a:cxn ang="0">
                <a:pos x="connsiteX2478" y="connsiteY2478"/>
              </a:cxn>
              <a:cxn ang="0">
                <a:pos x="connsiteX2479" y="connsiteY2479"/>
              </a:cxn>
              <a:cxn ang="0">
                <a:pos x="connsiteX2480" y="connsiteY2480"/>
              </a:cxn>
              <a:cxn ang="0">
                <a:pos x="connsiteX2481" y="connsiteY2481"/>
              </a:cxn>
              <a:cxn ang="0">
                <a:pos x="connsiteX2482" y="connsiteY2482"/>
              </a:cxn>
              <a:cxn ang="0">
                <a:pos x="connsiteX2483" y="connsiteY2483"/>
              </a:cxn>
              <a:cxn ang="0">
                <a:pos x="connsiteX2484" y="connsiteY2484"/>
              </a:cxn>
              <a:cxn ang="0">
                <a:pos x="connsiteX2485" y="connsiteY2485"/>
              </a:cxn>
              <a:cxn ang="0">
                <a:pos x="connsiteX2486" y="connsiteY2486"/>
              </a:cxn>
              <a:cxn ang="0">
                <a:pos x="connsiteX2487" y="connsiteY2487"/>
              </a:cxn>
              <a:cxn ang="0">
                <a:pos x="connsiteX2488" y="connsiteY2488"/>
              </a:cxn>
              <a:cxn ang="0">
                <a:pos x="connsiteX2489" y="connsiteY2489"/>
              </a:cxn>
              <a:cxn ang="0">
                <a:pos x="connsiteX2490" y="connsiteY2490"/>
              </a:cxn>
              <a:cxn ang="0">
                <a:pos x="connsiteX2491" y="connsiteY2491"/>
              </a:cxn>
              <a:cxn ang="0">
                <a:pos x="connsiteX2492" y="connsiteY2492"/>
              </a:cxn>
              <a:cxn ang="0">
                <a:pos x="connsiteX2493" y="connsiteY2493"/>
              </a:cxn>
              <a:cxn ang="0">
                <a:pos x="connsiteX2494" y="connsiteY2494"/>
              </a:cxn>
              <a:cxn ang="0">
                <a:pos x="connsiteX2495" y="connsiteY2495"/>
              </a:cxn>
              <a:cxn ang="0">
                <a:pos x="connsiteX2496" y="connsiteY2496"/>
              </a:cxn>
              <a:cxn ang="0">
                <a:pos x="connsiteX2497" y="connsiteY2497"/>
              </a:cxn>
              <a:cxn ang="0">
                <a:pos x="connsiteX2498" y="connsiteY2498"/>
              </a:cxn>
              <a:cxn ang="0">
                <a:pos x="connsiteX2499" y="connsiteY2499"/>
              </a:cxn>
              <a:cxn ang="0">
                <a:pos x="connsiteX2500" y="connsiteY2500"/>
              </a:cxn>
              <a:cxn ang="0">
                <a:pos x="connsiteX2501" y="connsiteY2501"/>
              </a:cxn>
              <a:cxn ang="0">
                <a:pos x="connsiteX2502" y="connsiteY2502"/>
              </a:cxn>
              <a:cxn ang="0">
                <a:pos x="connsiteX2503" y="connsiteY2503"/>
              </a:cxn>
              <a:cxn ang="0">
                <a:pos x="connsiteX2504" y="connsiteY2504"/>
              </a:cxn>
              <a:cxn ang="0">
                <a:pos x="connsiteX2505" y="connsiteY2505"/>
              </a:cxn>
              <a:cxn ang="0">
                <a:pos x="connsiteX2506" y="connsiteY2506"/>
              </a:cxn>
              <a:cxn ang="0">
                <a:pos x="connsiteX2507" y="connsiteY2507"/>
              </a:cxn>
              <a:cxn ang="0">
                <a:pos x="connsiteX2508" y="connsiteY2508"/>
              </a:cxn>
              <a:cxn ang="0">
                <a:pos x="connsiteX2509" y="connsiteY2509"/>
              </a:cxn>
              <a:cxn ang="0">
                <a:pos x="connsiteX2510" y="connsiteY2510"/>
              </a:cxn>
              <a:cxn ang="0">
                <a:pos x="connsiteX2511" y="connsiteY2511"/>
              </a:cxn>
              <a:cxn ang="0">
                <a:pos x="connsiteX2512" y="connsiteY2512"/>
              </a:cxn>
              <a:cxn ang="0">
                <a:pos x="connsiteX2513" y="connsiteY2513"/>
              </a:cxn>
              <a:cxn ang="0">
                <a:pos x="connsiteX2514" y="connsiteY2514"/>
              </a:cxn>
              <a:cxn ang="0">
                <a:pos x="connsiteX2515" y="connsiteY2515"/>
              </a:cxn>
              <a:cxn ang="0">
                <a:pos x="connsiteX2516" y="connsiteY2516"/>
              </a:cxn>
              <a:cxn ang="0">
                <a:pos x="connsiteX2517" y="connsiteY2517"/>
              </a:cxn>
              <a:cxn ang="0">
                <a:pos x="connsiteX2518" y="connsiteY2518"/>
              </a:cxn>
              <a:cxn ang="0">
                <a:pos x="connsiteX2519" y="connsiteY2519"/>
              </a:cxn>
              <a:cxn ang="0">
                <a:pos x="connsiteX2520" y="connsiteY2520"/>
              </a:cxn>
              <a:cxn ang="0">
                <a:pos x="connsiteX2521" y="connsiteY2521"/>
              </a:cxn>
              <a:cxn ang="0">
                <a:pos x="connsiteX2522" y="connsiteY2522"/>
              </a:cxn>
              <a:cxn ang="0">
                <a:pos x="connsiteX2523" y="connsiteY2523"/>
              </a:cxn>
              <a:cxn ang="0">
                <a:pos x="connsiteX2524" y="connsiteY2524"/>
              </a:cxn>
              <a:cxn ang="0">
                <a:pos x="connsiteX2525" y="connsiteY2525"/>
              </a:cxn>
              <a:cxn ang="0">
                <a:pos x="connsiteX2526" y="connsiteY2526"/>
              </a:cxn>
              <a:cxn ang="0">
                <a:pos x="connsiteX2527" y="connsiteY2527"/>
              </a:cxn>
              <a:cxn ang="0">
                <a:pos x="connsiteX2528" y="connsiteY2528"/>
              </a:cxn>
              <a:cxn ang="0">
                <a:pos x="connsiteX2529" y="connsiteY2529"/>
              </a:cxn>
              <a:cxn ang="0">
                <a:pos x="connsiteX2530" y="connsiteY2530"/>
              </a:cxn>
              <a:cxn ang="0">
                <a:pos x="connsiteX2531" y="connsiteY2531"/>
              </a:cxn>
              <a:cxn ang="0">
                <a:pos x="connsiteX2532" y="connsiteY2532"/>
              </a:cxn>
              <a:cxn ang="0">
                <a:pos x="connsiteX2533" y="connsiteY2533"/>
              </a:cxn>
              <a:cxn ang="0">
                <a:pos x="connsiteX2534" y="connsiteY2534"/>
              </a:cxn>
              <a:cxn ang="0">
                <a:pos x="connsiteX2535" y="connsiteY2535"/>
              </a:cxn>
              <a:cxn ang="0">
                <a:pos x="connsiteX2536" y="connsiteY2536"/>
              </a:cxn>
              <a:cxn ang="0">
                <a:pos x="connsiteX2537" y="connsiteY2537"/>
              </a:cxn>
              <a:cxn ang="0">
                <a:pos x="connsiteX2538" y="connsiteY2538"/>
              </a:cxn>
              <a:cxn ang="0">
                <a:pos x="connsiteX2539" y="connsiteY2539"/>
              </a:cxn>
              <a:cxn ang="0">
                <a:pos x="connsiteX2540" y="connsiteY2540"/>
              </a:cxn>
              <a:cxn ang="0">
                <a:pos x="connsiteX2541" y="connsiteY2541"/>
              </a:cxn>
              <a:cxn ang="0">
                <a:pos x="connsiteX2542" y="connsiteY2542"/>
              </a:cxn>
              <a:cxn ang="0">
                <a:pos x="connsiteX2543" y="connsiteY2543"/>
              </a:cxn>
              <a:cxn ang="0">
                <a:pos x="connsiteX2544" y="connsiteY2544"/>
              </a:cxn>
              <a:cxn ang="0">
                <a:pos x="connsiteX2545" y="connsiteY2545"/>
              </a:cxn>
              <a:cxn ang="0">
                <a:pos x="connsiteX2546" y="connsiteY2546"/>
              </a:cxn>
              <a:cxn ang="0">
                <a:pos x="connsiteX2547" y="connsiteY2547"/>
              </a:cxn>
              <a:cxn ang="0">
                <a:pos x="connsiteX2548" y="connsiteY2548"/>
              </a:cxn>
              <a:cxn ang="0">
                <a:pos x="connsiteX2549" y="connsiteY2549"/>
              </a:cxn>
              <a:cxn ang="0">
                <a:pos x="connsiteX2550" y="connsiteY2550"/>
              </a:cxn>
              <a:cxn ang="0">
                <a:pos x="connsiteX2551" y="connsiteY2551"/>
              </a:cxn>
              <a:cxn ang="0">
                <a:pos x="connsiteX2552" y="connsiteY2552"/>
              </a:cxn>
              <a:cxn ang="0">
                <a:pos x="connsiteX2553" y="connsiteY2553"/>
              </a:cxn>
              <a:cxn ang="0">
                <a:pos x="connsiteX2554" y="connsiteY2554"/>
              </a:cxn>
              <a:cxn ang="0">
                <a:pos x="connsiteX2555" y="connsiteY2555"/>
              </a:cxn>
              <a:cxn ang="0">
                <a:pos x="connsiteX2556" y="connsiteY2556"/>
              </a:cxn>
              <a:cxn ang="0">
                <a:pos x="connsiteX2557" y="connsiteY2557"/>
              </a:cxn>
              <a:cxn ang="0">
                <a:pos x="connsiteX2558" y="connsiteY2558"/>
              </a:cxn>
              <a:cxn ang="0">
                <a:pos x="connsiteX2559" y="connsiteY2559"/>
              </a:cxn>
              <a:cxn ang="0">
                <a:pos x="connsiteX2560" y="connsiteY2560"/>
              </a:cxn>
              <a:cxn ang="0">
                <a:pos x="connsiteX2561" y="connsiteY2561"/>
              </a:cxn>
              <a:cxn ang="0">
                <a:pos x="connsiteX2562" y="connsiteY2562"/>
              </a:cxn>
              <a:cxn ang="0">
                <a:pos x="connsiteX2563" y="connsiteY2563"/>
              </a:cxn>
              <a:cxn ang="0">
                <a:pos x="connsiteX2564" y="connsiteY2564"/>
              </a:cxn>
              <a:cxn ang="0">
                <a:pos x="connsiteX2565" y="connsiteY2565"/>
              </a:cxn>
              <a:cxn ang="0">
                <a:pos x="connsiteX2566" y="connsiteY2566"/>
              </a:cxn>
              <a:cxn ang="0">
                <a:pos x="connsiteX2567" y="connsiteY2567"/>
              </a:cxn>
              <a:cxn ang="0">
                <a:pos x="connsiteX2568" y="connsiteY2568"/>
              </a:cxn>
              <a:cxn ang="0">
                <a:pos x="connsiteX2569" y="connsiteY2569"/>
              </a:cxn>
              <a:cxn ang="0">
                <a:pos x="connsiteX2570" y="connsiteY2570"/>
              </a:cxn>
              <a:cxn ang="0">
                <a:pos x="connsiteX2571" y="connsiteY2571"/>
              </a:cxn>
              <a:cxn ang="0">
                <a:pos x="connsiteX2572" y="connsiteY2572"/>
              </a:cxn>
              <a:cxn ang="0">
                <a:pos x="connsiteX2573" y="connsiteY2573"/>
              </a:cxn>
              <a:cxn ang="0">
                <a:pos x="connsiteX2574" y="connsiteY2574"/>
              </a:cxn>
              <a:cxn ang="0">
                <a:pos x="connsiteX2575" y="connsiteY2575"/>
              </a:cxn>
              <a:cxn ang="0">
                <a:pos x="connsiteX2576" y="connsiteY2576"/>
              </a:cxn>
              <a:cxn ang="0">
                <a:pos x="connsiteX2577" y="connsiteY2577"/>
              </a:cxn>
              <a:cxn ang="0">
                <a:pos x="connsiteX2578" y="connsiteY2578"/>
              </a:cxn>
              <a:cxn ang="0">
                <a:pos x="connsiteX2579" y="connsiteY2579"/>
              </a:cxn>
              <a:cxn ang="0">
                <a:pos x="connsiteX2580" y="connsiteY2580"/>
              </a:cxn>
              <a:cxn ang="0">
                <a:pos x="connsiteX2581" y="connsiteY2581"/>
              </a:cxn>
              <a:cxn ang="0">
                <a:pos x="connsiteX2582" y="connsiteY2582"/>
              </a:cxn>
              <a:cxn ang="0">
                <a:pos x="connsiteX2583" y="connsiteY2583"/>
              </a:cxn>
              <a:cxn ang="0">
                <a:pos x="connsiteX2584" y="connsiteY2584"/>
              </a:cxn>
              <a:cxn ang="0">
                <a:pos x="connsiteX2585" y="connsiteY2585"/>
              </a:cxn>
              <a:cxn ang="0">
                <a:pos x="connsiteX2586" y="connsiteY2586"/>
              </a:cxn>
              <a:cxn ang="0">
                <a:pos x="connsiteX2587" y="connsiteY2587"/>
              </a:cxn>
              <a:cxn ang="0">
                <a:pos x="connsiteX2588" y="connsiteY2588"/>
              </a:cxn>
              <a:cxn ang="0">
                <a:pos x="connsiteX2589" y="connsiteY2589"/>
              </a:cxn>
              <a:cxn ang="0">
                <a:pos x="connsiteX2590" y="connsiteY2590"/>
              </a:cxn>
              <a:cxn ang="0">
                <a:pos x="connsiteX2591" y="connsiteY2591"/>
              </a:cxn>
              <a:cxn ang="0">
                <a:pos x="connsiteX2592" y="connsiteY2592"/>
              </a:cxn>
              <a:cxn ang="0">
                <a:pos x="connsiteX2593" y="connsiteY2593"/>
              </a:cxn>
              <a:cxn ang="0">
                <a:pos x="connsiteX2594" y="connsiteY2594"/>
              </a:cxn>
              <a:cxn ang="0">
                <a:pos x="connsiteX2595" y="connsiteY2595"/>
              </a:cxn>
              <a:cxn ang="0">
                <a:pos x="connsiteX2596" y="connsiteY2596"/>
              </a:cxn>
              <a:cxn ang="0">
                <a:pos x="connsiteX2597" y="connsiteY2597"/>
              </a:cxn>
              <a:cxn ang="0">
                <a:pos x="connsiteX2598" y="connsiteY2598"/>
              </a:cxn>
              <a:cxn ang="0">
                <a:pos x="connsiteX2599" y="connsiteY2599"/>
              </a:cxn>
              <a:cxn ang="0">
                <a:pos x="connsiteX2600" y="connsiteY2600"/>
              </a:cxn>
              <a:cxn ang="0">
                <a:pos x="connsiteX2601" y="connsiteY2601"/>
              </a:cxn>
              <a:cxn ang="0">
                <a:pos x="connsiteX2602" y="connsiteY2602"/>
              </a:cxn>
              <a:cxn ang="0">
                <a:pos x="connsiteX2603" y="connsiteY2603"/>
              </a:cxn>
              <a:cxn ang="0">
                <a:pos x="connsiteX2604" y="connsiteY2604"/>
              </a:cxn>
              <a:cxn ang="0">
                <a:pos x="connsiteX2605" y="connsiteY2605"/>
              </a:cxn>
              <a:cxn ang="0">
                <a:pos x="connsiteX2606" y="connsiteY2606"/>
              </a:cxn>
              <a:cxn ang="0">
                <a:pos x="connsiteX2607" y="connsiteY2607"/>
              </a:cxn>
              <a:cxn ang="0">
                <a:pos x="connsiteX2608" y="connsiteY2608"/>
              </a:cxn>
              <a:cxn ang="0">
                <a:pos x="connsiteX2609" y="connsiteY2609"/>
              </a:cxn>
              <a:cxn ang="0">
                <a:pos x="connsiteX2610" y="connsiteY2610"/>
              </a:cxn>
              <a:cxn ang="0">
                <a:pos x="connsiteX2611" y="connsiteY2611"/>
              </a:cxn>
              <a:cxn ang="0">
                <a:pos x="connsiteX2612" y="connsiteY2612"/>
              </a:cxn>
              <a:cxn ang="0">
                <a:pos x="connsiteX2613" y="connsiteY2613"/>
              </a:cxn>
              <a:cxn ang="0">
                <a:pos x="connsiteX2614" y="connsiteY2614"/>
              </a:cxn>
              <a:cxn ang="0">
                <a:pos x="connsiteX2615" y="connsiteY2615"/>
              </a:cxn>
              <a:cxn ang="0">
                <a:pos x="connsiteX2616" y="connsiteY2616"/>
              </a:cxn>
              <a:cxn ang="0">
                <a:pos x="connsiteX2617" y="connsiteY2617"/>
              </a:cxn>
              <a:cxn ang="0">
                <a:pos x="connsiteX2618" y="connsiteY2618"/>
              </a:cxn>
              <a:cxn ang="0">
                <a:pos x="connsiteX2619" y="connsiteY2619"/>
              </a:cxn>
              <a:cxn ang="0">
                <a:pos x="connsiteX2620" y="connsiteY2620"/>
              </a:cxn>
              <a:cxn ang="0">
                <a:pos x="connsiteX2621" y="connsiteY2621"/>
              </a:cxn>
              <a:cxn ang="0">
                <a:pos x="connsiteX2622" y="connsiteY2622"/>
              </a:cxn>
              <a:cxn ang="0">
                <a:pos x="connsiteX2623" y="connsiteY2623"/>
              </a:cxn>
              <a:cxn ang="0">
                <a:pos x="connsiteX2624" y="connsiteY2624"/>
              </a:cxn>
              <a:cxn ang="0">
                <a:pos x="connsiteX2625" y="connsiteY2625"/>
              </a:cxn>
              <a:cxn ang="0">
                <a:pos x="connsiteX2626" y="connsiteY2626"/>
              </a:cxn>
              <a:cxn ang="0">
                <a:pos x="connsiteX2627" y="connsiteY2627"/>
              </a:cxn>
              <a:cxn ang="0">
                <a:pos x="connsiteX2628" y="connsiteY2628"/>
              </a:cxn>
              <a:cxn ang="0">
                <a:pos x="connsiteX2629" y="connsiteY2629"/>
              </a:cxn>
              <a:cxn ang="0">
                <a:pos x="connsiteX2630" y="connsiteY2630"/>
              </a:cxn>
              <a:cxn ang="0">
                <a:pos x="connsiteX2631" y="connsiteY2631"/>
              </a:cxn>
              <a:cxn ang="0">
                <a:pos x="connsiteX2632" y="connsiteY2632"/>
              </a:cxn>
              <a:cxn ang="0">
                <a:pos x="connsiteX2633" y="connsiteY2633"/>
              </a:cxn>
              <a:cxn ang="0">
                <a:pos x="connsiteX2634" y="connsiteY2634"/>
              </a:cxn>
              <a:cxn ang="0">
                <a:pos x="connsiteX2635" y="connsiteY2635"/>
              </a:cxn>
              <a:cxn ang="0">
                <a:pos x="connsiteX2636" y="connsiteY2636"/>
              </a:cxn>
              <a:cxn ang="0">
                <a:pos x="connsiteX2637" y="connsiteY2637"/>
              </a:cxn>
              <a:cxn ang="0">
                <a:pos x="connsiteX2638" y="connsiteY2638"/>
              </a:cxn>
              <a:cxn ang="0">
                <a:pos x="connsiteX2639" y="connsiteY2639"/>
              </a:cxn>
              <a:cxn ang="0">
                <a:pos x="connsiteX2640" y="connsiteY2640"/>
              </a:cxn>
              <a:cxn ang="0">
                <a:pos x="connsiteX2641" y="connsiteY2641"/>
              </a:cxn>
              <a:cxn ang="0">
                <a:pos x="connsiteX2642" y="connsiteY2642"/>
              </a:cxn>
              <a:cxn ang="0">
                <a:pos x="connsiteX2643" y="connsiteY2643"/>
              </a:cxn>
              <a:cxn ang="0">
                <a:pos x="connsiteX2644" y="connsiteY2644"/>
              </a:cxn>
              <a:cxn ang="0">
                <a:pos x="connsiteX2645" y="connsiteY2645"/>
              </a:cxn>
              <a:cxn ang="0">
                <a:pos x="connsiteX2646" y="connsiteY2646"/>
              </a:cxn>
              <a:cxn ang="0">
                <a:pos x="connsiteX2647" y="connsiteY2647"/>
              </a:cxn>
              <a:cxn ang="0">
                <a:pos x="connsiteX2648" y="connsiteY2648"/>
              </a:cxn>
              <a:cxn ang="0">
                <a:pos x="connsiteX2649" y="connsiteY2649"/>
              </a:cxn>
              <a:cxn ang="0">
                <a:pos x="connsiteX2650" y="connsiteY2650"/>
              </a:cxn>
              <a:cxn ang="0">
                <a:pos x="connsiteX2651" y="connsiteY2651"/>
              </a:cxn>
              <a:cxn ang="0">
                <a:pos x="connsiteX2652" y="connsiteY2652"/>
              </a:cxn>
              <a:cxn ang="0">
                <a:pos x="connsiteX2653" y="connsiteY2653"/>
              </a:cxn>
              <a:cxn ang="0">
                <a:pos x="connsiteX2654" y="connsiteY2654"/>
              </a:cxn>
              <a:cxn ang="0">
                <a:pos x="connsiteX2655" y="connsiteY2655"/>
              </a:cxn>
              <a:cxn ang="0">
                <a:pos x="connsiteX2656" y="connsiteY2656"/>
              </a:cxn>
              <a:cxn ang="0">
                <a:pos x="connsiteX2657" y="connsiteY2657"/>
              </a:cxn>
              <a:cxn ang="0">
                <a:pos x="connsiteX2658" y="connsiteY2658"/>
              </a:cxn>
              <a:cxn ang="0">
                <a:pos x="connsiteX2659" y="connsiteY2659"/>
              </a:cxn>
              <a:cxn ang="0">
                <a:pos x="connsiteX2660" y="connsiteY2660"/>
              </a:cxn>
              <a:cxn ang="0">
                <a:pos x="connsiteX2661" y="connsiteY2661"/>
              </a:cxn>
              <a:cxn ang="0">
                <a:pos x="connsiteX2662" y="connsiteY2662"/>
              </a:cxn>
              <a:cxn ang="0">
                <a:pos x="connsiteX2663" y="connsiteY2663"/>
              </a:cxn>
              <a:cxn ang="0">
                <a:pos x="connsiteX2664" y="connsiteY2664"/>
              </a:cxn>
              <a:cxn ang="0">
                <a:pos x="connsiteX2665" y="connsiteY2665"/>
              </a:cxn>
              <a:cxn ang="0">
                <a:pos x="connsiteX2666" y="connsiteY2666"/>
              </a:cxn>
              <a:cxn ang="0">
                <a:pos x="connsiteX2667" y="connsiteY2667"/>
              </a:cxn>
              <a:cxn ang="0">
                <a:pos x="connsiteX2668" y="connsiteY2668"/>
              </a:cxn>
              <a:cxn ang="0">
                <a:pos x="connsiteX2669" y="connsiteY2669"/>
              </a:cxn>
              <a:cxn ang="0">
                <a:pos x="connsiteX2670" y="connsiteY2670"/>
              </a:cxn>
              <a:cxn ang="0">
                <a:pos x="connsiteX2671" y="connsiteY2671"/>
              </a:cxn>
              <a:cxn ang="0">
                <a:pos x="connsiteX2672" y="connsiteY2672"/>
              </a:cxn>
              <a:cxn ang="0">
                <a:pos x="connsiteX2673" y="connsiteY2673"/>
              </a:cxn>
              <a:cxn ang="0">
                <a:pos x="connsiteX2674" y="connsiteY2674"/>
              </a:cxn>
              <a:cxn ang="0">
                <a:pos x="connsiteX2675" y="connsiteY2675"/>
              </a:cxn>
              <a:cxn ang="0">
                <a:pos x="connsiteX2676" y="connsiteY2676"/>
              </a:cxn>
              <a:cxn ang="0">
                <a:pos x="connsiteX2677" y="connsiteY2677"/>
              </a:cxn>
              <a:cxn ang="0">
                <a:pos x="connsiteX2678" y="connsiteY2678"/>
              </a:cxn>
              <a:cxn ang="0">
                <a:pos x="connsiteX2679" y="connsiteY2679"/>
              </a:cxn>
              <a:cxn ang="0">
                <a:pos x="connsiteX2680" y="connsiteY2680"/>
              </a:cxn>
              <a:cxn ang="0">
                <a:pos x="connsiteX2681" y="connsiteY2681"/>
              </a:cxn>
              <a:cxn ang="0">
                <a:pos x="connsiteX2682" y="connsiteY2682"/>
              </a:cxn>
              <a:cxn ang="0">
                <a:pos x="connsiteX2683" y="connsiteY2683"/>
              </a:cxn>
              <a:cxn ang="0">
                <a:pos x="connsiteX2684" y="connsiteY2684"/>
              </a:cxn>
              <a:cxn ang="0">
                <a:pos x="connsiteX2685" y="connsiteY2685"/>
              </a:cxn>
              <a:cxn ang="0">
                <a:pos x="connsiteX2686" y="connsiteY2686"/>
              </a:cxn>
              <a:cxn ang="0">
                <a:pos x="connsiteX2687" y="connsiteY2687"/>
              </a:cxn>
              <a:cxn ang="0">
                <a:pos x="connsiteX2688" y="connsiteY2688"/>
              </a:cxn>
              <a:cxn ang="0">
                <a:pos x="connsiteX2689" y="connsiteY2689"/>
              </a:cxn>
              <a:cxn ang="0">
                <a:pos x="connsiteX2690" y="connsiteY2690"/>
              </a:cxn>
              <a:cxn ang="0">
                <a:pos x="connsiteX2691" y="connsiteY2691"/>
              </a:cxn>
              <a:cxn ang="0">
                <a:pos x="connsiteX2692" y="connsiteY2692"/>
              </a:cxn>
              <a:cxn ang="0">
                <a:pos x="connsiteX2693" y="connsiteY2693"/>
              </a:cxn>
              <a:cxn ang="0">
                <a:pos x="connsiteX2694" y="connsiteY2694"/>
              </a:cxn>
              <a:cxn ang="0">
                <a:pos x="connsiteX2695" y="connsiteY2695"/>
              </a:cxn>
              <a:cxn ang="0">
                <a:pos x="connsiteX2696" y="connsiteY2696"/>
              </a:cxn>
              <a:cxn ang="0">
                <a:pos x="connsiteX2697" y="connsiteY2697"/>
              </a:cxn>
              <a:cxn ang="0">
                <a:pos x="connsiteX2698" y="connsiteY2698"/>
              </a:cxn>
              <a:cxn ang="0">
                <a:pos x="connsiteX2699" y="connsiteY2699"/>
              </a:cxn>
              <a:cxn ang="0">
                <a:pos x="connsiteX2700" y="connsiteY2700"/>
              </a:cxn>
              <a:cxn ang="0">
                <a:pos x="connsiteX2701" y="connsiteY2701"/>
              </a:cxn>
              <a:cxn ang="0">
                <a:pos x="connsiteX2702" y="connsiteY2702"/>
              </a:cxn>
              <a:cxn ang="0">
                <a:pos x="connsiteX2703" y="connsiteY2703"/>
              </a:cxn>
              <a:cxn ang="0">
                <a:pos x="connsiteX2704" y="connsiteY2704"/>
              </a:cxn>
              <a:cxn ang="0">
                <a:pos x="connsiteX2705" y="connsiteY2705"/>
              </a:cxn>
              <a:cxn ang="0">
                <a:pos x="connsiteX2706" y="connsiteY2706"/>
              </a:cxn>
              <a:cxn ang="0">
                <a:pos x="connsiteX2707" y="connsiteY2707"/>
              </a:cxn>
              <a:cxn ang="0">
                <a:pos x="connsiteX2708" y="connsiteY2708"/>
              </a:cxn>
              <a:cxn ang="0">
                <a:pos x="connsiteX2709" y="connsiteY2709"/>
              </a:cxn>
              <a:cxn ang="0">
                <a:pos x="connsiteX2710" y="connsiteY2710"/>
              </a:cxn>
              <a:cxn ang="0">
                <a:pos x="connsiteX2711" y="connsiteY2711"/>
              </a:cxn>
              <a:cxn ang="0">
                <a:pos x="connsiteX2712" y="connsiteY2712"/>
              </a:cxn>
              <a:cxn ang="0">
                <a:pos x="connsiteX2713" y="connsiteY2713"/>
              </a:cxn>
              <a:cxn ang="0">
                <a:pos x="connsiteX2714" y="connsiteY2714"/>
              </a:cxn>
              <a:cxn ang="0">
                <a:pos x="connsiteX2715" y="connsiteY2715"/>
              </a:cxn>
              <a:cxn ang="0">
                <a:pos x="connsiteX2716" y="connsiteY2716"/>
              </a:cxn>
              <a:cxn ang="0">
                <a:pos x="connsiteX2717" y="connsiteY2717"/>
              </a:cxn>
              <a:cxn ang="0">
                <a:pos x="connsiteX2718" y="connsiteY2718"/>
              </a:cxn>
              <a:cxn ang="0">
                <a:pos x="connsiteX2719" y="connsiteY2719"/>
              </a:cxn>
              <a:cxn ang="0">
                <a:pos x="connsiteX2720" y="connsiteY2720"/>
              </a:cxn>
              <a:cxn ang="0">
                <a:pos x="connsiteX2721" y="connsiteY2721"/>
              </a:cxn>
              <a:cxn ang="0">
                <a:pos x="connsiteX2722" y="connsiteY2722"/>
              </a:cxn>
              <a:cxn ang="0">
                <a:pos x="connsiteX2723" y="connsiteY2723"/>
              </a:cxn>
              <a:cxn ang="0">
                <a:pos x="connsiteX2724" y="connsiteY2724"/>
              </a:cxn>
              <a:cxn ang="0">
                <a:pos x="connsiteX2725" y="connsiteY2725"/>
              </a:cxn>
              <a:cxn ang="0">
                <a:pos x="connsiteX2726" y="connsiteY2726"/>
              </a:cxn>
              <a:cxn ang="0">
                <a:pos x="connsiteX2727" y="connsiteY2727"/>
              </a:cxn>
              <a:cxn ang="0">
                <a:pos x="connsiteX2728" y="connsiteY2728"/>
              </a:cxn>
              <a:cxn ang="0">
                <a:pos x="connsiteX2729" y="connsiteY2729"/>
              </a:cxn>
              <a:cxn ang="0">
                <a:pos x="connsiteX2730" y="connsiteY2730"/>
              </a:cxn>
              <a:cxn ang="0">
                <a:pos x="connsiteX2731" y="connsiteY2731"/>
              </a:cxn>
              <a:cxn ang="0">
                <a:pos x="connsiteX2732" y="connsiteY2732"/>
              </a:cxn>
              <a:cxn ang="0">
                <a:pos x="connsiteX2733" y="connsiteY2733"/>
              </a:cxn>
              <a:cxn ang="0">
                <a:pos x="connsiteX2734" y="connsiteY2734"/>
              </a:cxn>
              <a:cxn ang="0">
                <a:pos x="connsiteX2735" y="connsiteY2735"/>
              </a:cxn>
              <a:cxn ang="0">
                <a:pos x="connsiteX2736" y="connsiteY2736"/>
              </a:cxn>
              <a:cxn ang="0">
                <a:pos x="connsiteX2737" y="connsiteY2737"/>
              </a:cxn>
              <a:cxn ang="0">
                <a:pos x="connsiteX2738" y="connsiteY2738"/>
              </a:cxn>
              <a:cxn ang="0">
                <a:pos x="connsiteX2739" y="connsiteY2739"/>
              </a:cxn>
              <a:cxn ang="0">
                <a:pos x="connsiteX2740" y="connsiteY2740"/>
              </a:cxn>
              <a:cxn ang="0">
                <a:pos x="connsiteX2741" y="connsiteY2741"/>
              </a:cxn>
              <a:cxn ang="0">
                <a:pos x="connsiteX2742" y="connsiteY2742"/>
              </a:cxn>
              <a:cxn ang="0">
                <a:pos x="connsiteX2743" y="connsiteY2743"/>
              </a:cxn>
              <a:cxn ang="0">
                <a:pos x="connsiteX2744" y="connsiteY2744"/>
              </a:cxn>
              <a:cxn ang="0">
                <a:pos x="connsiteX2745" y="connsiteY2745"/>
              </a:cxn>
              <a:cxn ang="0">
                <a:pos x="connsiteX2746" y="connsiteY2746"/>
              </a:cxn>
              <a:cxn ang="0">
                <a:pos x="connsiteX2747" y="connsiteY2747"/>
              </a:cxn>
              <a:cxn ang="0">
                <a:pos x="connsiteX2748" y="connsiteY2748"/>
              </a:cxn>
              <a:cxn ang="0">
                <a:pos x="connsiteX2749" y="connsiteY2749"/>
              </a:cxn>
              <a:cxn ang="0">
                <a:pos x="connsiteX2750" y="connsiteY2750"/>
              </a:cxn>
              <a:cxn ang="0">
                <a:pos x="connsiteX2751" y="connsiteY2751"/>
              </a:cxn>
              <a:cxn ang="0">
                <a:pos x="connsiteX2752" y="connsiteY2752"/>
              </a:cxn>
              <a:cxn ang="0">
                <a:pos x="connsiteX2753" y="connsiteY2753"/>
              </a:cxn>
              <a:cxn ang="0">
                <a:pos x="connsiteX2754" y="connsiteY2754"/>
              </a:cxn>
              <a:cxn ang="0">
                <a:pos x="connsiteX2755" y="connsiteY2755"/>
              </a:cxn>
              <a:cxn ang="0">
                <a:pos x="connsiteX2756" y="connsiteY2756"/>
              </a:cxn>
              <a:cxn ang="0">
                <a:pos x="connsiteX2757" y="connsiteY2757"/>
              </a:cxn>
              <a:cxn ang="0">
                <a:pos x="connsiteX2758" y="connsiteY2758"/>
              </a:cxn>
              <a:cxn ang="0">
                <a:pos x="connsiteX2759" y="connsiteY2759"/>
              </a:cxn>
              <a:cxn ang="0">
                <a:pos x="connsiteX2760" y="connsiteY2760"/>
              </a:cxn>
              <a:cxn ang="0">
                <a:pos x="connsiteX2761" y="connsiteY2761"/>
              </a:cxn>
              <a:cxn ang="0">
                <a:pos x="connsiteX2762" y="connsiteY2762"/>
              </a:cxn>
              <a:cxn ang="0">
                <a:pos x="connsiteX2763" y="connsiteY2763"/>
              </a:cxn>
              <a:cxn ang="0">
                <a:pos x="connsiteX2764" y="connsiteY2764"/>
              </a:cxn>
              <a:cxn ang="0">
                <a:pos x="connsiteX2765" y="connsiteY2765"/>
              </a:cxn>
              <a:cxn ang="0">
                <a:pos x="connsiteX2766" y="connsiteY2766"/>
              </a:cxn>
              <a:cxn ang="0">
                <a:pos x="connsiteX2767" y="connsiteY2767"/>
              </a:cxn>
              <a:cxn ang="0">
                <a:pos x="connsiteX2768" y="connsiteY2768"/>
              </a:cxn>
              <a:cxn ang="0">
                <a:pos x="connsiteX2769" y="connsiteY2769"/>
              </a:cxn>
              <a:cxn ang="0">
                <a:pos x="connsiteX2770" y="connsiteY2770"/>
              </a:cxn>
              <a:cxn ang="0">
                <a:pos x="connsiteX2771" y="connsiteY2771"/>
              </a:cxn>
              <a:cxn ang="0">
                <a:pos x="connsiteX2772" y="connsiteY2772"/>
              </a:cxn>
              <a:cxn ang="0">
                <a:pos x="connsiteX2773" y="connsiteY2773"/>
              </a:cxn>
              <a:cxn ang="0">
                <a:pos x="connsiteX2774" y="connsiteY2774"/>
              </a:cxn>
              <a:cxn ang="0">
                <a:pos x="connsiteX2775" y="connsiteY2775"/>
              </a:cxn>
              <a:cxn ang="0">
                <a:pos x="connsiteX2776" y="connsiteY2776"/>
              </a:cxn>
              <a:cxn ang="0">
                <a:pos x="connsiteX2777" y="connsiteY2777"/>
              </a:cxn>
              <a:cxn ang="0">
                <a:pos x="connsiteX2778" y="connsiteY2778"/>
              </a:cxn>
              <a:cxn ang="0">
                <a:pos x="connsiteX2779" y="connsiteY2779"/>
              </a:cxn>
              <a:cxn ang="0">
                <a:pos x="connsiteX2780" y="connsiteY2780"/>
              </a:cxn>
              <a:cxn ang="0">
                <a:pos x="connsiteX2781" y="connsiteY2781"/>
              </a:cxn>
              <a:cxn ang="0">
                <a:pos x="connsiteX2782" y="connsiteY2782"/>
              </a:cxn>
              <a:cxn ang="0">
                <a:pos x="connsiteX2783" y="connsiteY2783"/>
              </a:cxn>
              <a:cxn ang="0">
                <a:pos x="connsiteX2784" y="connsiteY2784"/>
              </a:cxn>
              <a:cxn ang="0">
                <a:pos x="connsiteX2785" y="connsiteY2785"/>
              </a:cxn>
              <a:cxn ang="0">
                <a:pos x="connsiteX2786" y="connsiteY2786"/>
              </a:cxn>
              <a:cxn ang="0">
                <a:pos x="connsiteX2787" y="connsiteY2787"/>
              </a:cxn>
              <a:cxn ang="0">
                <a:pos x="connsiteX2788" y="connsiteY2788"/>
              </a:cxn>
              <a:cxn ang="0">
                <a:pos x="connsiteX2789" y="connsiteY2789"/>
              </a:cxn>
              <a:cxn ang="0">
                <a:pos x="connsiteX2790" y="connsiteY2790"/>
              </a:cxn>
              <a:cxn ang="0">
                <a:pos x="connsiteX2791" y="connsiteY2791"/>
              </a:cxn>
              <a:cxn ang="0">
                <a:pos x="connsiteX2792" y="connsiteY2792"/>
              </a:cxn>
              <a:cxn ang="0">
                <a:pos x="connsiteX2793" y="connsiteY2793"/>
              </a:cxn>
              <a:cxn ang="0">
                <a:pos x="connsiteX2794" y="connsiteY2794"/>
              </a:cxn>
              <a:cxn ang="0">
                <a:pos x="connsiteX2795" y="connsiteY2795"/>
              </a:cxn>
              <a:cxn ang="0">
                <a:pos x="connsiteX2796" y="connsiteY2796"/>
              </a:cxn>
              <a:cxn ang="0">
                <a:pos x="connsiteX2797" y="connsiteY2797"/>
              </a:cxn>
              <a:cxn ang="0">
                <a:pos x="connsiteX2798" y="connsiteY2798"/>
              </a:cxn>
              <a:cxn ang="0">
                <a:pos x="connsiteX2799" y="connsiteY2799"/>
              </a:cxn>
              <a:cxn ang="0">
                <a:pos x="connsiteX2800" y="connsiteY2800"/>
              </a:cxn>
              <a:cxn ang="0">
                <a:pos x="connsiteX2801" y="connsiteY2801"/>
              </a:cxn>
              <a:cxn ang="0">
                <a:pos x="connsiteX2802" y="connsiteY2802"/>
              </a:cxn>
              <a:cxn ang="0">
                <a:pos x="connsiteX2803" y="connsiteY2803"/>
              </a:cxn>
              <a:cxn ang="0">
                <a:pos x="connsiteX2804" y="connsiteY2804"/>
              </a:cxn>
              <a:cxn ang="0">
                <a:pos x="connsiteX2805" y="connsiteY2805"/>
              </a:cxn>
              <a:cxn ang="0">
                <a:pos x="connsiteX2806" y="connsiteY2806"/>
              </a:cxn>
              <a:cxn ang="0">
                <a:pos x="connsiteX2807" y="connsiteY2807"/>
              </a:cxn>
              <a:cxn ang="0">
                <a:pos x="connsiteX2808" y="connsiteY2808"/>
              </a:cxn>
              <a:cxn ang="0">
                <a:pos x="connsiteX2809" y="connsiteY2809"/>
              </a:cxn>
              <a:cxn ang="0">
                <a:pos x="connsiteX2810" y="connsiteY2810"/>
              </a:cxn>
            </a:cxnLst>
            <a:rect l="l" t="t" r="r" b="b"/>
            <a:pathLst>
              <a:path w="5979492" h="5913566">
                <a:moveTo>
                  <a:pt x="1130405" y="1793782"/>
                </a:moveTo>
                <a:lnTo>
                  <a:pt x="1128704" y="1797067"/>
                </a:lnTo>
                <a:lnTo>
                  <a:pt x="1127570" y="1800353"/>
                </a:lnTo>
                <a:lnTo>
                  <a:pt x="1126719" y="1803091"/>
                </a:lnTo>
                <a:lnTo>
                  <a:pt x="1127570" y="1801995"/>
                </a:lnTo>
                <a:lnTo>
                  <a:pt x="1128420" y="1800627"/>
                </a:lnTo>
                <a:lnTo>
                  <a:pt x="1129271" y="1799258"/>
                </a:lnTo>
                <a:lnTo>
                  <a:pt x="1130405" y="1797889"/>
                </a:lnTo>
                <a:lnTo>
                  <a:pt x="1131822" y="1796794"/>
                </a:lnTo>
                <a:lnTo>
                  <a:pt x="1133241" y="1795972"/>
                </a:lnTo>
                <a:lnTo>
                  <a:pt x="1130405" y="1794056"/>
                </a:lnTo>
                <a:close/>
                <a:moveTo>
                  <a:pt x="2703956" y="0"/>
                </a:moveTo>
                <a:lnTo>
                  <a:pt x="2713879" y="0"/>
                </a:lnTo>
                <a:lnTo>
                  <a:pt x="2723802" y="0"/>
                </a:lnTo>
                <a:lnTo>
                  <a:pt x="2733442" y="0"/>
                </a:lnTo>
                <a:lnTo>
                  <a:pt x="2743365" y="548"/>
                </a:lnTo>
                <a:lnTo>
                  <a:pt x="2763211" y="1643"/>
                </a:lnTo>
                <a:lnTo>
                  <a:pt x="2782775" y="3560"/>
                </a:lnTo>
                <a:lnTo>
                  <a:pt x="2802621" y="5476"/>
                </a:lnTo>
                <a:lnTo>
                  <a:pt x="2822468" y="8213"/>
                </a:lnTo>
                <a:lnTo>
                  <a:pt x="2842315" y="11225"/>
                </a:lnTo>
                <a:lnTo>
                  <a:pt x="2862161" y="14511"/>
                </a:lnTo>
                <a:lnTo>
                  <a:pt x="2902137" y="21629"/>
                </a:lnTo>
                <a:lnTo>
                  <a:pt x="2916031" y="24640"/>
                </a:lnTo>
                <a:lnTo>
                  <a:pt x="2929923" y="27652"/>
                </a:lnTo>
                <a:lnTo>
                  <a:pt x="2943532" y="31211"/>
                </a:lnTo>
                <a:lnTo>
                  <a:pt x="2956858" y="35318"/>
                </a:lnTo>
                <a:lnTo>
                  <a:pt x="2969900" y="39424"/>
                </a:lnTo>
                <a:lnTo>
                  <a:pt x="2982942" y="43804"/>
                </a:lnTo>
                <a:lnTo>
                  <a:pt x="2995700" y="48732"/>
                </a:lnTo>
                <a:lnTo>
                  <a:pt x="3008459" y="53660"/>
                </a:lnTo>
                <a:lnTo>
                  <a:pt x="3020934" y="58862"/>
                </a:lnTo>
                <a:lnTo>
                  <a:pt x="3033125" y="64338"/>
                </a:lnTo>
                <a:lnTo>
                  <a:pt x="3045317" y="70361"/>
                </a:lnTo>
                <a:lnTo>
                  <a:pt x="3057225" y="76110"/>
                </a:lnTo>
                <a:lnTo>
                  <a:pt x="3069133" y="82407"/>
                </a:lnTo>
                <a:lnTo>
                  <a:pt x="3080757" y="88704"/>
                </a:lnTo>
                <a:lnTo>
                  <a:pt x="3092382" y="95274"/>
                </a:lnTo>
                <a:lnTo>
                  <a:pt x="3104005" y="101845"/>
                </a:lnTo>
                <a:lnTo>
                  <a:pt x="3126687" y="115534"/>
                </a:lnTo>
                <a:lnTo>
                  <a:pt x="3149369" y="129497"/>
                </a:lnTo>
                <a:lnTo>
                  <a:pt x="3171768" y="144006"/>
                </a:lnTo>
                <a:lnTo>
                  <a:pt x="3193883" y="158243"/>
                </a:lnTo>
                <a:lnTo>
                  <a:pt x="3237828" y="186990"/>
                </a:lnTo>
                <a:lnTo>
                  <a:pt x="3260227" y="201499"/>
                </a:lnTo>
                <a:lnTo>
                  <a:pt x="3282342" y="215188"/>
                </a:lnTo>
                <a:lnTo>
                  <a:pt x="3317215" y="235722"/>
                </a:lnTo>
                <a:lnTo>
                  <a:pt x="3334226" y="245851"/>
                </a:lnTo>
                <a:lnTo>
                  <a:pt x="3351521" y="255434"/>
                </a:lnTo>
                <a:lnTo>
                  <a:pt x="3369100" y="265016"/>
                </a:lnTo>
                <a:lnTo>
                  <a:pt x="3386111" y="274324"/>
                </a:lnTo>
                <a:lnTo>
                  <a:pt x="3403689" y="283359"/>
                </a:lnTo>
                <a:lnTo>
                  <a:pt x="3421551" y="291846"/>
                </a:lnTo>
                <a:lnTo>
                  <a:pt x="3439129" y="300059"/>
                </a:lnTo>
                <a:lnTo>
                  <a:pt x="3456992" y="308272"/>
                </a:lnTo>
                <a:lnTo>
                  <a:pt x="3475420" y="315938"/>
                </a:lnTo>
                <a:lnTo>
                  <a:pt x="3493850" y="323056"/>
                </a:lnTo>
                <a:lnTo>
                  <a:pt x="3511995" y="329901"/>
                </a:lnTo>
                <a:lnTo>
                  <a:pt x="3530991" y="336472"/>
                </a:lnTo>
                <a:lnTo>
                  <a:pt x="3549987" y="342495"/>
                </a:lnTo>
                <a:lnTo>
                  <a:pt x="3569550" y="348244"/>
                </a:lnTo>
                <a:lnTo>
                  <a:pt x="3588829" y="353719"/>
                </a:lnTo>
                <a:lnTo>
                  <a:pt x="3607542" y="359469"/>
                </a:lnTo>
                <a:lnTo>
                  <a:pt x="3626538" y="365765"/>
                </a:lnTo>
                <a:lnTo>
                  <a:pt x="3644967" y="372336"/>
                </a:lnTo>
                <a:lnTo>
                  <a:pt x="3663396" y="379181"/>
                </a:lnTo>
                <a:lnTo>
                  <a:pt x="3681258" y="386299"/>
                </a:lnTo>
                <a:lnTo>
                  <a:pt x="3699120" y="393965"/>
                </a:lnTo>
                <a:lnTo>
                  <a:pt x="3716981" y="402178"/>
                </a:lnTo>
                <a:lnTo>
                  <a:pt x="3733993" y="410939"/>
                </a:lnTo>
                <a:lnTo>
                  <a:pt x="3751288" y="419700"/>
                </a:lnTo>
                <a:lnTo>
                  <a:pt x="3768015" y="429555"/>
                </a:lnTo>
                <a:lnTo>
                  <a:pt x="3784460" y="439411"/>
                </a:lnTo>
                <a:lnTo>
                  <a:pt x="3800621" y="450088"/>
                </a:lnTo>
                <a:lnTo>
                  <a:pt x="3816215" y="461313"/>
                </a:lnTo>
                <a:lnTo>
                  <a:pt x="3831525" y="473085"/>
                </a:lnTo>
                <a:lnTo>
                  <a:pt x="3839463" y="479383"/>
                </a:lnTo>
                <a:lnTo>
                  <a:pt x="3846835" y="485679"/>
                </a:lnTo>
                <a:lnTo>
                  <a:pt x="3850804" y="483763"/>
                </a:lnTo>
                <a:lnTo>
                  <a:pt x="3854491" y="482941"/>
                </a:lnTo>
                <a:lnTo>
                  <a:pt x="3857893" y="482668"/>
                </a:lnTo>
                <a:lnTo>
                  <a:pt x="3861295" y="482941"/>
                </a:lnTo>
                <a:lnTo>
                  <a:pt x="3864413" y="483489"/>
                </a:lnTo>
                <a:lnTo>
                  <a:pt x="3867533" y="484584"/>
                </a:lnTo>
                <a:lnTo>
                  <a:pt x="3870084" y="485953"/>
                </a:lnTo>
                <a:lnTo>
                  <a:pt x="3873203" y="487596"/>
                </a:lnTo>
                <a:lnTo>
                  <a:pt x="3878022" y="491155"/>
                </a:lnTo>
                <a:lnTo>
                  <a:pt x="3883410" y="494988"/>
                </a:lnTo>
                <a:lnTo>
                  <a:pt x="3888513" y="498820"/>
                </a:lnTo>
                <a:lnTo>
                  <a:pt x="3891348" y="500190"/>
                </a:lnTo>
                <a:lnTo>
                  <a:pt x="3894183" y="501558"/>
                </a:lnTo>
                <a:lnTo>
                  <a:pt x="3901271" y="503475"/>
                </a:lnTo>
                <a:lnTo>
                  <a:pt x="3908076" y="505665"/>
                </a:lnTo>
                <a:lnTo>
                  <a:pt x="3914597" y="507856"/>
                </a:lnTo>
                <a:lnTo>
                  <a:pt x="3921402" y="510319"/>
                </a:lnTo>
                <a:lnTo>
                  <a:pt x="3934444" y="515521"/>
                </a:lnTo>
                <a:lnTo>
                  <a:pt x="3947202" y="521270"/>
                </a:lnTo>
                <a:lnTo>
                  <a:pt x="3959677" y="527567"/>
                </a:lnTo>
                <a:lnTo>
                  <a:pt x="3971869" y="534138"/>
                </a:lnTo>
                <a:lnTo>
                  <a:pt x="3984060" y="540982"/>
                </a:lnTo>
                <a:lnTo>
                  <a:pt x="3995685" y="548100"/>
                </a:lnTo>
                <a:lnTo>
                  <a:pt x="4019501" y="562611"/>
                </a:lnTo>
                <a:lnTo>
                  <a:pt x="4043599" y="576847"/>
                </a:lnTo>
                <a:lnTo>
                  <a:pt x="4055507" y="583691"/>
                </a:lnTo>
                <a:lnTo>
                  <a:pt x="4067699" y="590536"/>
                </a:lnTo>
                <a:lnTo>
                  <a:pt x="4079891" y="596832"/>
                </a:lnTo>
                <a:lnTo>
                  <a:pt x="4092649" y="602582"/>
                </a:lnTo>
                <a:lnTo>
                  <a:pt x="4134894" y="629412"/>
                </a:lnTo>
                <a:lnTo>
                  <a:pt x="4177139" y="655968"/>
                </a:lnTo>
                <a:lnTo>
                  <a:pt x="4219383" y="683072"/>
                </a:lnTo>
                <a:lnTo>
                  <a:pt x="4261062" y="710176"/>
                </a:lnTo>
                <a:lnTo>
                  <a:pt x="4281759" y="724139"/>
                </a:lnTo>
                <a:lnTo>
                  <a:pt x="4302172" y="738101"/>
                </a:lnTo>
                <a:lnTo>
                  <a:pt x="4322586" y="752337"/>
                </a:lnTo>
                <a:lnTo>
                  <a:pt x="4342999" y="766848"/>
                </a:lnTo>
                <a:lnTo>
                  <a:pt x="4363130" y="781358"/>
                </a:lnTo>
                <a:lnTo>
                  <a:pt x="4382977" y="796141"/>
                </a:lnTo>
                <a:lnTo>
                  <a:pt x="4402539" y="811473"/>
                </a:lnTo>
                <a:lnTo>
                  <a:pt x="4421819" y="827079"/>
                </a:lnTo>
                <a:lnTo>
                  <a:pt x="4431459" y="835018"/>
                </a:lnTo>
                <a:lnTo>
                  <a:pt x="4441382" y="842958"/>
                </a:lnTo>
                <a:lnTo>
                  <a:pt x="4460662" y="858837"/>
                </a:lnTo>
                <a:lnTo>
                  <a:pt x="4479941" y="875263"/>
                </a:lnTo>
                <a:lnTo>
                  <a:pt x="4499504" y="891142"/>
                </a:lnTo>
                <a:lnTo>
                  <a:pt x="4509143" y="899081"/>
                </a:lnTo>
                <a:lnTo>
                  <a:pt x="4518783" y="906747"/>
                </a:lnTo>
                <a:lnTo>
                  <a:pt x="4528991" y="914413"/>
                </a:lnTo>
                <a:lnTo>
                  <a:pt x="4539481" y="921531"/>
                </a:lnTo>
                <a:lnTo>
                  <a:pt x="4549971" y="928649"/>
                </a:lnTo>
                <a:lnTo>
                  <a:pt x="4560745" y="935494"/>
                </a:lnTo>
                <a:lnTo>
                  <a:pt x="4572085" y="942065"/>
                </a:lnTo>
                <a:lnTo>
                  <a:pt x="4583143" y="948088"/>
                </a:lnTo>
                <a:lnTo>
                  <a:pt x="4588247" y="954384"/>
                </a:lnTo>
                <a:lnTo>
                  <a:pt x="4593633" y="960681"/>
                </a:lnTo>
                <a:lnTo>
                  <a:pt x="4599021" y="966704"/>
                </a:lnTo>
                <a:lnTo>
                  <a:pt x="4604691" y="972728"/>
                </a:lnTo>
                <a:lnTo>
                  <a:pt x="4610078" y="978476"/>
                </a:lnTo>
                <a:lnTo>
                  <a:pt x="4616032" y="984226"/>
                </a:lnTo>
                <a:lnTo>
                  <a:pt x="4627940" y="995451"/>
                </a:lnTo>
                <a:lnTo>
                  <a:pt x="4640415" y="1006128"/>
                </a:lnTo>
                <a:lnTo>
                  <a:pt x="4653173" y="1016258"/>
                </a:lnTo>
                <a:lnTo>
                  <a:pt x="4666215" y="1026388"/>
                </a:lnTo>
                <a:lnTo>
                  <a:pt x="4679257" y="1035969"/>
                </a:lnTo>
                <a:lnTo>
                  <a:pt x="4705909" y="1055134"/>
                </a:lnTo>
                <a:lnTo>
                  <a:pt x="4732843" y="1074298"/>
                </a:lnTo>
                <a:lnTo>
                  <a:pt x="4745885" y="1084154"/>
                </a:lnTo>
                <a:lnTo>
                  <a:pt x="4758927" y="1094010"/>
                </a:lnTo>
                <a:lnTo>
                  <a:pt x="4771969" y="1104414"/>
                </a:lnTo>
                <a:lnTo>
                  <a:pt x="4784445" y="1114817"/>
                </a:lnTo>
                <a:lnTo>
                  <a:pt x="4792383" y="1121662"/>
                </a:lnTo>
                <a:lnTo>
                  <a:pt x="4801172" y="1128233"/>
                </a:lnTo>
                <a:lnTo>
                  <a:pt x="4809395" y="1134803"/>
                </a:lnTo>
                <a:lnTo>
                  <a:pt x="4817333" y="1141647"/>
                </a:lnTo>
                <a:lnTo>
                  <a:pt x="4824988" y="1148492"/>
                </a:lnTo>
                <a:lnTo>
                  <a:pt x="4828957" y="1152325"/>
                </a:lnTo>
                <a:lnTo>
                  <a:pt x="4832359" y="1155883"/>
                </a:lnTo>
                <a:lnTo>
                  <a:pt x="4835762" y="1159991"/>
                </a:lnTo>
                <a:lnTo>
                  <a:pt x="4838881" y="1163823"/>
                </a:lnTo>
                <a:lnTo>
                  <a:pt x="4841999" y="1168204"/>
                </a:lnTo>
                <a:lnTo>
                  <a:pt x="4844835" y="1172858"/>
                </a:lnTo>
                <a:lnTo>
                  <a:pt x="4946619" y="1258276"/>
                </a:lnTo>
                <a:lnTo>
                  <a:pt x="5026289" y="1327815"/>
                </a:lnTo>
                <a:lnTo>
                  <a:pt x="5105675" y="1397902"/>
                </a:lnTo>
                <a:lnTo>
                  <a:pt x="5123821" y="1426649"/>
                </a:lnTo>
                <a:lnTo>
                  <a:pt x="5132327" y="1431029"/>
                </a:lnTo>
                <a:lnTo>
                  <a:pt x="5140832" y="1435409"/>
                </a:lnTo>
                <a:lnTo>
                  <a:pt x="5149054" y="1440063"/>
                </a:lnTo>
                <a:lnTo>
                  <a:pt x="5156993" y="1444991"/>
                </a:lnTo>
                <a:lnTo>
                  <a:pt x="5164648" y="1450193"/>
                </a:lnTo>
                <a:lnTo>
                  <a:pt x="5172587" y="1455121"/>
                </a:lnTo>
                <a:lnTo>
                  <a:pt x="5179958" y="1460597"/>
                </a:lnTo>
                <a:lnTo>
                  <a:pt x="5187330" y="1466072"/>
                </a:lnTo>
                <a:lnTo>
                  <a:pt x="5194701" y="1471548"/>
                </a:lnTo>
                <a:lnTo>
                  <a:pt x="5201790" y="1477297"/>
                </a:lnTo>
                <a:lnTo>
                  <a:pt x="5215399" y="1489070"/>
                </a:lnTo>
                <a:lnTo>
                  <a:pt x="5228724" y="1501389"/>
                </a:lnTo>
                <a:lnTo>
                  <a:pt x="5241766" y="1513709"/>
                </a:lnTo>
                <a:lnTo>
                  <a:pt x="5254524" y="1526577"/>
                </a:lnTo>
                <a:lnTo>
                  <a:pt x="5266716" y="1539718"/>
                </a:lnTo>
                <a:lnTo>
                  <a:pt x="5279191" y="1552859"/>
                </a:lnTo>
                <a:lnTo>
                  <a:pt x="5291099" y="1566275"/>
                </a:lnTo>
                <a:lnTo>
                  <a:pt x="5314631" y="1593378"/>
                </a:lnTo>
                <a:lnTo>
                  <a:pt x="5338731" y="1620208"/>
                </a:lnTo>
                <a:lnTo>
                  <a:pt x="5350922" y="1627326"/>
                </a:lnTo>
                <a:lnTo>
                  <a:pt x="5362831" y="1635266"/>
                </a:lnTo>
                <a:lnTo>
                  <a:pt x="5368785" y="1639099"/>
                </a:lnTo>
                <a:lnTo>
                  <a:pt x="5373887" y="1643479"/>
                </a:lnTo>
                <a:lnTo>
                  <a:pt x="5379558" y="1647860"/>
                </a:lnTo>
                <a:lnTo>
                  <a:pt x="5384661" y="1651966"/>
                </a:lnTo>
                <a:lnTo>
                  <a:pt x="5389765" y="1656621"/>
                </a:lnTo>
                <a:lnTo>
                  <a:pt x="5394869" y="1661549"/>
                </a:lnTo>
                <a:lnTo>
                  <a:pt x="5399405" y="1666477"/>
                </a:lnTo>
                <a:lnTo>
                  <a:pt x="5403941" y="1671405"/>
                </a:lnTo>
                <a:lnTo>
                  <a:pt x="5408477" y="1676606"/>
                </a:lnTo>
                <a:lnTo>
                  <a:pt x="5412447" y="1682081"/>
                </a:lnTo>
                <a:lnTo>
                  <a:pt x="5416416" y="1687831"/>
                </a:lnTo>
                <a:lnTo>
                  <a:pt x="5420101" y="1693854"/>
                </a:lnTo>
                <a:lnTo>
                  <a:pt x="5429174" y="1699877"/>
                </a:lnTo>
                <a:lnTo>
                  <a:pt x="5437964" y="1706174"/>
                </a:lnTo>
                <a:lnTo>
                  <a:pt x="5446469" y="1712471"/>
                </a:lnTo>
                <a:lnTo>
                  <a:pt x="5455258" y="1718767"/>
                </a:lnTo>
                <a:lnTo>
                  <a:pt x="5463197" y="1725338"/>
                </a:lnTo>
                <a:lnTo>
                  <a:pt x="5471419" y="1732183"/>
                </a:lnTo>
                <a:lnTo>
                  <a:pt x="5479074" y="1739027"/>
                </a:lnTo>
                <a:lnTo>
                  <a:pt x="5486729" y="1746419"/>
                </a:lnTo>
                <a:lnTo>
                  <a:pt x="5494101" y="1753811"/>
                </a:lnTo>
                <a:lnTo>
                  <a:pt x="5500906" y="1761477"/>
                </a:lnTo>
                <a:lnTo>
                  <a:pt x="5507427" y="1769416"/>
                </a:lnTo>
                <a:lnTo>
                  <a:pt x="5513948" y="1777630"/>
                </a:lnTo>
                <a:lnTo>
                  <a:pt x="5519619" y="1786391"/>
                </a:lnTo>
                <a:lnTo>
                  <a:pt x="5525005" y="1795151"/>
                </a:lnTo>
                <a:lnTo>
                  <a:pt x="5530108" y="1804186"/>
                </a:lnTo>
                <a:lnTo>
                  <a:pt x="5534929" y="1813768"/>
                </a:lnTo>
                <a:lnTo>
                  <a:pt x="5553641" y="1829921"/>
                </a:lnTo>
                <a:lnTo>
                  <a:pt x="5562997" y="1833206"/>
                </a:lnTo>
                <a:lnTo>
                  <a:pt x="5572353" y="1837039"/>
                </a:lnTo>
                <a:lnTo>
                  <a:pt x="5580859" y="1840872"/>
                </a:lnTo>
                <a:lnTo>
                  <a:pt x="5588798" y="1845526"/>
                </a:lnTo>
                <a:lnTo>
                  <a:pt x="5596453" y="1850728"/>
                </a:lnTo>
                <a:lnTo>
                  <a:pt x="5604108" y="1855656"/>
                </a:lnTo>
                <a:lnTo>
                  <a:pt x="5610913" y="1861405"/>
                </a:lnTo>
                <a:lnTo>
                  <a:pt x="5617433" y="1867702"/>
                </a:lnTo>
                <a:lnTo>
                  <a:pt x="5623671" y="1873999"/>
                </a:lnTo>
                <a:lnTo>
                  <a:pt x="5629342" y="1880570"/>
                </a:lnTo>
                <a:lnTo>
                  <a:pt x="5635013" y="1887414"/>
                </a:lnTo>
                <a:lnTo>
                  <a:pt x="5640399" y="1894806"/>
                </a:lnTo>
                <a:lnTo>
                  <a:pt x="5645785" y="1902198"/>
                </a:lnTo>
                <a:lnTo>
                  <a:pt x="5650889" y="1909590"/>
                </a:lnTo>
                <a:lnTo>
                  <a:pt x="5655426" y="1917256"/>
                </a:lnTo>
                <a:lnTo>
                  <a:pt x="5659963" y="1925195"/>
                </a:lnTo>
                <a:lnTo>
                  <a:pt x="5744735" y="2026766"/>
                </a:lnTo>
                <a:lnTo>
                  <a:pt x="5839432" y="2139288"/>
                </a:lnTo>
                <a:lnTo>
                  <a:pt x="5886497" y="2195686"/>
                </a:lnTo>
                <a:lnTo>
                  <a:pt x="5909463" y="2224158"/>
                </a:lnTo>
                <a:lnTo>
                  <a:pt x="5932711" y="2252631"/>
                </a:lnTo>
                <a:lnTo>
                  <a:pt x="5937815" y="2258928"/>
                </a:lnTo>
                <a:lnTo>
                  <a:pt x="5942917" y="2265225"/>
                </a:lnTo>
                <a:lnTo>
                  <a:pt x="5948021" y="2272070"/>
                </a:lnTo>
                <a:lnTo>
                  <a:pt x="5950289" y="2275628"/>
                </a:lnTo>
                <a:lnTo>
                  <a:pt x="5952274" y="2279188"/>
                </a:lnTo>
                <a:lnTo>
                  <a:pt x="5953975" y="2283021"/>
                </a:lnTo>
                <a:lnTo>
                  <a:pt x="5955392" y="2286579"/>
                </a:lnTo>
                <a:lnTo>
                  <a:pt x="5956810" y="2290686"/>
                </a:lnTo>
                <a:lnTo>
                  <a:pt x="5957661" y="2294793"/>
                </a:lnTo>
                <a:lnTo>
                  <a:pt x="5958229" y="2298900"/>
                </a:lnTo>
                <a:lnTo>
                  <a:pt x="5957945" y="2303280"/>
                </a:lnTo>
                <a:lnTo>
                  <a:pt x="5957661" y="2307661"/>
                </a:lnTo>
                <a:lnTo>
                  <a:pt x="5956243" y="2312041"/>
                </a:lnTo>
                <a:lnTo>
                  <a:pt x="5959363" y="2317516"/>
                </a:lnTo>
                <a:lnTo>
                  <a:pt x="5961913" y="2322992"/>
                </a:lnTo>
                <a:lnTo>
                  <a:pt x="5964465" y="2328193"/>
                </a:lnTo>
                <a:lnTo>
                  <a:pt x="5966733" y="2333669"/>
                </a:lnTo>
                <a:lnTo>
                  <a:pt x="5968435" y="2339144"/>
                </a:lnTo>
                <a:lnTo>
                  <a:pt x="5970419" y="2344347"/>
                </a:lnTo>
                <a:lnTo>
                  <a:pt x="5971553" y="2349822"/>
                </a:lnTo>
                <a:lnTo>
                  <a:pt x="5972687" y="2355298"/>
                </a:lnTo>
                <a:lnTo>
                  <a:pt x="5973821" y="2361046"/>
                </a:lnTo>
                <a:lnTo>
                  <a:pt x="5974389" y="2366522"/>
                </a:lnTo>
                <a:lnTo>
                  <a:pt x="5975523" y="2377473"/>
                </a:lnTo>
                <a:lnTo>
                  <a:pt x="5976373" y="2388424"/>
                </a:lnTo>
                <a:lnTo>
                  <a:pt x="5976373" y="2399649"/>
                </a:lnTo>
                <a:lnTo>
                  <a:pt x="5975806" y="2410874"/>
                </a:lnTo>
                <a:lnTo>
                  <a:pt x="5975523" y="2422099"/>
                </a:lnTo>
                <a:lnTo>
                  <a:pt x="5974389" y="2444274"/>
                </a:lnTo>
                <a:lnTo>
                  <a:pt x="5974105" y="2455773"/>
                </a:lnTo>
                <a:lnTo>
                  <a:pt x="5973821" y="2466724"/>
                </a:lnTo>
                <a:lnTo>
                  <a:pt x="5974105" y="2477949"/>
                </a:lnTo>
                <a:lnTo>
                  <a:pt x="5974671" y="2488900"/>
                </a:lnTo>
                <a:lnTo>
                  <a:pt x="5976940" y="2503684"/>
                </a:lnTo>
                <a:lnTo>
                  <a:pt x="5978642" y="2518468"/>
                </a:lnTo>
                <a:lnTo>
                  <a:pt x="5979208" y="2525586"/>
                </a:lnTo>
                <a:lnTo>
                  <a:pt x="5979492" y="2532705"/>
                </a:lnTo>
                <a:lnTo>
                  <a:pt x="5979492" y="2539823"/>
                </a:lnTo>
                <a:lnTo>
                  <a:pt x="5978925" y="2546667"/>
                </a:lnTo>
                <a:lnTo>
                  <a:pt x="5978358" y="2550226"/>
                </a:lnTo>
                <a:lnTo>
                  <a:pt x="5977791" y="2553237"/>
                </a:lnTo>
                <a:lnTo>
                  <a:pt x="5976657" y="2556797"/>
                </a:lnTo>
                <a:lnTo>
                  <a:pt x="5975523" y="2559808"/>
                </a:lnTo>
                <a:lnTo>
                  <a:pt x="5974105" y="2563368"/>
                </a:lnTo>
                <a:lnTo>
                  <a:pt x="5972687" y="2566379"/>
                </a:lnTo>
                <a:lnTo>
                  <a:pt x="5970987" y="2569391"/>
                </a:lnTo>
                <a:lnTo>
                  <a:pt x="5968718" y="2572402"/>
                </a:lnTo>
                <a:lnTo>
                  <a:pt x="5966450" y="2575414"/>
                </a:lnTo>
                <a:lnTo>
                  <a:pt x="5964182" y="2578151"/>
                </a:lnTo>
                <a:lnTo>
                  <a:pt x="5961063" y="2581163"/>
                </a:lnTo>
                <a:lnTo>
                  <a:pt x="5957945" y="2583900"/>
                </a:lnTo>
                <a:lnTo>
                  <a:pt x="5954258" y="2586638"/>
                </a:lnTo>
                <a:lnTo>
                  <a:pt x="5950856" y="2589102"/>
                </a:lnTo>
                <a:lnTo>
                  <a:pt x="5946603" y="2591293"/>
                </a:lnTo>
                <a:lnTo>
                  <a:pt x="5942067" y="2594030"/>
                </a:lnTo>
                <a:lnTo>
                  <a:pt x="5940933" y="2588007"/>
                </a:lnTo>
                <a:lnTo>
                  <a:pt x="5940649" y="2584995"/>
                </a:lnTo>
                <a:lnTo>
                  <a:pt x="5939799" y="2582532"/>
                </a:lnTo>
                <a:lnTo>
                  <a:pt x="5940649" y="2588281"/>
                </a:lnTo>
                <a:lnTo>
                  <a:pt x="5942067" y="2594030"/>
                </a:lnTo>
                <a:lnTo>
                  <a:pt x="5939515" y="2593209"/>
                </a:lnTo>
                <a:lnTo>
                  <a:pt x="5931576" y="2596768"/>
                </a:lnTo>
                <a:lnTo>
                  <a:pt x="5923355" y="2600874"/>
                </a:lnTo>
                <a:lnTo>
                  <a:pt x="5925623" y="2600874"/>
                </a:lnTo>
                <a:lnTo>
                  <a:pt x="5927608" y="2600601"/>
                </a:lnTo>
                <a:lnTo>
                  <a:pt x="5929592" y="2600054"/>
                </a:lnTo>
                <a:lnTo>
                  <a:pt x="5931576" y="2599232"/>
                </a:lnTo>
                <a:lnTo>
                  <a:pt x="5933561" y="2597863"/>
                </a:lnTo>
                <a:lnTo>
                  <a:pt x="5935547" y="2596494"/>
                </a:lnTo>
                <a:lnTo>
                  <a:pt x="5937531" y="2594851"/>
                </a:lnTo>
                <a:lnTo>
                  <a:pt x="5939515" y="2593209"/>
                </a:lnTo>
                <a:lnTo>
                  <a:pt x="5937531" y="2599232"/>
                </a:lnTo>
                <a:lnTo>
                  <a:pt x="5934979" y="2605529"/>
                </a:lnTo>
                <a:lnTo>
                  <a:pt x="5932711" y="2611825"/>
                </a:lnTo>
                <a:lnTo>
                  <a:pt x="5929592" y="2617849"/>
                </a:lnTo>
                <a:lnTo>
                  <a:pt x="5926473" y="2623872"/>
                </a:lnTo>
                <a:lnTo>
                  <a:pt x="5923071" y="2629622"/>
                </a:lnTo>
                <a:lnTo>
                  <a:pt x="5919385" y="2635644"/>
                </a:lnTo>
                <a:lnTo>
                  <a:pt x="5915416" y="2641668"/>
                </a:lnTo>
                <a:lnTo>
                  <a:pt x="5911447" y="2647416"/>
                </a:lnTo>
                <a:lnTo>
                  <a:pt x="5906910" y="2652892"/>
                </a:lnTo>
                <a:lnTo>
                  <a:pt x="5902090" y="2658367"/>
                </a:lnTo>
                <a:lnTo>
                  <a:pt x="5897271" y="2663843"/>
                </a:lnTo>
                <a:lnTo>
                  <a:pt x="5892167" y="2669045"/>
                </a:lnTo>
                <a:lnTo>
                  <a:pt x="5887063" y="2673973"/>
                </a:lnTo>
                <a:lnTo>
                  <a:pt x="5881393" y="2678901"/>
                </a:lnTo>
                <a:lnTo>
                  <a:pt x="5876006" y="2683555"/>
                </a:lnTo>
                <a:lnTo>
                  <a:pt x="5870053" y="2688210"/>
                </a:lnTo>
                <a:lnTo>
                  <a:pt x="5864099" y="2692316"/>
                </a:lnTo>
                <a:lnTo>
                  <a:pt x="5858145" y="2696423"/>
                </a:lnTo>
                <a:lnTo>
                  <a:pt x="5852474" y="2700256"/>
                </a:lnTo>
                <a:lnTo>
                  <a:pt x="5846237" y="2703814"/>
                </a:lnTo>
                <a:lnTo>
                  <a:pt x="5839715" y="2707374"/>
                </a:lnTo>
                <a:lnTo>
                  <a:pt x="5833479" y="2710385"/>
                </a:lnTo>
                <a:lnTo>
                  <a:pt x="5826957" y="2713123"/>
                </a:lnTo>
                <a:lnTo>
                  <a:pt x="5820435" y="2715587"/>
                </a:lnTo>
                <a:lnTo>
                  <a:pt x="5813915" y="2717777"/>
                </a:lnTo>
                <a:lnTo>
                  <a:pt x="5807110" y="2719968"/>
                </a:lnTo>
                <a:lnTo>
                  <a:pt x="5800589" y="2721610"/>
                </a:lnTo>
                <a:lnTo>
                  <a:pt x="5793785" y="2722705"/>
                </a:lnTo>
                <a:lnTo>
                  <a:pt x="5787263" y="2723800"/>
                </a:lnTo>
                <a:lnTo>
                  <a:pt x="5780742" y="2724348"/>
                </a:lnTo>
                <a:lnTo>
                  <a:pt x="5773937" y="2724622"/>
                </a:lnTo>
                <a:lnTo>
                  <a:pt x="5755226" y="2724896"/>
                </a:lnTo>
                <a:lnTo>
                  <a:pt x="5736513" y="2725991"/>
                </a:lnTo>
                <a:lnTo>
                  <a:pt x="5698521" y="2728454"/>
                </a:lnTo>
                <a:lnTo>
                  <a:pt x="5679808" y="2729549"/>
                </a:lnTo>
                <a:lnTo>
                  <a:pt x="5660813" y="2730644"/>
                </a:lnTo>
                <a:lnTo>
                  <a:pt x="5641817" y="2730919"/>
                </a:lnTo>
                <a:lnTo>
                  <a:pt x="5632745" y="2730919"/>
                </a:lnTo>
                <a:lnTo>
                  <a:pt x="5623103" y="2730919"/>
                </a:lnTo>
                <a:lnTo>
                  <a:pt x="5614031" y="2730644"/>
                </a:lnTo>
                <a:lnTo>
                  <a:pt x="5604958" y="2730097"/>
                </a:lnTo>
                <a:lnTo>
                  <a:pt x="5595319" y="2729276"/>
                </a:lnTo>
                <a:lnTo>
                  <a:pt x="5586247" y="2728181"/>
                </a:lnTo>
                <a:lnTo>
                  <a:pt x="5576890" y="2726812"/>
                </a:lnTo>
                <a:lnTo>
                  <a:pt x="5568101" y="2724896"/>
                </a:lnTo>
                <a:lnTo>
                  <a:pt x="5559029" y="2722979"/>
                </a:lnTo>
                <a:lnTo>
                  <a:pt x="5549955" y="2720788"/>
                </a:lnTo>
                <a:lnTo>
                  <a:pt x="5541166" y="2717777"/>
                </a:lnTo>
                <a:lnTo>
                  <a:pt x="5532377" y="2714765"/>
                </a:lnTo>
                <a:lnTo>
                  <a:pt x="5523303" y="2711207"/>
                </a:lnTo>
                <a:lnTo>
                  <a:pt x="5514799" y="2707374"/>
                </a:lnTo>
                <a:lnTo>
                  <a:pt x="5506009" y="2702719"/>
                </a:lnTo>
                <a:lnTo>
                  <a:pt x="5497219" y="2697518"/>
                </a:lnTo>
                <a:lnTo>
                  <a:pt x="5488998" y="2692042"/>
                </a:lnTo>
                <a:lnTo>
                  <a:pt x="5480776" y="2686019"/>
                </a:lnTo>
                <a:lnTo>
                  <a:pt x="5472269" y="2683829"/>
                </a:lnTo>
                <a:lnTo>
                  <a:pt x="5464331" y="2681639"/>
                </a:lnTo>
                <a:lnTo>
                  <a:pt x="5456961" y="2678354"/>
                </a:lnTo>
                <a:lnTo>
                  <a:pt x="5449305" y="2675342"/>
                </a:lnTo>
                <a:lnTo>
                  <a:pt x="5442217" y="2671783"/>
                </a:lnTo>
                <a:lnTo>
                  <a:pt x="5435129" y="2668223"/>
                </a:lnTo>
                <a:lnTo>
                  <a:pt x="5428324" y="2664117"/>
                </a:lnTo>
                <a:lnTo>
                  <a:pt x="5421519" y="2659737"/>
                </a:lnTo>
                <a:lnTo>
                  <a:pt x="5408195" y="2650976"/>
                </a:lnTo>
                <a:lnTo>
                  <a:pt x="5395151" y="2641941"/>
                </a:lnTo>
                <a:lnTo>
                  <a:pt x="5382111" y="2632907"/>
                </a:lnTo>
                <a:lnTo>
                  <a:pt x="5368785" y="2624146"/>
                </a:lnTo>
                <a:lnTo>
                  <a:pt x="5321435" y="2591566"/>
                </a:lnTo>
                <a:lnTo>
                  <a:pt x="5251406" y="2551047"/>
                </a:lnTo>
                <a:lnTo>
                  <a:pt x="5218801" y="2523122"/>
                </a:lnTo>
                <a:lnTo>
                  <a:pt x="5207743" y="2518468"/>
                </a:lnTo>
                <a:lnTo>
                  <a:pt x="5196685" y="2513814"/>
                </a:lnTo>
                <a:lnTo>
                  <a:pt x="5185913" y="2508886"/>
                </a:lnTo>
                <a:lnTo>
                  <a:pt x="5175422" y="2504232"/>
                </a:lnTo>
                <a:lnTo>
                  <a:pt x="5170035" y="2501220"/>
                </a:lnTo>
                <a:lnTo>
                  <a:pt x="5164931" y="2498482"/>
                </a:lnTo>
                <a:lnTo>
                  <a:pt x="5160111" y="2495197"/>
                </a:lnTo>
                <a:lnTo>
                  <a:pt x="5155292" y="2491911"/>
                </a:lnTo>
                <a:lnTo>
                  <a:pt x="5150756" y="2488353"/>
                </a:lnTo>
                <a:lnTo>
                  <a:pt x="5146503" y="2484520"/>
                </a:lnTo>
                <a:lnTo>
                  <a:pt x="5142249" y="2480413"/>
                </a:lnTo>
                <a:lnTo>
                  <a:pt x="5138281" y="2475759"/>
                </a:lnTo>
                <a:lnTo>
                  <a:pt x="5131759" y="2468914"/>
                </a:lnTo>
                <a:lnTo>
                  <a:pt x="5125522" y="2461796"/>
                </a:lnTo>
                <a:lnTo>
                  <a:pt x="5119285" y="2454678"/>
                </a:lnTo>
                <a:lnTo>
                  <a:pt x="5113047" y="2447560"/>
                </a:lnTo>
                <a:lnTo>
                  <a:pt x="5106527" y="2440716"/>
                </a:lnTo>
                <a:lnTo>
                  <a:pt x="5099722" y="2434145"/>
                </a:lnTo>
                <a:lnTo>
                  <a:pt x="5096319" y="2431133"/>
                </a:lnTo>
                <a:lnTo>
                  <a:pt x="5092633" y="2428395"/>
                </a:lnTo>
                <a:lnTo>
                  <a:pt x="5088947" y="2425658"/>
                </a:lnTo>
                <a:lnTo>
                  <a:pt x="5084695" y="2423194"/>
                </a:lnTo>
                <a:lnTo>
                  <a:pt x="5080725" y="2421004"/>
                </a:lnTo>
                <a:lnTo>
                  <a:pt x="5076756" y="2418266"/>
                </a:lnTo>
                <a:lnTo>
                  <a:pt x="5068533" y="2412516"/>
                </a:lnTo>
                <a:lnTo>
                  <a:pt x="5063997" y="2410053"/>
                </a:lnTo>
                <a:lnTo>
                  <a:pt x="5059461" y="2407315"/>
                </a:lnTo>
                <a:lnTo>
                  <a:pt x="5055209" y="2405125"/>
                </a:lnTo>
                <a:lnTo>
                  <a:pt x="5050388" y="2403482"/>
                </a:lnTo>
                <a:lnTo>
                  <a:pt x="5045569" y="2402387"/>
                </a:lnTo>
                <a:lnTo>
                  <a:pt x="5043301" y="2401840"/>
                </a:lnTo>
                <a:lnTo>
                  <a:pt x="5040749" y="2401840"/>
                </a:lnTo>
                <a:lnTo>
                  <a:pt x="5038481" y="2401840"/>
                </a:lnTo>
                <a:lnTo>
                  <a:pt x="5036213" y="2401840"/>
                </a:lnTo>
                <a:lnTo>
                  <a:pt x="5033377" y="2402387"/>
                </a:lnTo>
                <a:lnTo>
                  <a:pt x="5031109" y="2402935"/>
                </a:lnTo>
                <a:lnTo>
                  <a:pt x="5028841" y="2403756"/>
                </a:lnTo>
                <a:lnTo>
                  <a:pt x="5026006" y="2404851"/>
                </a:lnTo>
                <a:lnTo>
                  <a:pt x="5023737" y="2406220"/>
                </a:lnTo>
                <a:lnTo>
                  <a:pt x="5020903" y="2408136"/>
                </a:lnTo>
                <a:lnTo>
                  <a:pt x="5018635" y="2410326"/>
                </a:lnTo>
                <a:lnTo>
                  <a:pt x="5016082" y="2412516"/>
                </a:lnTo>
                <a:lnTo>
                  <a:pt x="5013531" y="2415254"/>
                </a:lnTo>
                <a:lnTo>
                  <a:pt x="5010979" y="2418266"/>
                </a:lnTo>
                <a:lnTo>
                  <a:pt x="5012113" y="2419635"/>
                </a:lnTo>
                <a:lnTo>
                  <a:pt x="5012680" y="2421551"/>
                </a:lnTo>
                <a:lnTo>
                  <a:pt x="5012964" y="2422920"/>
                </a:lnTo>
                <a:lnTo>
                  <a:pt x="5012964" y="2424289"/>
                </a:lnTo>
                <a:lnTo>
                  <a:pt x="5012964" y="2425658"/>
                </a:lnTo>
                <a:lnTo>
                  <a:pt x="5012397" y="2427300"/>
                </a:lnTo>
                <a:lnTo>
                  <a:pt x="5011546" y="2428943"/>
                </a:lnTo>
                <a:lnTo>
                  <a:pt x="5010411" y="2430312"/>
                </a:lnTo>
                <a:lnTo>
                  <a:pt x="5012680" y="2435788"/>
                </a:lnTo>
                <a:lnTo>
                  <a:pt x="5013247" y="2438526"/>
                </a:lnTo>
                <a:lnTo>
                  <a:pt x="5014098" y="2441263"/>
                </a:lnTo>
                <a:lnTo>
                  <a:pt x="5014381" y="2444001"/>
                </a:lnTo>
                <a:lnTo>
                  <a:pt x="5014665" y="2447012"/>
                </a:lnTo>
                <a:lnTo>
                  <a:pt x="5014665" y="2452214"/>
                </a:lnTo>
                <a:lnTo>
                  <a:pt x="5014098" y="2457690"/>
                </a:lnTo>
                <a:lnTo>
                  <a:pt x="5012964" y="2463166"/>
                </a:lnTo>
                <a:lnTo>
                  <a:pt x="5010979" y="2468641"/>
                </a:lnTo>
                <a:lnTo>
                  <a:pt x="5008427" y="2473842"/>
                </a:lnTo>
                <a:lnTo>
                  <a:pt x="5007293" y="2478223"/>
                </a:lnTo>
                <a:lnTo>
                  <a:pt x="5005593" y="2482056"/>
                </a:lnTo>
                <a:lnTo>
                  <a:pt x="5003607" y="2485888"/>
                </a:lnTo>
                <a:lnTo>
                  <a:pt x="5000772" y="2489174"/>
                </a:lnTo>
                <a:lnTo>
                  <a:pt x="4998221" y="2492733"/>
                </a:lnTo>
                <a:lnTo>
                  <a:pt x="4994819" y="2496019"/>
                </a:lnTo>
                <a:lnTo>
                  <a:pt x="4988581" y="2502589"/>
                </a:lnTo>
                <a:lnTo>
                  <a:pt x="4985745" y="2505875"/>
                </a:lnTo>
                <a:lnTo>
                  <a:pt x="4982627" y="2509160"/>
                </a:lnTo>
                <a:lnTo>
                  <a:pt x="4980359" y="2512993"/>
                </a:lnTo>
                <a:lnTo>
                  <a:pt x="4978090" y="2516826"/>
                </a:lnTo>
                <a:lnTo>
                  <a:pt x="4976106" y="2520384"/>
                </a:lnTo>
                <a:lnTo>
                  <a:pt x="4974972" y="2524765"/>
                </a:lnTo>
                <a:lnTo>
                  <a:pt x="4974688" y="2526955"/>
                </a:lnTo>
                <a:lnTo>
                  <a:pt x="4974405" y="2529145"/>
                </a:lnTo>
                <a:lnTo>
                  <a:pt x="4974405" y="2531609"/>
                </a:lnTo>
                <a:lnTo>
                  <a:pt x="4974405" y="2533800"/>
                </a:lnTo>
                <a:lnTo>
                  <a:pt x="4982059" y="2537358"/>
                </a:lnTo>
                <a:lnTo>
                  <a:pt x="4988297" y="2540644"/>
                </a:lnTo>
                <a:lnTo>
                  <a:pt x="4990849" y="2542561"/>
                </a:lnTo>
                <a:lnTo>
                  <a:pt x="4993117" y="2544203"/>
                </a:lnTo>
                <a:lnTo>
                  <a:pt x="4994819" y="2545846"/>
                </a:lnTo>
                <a:lnTo>
                  <a:pt x="4996519" y="2547214"/>
                </a:lnTo>
                <a:lnTo>
                  <a:pt x="4997937" y="2549131"/>
                </a:lnTo>
                <a:lnTo>
                  <a:pt x="4998787" y="2550774"/>
                </a:lnTo>
                <a:lnTo>
                  <a:pt x="4999355" y="2552416"/>
                </a:lnTo>
                <a:lnTo>
                  <a:pt x="4999922" y="2554332"/>
                </a:lnTo>
                <a:lnTo>
                  <a:pt x="4999922" y="2555702"/>
                </a:lnTo>
                <a:lnTo>
                  <a:pt x="4999922" y="2557344"/>
                </a:lnTo>
                <a:lnTo>
                  <a:pt x="4999638" y="2558987"/>
                </a:lnTo>
                <a:lnTo>
                  <a:pt x="4999355" y="2560903"/>
                </a:lnTo>
                <a:lnTo>
                  <a:pt x="4997937" y="2563915"/>
                </a:lnTo>
                <a:lnTo>
                  <a:pt x="4995669" y="2567474"/>
                </a:lnTo>
                <a:lnTo>
                  <a:pt x="4992833" y="2570486"/>
                </a:lnTo>
                <a:lnTo>
                  <a:pt x="4989715" y="2574045"/>
                </a:lnTo>
                <a:lnTo>
                  <a:pt x="4986029" y="2577330"/>
                </a:lnTo>
                <a:lnTo>
                  <a:pt x="4982059" y="2580615"/>
                </a:lnTo>
                <a:lnTo>
                  <a:pt x="4973837" y="2587460"/>
                </a:lnTo>
                <a:lnTo>
                  <a:pt x="4964765" y="2594851"/>
                </a:lnTo>
                <a:lnTo>
                  <a:pt x="4955409" y="2601696"/>
                </a:lnTo>
                <a:lnTo>
                  <a:pt x="4946335" y="2608267"/>
                </a:lnTo>
                <a:lnTo>
                  <a:pt x="4936696" y="2614290"/>
                </a:lnTo>
                <a:lnTo>
                  <a:pt x="4927340" y="2619765"/>
                </a:lnTo>
                <a:lnTo>
                  <a:pt x="4917983" y="2624967"/>
                </a:lnTo>
                <a:lnTo>
                  <a:pt x="4908061" y="2629622"/>
                </a:lnTo>
                <a:lnTo>
                  <a:pt x="4898704" y="2634002"/>
                </a:lnTo>
                <a:lnTo>
                  <a:pt x="4888781" y="2638108"/>
                </a:lnTo>
                <a:lnTo>
                  <a:pt x="4878857" y="2641394"/>
                </a:lnTo>
                <a:lnTo>
                  <a:pt x="4868935" y="2644679"/>
                </a:lnTo>
                <a:lnTo>
                  <a:pt x="4859011" y="2647416"/>
                </a:lnTo>
                <a:lnTo>
                  <a:pt x="4848804" y="2650154"/>
                </a:lnTo>
                <a:lnTo>
                  <a:pt x="4838597" y="2652071"/>
                </a:lnTo>
                <a:lnTo>
                  <a:pt x="4828674" y="2653714"/>
                </a:lnTo>
                <a:lnTo>
                  <a:pt x="4818183" y="2655082"/>
                </a:lnTo>
                <a:lnTo>
                  <a:pt x="4808261" y="2656177"/>
                </a:lnTo>
                <a:lnTo>
                  <a:pt x="4797769" y="2656999"/>
                </a:lnTo>
                <a:lnTo>
                  <a:pt x="4787280" y="2657273"/>
                </a:lnTo>
                <a:lnTo>
                  <a:pt x="4776789" y="2657547"/>
                </a:lnTo>
                <a:lnTo>
                  <a:pt x="4766299" y="2657273"/>
                </a:lnTo>
                <a:lnTo>
                  <a:pt x="4755809" y="2656725"/>
                </a:lnTo>
                <a:lnTo>
                  <a:pt x="4745035" y="2656177"/>
                </a:lnTo>
                <a:lnTo>
                  <a:pt x="4734261" y="2654809"/>
                </a:lnTo>
                <a:lnTo>
                  <a:pt x="4723771" y="2653439"/>
                </a:lnTo>
                <a:lnTo>
                  <a:pt x="4712713" y="2652071"/>
                </a:lnTo>
                <a:lnTo>
                  <a:pt x="4702223" y="2650154"/>
                </a:lnTo>
                <a:lnTo>
                  <a:pt x="4691165" y="2647964"/>
                </a:lnTo>
                <a:lnTo>
                  <a:pt x="4680109" y="2645774"/>
                </a:lnTo>
                <a:lnTo>
                  <a:pt x="4669051" y="2643310"/>
                </a:lnTo>
                <a:lnTo>
                  <a:pt x="4658277" y="2640298"/>
                </a:lnTo>
                <a:lnTo>
                  <a:pt x="4647219" y="2637560"/>
                </a:lnTo>
                <a:lnTo>
                  <a:pt x="4647787" y="2670414"/>
                </a:lnTo>
                <a:lnTo>
                  <a:pt x="4761479" y="2774449"/>
                </a:lnTo>
                <a:lnTo>
                  <a:pt x="4770551" y="2784305"/>
                </a:lnTo>
                <a:lnTo>
                  <a:pt x="4779625" y="2793340"/>
                </a:lnTo>
                <a:lnTo>
                  <a:pt x="4789548" y="2802648"/>
                </a:lnTo>
                <a:lnTo>
                  <a:pt x="4799188" y="2811409"/>
                </a:lnTo>
                <a:lnTo>
                  <a:pt x="4819035" y="2829204"/>
                </a:lnTo>
                <a:lnTo>
                  <a:pt x="4838881" y="2847000"/>
                </a:lnTo>
                <a:lnTo>
                  <a:pt x="4848804" y="2855761"/>
                </a:lnTo>
                <a:lnTo>
                  <a:pt x="4858161" y="2864521"/>
                </a:lnTo>
                <a:lnTo>
                  <a:pt x="4867801" y="2874103"/>
                </a:lnTo>
                <a:lnTo>
                  <a:pt x="4876873" y="2883412"/>
                </a:lnTo>
                <a:lnTo>
                  <a:pt x="4885945" y="2893267"/>
                </a:lnTo>
                <a:lnTo>
                  <a:pt x="4894167" y="2903398"/>
                </a:lnTo>
                <a:lnTo>
                  <a:pt x="4902106" y="2913527"/>
                </a:lnTo>
                <a:lnTo>
                  <a:pt x="4906075" y="2919002"/>
                </a:lnTo>
                <a:lnTo>
                  <a:pt x="4909477" y="2924478"/>
                </a:lnTo>
                <a:lnTo>
                  <a:pt x="4912597" y="2926121"/>
                </a:lnTo>
                <a:lnTo>
                  <a:pt x="4914865" y="2927763"/>
                </a:lnTo>
                <a:lnTo>
                  <a:pt x="4916849" y="2929953"/>
                </a:lnTo>
                <a:lnTo>
                  <a:pt x="4918835" y="2931870"/>
                </a:lnTo>
                <a:lnTo>
                  <a:pt x="4920251" y="2934061"/>
                </a:lnTo>
                <a:lnTo>
                  <a:pt x="4921385" y="2936524"/>
                </a:lnTo>
                <a:lnTo>
                  <a:pt x="4922237" y="2938714"/>
                </a:lnTo>
                <a:lnTo>
                  <a:pt x="4922803" y="2941452"/>
                </a:lnTo>
                <a:lnTo>
                  <a:pt x="4923371" y="2943917"/>
                </a:lnTo>
                <a:lnTo>
                  <a:pt x="4923654" y="2946380"/>
                </a:lnTo>
                <a:lnTo>
                  <a:pt x="4923937" y="2951582"/>
                </a:lnTo>
                <a:lnTo>
                  <a:pt x="4923937" y="2957058"/>
                </a:lnTo>
                <a:lnTo>
                  <a:pt x="4923654" y="2962533"/>
                </a:lnTo>
                <a:lnTo>
                  <a:pt x="4923371" y="2968009"/>
                </a:lnTo>
                <a:lnTo>
                  <a:pt x="4923371" y="2973484"/>
                </a:lnTo>
                <a:lnTo>
                  <a:pt x="4923937" y="2978412"/>
                </a:lnTo>
                <a:lnTo>
                  <a:pt x="4924505" y="2981150"/>
                </a:lnTo>
                <a:lnTo>
                  <a:pt x="4925355" y="2983340"/>
                </a:lnTo>
                <a:lnTo>
                  <a:pt x="4926206" y="2986078"/>
                </a:lnTo>
                <a:lnTo>
                  <a:pt x="4927340" y="2988268"/>
                </a:lnTo>
                <a:lnTo>
                  <a:pt x="4928757" y="2990184"/>
                </a:lnTo>
                <a:lnTo>
                  <a:pt x="4930459" y="2992374"/>
                </a:lnTo>
                <a:lnTo>
                  <a:pt x="4933011" y="2994291"/>
                </a:lnTo>
                <a:lnTo>
                  <a:pt x="4935279" y="2995934"/>
                </a:lnTo>
                <a:lnTo>
                  <a:pt x="4938397" y="2997577"/>
                </a:lnTo>
                <a:lnTo>
                  <a:pt x="4941516" y="2999219"/>
                </a:lnTo>
                <a:lnTo>
                  <a:pt x="4946053" y="2999219"/>
                </a:lnTo>
                <a:lnTo>
                  <a:pt x="4950589" y="2999219"/>
                </a:lnTo>
                <a:lnTo>
                  <a:pt x="4959377" y="2998672"/>
                </a:lnTo>
                <a:lnTo>
                  <a:pt x="4967883" y="2997850"/>
                </a:lnTo>
                <a:lnTo>
                  <a:pt x="4972419" y="2997850"/>
                </a:lnTo>
                <a:lnTo>
                  <a:pt x="4976956" y="2997850"/>
                </a:lnTo>
                <a:lnTo>
                  <a:pt x="4980925" y="2998398"/>
                </a:lnTo>
                <a:lnTo>
                  <a:pt x="4985461" y="2998945"/>
                </a:lnTo>
                <a:lnTo>
                  <a:pt x="4989715" y="3000040"/>
                </a:lnTo>
                <a:lnTo>
                  <a:pt x="4993401" y="3001410"/>
                </a:lnTo>
                <a:lnTo>
                  <a:pt x="4997653" y="3003052"/>
                </a:lnTo>
                <a:lnTo>
                  <a:pt x="5001339" y="3005790"/>
                </a:lnTo>
                <a:lnTo>
                  <a:pt x="5005025" y="3008801"/>
                </a:lnTo>
                <a:lnTo>
                  <a:pt x="5008427" y="3012634"/>
                </a:lnTo>
                <a:lnTo>
                  <a:pt x="5018635" y="3024133"/>
                </a:lnTo>
                <a:lnTo>
                  <a:pt x="5028841" y="3035084"/>
                </a:lnTo>
                <a:lnTo>
                  <a:pt x="5039331" y="3046035"/>
                </a:lnTo>
                <a:lnTo>
                  <a:pt x="5050388" y="3056986"/>
                </a:lnTo>
                <a:lnTo>
                  <a:pt x="5072503" y="3078067"/>
                </a:lnTo>
                <a:lnTo>
                  <a:pt x="5094901" y="3099147"/>
                </a:lnTo>
                <a:lnTo>
                  <a:pt x="5105675" y="3109825"/>
                </a:lnTo>
                <a:lnTo>
                  <a:pt x="5116449" y="3120776"/>
                </a:lnTo>
                <a:lnTo>
                  <a:pt x="5126940" y="3132000"/>
                </a:lnTo>
                <a:lnTo>
                  <a:pt x="5136579" y="3143226"/>
                </a:lnTo>
                <a:lnTo>
                  <a:pt x="5146503" y="3154998"/>
                </a:lnTo>
                <a:lnTo>
                  <a:pt x="5150756" y="3161021"/>
                </a:lnTo>
                <a:lnTo>
                  <a:pt x="5155292" y="3167044"/>
                </a:lnTo>
                <a:lnTo>
                  <a:pt x="5159829" y="3173341"/>
                </a:lnTo>
                <a:lnTo>
                  <a:pt x="5163797" y="3179637"/>
                </a:lnTo>
                <a:lnTo>
                  <a:pt x="5167767" y="3186208"/>
                </a:lnTo>
                <a:lnTo>
                  <a:pt x="5171453" y="3192779"/>
                </a:lnTo>
                <a:lnTo>
                  <a:pt x="5177974" y="3199897"/>
                </a:lnTo>
                <a:lnTo>
                  <a:pt x="5184495" y="3206742"/>
                </a:lnTo>
                <a:lnTo>
                  <a:pt x="5191299" y="3213586"/>
                </a:lnTo>
                <a:lnTo>
                  <a:pt x="5194985" y="3217145"/>
                </a:lnTo>
                <a:lnTo>
                  <a:pt x="5198954" y="3219883"/>
                </a:lnTo>
                <a:lnTo>
                  <a:pt x="5208311" y="3227822"/>
                </a:lnTo>
                <a:lnTo>
                  <a:pt x="5217383" y="3235214"/>
                </a:lnTo>
                <a:lnTo>
                  <a:pt x="5226456" y="3242880"/>
                </a:lnTo>
                <a:lnTo>
                  <a:pt x="5234961" y="3250819"/>
                </a:lnTo>
                <a:lnTo>
                  <a:pt x="5243183" y="3258759"/>
                </a:lnTo>
                <a:lnTo>
                  <a:pt x="5251122" y="3266972"/>
                </a:lnTo>
                <a:lnTo>
                  <a:pt x="5258495" y="3274912"/>
                </a:lnTo>
                <a:lnTo>
                  <a:pt x="5265582" y="3283125"/>
                </a:lnTo>
                <a:lnTo>
                  <a:pt x="5272387" y="3291886"/>
                </a:lnTo>
                <a:lnTo>
                  <a:pt x="5278624" y="3300373"/>
                </a:lnTo>
                <a:lnTo>
                  <a:pt x="5284579" y="3309134"/>
                </a:lnTo>
                <a:lnTo>
                  <a:pt x="5290249" y="3317895"/>
                </a:lnTo>
                <a:lnTo>
                  <a:pt x="5295351" y="3326656"/>
                </a:lnTo>
                <a:lnTo>
                  <a:pt x="5300172" y="3335964"/>
                </a:lnTo>
                <a:lnTo>
                  <a:pt x="5304708" y="3344998"/>
                </a:lnTo>
                <a:lnTo>
                  <a:pt x="5308677" y="3354581"/>
                </a:lnTo>
                <a:lnTo>
                  <a:pt x="5312363" y="3363889"/>
                </a:lnTo>
                <a:lnTo>
                  <a:pt x="5315482" y="3373471"/>
                </a:lnTo>
                <a:lnTo>
                  <a:pt x="5318601" y="3383054"/>
                </a:lnTo>
                <a:lnTo>
                  <a:pt x="5320869" y="3392910"/>
                </a:lnTo>
                <a:lnTo>
                  <a:pt x="5323137" y="3402765"/>
                </a:lnTo>
                <a:lnTo>
                  <a:pt x="5324838" y="3413169"/>
                </a:lnTo>
                <a:lnTo>
                  <a:pt x="5325972" y="3423298"/>
                </a:lnTo>
                <a:lnTo>
                  <a:pt x="5326823" y="3433702"/>
                </a:lnTo>
                <a:lnTo>
                  <a:pt x="5327106" y="3444105"/>
                </a:lnTo>
                <a:lnTo>
                  <a:pt x="5327106" y="3455056"/>
                </a:lnTo>
                <a:lnTo>
                  <a:pt x="5326823" y="3465460"/>
                </a:lnTo>
                <a:lnTo>
                  <a:pt x="5325972" y="3476685"/>
                </a:lnTo>
                <a:lnTo>
                  <a:pt x="5324838" y="3487636"/>
                </a:lnTo>
                <a:lnTo>
                  <a:pt x="5323137" y="3498861"/>
                </a:lnTo>
                <a:lnTo>
                  <a:pt x="5320869" y="3510086"/>
                </a:lnTo>
                <a:lnTo>
                  <a:pt x="5318317" y="3521858"/>
                </a:lnTo>
                <a:lnTo>
                  <a:pt x="5318601" y="3565936"/>
                </a:lnTo>
                <a:lnTo>
                  <a:pt x="5318033" y="3569221"/>
                </a:lnTo>
                <a:lnTo>
                  <a:pt x="5316899" y="3572507"/>
                </a:lnTo>
                <a:lnTo>
                  <a:pt x="5315199" y="3575792"/>
                </a:lnTo>
                <a:lnTo>
                  <a:pt x="5313781" y="3578803"/>
                </a:lnTo>
                <a:lnTo>
                  <a:pt x="5312080" y="3582088"/>
                </a:lnTo>
                <a:lnTo>
                  <a:pt x="5310095" y="3584826"/>
                </a:lnTo>
                <a:lnTo>
                  <a:pt x="5305559" y="3590849"/>
                </a:lnTo>
                <a:lnTo>
                  <a:pt x="5300456" y="3596599"/>
                </a:lnTo>
                <a:lnTo>
                  <a:pt x="5295351" y="3602348"/>
                </a:lnTo>
                <a:lnTo>
                  <a:pt x="5290532" y="3608098"/>
                </a:lnTo>
                <a:lnTo>
                  <a:pt x="5285429" y="3614121"/>
                </a:lnTo>
                <a:lnTo>
                  <a:pt x="5281176" y="3619596"/>
                </a:lnTo>
                <a:lnTo>
                  <a:pt x="5279191" y="3622882"/>
                </a:lnTo>
                <a:lnTo>
                  <a:pt x="5277490" y="3625893"/>
                </a:lnTo>
                <a:lnTo>
                  <a:pt x="5275789" y="3629178"/>
                </a:lnTo>
                <a:lnTo>
                  <a:pt x="5274655" y="3632190"/>
                </a:lnTo>
                <a:lnTo>
                  <a:pt x="5273804" y="3635749"/>
                </a:lnTo>
                <a:lnTo>
                  <a:pt x="5273237" y="3639308"/>
                </a:lnTo>
                <a:lnTo>
                  <a:pt x="5272953" y="3642593"/>
                </a:lnTo>
                <a:lnTo>
                  <a:pt x="5272953" y="3646426"/>
                </a:lnTo>
                <a:lnTo>
                  <a:pt x="5273521" y="3649985"/>
                </a:lnTo>
                <a:lnTo>
                  <a:pt x="5274655" y="3654092"/>
                </a:lnTo>
                <a:lnTo>
                  <a:pt x="5275789" y="3658198"/>
                </a:lnTo>
                <a:lnTo>
                  <a:pt x="5278057" y="3662031"/>
                </a:lnTo>
                <a:lnTo>
                  <a:pt x="5280325" y="3666412"/>
                </a:lnTo>
                <a:lnTo>
                  <a:pt x="5283161" y="3671066"/>
                </a:lnTo>
                <a:lnTo>
                  <a:pt x="5283161" y="3671887"/>
                </a:lnTo>
                <a:lnTo>
                  <a:pt x="5282311" y="3672982"/>
                </a:lnTo>
                <a:lnTo>
                  <a:pt x="5279758" y="3676268"/>
                </a:lnTo>
                <a:lnTo>
                  <a:pt x="5276640" y="3679279"/>
                </a:lnTo>
                <a:lnTo>
                  <a:pt x="5275222" y="3680100"/>
                </a:lnTo>
                <a:lnTo>
                  <a:pt x="5274371" y="3680375"/>
                </a:lnTo>
                <a:lnTo>
                  <a:pt x="5265865" y="3678184"/>
                </a:lnTo>
                <a:lnTo>
                  <a:pt x="5257927" y="3676542"/>
                </a:lnTo>
                <a:lnTo>
                  <a:pt x="5254241" y="3675994"/>
                </a:lnTo>
                <a:lnTo>
                  <a:pt x="5250556" y="3675720"/>
                </a:lnTo>
                <a:lnTo>
                  <a:pt x="5247437" y="3675720"/>
                </a:lnTo>
                <a:lnTo>
                  <a:pt x="5244035" y="3675994"/>
                </a:lnTo>
                <a:lnTo>
                  <a:pt x="5241199" y="3676268"/>
                </a:lnTo>
                <a:lnTo>
                  <a:pt x="5238364" y="3676542"/>
                </a:lnTo>
                <a:lnTo>
                  <a:pt x="5235529" y="3677637"/>
                </a:lnTo>
                <a:lnTo>
                  <a:pt x="5232977" y="3678458"/>
                </a:lnTo>
                <a:lnTo>
                  <a:pt x="5230425" y="3679279"/>
                </a:lnTo>
                <a:lnTo>
                  <a:pt x="5228440" y="3680648"/>
                </a:lnTo>
                <a:lnTo>
                  <a:pt x="5226172" y="3681743"/>
                </a:lnTo>
                <a:lnTo>
                  <a:pt x="5224187" y="3683660"/>
                </a:lnTo>
                <a:lnTo>
                  <a:pt x="5222487" y="3685303"/>
                </a:lnTo>
                <a:lnTo>
                  <a:pt x="5220785" y="3686945"/>
                </a:lnTo>
                <a:lnTo>
                  <a:pt x="5219367" y="3688861"/>
                </a:lnTo>
                <a:lnTo>
                  <a:pt x="5217667" y="3691051"/>
                </a:lnTo>
                <a:lnTo>
                  <a:pt x="5215115" y="3695706"/>
                </a:lnTo>
                <a:lnTo>
                  <a:pt x="5213131" y="3700907"/>
                </a:lnTo>
                <a:lnTo>
                  <a:pt x="5211145" y="3706930"/>
                </a:lnTo>
                <a:lnTo>
                  <a:pt x="5210011" y="3713228"/>
                </a:lnTo>
                <a:lnTo>
                  <a:pt x="5209161" y="3720072"/>
                </a:lnTo>
                <a:lnTo>
                  <a:pt x="5208595" y="3727190"/>
                </a:lnTo>
                <a:lnTo>
                  <a:pt x="5207743" y="3727464"/>
                </a:lnTo>
                <a:lnTo>
                  <a:pt x="5204624" y="3728012"/>
                </a:lnTo>
                <a:lnTo>
                  <a:pt x="5194985" y="3728559"/>
                </a:lnTo>
                <a:lnTo>
                  <a:pt x="5171169" y="3729107"/>
                </a:lnTo>
                <a:lnTo>
                  <a:pt x="5165215" y="3728559"/>
                </a:lnTo>
                <a:lnTo>
                  <a:pt x="5158977" y="3728285"/>
                </a:lnTo>
                <a:lnTo>
                  <a:pt x="5153024" y="3728285"/>
                </a:lnTo>
                <a:lnTo>
                  <a:pt x="5146785" y="3728559"/>
                </a:lnTo>
                <a:lnTo>
                  <a:pt x="5134027" y="3729380"/>
                </a:lnTo>
                <a:lnTo>
                  <a:pt x="5121553" y="3730749"/>
                </a:lnTo>
                <a:lnTo>
                  <a:pt x="5109077" y="3732392"/>
                </a:lnTo>
                <a:lnTo>
                  <a:pt x="5096319" y="3734308"/>
                </a:lnTo>
                <a:lnTo>
                  <a:pt x="5083845" y="3736225"/>
                </a:lnTo>
                <a:lnTo>
                  <a:pt x="5071369" y="3737593"/>
                </a:lnTo>
                <a:lnTo>
                  <a:pt x="5058611" y="3738689"/>
                </a:lnTo>
                <a:lnTo>
                  <a:pt x="5052373" y="3738963"/>
                </a:lnTo>
                <a:lnTo>
                  <a:pt x="5046135" y="3739236"/>
                </a:lnTo>
                <a:lnTo>
                  <a:pt x="5039898" y="3739236"/>
                </a:lnTo>
                <a:lnTo>
                  <a:pt x="5033661" y="3738963"/>
                </a:lnTo>
                <a:lnTo>
                  <a:pt x="5027707" y="3738415"/>
                </a:lnTo>
                <a:lnTo>
                  <a:pt x="5021469" y="3737593"/>
                </a:lnTo>
                <a:lnTo>
                  <a:pt x="5015232" y="3736498"/>
                </a:lnTo>
                <a:lnTo>
                  <a:pt x="5009277" y="3735130"/>
                </a:lnTo>
                <a:lnTo>
                  <a:pt x="5003324" y="3732940"/>
                </a:lnTo>
                <a:lnTo>
                  <a:pt x="4997087" y="3731023"/>
                </a:lnTo>
                <a:lnTo>
                  <a:pt x="4991132" y="3728559"/>
                </a:lnTo>
                <a:lnTo>
                  <a:pt x="4984895" y="3725274"/>
                </a:lnTo>
                <a:lnTo>
                  <a:pt x="4978941" y="3721989"/>
                </a:lnTo>
                <a:lnTo>
                  <a:pt x="4972987" y="3718156"/>
                </a:lnTo>
                <a:lnTo>
                  <a:pt x="4910329" y="3704193"/>
                </a:lnTo>
                <a:lnTo>
                  <a:pt x="4908627" y="3707752"/>
                </a:lnTo>
                <a:lnTo>
                  <a:pt x="4906927" y="3711311"/>
                </a:lnTo>
                <a:lnTo>
                  <a:pt x="4905225" y="3714323"/>
                </a:lnTo>
                <a:lnTo>
                  <a:pt x="4902673" y="3717334"/>
                </a:lnTo>
                <a:lnTo>
                  <a:pt x="4900689" y="3719798"/>
                </a:lnTo>
                <a:lnTo>
                  <a:pt x="4898137" y="3722262"/>
                </a:lnTo>
                <a:lnTo>
                  <a:pt x="4895585" y="3723905"/>
                </a:lnTo>
                <a:lnTo>
                  <a:pt x="4892751" y="3725274"/>
                </a:lnTo>
                <a:lnTo>
                  <a:pt x="4889915" y="3726369"/>
                </a:lnTo>
                <a:lnTo>
                  <a:pt x="4887080" y="3726917"/>
                </a:lnTo>
                <a:lnTo>
                  <a:pt x="4883961" y="3727190"/>
                </a:lnTo>
                <a:lnTo>
                  <a:pt x="4880843" y="3726917"/>
                </a:lnTo>
                <a:lnTo>
                  <a:pt x="4877440" y="3726095"/>
                </a:lnTo>
                <a:lnTo>
                  <a:pt x="4874321" y="3724726"/>
                </a:lnTo>
                <a:lnTo>
                  <a:pt x="4870635" y="3722809"/>
                </a:lnTo>
                <a:lnTo>
                  <a:pt x="4867517" y="3720072"/>
                </a:lnTo>
                <a:lnTo>
                  <a:pt x="4854758" y="3709942"/>
                </a:lnTo>
                <a:lnTo>
                  <a:pt x="4841716" y="3699539"/>
                </a:lnTo>
                <a:lnTo>
                  <a:pt x="4815632" y="3679279"/>
                </a:lnTo>
                <a:lnTo>
                  <a:pt x="4789264" y="3659293"/>
                </a:lnTo>
                <a:lnTo>
                  <a:pt x="4763180" y="3639034"/>
                </a:lnTo>
                <a:lnTo>
                  <a:pt x="4750422" y="3628630"/>
                </a:lnTo>
                <a:lnTo>
                  <a:pt x="4737380" y="3618227"/>
                </a:lnTo>
                <a:lnTo>
                  <a:pt x="4724905" y="3607823"/>
                </a:lnTo>
                <a:lnTo>
                  <a:pt x="4712430" y="3596872"/>
                </a:lnTo>
                <a:lnTo>
                  <a:pt x="4700238" y="3585921"/>
                </a:lnTo>
                <a:lnTo>
                  <a:pt x="4688614" y="3574423"/>
                </a:lnTo>
                <a:lnTo>
                  <a:pt x="4677273" y="3562924"/>
                </a:lnTo>
                <a:lnTo>
                  <a:pt x="4666215" y="3550878"/>
                </a:lnTo>
                <a:lnTo>
                  <a:pt x="4657143" y="3542939"/>
                </a:lnTo>
                <a:lnTo>
                  <a:pt x="4647787" y="3535547"/>
                </a:lnTo>
                <a:lnTo>
                  <a:pt x="4638147" y="3528703"/>
                </a:lnTo>
                <a:lnTo>
                  <a:pt x="4628223" y="3521858"/>
                </a:lnTo>
                <a:lnTo>
                  <a:pt x="4608377" y="3508716"/>
                </a:lnTo>
                <a:lnTo>
                  <a:pt x="4588247" y="3495575"/>
                </a:lnTo>
                <a:lnTo>
                  <a:pt x="4578607" y="3489005"/>
                </a:lnTo>
                <a:lnTo>
                  <a:pt x="4568401" y="3482161"/>
                </a:lnTo>
                <a:lnTo>
                  <a:pt x="4559043" y="3475042"/>
                </a:lnTo>
                <a:lnTo>
                  <a:pt x="4549688" y="3467377"/>
                </a:lnTo>
                <a:lnTo>
                  <a:pt x="4540615" y="3459711"/>
                </a:lnTo>
                <a:lnTo>
                  <a:pt x="4531825" y="3451771"/>
                </a:lnTo>
                <a:lnTo>
                  <a:pt x="4527856" y="3447391"/>
                </a:lnTo>
                <a:lnTo>
                  <a:pt x="4523887" y="3443284"/>
                </a:lnTo>
                <a:lnTo>
                  <a:pt x="4520201" y="3438630"/>
                </a:lnTo>
                <a:lnTo>
                  <a:pt x="4516232" y="3433976"/>
                </a:lnTo>
                <a:lnTo>
                  <a:pt x="4506309" y="3429321"/>
                </a:lnTo>
                <a:lnTo>
                  <a:pt x="4496669" y="3424668"/>
                </a:lnTo>
                <a:lnTo>
                  <a:pt x="4487313" y="3419465"/>
                </a:lnTo>
                <a:lnTo>
                  <a:pt x="4477956" y="3413717"/>
                </a:lnTo>
                <a:lnTo>
                  <a:pt x="4469451" y="3407693"/>
                </a:lnTo>
                <a:lnTo>
                  <a:pt x="4460945" y="3401670"/>
                </a:lnTo>
                <a:lnTo>
                  <a:pt x="4452439" y="3395100"/>
                </a:lnTo>
                <a:lnTo>
                  <a:pt x="4444501" y="3388529"/>
                </a:lnTo>
                <a:lnTo>
                  <a:pt x="4436562" y="3381684"/>
                </a:lnTo>
                <a:lnTo>
                  <a:pt x="4428623" y="3374840"/>
                </a:lnTo>
                <a:lnTo>
                  <a:pt x="4413313" y="3360604"/>
                </a:lnTo>
                <a:lnTo>
                  <a:pt x="4383259" y="3331309"/>
                </a:lnTo>
                <a:lnTo>
                  <a:pt x="4319751" y="3283125"/>
                </a:lnTo>
                <a:lnTo>
                  <a:pt x="4255959" y="3222073"/>
                </a:lnTo>
                <a:lnTo>
                  <a:pt x="4170618" y="3149249"/>
                </a:lnTo>
                <a:lnTo>
                  <a:pt x="4076205" y="3057260"/>
                </a:lnTo>
                <a:lnTo>
                  <a:pt x="3927639" y="2908599"/>
                </a:lnTo>
                <a:lnTo>
                  <a:pt x="3852505" y="2827014"/>
                </a:lnTo>
                <a:lnTo>
                  <a:pt x="3777088" y="2745155"/>
                </a:lnTo>
                <a:lnTo>
                  <a:pt x="3689763" y="2668498"/>
                </a:lnTo>
                <a:lnTo>
                  <a:pt x="3602155" y="2591293"/>
                </a:lnTo>
                <a:lnTo>
                  <a:pt x="3596201" y="2590745"/>
                </a:lnTo>
                <a:lnTo>
                  <a:pt x="3590815" y="2589924"/>
                </a:lnTo>
                <a:lnTo>
                  <a:pt x="3585711" y="2588555"/>
                </a:lnTo>
                <a:lnTo>
                  <a:pt x="3580891" y="2586638"/>
                </a:lnTo>
                <a:lnTo>
                  <a:pt x="3576354" y="2584448"/>
                </a:lnTo>
                <a:lnTo>
                  <a:pt x="3572102" y="2581984"/>
                </a:lnTo>
                <a:lnTo>
                  <a:pt x="3567849" y="2579520"/>
                </a:lnTo>
                <a:lnTo>
                  <a:pt x="3563879" y="2576509"/>
                </a:lnTo>
                <a:lnTo>
                  <a:pt x="3560194" y="2573497"/>
                </a:lnTo>
                <a:lnTo>
                  <a:pt x="3556225" y="2569938"/>
                </a:lnTo>
                <a:lnTo>
                  <a:pt x="3549136" y="2563093"/>
                </a:lnTo>
                <a:lnTo>
                  <a:pt x="3542331" y="2556249"/>
                </a:lnTo>
                <a:lnTo>
                  <a:pt x="3535244" y="2549131"/>
                </a:lnTo>
                <a:lnTo>
                  <a:pt x="3483359" y="2513266"/>
                </a:lnTo>
                <a:lnTo>
                  <a:pt x="3457559" y="2495197"/>
                </a:lnTo>
                <a:lnTo>
                  <a:pt x="3431758" y="2476854"/>
                </a:lnTo>
                <a:lnTo>
                  <a:pt x="3428073" y="2474390"/>
                </a:lnTo>
                <a:lnTo>
                  <a:pt x="3424103" y="2472474"/>
                </a:lnTo>
                <a:lnTo>
                  <a:pt x="3420701" y="2470831"/>
                </a:lnTo>
                <a:lnTo>
                  <a:pt x="3418149" y="2470284"/>
                </a:lnTo>
                <a:lnTo>
                  <a:pt x="3415597" y="2470009"/>
                </a:lnTo>
                <a:lnTo>
                  <a:pt x="3413329" y="2470284"/>
                </a:lnTo>
                <a:lnTo>
                  <a:pt x="3411344" y="2471104"/>
                </a:lnTo>
                <a:lnTo>
                  <a:pt x="3409643" y="2472474"/>
                </a:lnTo>
                <a:lnTo>
                  <a:pt x="3408226" y="2474116"/>
                </a:lnTo>
                <a:lnTo>
                  <a:pt x="3406808" y="2475759"/>
                </a:lnTo>
                <a:lnTo>
                  <a:pt x="3405674" y="2478223"/>
                </a:lnTo>
                <a:lnTo>
                  <a:pt x="3404539" y="2480413"/>
                </a:lnTo>
                <a:lnTo>
                  <a:pt x="3402839" y="2485615"/>
                </a:lnTo>
                <a:lnTo>
                  <a:pt x="3400854" y="2491091"/>
                </a:lnTo>
                <a:lnTo>
                  <a:pt x="3405958" y="2492459"/>
                </a:lnTo>
                <a:lnTo>
                  <a:pt x="3410494" y="2494102"/>
                </a:lnTo>
                <a:lnTo>
                  <a:pt x="3415030" y="2495744"/>
                </a:lnTo>
                <a:lnTo>
                  <a:pt x="3419283" y="2497935"/>
                </a:lnTo>
                <a:lnTo>
                  <a:pt x="3423252" y="2500125"/>
                </a:lnTo>
                <a:lnTo>
                  <a:pt x="3426938" y="2502315"/>
                </a:lnTo>
                <a:lnTo>
                  <a:pt x="3430624" y="2505053"/>
                </a:lnTo>
                <a:lnTo>
                  <a:pt x="3433743" y="2507791"/>
                </a:lnTo>
                <a:lnTo>
                  <a:pt x="3436861" y="2511076"/>
                </a:lnTo>
                <a:lnTo>
                  <a:pt x="3439697" y="2514088"/>
                </a:lnTo>
                <a:lnTo>
                  <a:pt x="3442531" y="2517646"/>
                </a:lnTo>
                <a:lnTo>
                  <a:pt x="3444800" y="2521206"/>
                </a:lnTo>
                <a:lnTo>
                  <a:pt x="3446785" y="2525312"/>
                </a:lnTo>
                <a:lnTo>
                  <a:pt x="3448769" y="2529419"/>
                </a:lnTo>
                <a:lnTo>
                  <a:pt x="3450470" y="2533525"/>
                </a:lnTo>
                <a:lnTo>
                  <a:pt x="3451888" y="2538180"/>
                </a:lnTo>
                <a:lnTo>
                  <a:pt x="3465497" y="2550226"/>
                </a:lnTo>
                <a:lnTo>
                  <a:pt x="3475137" y="2557070"/>
                </a:lnTo>
                <a:lnTo>
                  <a:pt x="3484493" y="2563641"/>
                </a:lnTo>
                <a:lnTo>
                  <a:pt x="3494417" y="2570212"/>
                </a:lnTo>
                <a:lnTo>
                  <a:pt x="3504339" y="2576235"/>
                </a:lnTo>
                <a:lnTo>
                  <a:pt x="3524470" y="2588828"/>
                </a:lnTo>
                <a:lnTo>
                  <a:pt x="3534393" y="2595126"/>
                </a:lnTo>
                <a:lnTo>
                  <a:pt x="3543750" y="2601696"/>
                </a:lnTo>
                <a:lnTo>
                  <a:pt x="3553105" y="2608540"/>
                </a:lnTo>
                <a:lnTo>
                  <a:pt x="3557359" y="2612100"/>
                </a:lnTo>
                <a:lnTo>
                  <a:pt x="3561895" y="2615658"/>
                </a:lnTo>
                <a:lnTo>
                  <a:pt x="3566147" y="2619765"/>
                </a:lnTo>
                <a:lnTo>
                  <a:pt x="3569834" y="2623872"/>
                </a:lnTo>
                <a:lnTo>
                  <a:pt x="3573803" y="2627705"/>
                </a:lnTo>
                <a:lnTo>
                  <a:pt x="3577205" y="2632085"/>
                </a:lnTo>
                <a:lnTo>
                  <a:pt x="3580891" y="2636740"/>
                </a:lnTo>
                <a:lnTo>
                  <a:pt x="3584010" y="2641120"/>
                </a:lnTo>
                <a:lnTo>
                  <a:pt x="3587128" y="2646048"/>
                </a:lnTo>
                <a:lnTo>
                  <a:pt x="3589680" y="2651249"/>
                </a:lnTo>
                <a:lnTo>
                  <a:pt x="3592515" y="2656725"/>
                </a:lnTo>
                <a:lnTo>
                  <a:pt x="3594784" y="2662200"/>
                </a:lnTo>
                <a:lnTo>
                  <a:pt x="3596485" y="2667676"/>
                </a:lnTo>
                <a:lnTo>
                  <a:pt x="3598469" y="2673699"/>
                </a:lnTo>
                <a:lnTo>
                  <a:pt x="3605557" y="2684924"/>
                </a:lnTo>
                <a:lnTo>
                  <a:pt x="3613212" y="2695601"/>
                </a:lnTo>
                <a:lnTo>
                  <a:pt x="3621435" y="2705457"/>
                </a:lnTo>
                <a:lnTo>
                  <a:pt x="3629657" y="2715587"/>
                </a:lnTo>
                <a:lnTo>
                  <a:pt x="3638729" y="2724896"/>
                </a:lnTo>
                <a:lnTo>
                  <a:pt x="3647802" y="2734477"/>
                </a:lnTo>
                <a:lnTo>
                  <a:pt x="3657159" y="2743238"/>
                </a:lnTo>
                <a:lnTo>
                  <a:pt x="3666799" y="2752273"/>
                </a:lnTo>
                <a:lnTo>
                  <a:pt x="3676721" y="2761034"/>
                </a:lnTo>
                <a:lnTo>
                  <a:pt x="3686361" y="2769795"/>
                </a:lnTo>
                <a:lnTo>
                  <a:pt x="3706775" y="2786495"/>
                </a:lnTo>
                <a:lnTo>
                  <a:pt x="3726905" y="2803196"/>
                </a:lnTo>
                <a:lnTo>
                  <a:pt x="3747035" y="2820170"/>
                </a:lnTo>
                <a:lnTo>
                  <a:pt x="3749020" y="2821812"/>
                </a:lnTo>
                <a:lnTo>
                  <a:pt x="3750437" y="2823181"/>
                </a:lnTo>
                <a:lnTo>
                  <a:pt x="3751288" y="2824550"/>
                </a:lnTo>
                <a:lnTo>
                  <a:pt x="3751855" y="2825919"/>
                </a:lnTo>
                <a:lnTo>
                  <a:pt x="3756108" y="2831394"/>
                </a:lnTo>
                <a:lnTo>
                  <a:pt x="3760361" y="2836322"/>
                </a:lnTo>
                <a:lnTo>
                  <a:pt x="3769434" y="2846452"/>
                </a:lnTo>
                <a:lnTo>
                  <a:pt x="3778506" y="2855761"/>
                </a:lnTo>
                <a:lnTo>
                  <a:pt x="3788429" y="2865069"/>
                </a:lnTo>
                <a:lnTo>
                  <a:pt x="3798353" y="2873830"/>
                </a:lnTo>
                <a:lnTo>
                  <a:pt x="3808560" y="2882591"/>
                </a:lnTo>
                <a:lnTo>
                  <a:pt x="3829257" y="2900386"/>
                </a:lnTo>
                <a:lnTo>
                  <a:pt x="3839463" y="2909421"/>
                </a:lnTo>
                <a:lnTo>
                  <a:pt x="3849103" y="2918455"/>
                </a:lnTo>
                <a:lnTo>
                  <a:pt x="3858460" y="2927490"/>
                </a:lnTo>
                <a:lnTo>
                  <a:pt x="3867815" y="2937346"/>
                </a:lnTo>
                <a:lnTo>
                  <a:pt x="3872352" y="2942547"/>
                </a:lnTo>
                <a:lnTo>
                  <a:pt x="3876605" y="2947475"/>
                </a:lnTo>
                <a:lnTo>
                  <a:pt x="3880575" y="2952677"/>
                </a:lnTo>
                <a:lnTo>
                  <a:pt x="3884544" y="2957879"/>
                </a:lnTo>
                <a:lnTo>
                  <a:pt x="3888513" y="2963354"/>
                </a:lnTo>
                <a:lnTo>
                  <a:pt x="3892199" y="2969104"/>
                </a:lnTo>
                <a:lnTo>
                  <a:pt x="3895318" y="2974853"/>
                </a:lnTo>
                <a:lnTo>
                  <a:pt x="3898720" y="2980876"/>
                </a:lnTo>
                <a:lnTo>
                  <a:pt x="3905807" y="2990732"/>
                </a:lnTo>
                <a:lnTo>
                  <a:pt x="3913179" y="3000862"/>
                </a:lnTo>
                <a:lnTo>
                  <a:pt x="3920551" y="3010444"/>
                </a:lnTo>
                <a:lnTo>
                  <a:pt x="3928206" y="3020300"/>
                </a:lnTo>
                <a:lnTo>
                  <a:pt x="3936145" y="3029608"/>
                </a:lnTo>
                <a:lnTo>
                  <a:pt x="3944651" y="3039191"/>
                </a:lnTo>
                <a:lnTo>
                  <a:pt x="3952872" y="3048225"/>
                </a:lnTo>
                <a:lnTo>
                  <a:pt x="3961095" y="3057260"/>
                </a:lnTo>
                <a:lnTo>
                  <a:pt x="3978673" y="3075055"/>
                </a:lnTo>
                <a:lnTo>
                  <a:pt x="3996535" y="3092303"/>
                </a:lnTo>
                <a:lnTo>
                  <a:pt x="4014397" y="3109551"/>
                </a:lnTo>
                <a:lnTo>
                  <a:pt x="4033110" y="3126525"/>
                </a:lnTo>
                <a:lnTo>
                  <a:pt x="4070251" y="3160200"/>
                </a:lnTo>
                <a:lnTo>
                  <a:pt x="4088680" y="3177174"/>
                </a:lnTo>
                <a:lnTo>
                  <a:pt x="4106541" y="3194148"/>
                </a:lnTo>
                <a:lnTo>
                  <a:pt x="4124404" y="3211670"/>
                </a:lnTo>
                <a:lnTo>
                  <a:pt x="4141982" y="3229465"/>
                </a:lnTo>
                <a:lnTo>
                  <a:pt x="4150204" y="3238226"/>
                </a:lnTo>
                <a:lnTo>
                  <a:pt x="4158710" y="3247534"/>
                </a:lnTo>
                <a:lnTo>
                  <a:pt x="4166932" y="3256842"/>
                </a:lnTo>
                <a:lnTo>
                  <a:pt x="4174871" y="3266425"/>
                </a:lnTo>
                <a:lnTo>
                  <a:pt x="4184227" y="3274638"/>
                </a:lnTo>
                <a:lnTo>
                  <a:pt x="4194433" y="3282577"/>
                </a:lnTo>
                <a:lnTo>
                  <a:pt x="4204073" y="3291065"/>
                </a:lnTo>
                <a:lnTo>
                  <a:pt x="4208893" y="3294898"/>
                </a:lnTo>
                <a:lnTo>
                  <a:pt x="4213713" y="3299278"/>
                </a:lnTo>
                <a:lnTo>
                  <a:pt x="4217967" y="3303658"/>
                </a:lnTo>
                <a:lnTo>
                  <a:pt x="4222219" y="3308039"/>
                </a:lnTo>
                <a:lnTo>
                  <a:pt x="4226472" y="3312967"/>
                </a:lnTo>
                <a:lnTo>
                  <a:pt x="4229875" y="3317895"/>
                </a:lnTo>
                <a:lnTo>
                  <a:pt x="4233559" y="3323096"/>
                </a:lnTo>
                <a:lnTo>
                  <a:pt x="4236395" y="3328572"/>
                </a:lnTo>
                <a:lnTo>
                  <a:pt x="4238947" y="3334595"/>
                </a:lnTo>
                <a:lnTo>
                  <a:pt x="4240931" y="3340345"/>
                </a:lnTo>
                <a:lnTo>
                  <a:pt x="4257375" y="3355128"/>
                </a:lnTo>
                <a:lnTo>
                  <a:pt x="4274104" y="3369365"/>
                </a:lnTo>
                <a:lnTo>
                  <a:pt x="4283177" y="3376483"/>
                </a:lnTo>
                <a:lnTo>
                  <a:pt x="4291965" y="3383874"/>
                </a:lnTo>
                <a:lnTo>
                  <a:pt x="4300188" y="3391814"/>
                </a:lnTo>
                <a:lnTo>
                  <a:pt x="4307843" y="3399754"/>
                </a:lnTo>
                <a:lnTo>
                  <a:pt x="4315498" y="3407967"/>
                </a:lnTo>
                <a:lnTo>
                  <a:pt x="4322586" y="3416180"/>
                </a:lnTo>
                <a:lnTo>
                  <a:pt x="4329675" y="3424941"/>
                </a:lnTo>
                <a:lnTo>
                  <a:pt x="4336479" y="3433702"/>
                </a:lnTo>
                <a:lnTo>
                  <a:pt x="4342999" y="3442737"/>
                </a:lnTo>
                <a:lnTo>
                  <a:pt x="4349237" y="3451771"/>
                </a:lnTo>
                <a:lnTo>
                  <a:pt x="4361429" y="3470114"/>
                </a:lnTo>
                <a:lnTo>
                  <a:pt x="4373337" y="3488457"/>
                </a:lnTo>
                <a:lnTo>
                  <a:pt x="4385528" y="3506800"/>
                </a:lnTo>
                <a:lnTo>
                  <a:pt x="4391199" y="3513371"/>
                </a:lnTo>
                <a:lnTo>
                  <a:pt x="4397153" y="3519942"/>
                </a:lnTo>
                <a:lnTo>
                  <a:pt x="4402823" y="3526512"/>
                </a:lnTo>
                <a:lnTo>
                  <a:pt x="4408209" y="3533083"/>
                </a:lnTo>
                <a:lnTo>
                  <a:pt x="4410478" y="3536368"/>
                </a:lnTo>
                <a:lnTo>
                  <a:pt x="4412463" y="3540201"/>
                </a:lnTo>
                <a:lnTo>
                  <a:pt x="4414731" y="3544034"/>
                </a:lnTo>
                <a:lnTo>
                  <a:pt x="4416433" y="3547593"/>
                </a:lnTo>
                <a:lnTo>
                  <a:pt x="4417849" y="3551700"/>
                </a:lnTo>
                <a:lnTo>
                  <a:pt x="4418983" y="3555533"/>
                </a:lnTo>
                <a:lnTo>
                  <a:pt x="4419835" y="3559913"/>
                </a:lnTo>
                <a:lnTo>
                  <a:pt x="4420117" y="3564567"/>
                </a:lnTo>
                <a:lnTo>
                  <a:pt x="4425221" y="3569495"/>
                </a:lnTo>
                <a:lnTo>
                  <a:pt x="4429475" y="3574149"/>
                </a:lnTo>
                <a:lnTo>
                  <a:pt x="4432877" y="3578803"/>
                </a:lnTo>
                <a:lnTo>
                  <a:pt x="4435995" y="3583731"/>
                </a:lnTo>
                <a:lnTo>
                  <a:pt x="4438263" y="3588659"/>
                </a:lnTo>
                <a:lnTo>
                  <a:pt x="4439681" y="3593314"/>
                </a:lnTo>
                <a:lnTo>
                  <a:pt x="4440815" y="3598242"/>
                </a:lnTo>
                <a:lnTo>
                  <a:pt x="4441099" y="3603170"/>
                </a:lnTo>
                <a:lnTo>
                  <a:pt x="4440815" y="3608098"/>
                </a:lnTo>
                <a:lnTo>
                  <a:pt x="4439397" y="3612751"/>
                </a:lnTo>
                <a:lnTo>
                  <a:pt x="4437980" y="3617679"/>
                </a:lnTo>
                <a:lnTo>
                  <a:pt x="4435712" y="3622607"/>
                </a:lnTo>
                <a:lnTo>
                  <a:pt x="4432593" y="3627535"/>
                </a:lnTo>
                <a:lnTo>
                  <a:pt x="4429191" y="3632190"/>
                </a:lnTo>
                <a:lnTo>
                  <a:pt x="4424938" y="3636844"/>
                </a:lnTo>
                <a:lnTo>
                  <a:pt x="4420401" y="3641772"/>
                </a:lnTo>
                <a:lnTo>
                  <a:pt x="4433443" y="3670792"/>
                </a:lnTo>
                <a:lnTo>
                  <a:pt x="4434861" y="3684481"/>
                </a:lnTo>
                <a:lnTo>
                  <a:pt x="4435995" y="3698444"/>
                </a:lnTo>
                <a:lnTo>
                  <a:pt x="4437129" y="3712133"/>
                </a:lnTo>
                <a:lnTo>
                  <a:pt x="4437413" y="3718977"/>
                </a:lnTo>
                <a:lnTo>
                  <a:pt x="4437413" y="3725821"/>
                </a:lnTo>
                <a:lnTo>
                  <a:pt x="4437129" y="3732665"/>
                </a:lnTo>
                <a:lnTo>
                  <a:pt x="4436562" y="3739510"/>
                </a:lnTo>
                <a:lnTo>
                  <a:pt x="4435712" y="3746354"/>
                </a:lnTo>
                <a:lnTo>
                  <a:pt x="4434293" y="3752925"/>
                </a:lnTo>
                <a:lnTo>
                  <a:pt x="4432025" y="3759770"/>
                </a:lnTo>
                <a:lnTo>
                  <a:pt x="4429475" y="3766340"/>
                </a:lnTo>
                <a:lnTo>
                  <a:pt x="4426072" y="3772911"/>
                </a:lnTo>
                <a:lnTo>
                  <a:pt x="4422103" y="3779482"/>
                </a:lnTo>
                <a:lnTo>
                  <a:pt x="4421819" y="3781945"/>
                </a:lnTo>
                <a:lnTo>
                  <a:pt x="4421251" y="3784410"/>
                </a:lnTo>
                <a:lnTo>
                  <a:pt x="4420117" y="3787147"/>
                </a:lnTo>
                <a:lnTo>
                  <a:pt x="4419267" y="3789611"/>
                </a:lnTo>
                <a:lnTo>
                  <a:pt x="4416999" y="3794266"/>
                </a:lnTo>
                <a:lnTo>
                  <a:pt x="4413880" y="3799193"/>
                </a:lnTo>
                <a:lnTo>
                  <a:pt x="4410762" y="3803574"/>
                </a:lnTo>
                <a:lnTo>
                  <a:pt x="4407075" y="3808228"/>
                </a:lnTo>
                <a:lnTo>
                  <a:pt x="4403957" y="3813156"/>
                </a:lnTo>
                <a:lnTo>
                  <a:pt x="4400555" y="3817810"/>
                </a:lnTo>
                <a:lnTo>
                  <a:pt x="4397720" y="3822464"/>
                </a:lnTo>
                <a:lnTo>
                  <a:pt x="4396585" y="3825202"/>
                </a:lnTo>
                <a:lnTo>
                  <a:pt x="4395735" y="3827666"/>
                </a:lnTo>
                <a:lnTo>
                  <a:pt x="4394601" y="3830404"/>
                </a:lnTo>
                <a:lnTo>
                  <a:pt x="4394033" y="3832868"/>
                </a:lnTo>
                <a:lnTo>
                  <a:pt x="4393467" y="3835332"/>
                </a:lnTo>
                <a:lnTo>
                  <a:pt x="4393467" y="3838343"/>
                </a:lnTo>
                <a:lnTo>
                  <a:pt x="4393467" y="3841081"/>
                </a:lnTo>
                <a:lnTo>
                  <a:pt x="4394033" y="3844093"/>
                </a:lnTo>
                <a:lnTo>
                  <a:pt x="4394601" y="3847104"/>
                </a:lnTo>
                <a:lnTo>
                  <a:pt x="4396019" y="3850116"/>
                </a:lnTo>
                <a:lnTo>
                  <a:pt x="4397436" y="3853401"/>
                </a:lnTo>
                <a:lnTo>
                  <a:pt x="4399137" y="3856687"/>
                </a:lnTo>
                <a:lnTo>
                  <a:pt x="4401689" y="3859972"/>
                </a:lnTo>
                <a:lnTo>
                  <a:pt x="4404241" y="3863530"/>
                </a:lnTo>
                <a:lnTo>
                  <a:pt x="4407075" y="3867638"/>
                </a:lnTo>
                <a:lnTo>
                  <a:pt x="4409061" y="3870923"/>
                </a:lnTo>
                <a:lnTo>
                  <a:pt x="4410478" y="3874208"/>
                </a:lnTo>
                <a:lnTo>
                  <a:pt x="4410762" y="3876946"/>
                </a:lnTo>
                <a:lnTo>
                  <a:pt x="4410478" y="3879409"/>
                </a:lnTo>
                <a:lnTo>
                  <a:pt x="4409911" y="3881874"/>
                </a:lnTo>
                <a:lnTo>
                  <a:pt x="4408493" y="3883790"/>
                </a:lnTo>
                <a:lnTo>
                  <a:pt x="4406225" y="3885159"/>
                </a:lnTo>
                <a:lnTo>
                  <a:pt x="4403957" y="3886528"/>
                </a:lnTo>
                <a:lnTo>
                  <a:pt x="4400838" y="3887349"/>
                </a:lnTo>
                <a:lnTo>
                  <a:pt x="4397720" y="3887897"/>
                </a:lnTo>
                <a:lnTo>
                  <a:pt x="4394033" y="3888170"/>
                </a:lnTo>
                <a:lnTo>
                  <a:pt x="4390631" y="3887897"/>
                </a:lnTo>
                <a:lnTo>
                  <a:pt x="4386379" y="3887349"/>
                </a:lnTo>
                <a:lnTo>
                  <a:pt x="4382409" y="3885980"/>
                </a:lnTo>
                <a:lnTo>
                  <a:pt x="4378157" y="3884612"/>
                </a:lnTo>
                <a:lnTo>
                  <a:pt x="4372486" y="3882969"/>
                </a:lnTo>
                <a:lnTo>
                  <a:pt x="4367667" y="3881874"/>
                </a:lnTo>
                <a:lnTo>
                  <a:pt x="4363413" y="3881326"/>
                </a:lnTo>
                <a:lnTo>
                  <a:pt x="4359444" y="3881326"/>
                </a:lnTo>
                <a:lnTo>
                  <a:pt x="4356041" y="3881874"/>
                </a:lnTo>
                <a:lnTo>
                  <a:pt x="4352639" y="3882969"/>
                </a:lnTo>
                <a:lnTo>
                  <a:pt x="4350088" y="3884337"/>
                </a:lnTo>
                <a:lnTo>
                  <a:pt x="4347536" y="3885980"/>
                </a:lnTo>
                <a:lnTo>
                  <a:pt x="4345551" y="3888445"/>
                </a:lnTo>
                <a:lnTo>
                  <a:pt x="4343851" y="3890908"/>
                </a:lnTo>
                <a:lnTo>
                  <a:pt x="4342149" y="3893920"/>
                </a:lnTo>
                <a:lnTo>
                  <a:pt x="4340731" y="3896931"/>
                </a:lnTo>
                <a:lnTo>
                  <a:pt x="4339597" y="3900491"/>
                </a:lnTo>
                <a:lnTo>
                  <a:pt x="4338463" y="3904049"/>
                </a:lnTo>
                <a:lnTo>
                  <a:pt x="4337046" y="3911442"/>
                </a:lnTo>
                <a:lnTo>
                  <a:pt x="4337613" y="3915275"/>
                </a:lnTo>
                <a:lnTo>
                  <a:pt x="4338463" y="3918833"/>
                </a:lnTo>
                <a:lnTo>
                  <a:pt x="4339597" y="3922119"/>
                </a:lnTo>
                <a:lnTo>
                  <a:pt x="4340731" y="3925404"/>
                </a:lnTo>
                <a:lnTo>
                  <a:pt x="4342717" y="3928142"/>
                </a:lnTo>
                <a:lnTo>
                  <a:pt x="4344417" y="3931154"/>
                </a:lnTo>
                <a:lnTo>
                  <a:pt x="4346401" y="3933891"/>
                </a:lnTo>
                <a:lnTo>
                  <a:pt x="4348670" y="3936355"/>
                </a:lnTo>
                <a:lnTo>
                  <a:pt x="4353490" y="3941283"/>
                </a:lnTo>
                <a:lnTo>
                  <a:pt x="4359161" y="3945938"/>
                </a:lnTo>
                <a:lnTo>
                  <a:pt x="4364831" y="3950591"/>
                </a:lnTo>
                <a:lnTo>
                  <a:pt x="4370785" y="3954698"/>
                </a:lnTo>
                <a:lnTo>
                  <a:pt x="4375321" y="3956889"/>
                </a:lnTo>
                <a:lnTo>
                  <a:pt x="4379575" y="3959352"/>
                </a:lnTo>
                <a:lnTo>
                  <a:pt x="4387513" y="3964280"/>
                </a:lnTo>
                <a:lnTo>
                  <a:pt x="4395451" y="3969756"/>
                </a:lnTo>
                <a:lnTo>
                  <a:pt x="4402256" y="3975505"/>
                </a:lnTo>
                <a:lnTo>
                  <a:pt x="4409061" y="3981802"/>
                </a:lnTo>
                <a:lnTo>
                  <a:pt x="4415298" y="3988099"/>
                </a:lnTo>
                <a:lnTo>
                  <a:pt x="4421251" y="3994943"/>
                </a:lnTo>
                <a:lnTo>
                  <a:pt x="4426639" y="4001788"/>
                </a:lnTo>
                <a:lnTo>
                  <a:pt x="4432309" y="4008632"/>
                </a:lnTo>
                <a:lnTo>
                  <a:pt x="4437696" y="4015750"/>
                </a:lnTo>
                <a:lnTo>
                  <a:pt x="4447903" y="4030261"/>
                </a:lnTo>
                <a:lnTo>
                  <a:pt x="4458393" y="4045318"/>
                </a:lnTo>
                <a:lnTo>
                  <a:pt x="4463497" y="4052436"/>
                </a:lnTo>
                <a:lnTo>
                  <a:pt x="4469167" y="4059281"/>
                </a:lnTo>
                <a:lnTo>
                  <a:pt x="4479375" y="4070780"/>
                </a:lnTo>
                <a:lnTo>
                  <a:pt x="4489581" y="4082278"/>
                </a:lnTo>
                <a:lnTo>
                  <a:pt x="4499504" y="4094050"/>
                </a:lnTo>
                <a:lnTo>
                  <a:pt x="4508861" y="4105823"/>
                </a:lnTo>
                <a:lnTo>
                  <a:pt x="4518217" y="4117869"/>
                </a:lnTo>
                <a:lnTo>
                  <a:pt x="4527573" y="4129915"/>
                </a:lnTo>
                <a:lnTo>
                  <a:pt x="4545719" y="4154555"/>
                </a:lnTo>
                <a:lnTo>
                  <a:pt x="4563013" y="4179195"/>
                </a:lnTo>
                <a:lnTo>
                  <a:pt x="4580309" y="4204382"/>
                </a:lnTo>
                <a:lnTo>
                  <a:pt x="4597035" y="4229570"/>
                </a:lnTo>
                <a:lnTo>
                  <a:pt x="4614047" y="4254757"/>
                </a:lnTo>
                <a:lnTo>
                  <a:pt x="4633893" y="4282682"/>
                </a:lnTo>
                <a:lnTo>
                  <a:pt x="4654024" y="4310333"/>
                </a:lnTo>
                <a:lnTo>
                  <a:pt x="4661112" y="4317178"/>
                </a:lnTo>
                <a:lnTo>
                  <a:pt x="4667633" y="4324570"/>
                </a:lnTo>
                <a:lnTo>
                  <a:pt x="4673303" y="4331688"/>
                </a:lnTo>
                <a:lnTo>
                  <a:pt x="4678407" y="4338806"/>
                </a:lnTo>
                <a:lnTo>
                  <a:pt x="4682659" y="4346199"/>
                </a:lnTo>
                <a:lnTo>
                  <a:pt x="4686062" y="4353317"/>
                </a:lnTo>
                <a:lnTo>
                  <a:pt x="4689181" y="4360708"/>
                </a:lnTo>
                <a:lnTo>
                  <a:pt x="4691449" y="4368101"/>
                </a:lnTo>
                <a:lnTo>
                  <a:pt x="4693433" y="4376040"/>
                </a:lnTo>
                <a:lnTo>
                  <a:pt x="4694567" y="4383432"/>
                </a:lnTo>
                <a:lnTo>
                  <a:pt x="4695701" y="4391098"/>
                </a:lnTo>
                <a:lnTo>
                  <a:pt x="4696269" y="4398489"/>
                </a:lnTo>
                <a:lnTo>
                  <a:pt x="4696269" y="4406155"/>
                </a:lnTo>
                <a:lnTo>
                  <a:pt x="4695985" y="4414095"/>
                </a:lnTo>
                <a:lnTo>
                  <a:pt x="4695701" y="4421761"/>
                </a:lnTo>
                <a:lnTo>
                  <a:pt x="4694567" y="4429427"/>
                </a:lnTo>
                <a:lnTo>
                  <a:pt x="4693717" y="4437092"/>
                </a:lnTo>
                <a:lnTo>
                  <a:pt x="4692583" y="4445306"/>
                </a:lnTo>
                <a:lnTo>
                  <a:pt x="4690031" y="4460637"/>
                </a:lnTo>
                <a:lnTo>
                  <a:pt x="4686913" y="4476242"/>
                </a:lnTo>
                <a:lnTo>
                  <a:pt x="4684361" y="4492121"/>
                </a:lnTo>
                <a:lnTo>
                  <a:pt x="4682093" y="4507452"/>
                </a:lnTo>
                <a:lnTo>
                  <a:pt x="4681243" y="4515392"/>
                </a:lnTo>
                <a:lnTo>
                  <a:pt x="4680675" y="4523058"/>
                </a:lnTo>
                <a:lnTo>
                  <a:pt x="4680391" y="4530724"/>
                </a:lnTo>
                <a:lnTo>
                  <a:pt x="4680109" y="4538389"/>
                </a:lnTo>
                <a:lnTo>
                  <a:pt x="4680675" y="4546055"/>
                </a:lnTo>
                <a:lnTo>
                  <a:pt x="4681243" y="4553721"/>
                </a:lnTo>
                <a:lnTo>
                  <a:pt x="4682093" y="4557554"/>
                </a:lnTo>
                <a:lnTo>
                  <a:pt x="4682943" y="4561660"/>
                </a:lnTo>
                <a:lnTo>
                  <a:pt x="4682943" y="4564945"/>
                </a:lnTo>
                <a:lnTo>
                  <a:pt x="4682659" y="4568778"/>
                </a:lnTo>
                <a:lnTo>
                  <a:pt x="4681525" y="4572338"/>
                </a:lnTo>
                <a:lnTo>
                  <a:pt x="4680675" y="4575623"/>
                </a:lnTo>
                <a:lnTo>
                  <a:pt x="4679257" y="4578908"/>
                </a:lnTo>
                <a:lnTo>
                  <a:pt x="4677840" y="4582194"/>
                </a:lnTo>
                <a:lnTo>
                  <a:pt x="4675572" y="4585479"/>
                </a:lnTo>
                <a:lnTo>
                  <a:pt x="4673871" y="4588217"/>
                </a:lnTo>
                <a:lnTo>
                  <a:pt x="4669051" y="4594513"/>
                </a:lnTo>
                <a:lnTo>
                  <a:pt x="4664231" y="4600263"/>
                </a:lnTo>
                <a:lnTo>
                  <a:pt x="4659127" y="4606286"/>
                </a:lnTo>
                <a:lnTo>
                  <a:pt x="4654024" y="4612035"/>
                </a:lnTo>
                <a:lnTo>
                  <a:pt x="4649771" y="4618058"/>
                </a:lnTo>
                <a:lnTo>
                  <a:pt x="4647503" y="4621070"/>
                </a:lnTo>
                <a:lnTo>
                  <a:pt x="4645801" y="4624355"/>
                </a:lnTo>
                <a:lnTo>
                  <a:pt x="4644101" y="4627366"/>
                </a:lnTo>
                <a:lnTo>
                  <a:pt x="4642399" y="4630926"/>
                </a:lnTo>
                <a:lnTo>
                  <a:pt x="4641549" y="4634211"/>
                </a:lnTo>
                <a:lnTo>
                  <a:pt x="4640698" y="4637770"/>
                </a:lnTo>
                <a:lnTo>
                  <a:pt x="4640415" y="4641055"/>
                </a:lnTo>
                <a:lnTo>
                  <a:pt x="4640415" y="4644888"/>
                </a:lnTo>
                <a:lnTo>
                  <a:pt x="4640698" y="4648721"/>
                </a:lnTo>
                <a:lnTo>
                  <a:pt x="4641549" y="4652554"/>
                </a:lnTo>
                <a:lnTo>
                  <a:pt x="4642683" y="4656661"/>
                </a:lnTo>
                <a:lnTo>
                  <a:pt x="4644951" y="4661041"/>
                </a:lnTo>
                <a:lnTo>
                  <a:pt x="4637013" y="4657208"/>
                </a:lnTo>
                <a:lnTo>
                  <a:pt x="4629641" y="4655018"/>
                </a:lnTo>
                <a:lnTo>
                  <a:pt x="4626522" y="4653649"/>
                </a:lnTo>
                <a:lnTo>
                  <a:pt x="4623120" y="4653101"/>
                </a:lnTo>
                <a:lnTo>
                  <a:pt x="4620285" y="4652554"/>
                </a:lnTo>
                <a:lnTo>
                  <a:pt x="4617449" y="4652280"/>
                </a:lnTo>
                <a:lnTo>
                  <a:pt x="4614614" y="4652280"/>
                </a:lnTo>
                <a:lnTo>
                  <a:pt x="4612063" y="4652280"/>
                </a:lnTo>
                <a:lnTo>
                  <a:pt x="4609227" y="4652554"/>
                </a:lnTo>
                <a:lnTo>
                  <a:pt x="4606959" y="4653101"/>
                </a:lnTo>
                <a:lnTo>
                  <a:pt x="4604975" y="4653649"/>
                </a:lnTo>
                <a:lnTo>
                  <a:pt x="4602423" y="4654744"/>
                </a:lnTo>
                <a:lnTo>
                  <a:pt x="4600438" y="4655839"/>
                </a:lnTo>
                <a:lnTo>
                  <a:pt x="4598737" y="4656934"/>
                </a:lnTo>
                <a:lnTo>
                  <a:pt x="4595051" y="4659399"/>
                </a:lnTo>
                <a:lnTo>
                  <a:pt x="4591933" y="4662684"/>
                </a:lnTo>
                <a:lnTo>
                  <a:pt x="4588530" y="4665969"/>
                </a:lnTo>
                <a:lnTo>
                  <a:pt x="4585979" y="4670075"/>
                </a:lnTo>
                <a:lnTo>
                  <a:pt x="4583427" y="4674456"/>
                </a:lnTo>
                <a:lnTo>
                  <a:pt x="4581159" y="4678836"/>
                </a:lnTo>
                <a:lnTo>
                  <a:pt x="4576622" y="4688419"/>
                </a:lnTo>
                <a:lnTo>
                  <a:pt x="4572369" y="4698001"/>
                </a:lnTo>
                <a:lnTo>
                  <a:pt x="4567833" y="4707583"/>
                </a:lnTo>
                <a:lnTo>
                  <a:pt x="4565565" y="4712237"/>
                </a:lnTo>
                <a:lnTo>
                  <a:pt x="4562730" y="4716344"/>
                </a:lnTo>
                <a:lnTo>
                  <a:pt x="4560178" y="4720450"/>
                </a:lnTo>
                <a:lnTo>
                  <a:pt x="4557059" y="4724283"/>
                </a:lnTo>
                <a:lnTo>
                  <a:pt x="4553657" y="4727295"/>
                </a:lnTo>
                <a:lnTo>
                  <a:pt x="4549971" y="4729759"/>
                </a:lnTo>
                <a:lnTo>
                  <a:pt x="4547987" y="4731401"/>
                </a:lnTo>
                <a:lnTo>
                  <a:pt x="4546001" y="4732223"/>
                </a:lnTo>
                <a:lnTo>
                  <a:pt x="4543451" y="4733044"/>
                </a:lnTo>
                <a:lnTo>
                  <a:pt x="4541465" y="4733866"/>
                </a:lnTo>
                <a:lnTo>
                  <a:pt x="4538914" y="4734139"/>
                </a:lnTo>
                <a:lnTo>
                  <a:pt x="4536362" y="4734687"/>
                </a:lnTo>
                <a:lnTo>
                  <a:pt x="4533811" y="4734687"/>
                </a:lnTo>
                <a:lnTo>
                  <a:pt x="4530691" y="4734687"/>
                </a:lnTo>
                <a:lnTo>
                  <a:pt x="4527856" y="4734687"/>
                </a:lnTo>
                <a:lnTo>
                  <a:pt x="4524738" y="4734139"/>
                </a:lnTo>
                <a:lnTo>
                  <a:pt x="4521619" y="4733592"/>
                </a:lnTo>
                <a:lnTo>
                  <a:pt x="4517933" y="4732771"/>
                </a:lnTo>
                <a:lnTo>
                  <a:pt x="4512830" y="4731401"/>
                </a:lnTo>
                <a:lnTo>
                  <a:pt x="4507159" y="4730580"/>
                </a:lnTo>
                <a:lnTo>
                  <a:pt x="4501489" y="4729485"/>
                </a:lnTo>
                <a:lnTo>
                  <a:pt x="4495819" y="4728938"/>
                </a:lnTo>
                <a:lnTo>
                  <a:pt x="4490148" y="4728664"/>
                </a:lnTo>
                <a:lnTo>
                  <a:pt x="4484477" y="4728664"/>
                </a:lnTo>
                <a:lnTo>
                  <a:pt x="4473420" y="4728938"/>
                </a:lnTo>
                <a:lnTo>
                  <a:pt x="4461796" y="4729485"/>
                </a:lnTo>
                <a:lnTo>
                  <a:pt x="4450171" y="4730854"/>
                </a:lnTo>
                <a:lnTo>
                  <a:pt x="4427206" y="4733318"/>
                </a:lnTo>
                <a:lnTo>
                  <a:pt x="4415865" y="4734413"/>
                </a:lnTo>
                <a:lnTo>
                  <a:pt x="4404241" y="4734961"/>
                </a:lnTo>
                <a:lnTo>
                  <a:pt x="4398570" y="4734961"/>
                </a:lnTo>
                <a:lnTo>
                  <a:pt x="4392617" y="4734961"/>
                </a:lnTo>
                <a:lnTo>
                  <a:pt x="4386946" y="4734413"/>
                </a:lnTo>
                <a:lnTo>
                  <a:pt x="4381275" y="4734139"/>
                </a:lnTo>
                <a:lnTo>
                  <a:pt x="4375888" y="4733318"/>
                </a:lnTo>
                <a:lnTo>
                  <a:pt x="4370217" y="4732223"/>
                </a:lnTo>
                <a:lnTo>
                  <a:pt x="4364547" y="4731128"/>
                </a:lnTo>
                <a:lnTo>
                  <a:pt x="4358877" y="4729211"/>
                </a:lnTo>
                <a:lnTo>
                  <a:pt x="4353207" y="4727295"/>
                </a:lnTo>
                <a:lnTo>
                  <a:pt x="4347820" y="4725105"/>
                </a:lnTo>
                <a:lnTo>
                  <a:pt x="4342149" y="4722093"/>
                </a:lnTo>
                <a:lnTo>
                  <a:pt x="4337046" y="4719082"/>
                </a:lnTo>
                <a:lnTo>
                  <a:pt x="4331375" y="4720177"/>
                </a:lnTo>
                <a:lnTo>
                  <a:pt x="4325705" y="4720724"/>
                </a:lnTo>
                <a:lnTo>
                  <a:pt x="4320317" y="4721272"/>
                </a:lnTo>
                <a:lnTo>
                  <a:pt x="4314931" y="4721545"/>
                </a:lnTo>
                <a:lnTo>
                  <a:pt x="4310111" y="4721545"/>
                </a:lnTo>
                <a:lnTo>
                  <a:pt x="4305007" y="4721545"/>
                </a:lnTo>
                <a:lnTo>
                  <a:pt x="4299904" y="4720998"/>
                </a:lnTo>
                <a:lnTo>
                  <a:pt x="4295085" y="4720450"/>
                </a:lnTo>
                <a:lnTo>
                  <a:pt x="4290831" y="4719629"/>
                </a:lnTo>
                <a:lnTo>
                  <a:pt x="4286012" y="4718808"/>
                </a:lnTo>
                <a:lnTo>
                  <a:pt x="4281475" y="4717165"/>
                </a:lnTo>
                <a:lnTo>
                  <a:pt x="4277506" y="4716070"/>
                </a:lnTo>
                <a:lnTo>
                  <a:pt x="4272970" y="4714427"/>
                </a:lnTo>
                <a:lnTo>
                  <a:pt x="4268717" y="4712785"/>
                </a:lnTo>
                <a:lnTo>
                  <a:pt x="4265031" y="4710594"/>
                </a:lnTo>
                <a:lnTo>
                  <a:pt x="4260778" y="4708678"/>
                </a:lnTo>
                <a:lnTo>
                  <a:pt x="4256809" y="4706488"/>
                </a:lnTo>
                <a:lnTo>
                  <a:pt x="4253407" y="4704024"/>
                </a:lnTo>
                <a:lnTo>
                  <a:pt x="4246035" y="4699096"/>
                </a:lnTo>
                <a:lnTo>
                  <a:pt x="4238947" y="4693347"/>
                </a:lnTo>
                <a:lnTo>
                  <a:pt x="4232143" y="4687050"/>
                </a:lnTo>
                <a:lnTo>
                  <a:pt x="4225621" y="4680479"/>
                </a:lnTo>
                <a:lnTo>
                  <a:pt x="4219383" y="4673361"/>
                </a:lnTo>
                <a:lnTo>
                  <a:pt x="4213146" y="4665969"/>
                </a:lnTo>
                <a:lnTo>
                  <a:pt x="4207193" y="4658303"/>
                </a:lnTo>
                <a:lnTo>
                  <a:pt x="4182526" y="4635580"/>
                </a:lnTo>
                <a:lnTo>
                  <a:pt x="4158143" y="4612582"/>
                </a:lnTo>
                <a:lnTo>
                  <a:pt x="4103990" y="4556459"/>
                </a:lnTo>
                <a:lnTo>
                  <a:pt x="4072803" y="4527986"/>
                </a:lnTo>
                <a:lnTo>
                  <a:pt x="4026305" y="4478980"/>
                </a:lnTo>
                <a:lnTo>
                  <a:pt x="4026021" y="4479801"/>
                </a:lnTo>
                <a:lnTo>
                  <a:pt x="3876321" y="4331962"/>
                </a:lnTo>
                <a:lnTo>
                  <a:pt x="3728039" y="4196443"/>
                </a:lnTo>
                <a:lnTo>
                  <a:pt x="3716699" y="4194252"/>
                </a:lnTo>
                <a:lnTo>
                  <a:pt x="3712162" y="4192884"/>
                </a:lnTo>
                <a:lnTo>
                  <a:pt x="3708193" y="4191241"/>
                </a:lnTo>
                <a:lnTo>
                  <a:pt x="3704507" y="4189324"/>
                </a:lnTo>
                <a:lnTo>
                  <a:pt x="3700537" y="4187408"/>
                </a:lnTo>
                <a:lnTo>
                  <a:pt x="3697135" y="4185218"/>
                </a:lnTo>
                <a:lnTo>
                  <a:pt x="3693733" y="4182754"/>
                </a:lnTo>
                <a:lnTo>
                  <a:pt x="3690614" y="4180290"/>
                </a:lnTo>
                <a:lnTo>
                  <a:pt x="3687212" y="4177278"/>
                </a:lnTo>
                <a:lnTo>
                  <a:pt x="3681258" y="4172077"/>
                </a:lnTo>
                <a:lnTo>
                  <a:pt x="3676154" y="4166054"/>
                </a:lnTo>
                <a:lnTo>
                  <a:pt x="3670484" y="4159756"/>
                </a:lnTo>
                <a:lnTo>
                  <a:pt x="3665381" y="4153460"/>
                </a:lnTo>
                <a:lnTo>
                  <a:pt x="3667365" y="4147984"/>
                </a:lnTo>
                <a:lnTo>
                  <a:pt x="3663679" y="4147710"/>
                </a:lnTo>
                <a:lnTo>
                  <a:pt x="3660277" y="4147437"/>
                </a:lnTo>
                <a:lnTo>
                  <a:pt x="3657442" y="4146615"/>
                </a:lnTo>
                <a:lnTo>
                  <a:pt x="3654607" y="4145247"/>
                </a:lnTo>
                <a:lnTo>
                  <a:pt x="3652338" y="4143604"/>
                </a:lnTo>
                <a:lnTo>
                  <a:pt x="3650070" y="4141961"/>
                </a:lnTo>
                <a:lnTo>
                  <a:pt x="3648086" y="4140319"/>
                </a:lnTo>
                <a:lnTo>
                  <a:pt x="3646385" y="4137854"/>
                </a:lnTo>
                <a:lnTo>
                  <a:pt x="3642983" y="4133474"/>
                </a:lnTo>
                <a:lnTo>
                  <a:pt x="3640147" y="4128820"/>
                </a:lnTo>
                <a:lnTo>
                  <a:pt x="3637312" y="4124165"/>
                </a:lnTo>
                <a:lnTo>
                  <a:pt x="3635327" y="4122249"/>
                </a:lnTo>
                <a:lnTo>
                  <a:pt x="3633626" y="4120059"/>
                </a:lnTo>
                <a:lnTo>
                  <a:pt x="3625687" y="4115952"/>
                </a:lnTo>
                <a:lnTo>
                  <a:pt x="3618033" y="4111572"/>
                </a:lnTo>
                <a:lnTo>
                  <a:pt x="3610944" y="4106644"/>
                </a:lnTo>
                <a:lnTo>
                  <a:pt x="3607542" y="4104180"/>
                </a:lnTo>
                <a:lnTo>
                  <a:pt x="3604423" y="4101442"/>
                </a:lnTo>
                <a:lnTo>
                  <a:pt x="3601304" y="4098705"/>
                </a:lnTo>
                <a:lnTo>
                  <a:pt x="3598469" y="4095419"/>
                </a:lnTo>
                <a:lnTo>
                  <a:pt x="3595634" y="4092407"/>
                </a:lnTo>
                <a:lnTo>
                  <a:pt x="3593366" y="4088849"/>
                </a:lnTo>
                <a:lnTo>
                  <a:pt x="3591381" y="4085563"/>
                </a:lnTo>
                <a:lnTo>
                  <a:pt x="3589396" y="4081456"/>
                </a:lnTo>
                <a:lnTo>
                  <a:pt x="3587979" y="4077623"/>
                </a:lnTo>
                <a:lnTo>
                  <a:pt x="3586561" y="4073243"/>
                </a:lnTo>
                <a:lnTo>
                  <a:pt x="3564446" y="4094872"/>
                </a:lnTo>
                <a:lnTo>
                  <a:pt x="3581742" y="4136759"/>
                </a:lnTo>
                <a:lnTo>
                  <a:pt x="3585711" y="4134296"/>
                </a:lnTo>
                <a:lnTo>
                  <a:pt x="3592515" y="4135664"/>
                </a:lnTo>
                <a:lnTo>
                  <a:pt x="3599036" y="4137307"/>
                </a:lnTo>
                <a:lnTo>
                  <a:pt x="3605273" y="4139224"/>
                </a:lnTo>
                <a:lnTo>
                  <a:pt x="3610944" y="4141687"/>
                </a:lnTo>
                <a:lnTo>
                  <a:pt x="3616331" y="4143877"/>
                </a:lnTo>
                <a:lnTo>
                  <a:pt x="3621435" y="4146889"/>
                </a:lnTo>
                <a:lnTo>
                  <a:pt x="3626254" y="4150175"/>
                </a:lnTo>
                <a:lnTo>
                  <a:pt x="3630791" y="4153733"/>
                </a:lnTo>
                <a:lnTo>
                  <a:pt x="3634477" y="4157566"/>
                </a:lnTo>
                <a:lnTo>
                  <a:pt x="3638162" y="4161947"/>
                </a:lnTo>
                <a:lnTo>
                  <a:pt x="3641281" y="4166601"/>
                </a:lnTo>
                <a:lnTo>
                  <a:pt x="3643833" y="4171255"/>
                </a:lnTo>
                <a:lnTo>
                  <a:pt x="3646101" y="4176730"/>
                </a:lnTo>
                <a:lnTo>
                  <a:pt x="3647519" y="4182754"/>
                </a:lnTo>
                <a:lnTo>
                  <a:pt x="3648653" y="4189051"/>
                </a:lnTo>
                <a:lnTo>
                  <a:pt x="3649503" y="4195622"/>
                </a:lnTo>
                <a:lnTo>
                  <a:pt x="3667649" y="4224368"/>
                </a:lnTo>
                <a:lnTo>
                  <a:pt x="3672752" y="4227380"/>
                </a:lnTo>
                <a:lnTo>
                  <a:pt x="3677288" y="4230938"/>
                </a:lnTo>
                <a:lnTo>
                  <a:pt x="3686361" y="4238057"/>
                </a:lnTo>
                <a:lnTo>
                  <a:pt x="3694584" y="4245449"/>
                </a:lnTo>
                <a:lnTo>
                  <a:pt x="3702805" y="4253388"/>
                </a:lnTo>
                <a:lnTo>
                  <a:pt x="3710177" y="4261601"/>
                </a:lnTo>
                <a:lnTo>
                  <a:pt x="3717265" y="4270089"/>
                </a:lnTo>
                <a:lnTo>
                  <a:pt x="3724070" y="4278575"/>
                </a:lnTo>
                <a:lnTo>
                  <a:pt x="3730875" y="4287336"/>
                </a:lnTo>
                <a:lnTo>
                  <a:pt x="3737112" y="4296097"/>
                </a:lnTo>
                <a:lnTo>
                  <a:pt x="3743349" y="4305405"/>
                </a:lnTo>
                <a:lnTo>
                  <a:pt x="3755825" y="4323201"/>
                </a:lnTo>
                <a:lnTo>
                  <a:pt x="3768299" y="4341271"/>
                </a:lnTo>
                <a:lnTo>
                  <a:pt x="3774820" y="4350579"/>
                </a:lnTo>
                <a:lnTo>
                  <a:pt x="3781341" y="4359066"/>
                </a:lnTo>
                <a:lnTo>
                  <a:pt x="3836912" y="4430247"/>
                </a:lnTo>
                <a:lnTo>
                  <a:pt x="3864413" y="4466386"/>
                </a:lnTo>
                <a:lnTo>
                  <a:pt x="3878022" y="4484455"/>
                </a:lnTo>
                <a:lnTo>
                  <a:pt x="3891065" y="4502799"/>
                </a:lnTo>
                <a:lnTo>
                  <a:pt x="3904107" y="4521141"/>
                </a:lnTo>
                <a:lnTo>
                  <a:pt x="3916865" y="4539210"/>
                </a:lnTo>
                <a:lnTo>
                  <a:pt x="3929341" y="4558101"/>
                </a:lnTo>
                <a:lnTo>
                  <a:pt x="3941531" y="4576991"/>
                </a:lnTo>
                <a:lnTo>
                  <a:pt x="3953156" y="4596156"/>
                </a:lnTo>
                <a:lnTo>
                  <a:pt x="3964497" y="4615594"/>
                </a:lnTo>
                <a:lnTo>
                  <a:pt x="3974987" y="4635306"/>
                </a:lnTo>
                <a:lnTo>
                  <a:pt x="3985194" y="4655291"/>
                </a:lnTo>
                <a:lnTo>
                  <a:pt x="3989163" y="4663779"/>
                </a:lnTo>
                <a:lnTo>
                  <a:pt x="3991148" y="4668159"/>
                </a:lnTo>
                <a:lnTo>
                  <a:pt x="3992565" y="4671992"/>
                </a:lnTo>
                <a:lnTo>
                  <a:pt x="3993699" y="4676373"/>
                </a:lnTo>
                <a:lnTo>
                  <a:pt x="3993699" y="4678563"/>
                </a:lnTo>
                <a:lnTo>
                  <a:pt x="3993983" y="4680753"/>
                </a:lnTo>
                <a:lnTo>
                  <a:pt x="3993699" y="4682943"/>
                </a:lnTo>
                <a:lnTo>
                  <a:pt x="3993417" y="4685134"/>
                </a:lnTo>
                <a:lnTo>
                  <a:pt x="3992849" y="4687597"/>
                </a:lnTo>
                <a:lnTo>
                  <a:pt x="3991999" y="4690062"/>
                </a:lnTo>
                <a:lnTo>
                  <a:pt x="3994834" y="4699370"/>
                </a:lnTo>
                <a:lnTo>
                  <a:pt x="3997669" y="4708404"/>
                </a:lnTo>
                <a:lnTo>
                  <a:pt x="3999370" y="4717712"/>
                </a:lnTo>
                <a:lnTo>
                  <a:pt x="4000788" y="4727021"/>
                </a:lnTo>
                <a:lnTo>
                  <a:pt x="4001638" y="4736056"/>
                </a:lnTo>
                <a:lnTo>
                  <a:pt x="4002205" y="4745364"/>
                </a:lnTo>
                <a:lnTo>
                  <a:pt x="4002489" y="4754398"/>
                </a:lnTo>
                <a:lnTo>
                  <a:pt x="4002205" y="4763981"/>
                </a:lnTo>
                <a:lnTo>
                  <a:pt x="4001922" y="4773015"/>
                </a:lnTo>
                <a:lnTo>
                  <a:pt x="4001355" y="4782598"/>
                </a:lnTo>
                <a:lnTo>
                  <a:pt x="4000504" y="4791632"/>
                </a:lnTo>
                <a:lnTo>
                  <a:pt x="3999370" y="4800940"/>
                </a:lnTo>
                <a:lnTo>
                  <a:pt x="3996819" y="4819557"/>
                </a:lnTo>
                <a:lnTo>
                  <a:pt x="3993983" y="4837901"/>
                </a:lnTo>
                <a:lnTo>
                  <a:pt x="3991715" y="4897310"/>
                </a:lnTo>
                <a:lnTo>
                  <a:pt x="3990297" y="4908535"/>
                </a:lnTo>
                <a:lnTo>
                  <a:pt x="3988313" y="4919212"/>
                </a:lnTo>
                <a:lnTo>
                  <a:pt x="3985761" y="4929890"/>
                </a:lnTo>
                <a:lnTo>
                  <a:pt x="3984344" y="4935091"/>
                </a:lnTo>
                <a:lnTo>
                  <a:pt x="3982359" y="4940293"/>
                </a:lnTo>
                <a:lnTo>
                  <a:pt x="3980657" y="4944947"/>
                </a:lnTo>
                <a:lnTo>
                  <a:pt x="3978673" y="4949875"/>
                </a:lnTo>
                <a:lnTo>
                  <a:pt x="3976688" y="4954803"/>
                </a:lnTo>
                <a:lnTo>
                  <a:pt x="3974137" y="4959457"/>
                </a:lnTo>
                <a:lnTo>
                  <a:pt x="3971585" y="4963838"/>
                </a:lnTo>
                <a:lnTo>
                  <a:pt x="3968749" y="4968218"/>
                </a:lnTo>
                <a:lnTo>
                  <a:pt x="3966198" y="4972872"/>
                </a:lnTo>
                <a:lnTo>
                  <a:pt x="3963079" y="4976705"/>
                </a:lnTo>
                <a:lnTo>
                  <a:pt x="3959961" y="4981085"/>
                </a:lnTo>
                <a:lnTo>
                  <a:pt x="3956559" y="4985192"/>
                </a:lnTo>
                <a:lnTo>
                  <a:pt x="3953439" y="4989025"/>
                </a:lnTo>
                <a:lnTo>
                  <a:pt x="3949470" y="4993131"/>
                </a:lnTo>
                <a:lnTo>
                  <a:pt x="3946068" y="4996964"/>
                </a:lnTo>
                <a:lnTo>
                  <a:pt x="3942099" y="5000524"/>
                </a:lnTo>
                <a:lnTo>
                  <a:pt x="3938129" y="5004082"/>
                </a:lnTo>
                <a:lnTo>
                  <a:pt x="3933593" y="5007368"/>
                </a:lnTo>
                <a:lnTo>
                  <a:pt x="3924804" y="5014213"/>
                </a:lnTo>
                <a:lnTo>
                  <a:pt x="3915164" y="5020509"/>
                </a:lnTo>
                <a:lnTo>
                  <a:pt x="3904957" y="5026532"/>
                </a:lnTo>
                <a:lnTo>
                  <a:pt x="3894183" y="5032008"/>
                </a:lnTo>
                <a:lnTo>
                  <a:pt x="3894751" y="5038852"/>
                </a:lnTo>
                <a:lnTo>
                  <a:pt x="3895034" y="5045696"/>
                </a:lnTo>
                <a:lnTo>
                  <a:pt x="3895318" y="5049529"/>
                </a:lnTo>
                <a:lnTo>
                  <a:pt x="3895034" y="5052815"/>
                </a:lnTo>
                <a:lnTo>
                  <a:pt x="3894751" y="5056374"/>
                </a:lnTo>
                <a:lnTo>
                  <a:pt x="3894467" y="5059385"/>
                </a:lnTo>
                <a:lnTo>
                  <a:pt x="3893617" y="5062671"/>
                </a:lnTo>
                <a:lnTo>
                  <a:pt x="3892483" y="5065408"/>
                </a:lnTo>
                <a:lnTo>
                  <a:pt x="3890781" y="5068146"/>
                </a:lnTo>
                <a:lnTo>
                  <a:pt x="3888796" y="5070336"/>
                </a:lnTo>
                <a:lnTo>
                  <a:pt x="3886528" y="5071979"/>
                </a:lnTo>
                <a:lnTo>
                  <a:pt x="3883693" y="5073622"/>
                </a:lnTo>
                <a:lnTo>
                  <a:pt x="3880575" y="5074443"/>
                </a:lnTo>
                <a:lnTo>
                  <a:pt x="3876605" y="5074717"/>
                </a:lnTo>
                <a:lnTo>
                  <a:pt x="3866965" y="5075264"/>
                </a:lnTo>
                <a:lnTo>
                  <a:pt x="3857042" y="5075812"/>
                </a:lnTo>
                <a:lnTo>
                  <a:pt x="3837479" y="5077454"/>
                </a:lnTo>
                <a:lnTo>
                  <a:pt x="3818199" y="5079919"/>
                </a:lnTo>
                <a:lnTo>
                  <a:pt x="3798636" y="5082382"/>
                </a:lnTo>
                <a:lnTo>
                  <a:pt x="3759510" y="5087858"/>
                </a:lnTo>
                <a:lnTo>
                  <a:pt x="3740230" y="5090048"/>
                </a:lnTo>
                <a:lnTo>
                  <a:pt x="3720668" y="5092238"/>
                </a:lnTo>
                <a:lnTo>
                  <a:pt x="3711028" y="5092786"/>
                </a:lnTo>
                <a:lnTo>
                  <a:pt x="3701104" y="5093333"/>
                </a:lnTo>
                <a:lnTo>
                  <a:pt x="3691465" y="5093608"/>
                </a:lnTo>
                <a:lnTo>
                  <a:pt x="3681825" y="5093608"/>
                </a:lnTo>
                <a:lnTo>
                  <a:pt x="3672185" y="5093333"/>
                </a:lnTo>
                <a:lnTo>
                  <a:pt x="3662262" y="5092786"/>
                </a:lnTo>
                <a:lnTo>
                  <a:pt x="3652905" y="5091417"/>
                </a:lnTo>
                <a:lnTo>
                  <a:pt x="3642983" y="5090322"/>
                </a:lnTo>
                <a:lnTo>
                  <a:pt x="3633626" y="5088680"/>
                </a:lnTo>
                <a:lnTo>
                  <a:pt x="3623986" y="5086763"/>
                </a:lnTo>
                <a:lnTo>
                  <a:pt x="3614346" y="5084025"/>
                </a:lnTo>
                <a:lnTo>
                  <a:pt x="3604991" y="5081287"/>
                </a:lnTo>
                <a:lnTo>
                  <a:pt x="3595067" y="5077729"/>
                </a:lnTo>
                <a:lnTo>
                  <a:pt x="3585711" y="5073896"/>
                </a:lnTo>
                <a:lnTo>
                  <a:pt x="3576071" y="5069515"/>
                </a:lnTo>
                <a:lnTo>
                  <a:pt x="3566715" y="5064313"/>
                </a:lnTo>
                <a:lnTo>
                  <a:pt x="3563596" y="5066778"/>
                </a:lnTo>
                <a:lnTo>
                  <a:pt x="3561044" y="5068968"/>
                </a:lnTo>
                <a:lnTo>
                  <a:pt x="3559343" y="5071158"/>
                </a:lnTo>
                <a:lnTo>
                  <a:pt x="3557359" y="5073896"/>
                </a:lnTo>
                <a:lnTo>
                  <a:pt x="3556225" y="5076359"/>
                </a:lnTo>
                <a:lnTo>
                  <a:pt x="3555657" y="5079371"/>
                </a:lnTo>
                <a:lnTo>
                  <a:pt x="3555091" y="5082109"/>
                </a:lnTo>
                <a:lnTo>
                  <a:pt x="3554523" y="5084847"/>
                </a:lnTo>
                <a:lnTo>
                  <a:pt x="3554239" y="5090870"/>
                </a:lnTo>
                <a:lnTo>
                  <a:pt x="3553673" y="5096893"/>
                </a:lnTo>
                <a:lnTo>
                  <a:pt x="3553105" y="5099904"/>
                </a:lnTo>
                <a:lnTo>
                  <a:pt x="3552539" y="5102642"/>
                </a:lnTo>
                <a:lnTo>
                  <a:pt x="3551404" y="5105654"/>
                </a:lnTo>
                <a:lnTo>
                  <a:pt x="3550270" y="5108117"/>
                </a:lnTo>
                <a:lnTo>
                  <a:pt x="3554807" y="5113867"/>
                </a:lnTo>
                <a:lnTo>
                  <a:pt x="3559060" y="5119890"/>
                </a:lnTo>
                <a:lnTo>
                  <a:pt x="3562462" y="5126187"/>
                </a:lnTo>
                <a:lnTo>
                  <a:pt x="3565865" y="5132210"/>
                </a:lnTo>
                <a:lnTo>
                  <a:pt x="3568416" y="5138507"/>
                </a:lnTo>
                <a:lnTo>
                  <a:pt x="3570968" y="5145078"/>
                </a:lnTo>
                <a:lnTo>
                  <a:pt x="3573236" y="5151374"/>
                </a:lnTo>
                <a:lnTo>
                  <a:pt x="3574937" y="5157945"/>
                </a:lnTo>
                <a:lnTo>
                  <a:pt x="3576638" y="5164515"/>
                </a:lnTo>
                <a:lnTo>
                  <a:pt x="3578339" y="5171360"/>
                </a:lnTo>
                <a:lnTo>
                  <a:pt x="3580607" y="5184775"/>
                </a:lnTo>
                <a:lnTo>
                  <a:pt x="3582592" y="5198190"/>
                </a:lnTo>
                <a:lnTo>
                  <a:pt x="3584860" y="5211879"/>
                </a:lnTo>
                <a:lnTo>
                  <a:pt x="3582025" y="5375597"/>
                </a:lnTo>
                <a:lnTo>
                  <a:pt x="3580891" y="5386274"/>
                </a:lnTo>
                <a:lnTo>
                  <a:pt x="3578907" y="5396952"/>
                </a:lnTo>
                <a:lnTo>
                  <a:pt x="3576354" y="5407081"/>
                </a:lnTo>
                <a:lnTo>
                  <a:pt x="3573519" y="5417485"/>
                </a:lnTo>
                <a:lnTo>
                  <a:pt x="3569834" y="5427341"/>
                </a:lnTo>
                <a:lnTo>
                  <a:pt x="3566147" y="5437471"/>
                </a:lnTo>
                <a:lnTo>
                  <a:pt x="3561611" y="5447052"/>
                </a:lnTo>
                <a:lnTo>
                  <a:pt x="3556792" y="5456635"/>
                </a:lnTo>
                <a:lnTo>
                  <a:pt x="3551404" y="5465943"/>
                </a:lnTo>
                <a:lnTo>
                  <a:pt x="3546018" y="5475252"/>
                </a:lnTo>
                <a:lnTo>
                  <a:pt x="3540063" y="5484013"/>
                </a:lnTo>
                <a:lnTo>
                  <a:pt x="3533543" y="5492773"/>
                </a:lnTo>
                <a:lnTo>
                  <a:pt x="3526738" y="5501260"/>
                </a:lnTo>
                <a:lnTo>
                  <a:pt x="3519650" y="5509200"/>
                </a:lnTo>
                <a:lnTo>
                  <a:pt x="3511995" y="5516866"/>
                </a:lnTo>
                <a:lnTo>
                  <a:pt x="3504339" y="5524532"/>
                </a:lnTo>
                <a:lnTo>
                  <a:pt x="3496401" y="5531650"/>
                </a:lnTo>
                <a:lnTo>
                  <a:pt x="3488179" y="5538220"/>
                </a:lnTo>
                <a:lnTo>
                  <a:pt x="3479389" y="5544791"/>
                </a:lnTo>
                <a:lnTo>
                  <a:pt x="3470884" y="5550814"/>
                </a:lnTo>
                <a:lnTo>
                  <a:pt x="3462095" y="5556290"/>
                </a:lnTo>
                <a:lnTo>
                  <a:pt x="3452739" y="5561218"/>
                </a:lnTo>
                <a:lnTo>
                  <a:pt x="3443666" y="5566145"/>
                </a:lnTo>
                <a:lnTo>
                  <a:pt x="3434310" y="5570252"/>
                </a:lnTo>
                <a:lnTo>
                  <a:pt x="3424386" y="5574359"/>
                </a:lnTo>
                <a:lnTo>
                  <a:pt x="3415030" y="5577370"/>
                </a:lnTo>
                <a:lnTo>
                  <a:pt x="3405107" y="5580108"/>
                </a:lnTo>
                <a:lnTo>
                  <a:pt x="3395184" y="5582572"/>
                </a:lnTo>
                <a:lnTo>
                  <a:pt x="3385260" y="5584215"/>
                </a:lnTo>
                <a:lnTo>
                  <a:pt x="3375053" y="5585036"/>
                </a:lnTo>
                <a:lnTo>
                  <a:pt x="3365131" y="5585583"/>
                </a:lnTo>
                <a:lnTo>
                  <a:pt x="3355207" y="5585583"/>
                </a:lnTo>
                <a:lnTo>
                  <a:pt x="3323736" y="5587773"/>
                </a:lnTo>
                <a:lnTo>
                  <a:pt x="3307859" y="5588321"/>
                </a:lnTo>
                <a:lnTo>
                  <a:pt x="3292265" y="5588868"/>
                </a:lnTo>
                <a:lnTo>
                  <a:pt x="3276387" y="5589143"/>
                </a:lnTo>
                <a:lnTo>
                  <a:pt x="3260794" y="5588868"/>
                </a:lnTo>
                <a:lnTo>
                  <a:pt x="3245200" y="5588321"/>
                </a:lnTo>
                <a:lnTo>
                  <a:pt x="3229607" y="5587500"/>
                </a:lnTo>
                <a:lnTo>
                  <a:pt x="3214296" y="5585857"/>
                </a:lnTo>
                <a:lnTo>
                  <a:pt x="3198702" y="5583941"/>
                </a:lnTo>
                <a:lnTo>
                  <a:pt x="3183392" y="5581477"/>
                </a:lnTo>
                <a:lnTo>
                  <a:pt x="3168082" y="5578192"/>
                </a:lnTo>
                <a:lnTo>
                  <a:pt x="3160710" y="5576275"/>
                </a:lnTo>
                <a:lnTo>
                  <a:pt x="3152771" y="5574359"/>
                </a:lnTo>
                <a:lnTo>
                  <a:pt x="3145400" y="5571894"/>
                </a:lnTo>
                <a:lnTo>
                  <a:pt x="3138028" y="5569704"/>
                </a:lnTo>
                <a:lnTo>
                  <a:pt x="3130374" y="5566966"/>
                </a:lnTo>
                <a:lnTo>
                  <a:pt x="3123002" y="5564229"/>
                </a:lnTo>
                <a:lnTo>
                  <a:pt x="3115631" y="5560943"/>
                </a:lnTo>
                <a:lnTo>
                  <a:pt x="3108259" y="5557932"/>
                </a:lnTo>
                <a:lnTo>
                  <a:pt x="3098902" y="5555742"/>
                </a:lnTo>
                <a:lnTo>
                  <a:pt x="3090397" y="5553004"/>
                </a:lnTo>
                <a:lnTo>
                  <a:pt x="3081891" y="5549992"/>
                </a:lnTo>
                <a:lnTo>
                  <a:pt x="3073669" y="5546434"/>
                </a:lnTo>
                <a:lnTo>
                  <a:pt x="3066013" y="5542874"/>
                </a:lnTo>
                <a:lnTo>
                  <a:pt x="3058359" y="5538494"/>
                </a:lnTo>
                <a:lnTo>
                  <a:pt x="3050987" y="5534113"/>
                </a:lnTo>
                <a:lnTo>
                  <a:pt x="3043899" y="5529185"/>
                </a:lnTo>
                <a:lnTo>
                  <a:pt x="3037094" y="5524257"/>
                </a:lnTo>
                <a:lnTo>
                  <a:pt x="3030290" y="5519056"/>
                </a:lnTo>
                <a:lnTo>
                  <a:pt x="3023769" y="5513580"/>
                </a:lnTo>
                <a:lnTo>
                  <a:pt x="3017532" y="5507557"/>
                </a:lnTo>
                <a:lnTo>
                  <a:pt x="3011294" y="5501808"/>
                </a:lnTo>
                <a:lnTo>
                  <a:pt x="3005340" y="5495511"/>
                </a:lnTo>
                <a:lnTo>
                  <a:pt x="2999386" y="5489214"/>
                </a:lnTo>
                <a:lnTo>
                  <a:pt x="2993716" y="5482918"/>
                </a:lnTo>
                <a:lnTo>
                  <a:pt x="2993716" y="5482643"/>
                </a:lnTo>
                <a:lnTo>
                  <a:pt x="2991163" y="5482918"/>
                </a:lnTo>
                <a:lnTo>
                  <a:pt x="2988329" y="5482918"/>
                </a:lnTo>
                <a:lnTo>
                  <a:pt x="2986060" y="5482643"/>
                </a:lnTo>
                <a:lnTo>
                  <a:pt x="2983792" y="5482370"/>
                </a:lnTo>
                <a:lnTo>
                  <a:pt x="2981241" y="5481822"/>
                </a:lnTo>
                <a:lnTo>
                  <a:pt x="2979256" y="5481001"/>
                </a:lnTo>
                <a:lnTo>
                  <a:pt x="2977271" y="5480180"/>
                </a:lnTo>
                <a:lnTo>
                  <a:pt x="2975003" y="5479358"/>
                </a:lnTo>
                <a:lnTo>
                  <a:pt x="2971601" y="5476620"/>
                </a:lnTo>
                <a:lnTo>
                  <a:pt x="2967915" y="5473882"/>
                </a:lnTo>
                <a:lnTo>
                  <a:pt x="2965079" y="5470324"/>
                </a:lnTo>
                <a:lnTo>
                  <a:pt x="2961961" y="5466764"/>
                </a:lnTo>
                <a:lnTo>
                  <a:pt x="2895900" y="5407081"/>
                </a:lnTo>
                <a:lnTo>
                  <a:pt x="2877755" y="5392845"/>
                </a:lnTo>
                <a:lnTo>
                  <a:pt x="2869816" y="5378883"/>
                </a:lnTo>
                <a:lnTo>
                  <a:pt x="2861594" y="5364920"/>
                </a:lnTo>
                <a:lnTo>
                  <a:pt x="2847701" y="5354243"/>
                </a:lnTo>
                <a:lnTo>
                  <a:pt x="2834092" y="5343017"/>
                </a:lnTo>
                <a:lnTo>
                  <a:pt x="2820767" y="5331519"/>
                </a:lnTo>
                <a:lnTo>
                  <a:pt x="2808008" y="5319747"/>
                </a:lnTo>
                <a:lnTo>
                  <a:pt x="2795250" y="5308248"/>
                </a:lnTo>
                <a:lnTo>
                  <a:pt x="2783059" y="5295928"/>
                </a:lnTo>
                <a:lnTo>
                  <a:pt x="2770867" y="5283608"/>
                </a:lnTo>
                <a:lnTo>
                  <a:pt x="2758959" y="5271015"/>
                </a:lnTo>
                <a:lnTo>
                  <a:pt x="2735710" y="5245827"/>
                </a:lnTo>
                <a:lnTo>
                  <a:pt x="2712461" y="5220366"/>
                </a:lnTo>
                <a:lnTo>
                  <a:pt x="2689495" y="5194631"/>
                </a:lnTo>
                <a:lnTo>
                  <a:pt x="2665963" y="5169443"/>
                </a:lnTo>
                <a:lnTo>
                  <a:pt x="2567014" y="5064040"/>
                </a:lnTo>
                <a:lnTo>
                  <a:pt x="2531857" y="5020236"/>
                </a:lnTo>
                <a:lnTo>
                  <a:pt x="2517115" y="5006547"/>
                </a:lnTo>
                <a:lnTo>
                  <a:pt x="2511727" y="5001345"/>
                </a:lnTo>
                <a:lnTo>
                  <a:pt x="2506624" y="4995869"/>
                </a:lnTo>
                <a:lnTo>
                  <a:pt x="2501521" y="4990120"/>
                </a:lnTo>
                <a:lnTo>
                  <a:pt x="2496417" y="4984645"/>
                </a:lnTo>
                <a:lnTo>
                  <a:pt x="2487061" y="4973146"/>
                </a:lnTo>
                <a:lnTo>
                  <a:pt x="2477138" y="4961373"/>
                </a:lnTo>
                <a:lnTo>
                  <a:pt x="2471750" y="4955350"/>
                </a:lnTo>
                <a:lnTo>
                  <a:pt x="2466364" y="4949875"/>
                </a:lnTo>
                <a:lnTo>
                  <a:pt x="2460977" y="4944399"/>
                </a:lnTo>
                <a:lnTo>
                  <a:pt x="2455023" y="4938924"/>
                </a:lnTo>
                <a:lnTo>
                  <a:pt x="2448785" y="4934270"/>
                </a:lnTo>
                <a:lnTo>
                  <a:pt x="2441981" y="4929342"/>
                </a:lnTo>
                <a:lnTo>
                  <a:pt x="2434609" y="4924962"/>
                </a:lnTo>
                <a:lnTo>
                  <a:pt x="2426671" y="4921129"/>
                </a:lnTo>
                <a:lnTo>
                  <a:pt x="2426954" y="4925235"/>
                </a:lnTo>
                <a:lnTo>
                  <a:pt x="2427522" y="4929342"/>
                </a:lnTo>
                <a:lnTo>
                  <a:pt x="2428372" y="4933722"/>
                </a:lnTo>
                <a:lnTo>
                  <a:pt x="2429222" y="4937555"/>
                </a:lnTo>
                <a:lnTo>
                  <a:pt x="2431490" y="4945494"/>
                </a:lnTo>
                <a:lnTo>
                  <a:pt x="2434609" y="4953434"/>
                </a:lnTo>
                <a:lnTo>
                  <a:pt x="2437445" y="4961373"/>
                </a:lnTo>
                <a:lnTo>
                  <a:pt x="2441130" y="4969039"/>
                </a:lnTo>
                <a:lnTo>
                  <a:pt x="2447934" y="4984371"/>
                </a:lnTo>
                <a:lnTo>
                  <a:pt x="2450770" y="4992036"/>
                </a:lnTo>
                <a:lnTo>
                  <a:pt x="2453322" y="4999702"/>
                </a:lnTo>
                <a:lnTo>
                  <a:pt x="2455873" y="5007642"/>
                </a:lnTo>
                <a:lnTo>
                  <a:pt x="2456724" y="5011475"/>
                </a:lnTo>
                <a:lnTo>
                  <a:pt x="2457291" y="5015308"/>
                </a:lnTo>
                <a:lnTo>
                  <a:pt x="2457574" y="5019414"/>
                </a:lnTo>
                <a:lnTo>
                  <a:pt x="2457858" y="5023521"/>
                </a:lnTo>
                <a:lnTo>
                  <a:pt x="2457858" y="5027354"/>
                </a:lnTo>
                <a:lnTo>
                  <a:pt x="2457574" y="5031460"/>
                </a:lnTo>
                <a:lnTo>
                  <a:pt x="2457007" y="5035840"/>
                </a:lnTo>
                <a:lnTo>
                  <a:pt x="2456157" y="5039673"/>
                </a:lnTo>
                <a:lnTo>
                  <a:pt x="2455023" y="5044054"/>
                </a:lnTo>
                <a:lnTo>
                  <a:pt x="2453038" y="5048434"/>
                </a:lnTo>
                <a:lnTo>
                  <a:pt x="2454172" y="5050077"/>
                </a:lnTo>
                <a:lnTo>
                  <a:pt x="2454739" y="5051446"/>
                </a:lnTo>
                <a:lnTo>
                  <a:pt x="2455023" y="5053089"/>
                </a:lnTo>
                <a:lnTo>
                  <a:pt x="2455306" y="5055005"/>
                </a:lnTo>
                <a:lnTo>
                  <a:pt x="2455306" y="5056647"/>
                </a:lnTo>
                <a:lnTo>
                  <a:pt x="2455023" y="5058290"/>
                </a:lnTo>
                <a:lnTo>
                  <a:pt x="2454456" y="5059933"/>
                </a:lnTo>
                <a:lnTo>
                  <a:pt x="2453605" y="5061850"/>
                </a:lnTo>
                <a:lnTo>
                  <a:pt x="2453322" y="5070336"/>
                </a:lnTo>
                <a:lnTo>
                  <a:pt x="2453605" y="5079371"/>
                </a:lnTo>
                <a:lnTo>
                  <a:pt x="2454456" y="5096619"/>
                </a:lnTo>
                <a:lnTo>
                  <a:pt x="2455306" y="5114415"/>
                </a:lnTo>
                <a:lnTo>
                  <a:pt x="2455873" y="5131936"/>
                </a:lnTo>
                <a:lnTo>
                  <a:pt x="2455873" y="5140697"/>
                </a:lnTo>
                <a:lnTo>
                  <a:pt x="2455590" y="5149458"/>
                </a:lnTo>
                <a:lnTo>
                  <a:pt x="2455023" y="5158219"/>
                </a:lnTo>
                <a:lnTo>
                  <a:pt x="2453605" y="5166706"/>
                </a:lnTo>
                <a:lnTo>
                  <a:pt x="2452471" y="5175466"/>
                </a:lnTo>
                <a:lnTo>
                  <a:pt x="2450487" y="5183954"/>
                </a:lnTo>
                <a:lnTo>
                  <a:pt x="2448218" y="5192440"/>
                </a:lnTo>
                <a:lnTo>
                  <a:pt x="2445099" y="5201201"/>
                </a:lnTo>
                <a:lnTo>
                  <a:pt x="2444249" y="5204213"/>
                </a:lnTo>
                <a:lnTo>
                  <a:pt x="2443115" y="5207772"/>
                </a:lnTo>
                <a:lnTo>
                  <a:pt x="2441697" y="5210784"/>
                </a:lnTo>
                <a:lnTo>
                  <a:pt x="2439146" y="5214069"/>
                </a:lnTo>
                <a:lnTo>
                  <a:pt x="2420716" y="5241173"/>
                </a:lnTo>
                <a:lnTo>
                  <a:pt x="2420433" y="5246648"/>
                </a:lnTo>
                <a:lnTo>
                  <a:pt x="2420149" y="5251850"/>
                </a:lnTo>
                <a:lnTo>
                  <a:pt x="2419299" y="5256504"/>
                </a:lnTo>
                <a:lnTo>
                  <a:pt x="2418165" y="5261432"/>
                </a:lnTo>
                <a:lnTo>
                  <a:pt x="2419015" y="5268550"/>
                </a:lnTo>
                <a:lnTo>
                  <a:pt x="2419866" y="5275668"/>
                </a:lnTo>
                <a:lnTo>
                  <a:pt x="2422417" y="5290727"/>
                </a:lnTo>
                <a:lnTo>
                  <a:pt x="2423268" y="5297845"/>
                </a:lnTo>
                <a:lnTo>
                  <a:pt x="2423835" y="5304689"/>
                </a:lnTo>
                <a:lnTo>
                  <a:pt x="2423835" y="5308248"/>
                </a:lnTo>
                <a:lnTo>
                  <a:pt x="2423551" y="5311259"/>
                </a:lnTo>
                <a:lnTo>
                  <a:pt x="2422985" y="5314545"/>
                </a:lnTo>
                <a:lnTo>
                  <a:pt x="2422417" y="5317282"/>
                </a:lnTo>
                <a:lnTo>
                  <a:pt x="2421567" y="5320020"/>
                </a:lnTo>
                <a:lnTo>
                  <a:pt x="2420149" y="5322758"/>
                </a:lnTo>
                <a:lnTo>
                  <a:pt x="2418448" y="5324948"/>
                </a:lnTo>
                <a:lnTo>
                  <a:pt x="2416747" y="5327413"/>
                </a:lnTo>
                <a:lnTo>
                  <a:pt x="2414196" y="5329329"/>
                </a:lnTo>
                <a:lnTo>
                  <a:pt x="2411644" y="5330971"/>
                </a:lnTo>
                <a:lnTo>
                  <a:pt x="2408525" y="5332341"/>
                </a:lnTo>
                <a:lnTo>
                  <a:pt x="2404839" y="5333983"/>
                </a:lnTo>
                <a:lnTo>
                  <a:pt x="2400871" y="5334804"/>
                </a:lnTo>
                <a:lnTo>
                  <a:pt x="2396334" y="5335352"/>
                </a:lnTo>
                <a:lnTo>
                  <a:pt x="2391230" y="5335626"/>
                </a:lnTo>
                <a:lnTo>
                  <a:pt x="2385559" y="5335626"/>
                </a:lnTo>
                <a:lnTo>
                  <a:pt x="2379322" y="5335352"/>
                </a:lnTo>
                <a:lnTo>
                  <a:pt x="2372517" y="5334804"/>
                </a:lnTo>
                <a:lnTo>
                  <a:pt x="2364863" y="5333709"/>
                </a:lnTo>
                <a:lnTo>
                  <a:pt x="2356924" y="5332066"/>
                </a:lnTo>
                <a:lnTo>
                  <a:pt x="2347567" y="5341101"/>
                </a:lnTo>
                <a:lnTo>
                  <a:pt x="2338495" y="5349040"/>
                </a:lnTo>
                <a:lnTo>
                  <a:pt x="2329139" y="5356433"/>
                </a:lnTo>
                <a:lnTo>
                  <a:pt x="2319782" y="5363004"/>
                </a:lnTo>
                <a:lnTo>
                  <a:pt x="2309859" y="5369027"/>
                </a:lnTo>
                <a:lnTo>
                  <a:pt x="2300220" y="5374228"/>
                </a:lnTo>
                <a:lnTo>
                  <a:pt x="2290296" y="5378883"/>
                </a:lnTo>
                <a:lnTo>
                  <a:pt x="2280656" y="5382441"/>
                </a:lnTo>
                <a:lnTo>
                  <a:pt x="2270449" y="5386001"/>
                </a:lnTo>
                <a:lnTo>
                  <a:pt x="2260526" y="5388738"/>
                </a:lnTo>
                <a:lnTo>
                  <a:pt x="2250320" y="5391202"/>
                </a:lnTo>
                <a:lnTo>
                  <a:pt x="2240113" y="5392845"/>
                </a:lnTo>
                <a:lnTo>
                  <a:pt x="2229622" y="5394214"/>
                </a:lnTo>
                <a:lnTo>
                  <a:pt x="2219415" y="5395035"/>
                </a:lnTo>
                <a:lnTo>
                  <a:pt x="2208925" y="5395582"/>
                </a:lnTo>
                <a:lnTo>
                  <a:pt x="2198151" y="5395582"/>
                </a:lnTo>
                <a:lnTo>
                  <a:pt x="2187661" y="5395582"/>
                </a:lnTo>
                <a:lnTo>
                  <a:pt x="2177171" y="5395309"/>
                </a:lnTo>
                <a:lnTo>
                  <a:pt x="2166680" y="5394487"/>
                </a:lnTo>
                <a:lnTo>
                  <a:pt x="2155623" y="5393666"/>
                </a:lnTo>
                <a:lnTo>
                  <a:pt x="2134358" y="5391476"/>
                </a:lnTo>
                <a:lnTo>
                  <a:pt x="2112528" y="5388464"/>
                </a:lnTo>
                <a:lnTo>
                  <a:pt x="2069432" y="5382441"/>
                </a:lnTo>
                <a:lnTo>
                  <a:pt x="2047601" y="5379978"/>
                </a:lnTo>
                <a:lnTo>
                  <a:pt x="2037111" y="5378883"/>
                </a:lnTo>
                <a:lnTo>
                  <a:pt x="2026337" y="5377787"/>
                </a:lnTo>
                <a:lnTo>
                  <a:pt x="2018398" y="5375050"/>
                </a:lnTo>
                <a:lnTo>
                  <a:pt x="2010743" y="5372585"/>
                </a:lnTo>
                <a:lnTo>
                  <a:pt x="2003371" y="5369300"/>
                </a:lnTo>
                <a:lnTo>
                  <a:pt x="1995716" y="5366562"/>
                </a:lnTo>
                <a:lnTo>
                  <a:pt x="1988345" y="5363004"/>
                </a:lnTo>
                <a:lnTo>
                  <a:pt x="1981256" y="5359718"/>
                </a:lnTo>
                <a:lnTo>
                  <a:pt x="1974452" y="5355885"/>
                </a:lnTo>
                <a:lnTo>
                  <a:pt x="1967364" y="5352326"/>
                </a:lnTo>
                <a:lnTo>
                  <a:pt x="1954038" y="5344113"/>
                </a:lnTo>
                <a:lnTo>
                  <a:pt x="1940996" y="5335626"/>
                </a:lnTo>
                <a:lnTo>
                  <a:pt x="1928238" y="5326865"/>
                </a:lnTo>
                <a:lnTo>
                  <a:pt x="1915763" y="5317557"/>
                </a:lnTo>
                <a:lnTo>
                  <a:pt x="1903288" y="5308248"/>
                </a:lnTo>
                <a:lnTo>
                  <a:pt x="1891097" y="5298392"/>
                </a:lnTo>
                <a:lnTo>
                  <a:pt x="1866997" y="5278954"/>
                </a:lnTo>
                <a:lnTo>
                  <a:pt x="1854805" y="5269098"/>
                </a:lnTo>
                <a:lnTo>
                  <a:pt x="1842614" y="5259789"/>
                </a:lnTo>
                <a:lnTo>
                  <a:pt x="1830139" y="5250208"/>
                </a:lnTo>
                <a:lnTo>
                  <a:pt x="1817380" y="5241173"/>
                </a:lnTo>
                <a:lnTo>
                  <a:pt x="1799802" y="5226663"/>
                </a:lnTo>
                <a:lnTo>
                  <a:pt x="1732324" y="5154659"/>
                </a:lnTo>
                <a:lnTo>
                  <a:pt x="1719565" y="5143435"/>
                </a:lnTo>
                <a:lnTo>
                  <a:pt x="1707373" y="5131936"/>
                </a:lnTo>
                <a:lnTo>
                  <a:pt x="1695182" y="5120438"/>
                </a:lnTo>
                <a:lnTo>
                  <a:pt x="1683274" y="5108665"/>
                </a:lnTo>
                <a:lnTo>
                  <a:pt x="1671366" y="5096893"/>
                </a:lnTo>
                <a:lnTo>
                  <a:pt x="1659742" y="5085120"/>
                </a:lnTo>
                <a:lnTo>
                  <a:pt x="1648118" y="5073348"/>
                </a:lnTo>
                <a:lnTo>
                  <a:pt x="1636493" y="5061028"/>
                </a:lnTo>
                <a:lnTo>
                  <a:pt x="1625436" y="5048708"/>
                </a:lnTo>
                <a:lnTo>
                  <a:pt x="1614378" y="5036388"/>
                </a:lnTo>
                <a:lnTo>
                  <a:pt x="1592547" y="5011201"/>
                </a:lnTo>
                <a:lnTo>
                  <a:pt x="1571283" y="4985740"/>
                </a:lnTo>
                <a:lnTo>
                  <a:pt x="1550586" y="4960005"/>
                </a:lnTo>
                <a:lnTo>
                  <a:pt x="1536410" y="4943852"/>
                </a:lnTo>
                <a:lnTo>
                  <a:pt x="1522234" y="4927973"/>
                </a:lnTo>
                <a:lnTo>
                  <a:pt x="1508057" y="4912094"/>
                </a:lnTo>
                <a:lnTo>
                  <a:pt x="1493597" y="4896489"/>
                </a:lnTo>
                <a:lnTo>
                  <a:pt x="1464111" y="4865278"/>
                </a:lnTo>
                <a:lnTo>
                  <a:pt x="1435192" y="4834068"/>
                </a:lnTo>
                <a:lnTo>
                  <a:pt x="1420449" y="4818189"/>
                </a:lnTo>
                <a:lnTo>
                  <a:pt x="1405989" y="4802310"/>
                </a:lnTo>
                <a:lnTo>
                  <a:pt x="1391813" y="4786157"/>
                </a:lnTo>
                <a:lnTo>
                  <a:pt x="1377920" y="4770278"/>
                </a:lnTo>
                <a:lnTo>
                  <a:pt x="1364311" y="4753851"/>
                </a:lnTo>
                <a:lnTo>
                  <a:pt x="1351269" y="4737424"/>
                </a:lnTo>
                <a:lnTo>
                  <a:pt x="1338227" y="4720450"/>
                </a:lnTo>
                <a:lnTo>
                  <a:pt x="1325752" y="4702929"/>
                </a:lnTo>
                <a:lnTo>
                  <a:pt x="1310726" y="4686229"/>
                </a:lnTo>
                <a:lnTo>
                  <a:pt x="1306189" y="4682122"/>
                </a:lnTo>
                <a:lnTo>
                  <a:pt x="1301936" y="4678289"/>
                </a:lnTo>
                <a:lnTo>
                  <a:pt x="1298251" y="4674456"/>
                </a:lnTo>
                <a:lnTo>
                  <a:pt x="1294281" y="4670075"/>
                </a:lnTo>
                <a:lnTo>
                  <a:pt x="1290312" y="4665695"/>
                </a:lnTo>
                <a:lnTo>
                  <a:pt x="1287193" y="4661589"/>
                </a:lnTo>
                <a:lnTo>
                  <a:pt x="1280672" y="4652554"/>
                </a:lnTo>
                <a:lnTo>
                  <a:pt x="1274718" y="4643520"/>
                </a:lnTo>
                <a:lnTo>
                  <a:pt x="1269047" y="4633664"/>
                </a:lnTo>
                <a:lnTo>
                  <a:pt x="1263944" y="4624081"/>
                </a:lnTo>
                <a:lnTo>
                  <a:pt x="1259408" y="4613952"/>
                </a:lnTo>
                <a:lnTo>
                  <a:pt x="1224535" y="4584657"/>
                </a:lnTo>
                <a:lnTo>
                  <a:pt x="1178320" y="4537842"/>
                </a:lnTo>
                <a:lnTo>
                  <a:pt x="1170949" y="4534557"/>
                </a:lnTo>
                <a:lnTo>
                  <a:pt x="1163861" y="4530724"/>
                </a:lnTo>
                <a:lnTo>
                  <a:pt x="1156772" y="4526891"/>
                </a:lnTo>
                <a:lnTo>
                  <a:pt x="1149968" y="4523331"/>
                </a:lnTo>
                <a:lnTo>
                  <a:pt x="1136643" y="4515118"/>
                </a:lnTo>
                <a:lnTo>
                  <a:pt x="1123601" y="4506357"/>
                </a:lnTo>
                <a:lnTo>
                  <a:pt x="1110842" y="4497323"/>
                </a:lnTo>
                <a:lnTo>
                  <a:pt x="1098367" y="4487740"/>
                </a:lnTo>
                <a:lnTo>
                  <a:pt x="1086176" y="4478432"/>
                </a:lnTo>
                <a:lnTo>
                  <a:pt x="1074268" y="4468303"/>
                </a:lnTo>
                <a:lnTo>
                  <a:pt x="1050735" y="4448591"/>
                </a:lnTo>
                <a:lnTo>
                  <a:pt x="1026919" y="4428605"/>
                </a:lnTo>
                <a:lnTo>
                  <a:pt x="1014728" y="4418749"/>
                </a:lnTo>
                <a:lnTo>
                  <a:pt x="1002536" y="4409440"/>
                </a:lnTo>
                <a:lnTo>
                  <a:pt x="990345" y="4399859"/>
                </a:lnTo>
                <a:lnTo>
                  <a:pt x="977586" y="4391098"/>
                </a:lnTo>
                <a:lnTo>
                  <a:pt x="967379" y="4387813"/>
                </a:lnTo>
                <a:lnTo>
                  <a:pt x="962276" y="4385896"/>
                </a:lnTo>
                <a:lnTo>
                  <a:pt x="957740" y="4383705"/>
                </a:lnTo>
                <a:lnTo>
                  <a:pt x="952920" y="4381789"/>
                </a:lnTo>
                <a:lnTo>
                  <a:pt x="948384" y="4379052"/>
                </a:lnTo>
                <a:lnTo>
                  <a:pt x="943847" y="4376587"/>
                </a:lnTo>
                <a:lnTo>
                  <a:pt x="939878" y="4373850"/>
                </a:lnTo>
                <a:lnTo>
                  <a:pt x="935625" y="4371112"/>
                </a:lnTo>
                <a:lnTo>
                  <a:pt x="931940" y="4367826"/>
                </a:lnTo>
                <a:lnTo>
                  <a:pt x="927970" y="4364815"/>
                </a:lnTo>
                <a:lnTo>
                  <a:pt x="924284" y="4361256"/>
                </a:lnTo>
                <a:lnTo>
                  <a:pt x="920882" y="4357697"/>
                </a:lnTo>
                <a:lnTo>
                  <a:pt x="917479" y="4353590"/>
                </a:lnTo>
                <a:lnTo>
                  <a:pt x="914644" y="4349757"/>
                </a:lnTo>
                <a:lnTo>
                  <a:pt x="911809" y="4345377"/>
                </a:lnTo>
                <a:lnTo>
                  <a:pt x="902169" y="4341271"/>
                </a:lnTo>
                <a:lnTo>
                  <a:pt x="892813" y="4337438"/>
                </a:lnTo>
                <a:lnTo>
                  <a:pt x="883741" y="4332510"/>
                </a:lnTo>
                <a:lnTo>
                  <a:pt x="875235" y="4327582"/>
                </a:lnTo>
                <a:lnTo>
                  <a:pt x="867012" y="4322380"/>
                </a:lnTo>
                <a:lnTo>
                  <a:pt x="858507" y="4316904"/>
                </a:lnTo>
                <a:lnTo>
                  <a:pt x="850568" y="4311155"/>
                </a:lnTo>
                <a:lnTo>
                  <a:pt x="842913" y="4305680"/>
                </a:lnTo>
                <a:lnTo>
                  <a:pt x="827603" y="4293359"/>
                </a:lnTo>
                <a:lnTo>
                  <a:pt x="812293" y="4280766"/>
                </a:lnTo>
                <a:lnTo>
                  <a:pt x="797550" y="4268172"/>
                </a:lnTo>
                <a:lnTo>
                  <a:pt x="782523" y="4255852"/>
                </a:lnTo>
                <a:lnTo>
                  <a:pt x="778270" y="4255852"/>
                </a:lnTo>
                <a:lnTo>
                  <a:pt x="774584" y="4256126"/>
                </a:lnTo>
                <a:lnTo>
                  <a:pt x="770899" y="4256947"/>
                </a:lnTo>
                <a:lnTo>
                  <a:pt x="768063" y="4258043"/>
                </a:lnTo>
                <a:lnTo>
                  <a:pt x="765228" y="4259138"/>
                </a:lnTo>
                <a:lnTo>
                  <a:pt x="762960" y="4261054"/>
                </a:lnTo>
                <a:lnTo>
                  <a:pt x="760692" y="4262696"/>
                </a:lnTo>
                <a:lnTo>
                  <a:pt x="758991" y="4264887"/>
                </a:lnTo>
                <a:lnTo>
                  <a:pt x="757573" y="4267351"/>
                </a:lnTo>
                <a:lnTo>
                  <a:pt x="756155" y="4269541"/>
                </a:lnTo>
                <a:lnTo>
                  <a:pt x="755021" y="4272005"/>
                </a:lnTo>
                <a:lnTo>
                  <a:pt x="753887" y="4275017"/>
                </a:lnTo>
                <a:lnTo>
                  <a:pt x="752186" y="4280766"/>
                </a:lnTo>
                <a:lnTo>
                  <a:pt x="750485" y="4286789"/>
                </a:lnTo>
                <a:lnTo>
                  <a:pt x="749918" y="4290074"/>
                </a:lnTo>
                <a:lnTo>
                  <a:pt x="749918" y="4291443"/>
                </a:lnTo>
                <a:lnTo>
                  <a:pt x="750201" y="4293359"/>
                </a:lnTo>
                <a:lnTo>
                  <a:pt x="750485" y="4294729"/>
                </a:lnTo>
                <a:lnTo>
                  <a:pt x="751052" y="4296097"/>
                </a:lnTo>
                <a:lnTo>
                  <a:pt x="751619" y="4297740"/>
                </a:lnTo>
                <a:lnTo>
                  <a:pt x="752469" y="4299382"/>
                </a:lnTo>
                <a:lnTo>
                  <a:pt x="770332" y="4317452"/>
                </a:lnTo>
                <a:lnTo>
                  <a:pt x="788477" y="4335795"/>
                </a:lnTo>
                <a:lnTo>
                  <a:pt x="797266" y="4345103"/>
                </a:lnTo>
                <a:lnTo>
                  <a:pt x="805771" y="4354412"/>
                </a:lnTo>
                <a:lnTo>
                  <a:pt x="814277" y="4363994"/>
                </a:lnTo>
                <a:lnTo>
                  <a:pt x="822500" y="4373576"/>
                </a:lnTo>
                <a:lnTo>
                  <a:pt x="830154" y="4383432"/>
                </a:lnTo>
                <a:lnTo>
                  <a:pt x="837243" y="4393561"/>
                </a:lnTo>
                <a:lnTo>
                  <a:pt x="844047" y="4403965"/>
                </a:lnTo>
                <a:lnTo>
                  <a:pt x="847166" y="4409440"/>
                </a:lnTo>
                <a:lnTo>
                  <a:pt x="850001" y="4414916"/>
                </a:lnTo>
                <a:lnTo>
                  <a:pt x="853120" y="4420666"/>
                </a:lnTo>
                <a:lnTo>
                  <a:pt x="855388" y="4426141"/>
                </a:lnTo>
                <a:lnTo>
                  <a:pt x="857940" y="4432164"/>
                </a:lnTo>
                <a:lnTo>
                  <a:pt x="860208" y="4437640"/>
                </a:lnTo>
                <a:lnTo>
                  <a:pt x="862193" y="4443663"/>
                </a:lnTo>
                <a:lnTo>
                  <a:pt x="863894" y="4449959"/>
                </a:lnTo>
                <a:lnTo>
                  <a:pt x="865311" y="4456257"/>
                </a:lnTo>
                <a:lnTo>
                  <a:pt x="867012" y="4462553"/>
                </a:lnTo>
                <a:lnTo>
                  <a:pt x="870415" y="4463101"/>
                </a:lnTo>
                <a:lnTo>
                  <a:pt x="874101" y="4464196"/>
                </a:lnTo>
                <a:lnTo>
                  <a:pt x="877503" y="4465291"/>
                </a:lnTo>
                <a:lnTo>
                  <a:pt x="880905" y="4466933"/>
                </a:lnTo>
                <a:lnTo>
                  <a:pt x="886009" y="4470219"/>
                </a:lnTo>
                <a:lnTo>
                  <a:pt x="890261" y="4473231"/>
                </a:lnTo>
                <a:lnTo>
                  <a:pt x="894515" y="4476789"/>
                </a:lnTo>
                <a:lnTo>
                  <a:pt x="898200" y="4480349"/>
                </a:lnTo>
                <a:lnTo>
                  <a:pt x="901602" y="4484455"/>
                </a:lnTo>
                <a:lnTo>
                  <a:pt x="904437" y="4488288"/>
                </a:lnTo>
                <a:lnTo>
                  <a:pt x="907273" y="4492668"/>
                </a:lnTo>
                <a:lnTo>
                  <a:pt x="909258" y="4497049"/>
                </a:lnTo>
                <a:lnTo>
                  <a:pt x="910959" y="4501429"/>
                </a:lnTo>
                <a:lnTo>
                  <a:pt x="912943" y="4506084"/>
                </a:lnTo>
                <a:lnTo>
                  <a:pt x="914077" y="4510738"/>
                </a:lnTo>
                <a:lnTo>
                  <a:pt x="915211" y="4515666"/>
                </a:lnTo>
                <a:lnTo>
                  <a:pt x="916062" y="4520594"/>
                </a:lnTo>
                <a:lnTo>
                  <a:pt x="916629" y="4525522"/>
                </a:lnTo>
                <a:lnTo>
                  <a:pt x="917479" y="4536199"/>
                </a:lnTo>
                <a:lnTo>
                  <a:pt x="932507" y="4553721"/>
                </a:lnTo>
                <a:lnTo>
                  <a:pt x="966245" y="4595608"/>
                </a:lnTo>
                <a:lnTo>
                  <a:pt x="1032023" y="4687324"/>
                </a:lnTo>
                <a:lnTo>
                  <a:pt x="1045632" y="4704298"/>
                </a:lnTo>
                <a:lnTo>
                  <a:pt x="1050735" y="4709226"/>
                </a:lnTo>
                <a:lnTo>
                  <a:pt x="1055555" y="4713880"/>
                </a:lnTo>
                <a:lnTo>
                  <a:pt x="1059808" y="4718808"/>
                </a:lnTo>
                <a:lnTo>
                  <a:pt x="1064344" y="4723736"/>
                </a:lnTo>
                <a:lnTo>
                  <a:pt x="1068313" y="4728664"/>
                </a:lnTo>
                <a:lnTo>
                  <a:pt x="1072283" y="4733866"/>
                </a:lnTo>
                <a:lnTo>
                  <a:pt x="1075969" y="4739341"/>
                </a:lnTo>
                <a:lnTo>
                  <a:pt x="1079371" y="4744817"/>
                </a:lnTo>
                <a:lnTo>
                  <a:pt x="1082774" y="4750292"/>
                </a:lnTo>
                <a:lnTo>
                  <a:pt x="1085609" y="4756041"/>
                </a:lnTo>
                <a:lnTo>
                  <a:pt x="1088444" y="4761517"/>
                </a:lnTo>
                <a:lnTo>
                  <a:pt x="1090428" y="4767540"/>
                </a:lnTo>
                <a:lnTo>
                  <a:pt x="1092413" y="4773563"/>
                </a:lnTo>
                <a:lnTo>
                  <a:pt x="1094114" y="4779860"/>
                </a:lnTo>
                <a:lnTo>
                  <a:pt x="1095532" y="4786157"/>
                </a:lnTo>
                <a:lnTo>
                  <a:pt x="1096666" y="4792727"/>
                </a:lnTo>
                <a:lnTo>
                  <a:pt x="1104888" y="4803952"/>
                </a:lnTo>
                <a:lnTo>
                  <a:pt x="1113394" y="4814903"/>
                </a:lnTo>
                <a:lnTo>
                  <a:pt x="1122183" y="4825580"/>
                </a:lnTo>
                <a:lnTo>
                  <a:pt x="1130972" y="4836258"/>
                </a:lnTo>
                <a:lnTo>
                  <a:pt x="1148834" y="4857613"/>
                </a:lnTo>
                <a:lnTo>
                  <a:pt x="1166696" y="4878693"/>
                </a:lnTo>
                <a:lnTo>
                  <a:pt x="1175485" y="4889644"/>
                </a:lnTo>
                <a:lnTo>
                  <a:pt x="1183991" y="4900322"/>
                </a:lnTo>
                <a:lnTo>
                  <a:pt x="1192213" y="4911273"/>
                </a:lnTo>
                <a:lnTo>
                  <a:pt x="1200435" y="4922497"/>
                </a:lnTo>
                <a:lnTo>
                  <a:pt x="1208091" y="4933996"/>
                </a:lnTo>
                <a:lnTo>
                  <a:pt x="1215178" y="4945494"/>
                </a:lnTo>
                <a:lnTo>
                  <a:pt x="1221983" y="4957267"/>
                </a:lnTo>
                <a:lnTo>
                  <a:pt x="1228220" y="4969587"/>
                </a:lnTo>
                <a:lnTo>
                  <a:pt x="1237293" y="4983275"/>
                </a:lnTo>
                <a:lnTo>
                  <a:pt x="1246933" y="4996964"/>
                </a:lnTo>
                <a:lnTo>
                  <a:pt x="1256572" y="5010380"/>
                </a:lnTo>
                <a:lnTo>
                  <a:pt x="1266779" y="5023521"/>
                </a:lnTo>
                <a:lnTo>
                  <a:pt x="1286910" y="5049529"/>
                </a:lnTo>
                <a:lnTo>
                  <a:pt x="1296833" y="5062671"/>
                </a:lnTo>
                <a:lnTo>
                  <a:pt x="1306756" y="5076086"/>
                </a:lnTo>
                <a:lnTo>
                  <a:pt x="1316112" y="5089501"/>
                </a:lnTo>
                <a:lnTo>
                  <a:pt x="1325186" y="5103189"/>
                </a:lnTo>
                <a:lnTo>
                  <a:pt x="1329154" y="5110308"/>
                </a:lnTo>
                <a:lnTo>
                  <a:pt x="1333124" y="5117426"/>
                </a:lnTo>
                <a:lnTo>
                  <a:pt x="1337093" y="5124544"/>
                </a:lnTo>
                <a:lnTo>
                  <a:pt x="1340779" y="5131936"/>
                </a:lnTo>
                <a:lnTo>
                  <a:pt x="1344181" y="5139328"/>
                </a:lnTo>
                <a:lnTo>
                  <a:pt x="1347017" y="5146720"/>
                </a:lnTo>
                <a:lnTo>
                  <a:pt x="1350135" y="5154386"/>
                </a:lnTo>
                <a:lnTo>
                  <a:pt x="1352687" y="5162325"/>
                </a:lnTo>
                <a:lnTo>
                  <a:pt x="1354955" y="5170265"/>
                </a:lnTo>
                <a:lnTo>
                  <a:pt x="1357223" y="5178204"/>
                </a:lnTo>
                <a:lnTo>
                  <a:pt x="1358641" y="5186144"/>
                </a:lnTo>
                <a:lnTo>
                  <a:pt x="1360059" y="5194905"/>
                </a:lnTo>
                <a:lnTo>
                  <a:pt x="1369698" y="5208046"/>
                </a:lnTo>
                <a:lnTo>
                  <a:pt x="1379338" y="5220913"/>
                </a:lnTo>
                <a:lnTo>
                  <a:pt x="1399468" y="5246648"/>
                </a:lnTo>
                <a:lnTo>
                  <a:pt x="1419881" y="5272383"/>
                </a:lnTo>
                <a:lnTo>
                  <a:pt x="1440579" y="5298118"/>
                </a:lnTo>
                <a:lnTo>
                  <a:pt x="1460993" y="5323853"/>
                </a:lnTo>
                <a:lnTo>
                  <a:pt x="1470916" y="5336721"/>
                </a:lnTo>
                <a:lnTo>
                  <a:pt x="1480839" y="5349588"/>
                </a:lnTo>
                <a:lnTo>
                  <a:pt x="1490479" y="5362729"/>
                </a:lnTo>
                <a:lnTo>
                  <a:pt x="1500119" y="5375871"/>
                </a:lnTo>
                <a:lnTo>
                  <a:pt x="1509192" y="5389012"/>
                </a:lnTo>
                <a:lnTo>
                  <a:pt x="1517697" y="5402427"/>
                </a:lnTo>
                <a:lnTo>
                  <a:pt x="1526487" y="5416389"/>
                </a:lnTo>
                <a:lnTo>
                  <a:pt x="1534425" y="5430078"/>
                </a:lnTo>
                <a:lnTo>
                  <a:pt x="1542080" y="5443767"/>
                </a:lnTo>
                <a:lnTo>
                  <a:pt x="1549168" y="5458003"/>
                </a:lnTo>
                <a:lnTo>
                  <a:pt x="1555972" y="5472240"/>
                </a:lnTo>
                <a:lnTo>
                  <a:pt x="1561927" y="5486750"/>
                </a:lnTo>
                <a:lnTo>
                  <a:pt x="1567597" y="5501534"/>
                </a:lnTo>
                <a:lnTo>
                  <a:pt x="1572701" y="5516592"/>
                </a:lnTo>
                <a:lnTo>
                  <a:pt x="1574685" y="5524257"/>
                </a:lnTo>
                <a:lnTo>
                  <a:pt x="1576670" y="5531923"/>
                </a:lnTo>
                <a:lnTo>
                  <a:pt x="1578654" y="5539589"/>
                </a:lnTo>
                <a:lnTo>
                  <a:pt x="1580355" y="5547529"/>
                </a:lnTo>
                <a:lnTo>
                  <a:pt x="1581773" y="5555468"/>
                </a:lnTo>
                <a:lnTo>
                  <a:pt x="1583190" y="5563408"/>
                </a:lnTo>
                <a:lnTo>
                  <a:pt x="1584041" y="5571621"/>
                </a:lnTo>
                <a:lnTo>
                  <a:pt x="1585176" y="5579560"/>
                </a:lnTo>
                <a:lnTo>
                  <a:pt x="1586026" y="5588048"/>
                </a:lnTo>
                <a:lnTo>
                  <a:pt x="1586593" y="5596261"/>
                </a:lnTo>
                <a:lnTo>
                  <a:pt x="1586877" y="5604474"/>
                </a:lnTo>
                <a:lnTo>
                  <a:pt x="1586877" y="5613235"/>
                </a:lnTo>
                <a:lnTo>
                  <a:pt x="1586593" y="5621722"/>
                </a:lnTo>
                <a:lnTo>
                  <a:pt x="1586310" y="5630482"/>
                </a:lnTo>
                <a:lnTo>
                  <a:pt x="1585743" y="5639243"/>
                </a:lnTo>
                <a:lnTo>
                  <a:pt x="1584892" y="5648004"/>
                </a:lnTo>
                <a:lnTo>
                  <a:pt x="1586026" y="5654849"/>
                </a:lnTo>
                <a:lnTo>
                  <a:pt x="1586593" y="5661420"/>
                </a:lnTo>
                <a:lnTo>
                  <a:pt x="1586593" y="5667990"/>
                </a:lnTo>
                <a:lnTo>
                  <a:pt x="1586310" y="5674287"/>
                </a:lnTo>
                <a:lnTo>
                  <a:pt x="1585743" y="5680857"/>
                </a:lnTo>
                <a:lnTo>
                  <a:pt x="1584892" y="5687155"/>
                </a:lnTo>
                <a:lnTo>
                  <a:pt x="1583474" y="5693725"/>
                </a:lnTo>
                <a:lnTo>
                  <a:pt x="1582340" y="5700022"/>
                </a:lnTo>
                <a:lnTo>
                  <a:pt x="1579505" y="5712890"/>
                </a:lnTo>
                <a:lnTo>
                  <a:pt x="1576103" y="5725483"/>
                </a:lnTo>
                <a:lnTo>
                  <a:pt x="1573552" y="5738350"/>
                </a:lnTo>
                <a:lnTo>
                  <a:pt x="1572417" y="5744648"/>
                </a:lnTo>
                <a:lnTo>
                  <a:pt x="1570999" y="5751218"/>
                </a:lnTo>
                <a:lnTo>
                  <a:pt x="1562777" y="5736160"/>
                </a:lnTo>
                <a:lnTo>
                  <a:pt x="1563911" y="5740267"/>
                </a:lnTo>
                <a:lnTo>
                  <a:pt x="1564479" y="5742457"/>
                </a:lnTo>
                <a:lnTo>
                  <a:pt x="1565612" y="5744100"/>
                </a:lnTo>
                <a:lnTo>
                  <a:pt x="1566747" y="5746290"/>
                </a:lnTo>
                <a:lnTo>
                  <a:pt x="1567880" y="5747933"/>
                </a:lnTo>
                <a:lnTo>
                  <a:pt x="1569298" y="5749576"/>
                </a:lnTo>
                <a:lnTo>
                  <a:pt x="1570999" y="5751218"/>
                </a:lnTo>
                <a:lnTo>
                  <a:pt x="1572134" y="5758336"/>
                </a:lnTo>
                <a:lnTo>
                  <a:pt x="1572701" y="5764907"/>
                </a:lnTo>
                <a:lnTo>
                  <a:pt x="1572701" y="5771203"/>
                </a:lnTo>
                <a:lnTo>
                  <a:pt x="1572417" y="5777501"/>
                </a:lnTo>
                <a:lnTo>
                  <a:pt x="1571283" y="5783250"/>
                </a:lnTo>
                <a:lnTo>
                  <a:pt x="1570432" y="5788999"/>
                </a:lnTo>
                <a:lnTo>
                  <a:pt x="1569015" y="5794748"/>
                </a:lnTo>
                <a:lnTo>
                  <a:pt x="1567597" y="5800224"/>
                </a:lnTo>
                <a:lnTo>
                  <a:pt x="1565612" y="5805426"/>
                </a:lnTo>
                <a:lnTo>
                  <a:pt x="1563344" y="5810627"/>
                </a:lnTo>
                <a:lnTo>
                  <a:pt x="1560793" y="5815555"/>
                </a:lnTo>
                <a:lnTo>
                  <a:pt x="1557957" y="5820210"/>
                </a:lnTo>
                <a:lnTo>
                  <a:pt x="1555122" y="5825138"/>
                </a:lnTo>
                <a:lnTo>
                  <a:pt x="1551720" y="5829792"/>
                </a:lnTo>
                <a:lnTo>
                  <a:pt x="1548601" y="5833899"/>
                </a:lnTo>
                <a:lnTo>
                  <a:pt x="1544631" y="5838552"/>
                </a:lnTo>
                <a:lnTo>
                  <a:pt x="1541229" y="5842659"/>
                </a:lnTo>
                <a:lnTo>
                  <a:pt x="1536977" y="5846766"/>
                </a:lnTo>
                <a:lnTo>
                  <a:pt x="1528755" y="5854979"/>
                </a:lnTo>
                <a:lnTo>
                  <a:pt x="1519965" y="5862919"/>
                </a:lnTo>
                <a:lnTo>
                  <a:pt x="1510609" y="5870310"/>
                </a:lnTo>
                <a:lnTo>
                  <a:pt x="1501253" y="5877703"/>
                </a:lnTo>
                <a:lnTo>
                  <a:pt x="1491329" y="5885369"/>
                </a:lnTo>
                <a:lnTo>
                  <a:pt x="1472334" y="5900153"/>
                </a:lnTo>
                <a:lnTo>
                  <a:pt x="1459008" y="5903711"/>
                </a:lnTo>
                <a:lnTo>
                  <a:pt x="1445682" y="5906996"/>
                </a:lnTo>
                <a:lnTo>
                  <a:pt x="1432356" y="5909187"/>
                </a:lnTo>
                <a:lnTo>
                  <a:pt x="1419315" y="5911104"/>
                </a:lnTo>
                <a:lnTo>
                  <a:pt x="1405989" y="5912472"/>
                </a:lnTo>
                <a:lnTo>
                  <a:pt x="1392663" y="5913294"/>
                </a:lnTo>
                <a:lnTo>
                  <a:pt x="1379381" y="5913566"/>
                </a:lnTo>
                <a:lnTo>
                  <a:pt x="1379295" y="5913566"/>
                </a:lnTo>
                <a:lnTo>
                  <a:pt x="1366012" y="5913294"/>
                </a:lnTo>
                <a:lnTo>
                  <a:pt x="1352687" y="5912746"/>
                </a:lnTo>
                <a:lnTo>
                  <a:pt x="1339645" y="5911924"/>
                </a:lnTo>
                <a:lnTo>
                  <a:pt x="1326319" y="5910829"/>
                </a:lnTo>
                <a:lnTo>
                  <a:pt x="1312994" y="5909187"/>
                </a:lnTo>
                <a:lnTo>
                  <a:pt x="1299668" y="5907271"/>
                </a:lnTo>
                <a:lnTo>
                  <a:pt x="1286343" y="5905628"/>
                </a:lnTo>
                <a:lnTo>
                  <a:pt x="1259692" y="5901248"/>
                </a:lnTo>
                <a:lnTo>
                  <a:pt x="1253454" y="5901521"/>
                </a:lnTo>
                <a:lnTo>
                  <a:pt x="1247500" y="5901795"/>
                </a:lnTo>
                <a:lnTo>
                  <a:pt x="1241262" y="5901795"/>
                </a:lnTo>
                <a:lnTo>
                  <a:pt x="1235309" y="5901795"/>
                </a:lnTo>
                <a:lnTo>
                  <a:pt x="1229354" y="5901248"/>
                </a:lnTo>
                <a:lnTo>
                  <a:pt x="1223684" y="5900700"/>
                </a:lnTo>
                <a:lnTo>
                  <a:pt x="1218013" y="5900153"/>
                </a:lnTo>
                <a:lnTo>
                  <a:pt x="1212910" y="5899331"/>
                </a:lnTo>
                <a:lnTo>
                  <a:pt x="1207523" y="5898236"/>
                </a:lnTo>
                <a:lnTo>
                  <a:pt x="1202136" y="5896593"/>
                </a:lnTo>
                <a:lnTo>
                  <a:pt x="1196750" y="5895225"/>
                </a:lnTo>
                <a:lnTo>
                  <a:pt x="1191646" y="5893855"/>
                </a:lnTo>
                <a:lnTo>
                  <a:pt x="1186826" y="5891939"/>
                </a:lnTo>
                <a:lnTo>
                  <a:pt x="1182006" y="5889749"/>
                </a:lnTo>
                <a:lnTo>
                  <a:pt x="1176903" y="5887832"/>
                </a:lnTo>
                <a:lnTo>
                  <a:pt x="1172367" y="5885642"/>
                </a:lnTo>
                <a:lnTo>
                  <a:pt x="1167830" y="5882904"/>
                </a:lnTo>
                <a:lnTo>
                  <a:pt x="1163294" y="5880441"/>
                </a:lnTo>
                <a:lnTo>
                  <a:pt x="1158758" y="5877703"/>
                </a:lnTo>
                <a:lnTo>
                  <a:pt x="1154504" y="5874691"/>
                </a:lnTo>
                <a:lnTo>
                  <a:pt x="1145716" y="5868668"/>
                </a:lnTo>
                <a:lnTo>
                  <a:pt x="1137777" y="5861824"/>
                </a:lnTo>
                <a:lnTo>
                  <a:pt x="1129838" y="5854431"/>
                </a:lnTo>
                <a:lnTo>
                  <a:pt x="1122467" y="5846218"/>
                </a:lnTo>
                <a:lnTo>
                  <a:pt x="1115095" y="5838005"/>
                </a:lnTo>
                <a:lnTo>
                  <a:pt x="1108291" y="5829244"/>
                </a:lnTo>
                <a:lnTo>
                  <a:pt x="1098934" y="5819936"/>
                </a:lnTo>
                <a:lnTo>
                  <a:pt x="1090145" y="5810627"/>
                </a:lnTo>
                <a:lnTo>
                  <a:pt x="1081355" y="5801046"/>
                </a:lnTo>
                <a:lnTo>
                  <a:pt x="1072850" y="5791737"/>
                </a:lnTo>
                <a:lnTo>
                  <a:pt x="1064628" y="5781881"/>
                </a:lnTo>
                <a:lnTo>
                  <a:pt x="1056405" y="5772299"/>
                </a:lnTo>
                <a:lnTo>
                  <a:pt x="1048184" y="5762443"/>
                </a:lnTo>
                <a:lnTo>
                  <a:pt x="1040528" y="5752861"/>
                </a:lnTo>
                <a:lnTo>
                  <a:pt x="1025218" y="5732875"/>
                </a:lnTo>
                <a:lnTo>
                  <a:pt x="1010475" y="5712068"/>
                </a:lnTo>
                <a:lnTo>
                  <a:pt x="996016" y="5691535"/>
                </a:lnTo>
                <a:lnTo>
                  <a:pt x="982123" y="5671001"/>
                </a:lnTo>
                <a:lnTo>
                  <a:pt x="968513" y="5649647"/>
                </a:lnTo>
                <a:lnTo>
                  <a:pt x="955471" y="5628292"/>
                </a:lnTo>
                <a:lnTo>
                  <a:pt x="942713" y="5607212"/>
                </a:lnTo>
                <a:lnTo>
                  <a:pt x="929954" y="5585310"/>
                </a:lnTo>
                <a:lnTo>
                  <a:pt x="905288" y="5542053"/>
                </a:lnTo>
                <a:lnTo>
                  <a:pt x="880621" y="5498522"/>
                </a:lnTo>
                <a:lnTo>
                  <a:pt x="865028" y="5482918"/>
                </a:lnTo>
                <a:lnTo>
                  <a:pt x="813427" y="5410366"/>
                </a:lnTo>
                <a:lnTo>
                  <a:pt x="782240" y="5364372"/>
                </a:lnTo>
                <a:lnTo>
                  <a:pt x="750485" y="5318652"/>
                </a:lnTo>
                <a:lnTo>
                  <a:pt x="735458" y="5302225"/>
                </a:lnTo>
                <a:lnTo>
                  <a:pt x="650401" y="5185049"/>
                </a:lnTo>
                <a:lnTo>
                  <a:pt x="643030" y="5180942"/>
                </a:lnTo>
                <a:lnTo>
                  <a:pt x="636509" y="5176288"/>
                </a:lnTo>
                <a:lnTo>
                  <a:pt x="633674" y="5173824"/>
                </a:lnTo>
                <a:lnTo>
                  <a:pt x="630838" y="5171633"/>
                </a:lnTo>
                <a:lnTo>
                  <a:pt x="628003" y="5169170"/>
                </a:lnTo>
                <a:lnTo>
                  <a:pt x="625735" y="5166432"/>
                </a:lnTo>
                <a:lnTo>
                  <a:pt x="623467" y="5163694"/>
                </a:lnTo>
                <a:lnTo>
                  <a:pt x="621766" y="5160409"/>
                </a:lnTo>
                <a:lnTo>
                  <a:pt x="620632" y="5157397"/>
                </a:lnTo>
                <a:lnTo>
                  <a:pt x="619781" y="5153838"/>
                </a:lnTo>
                <a:lnTo>
                  <a:pt x="619214" y="5150279"/>
                </a:lnTo>
                <a:lnTo>
                  <a:pt x="619498" y="5146173"/>
                </a:lnTo>
                <a:lnTo>
                  <a:pt x="620065" y="5141792"/>
                </a:lnTo>
                <a:lnTo>
                  <a:pt x="621199" y="5137412"/>
                </a:lnTo>
                <a:lnTo>
                  <a:pt x="614394" y="5130841"/>
                </a:lnTo>
                <a:lnTo>
                  <a:pt x="607873" y="5124271"/>
                </a:lnTo>
                <a:lnTo>
                  <a:pt x="601635" y="5117426"/>
                </a:lnTo>
                <a:lnTo>
                  <a:pt x="595398" y="5110308"/>
                </a:lnTo>
                <a:lnTo>
                  <a:pt x="589160" y="5103189"/>
                </a:lnTo>
                <a:lnTo>
                  <a:pt x="583490" y="5096345"/>
                </a:lnTo>
                <a:lnTo>
                  <a:pt x="577536" y="5089227"/>
                </a:lnTo>
                <a:lnTo>
                  <a:pt x="572433" y="5081835"/>
                </a:lnTo>
                <a:lnTo>
                  <a:pt x="567045" y="5074443"/>
                </a:lnTo>
                <a:lnTo>
                  <a:pt x="561659" y="5067051"/>
                </a:lnTo>
                <a:lnTo>
                  <a:pt x="556556" y="5059112"/>
                </a:lnTo>
                <a:lnTo>
                  <a:pt x="551735" y="5051446"/>
                </a:lnTo>
                <a:lnTo>
                  <a:pt x="547199" y="5043780"/>
                </a:lnTo>
                <a:lnTo>
                  <a:pt x="542663" y="5035840"/>
                </a:lnTo>
                <a:lnTo>
                  <a:pt x="538126" y="5027627"/>
                </a:lnTo>
                <a:lnTo>
                  <a:pt x="534157" y="5019688"/>
                </a:lnTo>
                <a:lnTo>
                  <a:pt x="530188" y="5016950"/>
                </a:lnTo>
                <a:lnTo>
                  <a:pt x="526785" y="5013665"/>
                </a:lnTo>
                <a:lnTo>
                  <a:pt x="519698" y="5007642"/>
                </a:lnTo>
                <a:lnTo>
                  <a:pt x="513460" y="5001071"/>
                </a:lnTo>
                <a:lnTo>
                  <a:pt x="507506" y="4994501"/>
                </a:lnTo>
                <a:lnTo>
                  <a:pt x="501835" y="4987383"/>
                </a:lnTo>
                <a:lnTo>
                  <a:pt x="496732" y="4980264"/>
                </a:lnTo>
                <a:lnTo>
                  <a:pt x="491912" y="4972872"/>
                </a:lnTo>
                <a:lnTo>
                  <a:pt x="487659" y="4965480"/>
                </a:lnTo>
                <a:lnTo>
                  <a:pt x="483407" y="4957540"/>
                </a:lnTo>
                <a:lnTo>
                  <a:pt x="479153" y="4949875"/>
                </a:lnTo>
                <a:lnTo>
                  <a:pt x="470932" y="4934270"/>
                </a:lnTo>
                <a:lnTo>
                  <a:pt x="462709" y="4918391"/>
                </a:lnTo>
                <a:lnTo>
                  <a:pt x="458457" y="4910999"/>
                </a:lnTo>
                <a:lnTo>
                  <a:pt x="453920" y="4903333"/>
                </a:lnTo>
                <a:lnTo>
                  <a:pt x="426135" y="4867469"/>
                </a:lnTo>
                <a:lnTo>
                  <a:pt x="291178" y="4674182"/>
                </a:lnTo>
                <a:lnTo>
                  <a:pt x="193930" y="4541401"/>
                </a:lnTo>
                <a:lnTo>
                  <a:pt x="188543" y="4535652"/>
                </a:lnTo>
                <a:lnTo>
                  <a:pt x="183440" y="4529354"/>
                </a:lnTo>
                <a:lnTo>
                  <a:pt x="178336" y="4523331"/>
                </a:lnTo>
                <a:lnTo>
                  <a:pt x="173800" y="4517035"/>
                </a:lnTo>
                <a:lnTo>
                  <a:pt x="164727" y="4504167"/>
                </a:lnTo>
                <a:lnTo>
                  <a:pt x="156222" y="4491300"/>
                </a:lnTo>
                <a:lnTo>
                  <a:pt x="148283" y="4477884"/>
                </a:lnTo>
                <a:lnTo>
                  <a:pt x="140344" y="4464470"/>
                </a:lnTo>
                <a:lnTo>
                  <a:pt x="132973" y="4450507"/>
                </a:lnTo>
                <a:lnTo>
                  <a:pt x="125884" y="4437092"/>
                </a:lnTo>
                <a:lnTo>
                  <a:pt x="111708" y="4409440"/>
                </a:lnTo>
                <a:lnTo>
                  <a:pt x="104337" y="4396026"/>
                </a:lnTo>
                <a:lnTo>
                  <a:pt x="96965" y="4382337"/>
                </a:lnTo>
                <a:lnTo>
                  <a:pt x="89593" y="4368922"/>
                </a:lnTo>
                <a:lnTo>
                  <a:pt x="81088" y="4355507"/>
                </a:lnTo>
                <a:lnTo>
                  <a:pt x="72866" y="4342366"/>
                </a:lnTo>
                <a:lnTo>
                  <a:pt x="63793" y="4329772"/>
                </a:lnTo>
                <a:lnTo>
                  <a:pt x="60391" y="4323475"/>
                </a:lnTo>
                <a:lnTo>
                  <a:pt x="57272" y="4317178"/>
                </a:lnTo>
                <a:lnTo>
                  <a:pt x="53870" y="4311155"/>
                </a:lnTo>
                <a:lnTo>
                  <a:pt x="51034" y="4304858"/>
                </a:lnTo>
                <a:lnTo>
                  <a:pt x="45931" y="4292264"/>
                </a:lnTo>
                <a:lnTo>
                  <a:pt x="41395" y="4279945"/>
                </a:lnTo>
                <a:lnTo>
                  <a:pt x="37709" y="4267351"/>
                </a:lnTo>
                <a:lnTo>
                  <a:pt x="34307" y="4254483"/>
                </a:lnTo>
                <a:lnTo>
                  <a:pt x="31755" y="4241342"/>
                </a:lnTo>
                <a:lnTo>
                  <a:pt x="29771" y="4228201"/>
                </a:lnTo>
                <a:lnTo>
                  <a:pt x="28069" y="4215334"/>
                </a:lnTo>
                <a:lnTo>
                  <a:pt x="26935" y="4202192"/>
                </a:lnTo>
                <a:lnTo>
                  <a:pt x="26368" y="4189051"/>
                </a:lnTo>
                <a:lnTo>
                  <a:pt x="26368" y="4175910"/>
                </a:lnTo>
                <a:lnTo>
                  <a:pt x="26651" y="4162494"/>
                </a:lnTo>
                <a:lnTo>
                  <a:pt x="27218" y="4149353"/>
                </a:lnTo>
                <a:lnTo>
                  <a:pt x="28353" y="4135938"/>
                </a:lnTo>
                <a:lnTo>
                  <a:pt x="29771" y="4122523"/>
                </a:lnTo>
                <a:lnTo>
                  <a:pt x="35441" y="4116500"/>
                </a:lnTo>
                <a:lnTo>
                  <a:pt x="34590" y="4116226"/>
                </a:lnTo>
                <a:lnTo>
                  <a:pt x="33173" y="4117595"/>
                </a:lnTo>
                <a:lnTo>
                  <a:pt x="31755" y="4118964"/>
                </a:lnTo>
                <a:lnTo>
                  <a:pt x="29771" y="4122523"/>
                </a:lnTo>
                <a:lnTo>
                  <a:pt x="26368" y="4114036"/>
                </a:lnTo>
                <a:lnTo>
                  <a:pt x="23533" y="4105549"/>
                </a:lnTo>
                <a:lnTo>
                  <a:pt x="20981" y="4097062"/>
                </a:lnTo>
                <a:lnTo>
                  <a:pt x="19280" y="4088575"/>
                </a:lnTo>
                <a:lnTo>
                  <a:pt x="17579" y="4080088"/>
                </a:lnTo>
                <a:lnTo>
                  <a:pt x="16161" y="4071600"/>
                </a:lnTo>
                <a:lnTo>
                  <a:pt x="15310" y="4062840"/>
                </a:lnTo>
                <a:lnTo>
                  <a:pt x="14743" y="4054353"/>
                </a:lnTo>
                <a:lnTo>
                  <a:pt x="14460" y="4045865"/>
                </a:lnTo>
                <a:lnTo>
                  <a:pt x="14460" y="4037105"/>
                </a:lnTo>
                <a:lnTo>
                  <a:pt x="14743" y="4028344"/>
                </a:lnTo>
                <a:lnTo>
                  <a:pt x="15027" y="4019857"/>
                </a:lnTo>
                <a:lnTo>
                  <a:pt x="16729" y="4002335"/>
                </a:lnTo>
                <a:lnTo>
                  <a:pt x="18430" y="3985087"/>
                </a:lnTo>
                <a:lnTo>
                  <a:pt x="16161" y="3968113"/>
                </a:lnTo>
                <a:lnTo>
                  <a:pt x="14176" y="3951413"/>
                </a:lnTo>
                <a:lnTo>
                  <a:pt x="12759" y="3934439"/>
                </a:lnTo>
                <a:lnTo>
                  <a:pt x="12192" y="3926226"/>
                </a:lnTo>
                <a:lnTo>
                  <a:pt x="11625" y="3917738"/>
                </a:lnTo>
                <a:lnTo>
                  <a:pt x="11625" y="3909252"/>
                </a:lnTo>
                <a:lnTo>
                  <a:pt x="11625" y="3901038"/>
                </a:lnTo>
                <a:lnTo>
                  <a:pt x="11908" y="3892277"/>
                </a:lnTo>
                <a:lnTo>
                  <a:pt x="12192" y="3884064"/>
                </a:lnTo>
                <a:lnTo>
                  <a:pt x="13042" y="3875851"/>
                </a:lnTo>
                <a:lnTo>
                  <a:pt x="14176" y="3867090"/>
                </a:lnTo>
                <a:lnTo>
                  <a:pt x="15594" y="3858877"/>
                </a:lnTo>
                <a:lnTo>
                  <a:pt x="17863" y="3850389"/>
                </a:lnTo>
                <a:lnTo>
                  <a:pt x="14743" y="3847104"/>
                </a:lnTo>
                <a:lnTo>
                  <a:pt x="12475" y="3843819"/>
                </a:lnTo>
                <a:lnTo>
                  <a:pt x="10207" y="3840260"/>
                </a:lnTo>
                <a:lnTo>
                  <a:pt x="7939" y="3837248"/>
                </a:lnTo>
                <a:lnTo>
                  <a:pt x="6238" y="3833415"/>
                </a:lnTo>
                <a:lnTo>
                  <a:pt x="4537" y="3830130"/>
                </a:lnTo>
                <a:lnTo>
                  <a:pt x="2835" y="3826571"/>
                </a:lnTo>
                <a:lnTo>
                  <a:pt x="1985" y="3822738"/>
                </a:lnTo>
                <a:lnTo>
                  <a:pt x="1134" y="3819179"/>
                </a:lnTo>
                <a:lnTo>
                  <a:pt x="567" y="3815346"/>
                </a:lnTo>
                <a:lnTo>
                  <a:pt x="0" y="3811787"/>
                </a:lnTo>
                <a:lnTo>
                  <a:pt x="0" y="3807680"/>
                </a:lnTo>
                <a:lnTo>
                  <a:pt x="0" y="3804121"/>
                </a:lnTo>
                <a:lnTo>
                  <a:pt x="284" y="3800014"/>
                </a:lnTo>
                <a:lnTo>
                  <a:pt x="1134" y="3795908"/>
                </a:lnTo>
                <a:lnTo>
                  <a:pt x="1701" y="3792075"/>
                </a:lnTo>
                <a:lnTo>
                  <a:pt x="1701" y="3775101"/>
                </a:lnTo>
                <a:lnTo>
                  <a:pt x="1701" y="3758127"/>
                </a:lnTo>
                <a:lnTo>
                  <a:pt x="851" y="3724452"/>
                </a:lnTo>
                <a:lnTo>
                  <a:pt x="851" y="3707478"/>
                </a:lnTo>
                <a:lnTo>
                  <a:pt x="1418" y="3691051"/>
                </a:lnTo>
                <a:lnTo>
                  <a:pt x="1701" y="3682565"/>
                </a:lnTo>
                <a:lnTo>
                  <a:pt x="2268" y="3674352"/>
                </a:lnTo>
                <a:lnTo>
                  <a:pt x="3119" y="3666138"/>
                </a:lnTo>
                <a:lnTo>
                  <a:pt x="4254" y="3657651"/>
                </a:lnTo>
                <a:lnTo>
                  <a:pt x="7372" y="3637391"/>
                </a:lnTo>
                <a:lnTo>
                  <a:pt x="8790" y="3628083"/>
                </a:lnTo>
                <a:lnTo>
                  <a:pt x="10774" y="3619322"/>
                </a:lnTo>
                <a:lnTo>
                  <a:pt x="12759" y="3611109"/>
                </a:lnTo>
                <a:lnTo>
                  <a:pt x="14743" y="3603443"/>
                </a:lnTo>
                <a:lnTo>
                  <a:pt x="17296" y="3596325"/>
                </a:lnTo>
                <a:lnTo>
                  <a:pt x="19847" y="3589481"/>
                </a:lnTo>
                <a:lnTo>
                  <a:pt x="22399" y="3583184"/>
                </a:lnTo>
                <a:lnTo>
                  <a:pt x="25517" y="3577435"/>
                </a:lnTo>
                <a:lnTo>
                  <a:pt x="28636" y="3571959"/>
                </a:lnTo>
                <a:lnTo>
                  <a:pt x="32322" y="3567031"/>
                </a:lnTo>
                <a:lnTo>
                  <a:pt x="36291" y="3562377"/>
                </a:lnTo>
                <a:lnTo>
                  <a:pt x="40544" y="3558544"/>
                </a:lnTo>
                <a:lnTo>
                  <a:pt x="45081" y="3554438"/>
                </a:lnTo>
                <a:lnTo>
                  <a:pt x="50184" y="3551426"/>
                </a:lnTo>
                <a:lnTo>
                  <a:pt x="55288" y="3548140"/>
                </a:lnTo>
                <a:lnTo>
                  <a:pt x="60958" y="3545677"/>
                </a:lnTo>
                <a:lnTo>
                  <a:pt x="67196" y="3543212"/>
                </a:lnTo>
                <a:lnTo>
                  <a:pt x="73716" y="3541296"/>
                </a:lnTo>
                <a:lnTo>
                  <a:pt x="80805" y="3539654"/>
                </a:lnTo>
                <a:lnTo>
                  <a:pt x="88743" y="3538284"/>
                </a:lnTo>
                <a:lnTo>
                  <a:pt x="96682" y="3536916"/>
                </a:lnTo>
                <a:lnTo>
                  <a:pt x="105188" y="3536094"/>
                </a:lnTo>
                <a:lnTo>
                  <a:pt x="114543" y="3535547"/>
                </a:lnTo>
                <a:lnTo>
                  <a:pt x="124183" y="3534999"/>
                </a:lnTo>
                <a:lnTo>
                  <a:pt x="134674" y="3534999"/>
                </a:lnTo>
                <a:lnTo>
                  <a:pt x="145448" y="3534999"/>
                </a:lnTo>
                <a:lnTo>
                  <a:pt x="169264" y="3535547"/>
                </a:lnTo>
                <a:lnTo>
                  <a:pt x="195915" y="3536916"/>
                </a:lnTo>
                <a:lnTo>
                  <a:pt x="424717" y="3536642"/>
                </a:lnTo>
                <a:lnTo>
                  <a:pt x="391828" y="3454235"/>
                </a:lnTo>
                <a:lnTo>
                  <a:pt x="358657" y="3372103"/>
                </a:lnTo>
                <a:lnTo>
                  <a:pt x="309607" y="3236857"/>
                </a:lnTo>
                <a:lnTo>
                  <a:pt x="306489" y="3228917"/>
                </a:lnTo>
                <a:lnTo>
                  <a:pt x="303086" y="3220704"/>
                </a:lnTo>
                <a:lnTo>
                  <a:pt x="300251" y="3212491"/>
                </a:lnTo>
                <a:lnTo>
                  <a:pt x="297699" y="3204277"/>
                </a:lnTo>
                <a:lnTo>
                  <a:pt x="292596" y="3187577"/>
                </a:lnTo>
                <a:lnTo>
                  <a:pt x="288343" y="3171151"/>
                </a:lnTo>
                <a:lnTo>
                  <a:pt x="284941" y="3154450"/>
                </a:lnTo>
                <a:lnTo>
                  <a:pt x="281822" y="3137476"/>
                </a:lnTo>
                <a:lnTo>
                  <a:pt x="279270" y="3121049"/>
                </a:lnTo>
                <a:lnTo>
                  <a:pt x="277285" y="3104075"/>
                </a:lnTo>
                <a:lnTo>
                  <a:pt x="276151" y="3087375"/>
                </a:lnTo>
                <a:lnTo>
                  <a:pt x="275301" y="3070127"/>
                </a:lnTo>
                <a:lnTo>
                  <a:pt x="274734" y="3053153"/>
                </a:lnTo>
                <a:lnTo>
                  <a:pt x="274734" y="3035905"/>
                </a:lnTo>
                <a:lnTo>
                  <a:pt x="275301" y="3019205"/>
                </a:lnTo>
                <a:lnTo>
                  <a:pt x="275868" y="3001957"/>
                </a:lnTo>
                <a:lnTo>
                  <a:pt x="277002" y="2984709"/>
                </a:lnTo>
                <a:lnTo>
                  <a:pt x="278419" y="2967735"/>
                </a:lnTo>
                <a:lnTo>
                  <a:pt x="275584" y="2743786"/>
                </a:lnTo>
                <a:lnTo>
                  <a:pt x="278986" y="2640025"/>
                </a:lnTo>
                <a:lnTo>
                  <a:pt x="280405" y="2634002"/>
                </a:lnTo>
                <a:lnTo>
                  <a:pt x="281822" y="2627979"/>
                </a:lnTo>
                <a:lnTo>
                  <a:pt x="283523" y="2622229"/>
                </a:lnTo>
                <a:lnTo>
                  <a:pt x="285791" y="2617028"/>
                </a:lnTo>
                <a:lnTo>
                  <a:pt x="287776" y="2612100"/>
                </a:lnTo>
                <a:lnTo>
                  <a:pt x="290044" y="2607172"/>
                </a:lnTo>
                <a:lnTo>
                  <a:pt x="292880" y="2602517"/>
                </a:lnTo>
                <a:lnTo>
                  <a:pt x="295431" y="2598137"/>
                </a:lnTo>
                <a:lnTo>
                  <a:pt x="298550" y="2594304"/>
                </a:lnTo>
                <a:lnTo>
                  <a:pt x="301668" y="2590471"/>
                </a:lnTo>
                <a:lnTo>
                  <a:pt x="305071" y="2587186"/>
                </a:lnTo>
                <a:lnTo>
                  <a:pt x="308190" y="2583900"/>
                </a:lnTo>
                <a:lnTo>
                  <a:pt x="311875" y="2580889"/>
                </a:lnTo>
                <a:lnTo>
                  <a:pt x="315561" y="2577877"/>
                </a:lnTo>
                <a:lnTo>
                  <a:pt x="319531" y="2575687"/>
                </a:lnTo>
                <a:lnTo>
                  <a:pt x="323783" y="2573497"/>
                </a:lnTo>
                <a:lnTo>
                  <a:pt x="328036" y="2571034"/>
                </a:lnTo>
                <a:lnTo>
                  <a:pt x="332573" y="2569391"/>
                </a:lnTo>
                <a:lnTo>
                  <a:pt x="337109" y="2567748"/>
                </a:lnTo>
                <a:lnTo>
                  <a:pt x="341645" y="2566105"/>
                </a:lnTo>
                <a:lnTo>
                  <a:pt x="346465" y="2565010"/>
                </a:lnTo>
                <a:lnTo>
                  <a:pt x="351568" y="2564188"/>
                </a:lnTo>
                <a:lnTo>
                  <a:pt x="356956" y="2563368"/>
                </a:lnTo>
                <a:lnTo>
                  <a:pt x="362059" y="2562820"/>
                </a:lnTo>
                <a:lnTo>
                  <a:pt x="367446" y="2562546"/>
                </a:lnTo>
                <a:lnTo>
                  <a:pt x="373116" y="2562273"/>
                </a:lnTo>
                <a:lnTo>
                  <a:pt x="378786" y="2562273"/>
                </a:lnTo>
                <a:lnTo>
                  <a:pt x="384741" y="2562546"/>
                </a:lnTo>
                <a:lnTo>
                  <a:pt x="396649" y="2563368"/>
                </a:lnTo>
                <a:lnTo>
                  <a:pt x="409407" y="2565010"/>
                </a:lnTo>
                <a:lnTo>
                  <a:pt x="474050" y="2564736"/>
                </a:lnTo>
                <a:lnTo>
                  <a:pt x="552586" y="2561177"/>
                </a:lnTo>
                <a:lnTo>
                  <a:pt x="540678" y="2489174"/>
                </a:lnTo>
                <a:lnTo>
                  <a:pt x="541245" y="2485068"/>
                </a:lnTo>
                <a:lnTo>
                  <a:pt x="541528" y="2480687"/>
                </a:lnTo>
                <a:lnTo>
                  <a:pt x="541245" y="2472200"/>
                </a:lnTo>
                <a:lnTo>
                  <a:pt x="540678" y="2463439"/>
                </a:lnTo>
                <a:lnTo>
                  <a:pt x="539544" y="2454952"/>
                </a:lnTo>
                <a:lnTo>
                  <a:pt x="537843" y="2446739"/>
                </a:lnTo>
                <a:lnTo>
                  <a:pt x="536142" y="2437978"/>
                </a:lnTo>
                <a:lnTo>
                  <a:pt x="532456" y="2421004"/>
                </a:lnTo>
                <a:lnTo>
                  <a:pt x="531039" y="2412516"/>
                </a:lnTo>
                <a:lnTo>
                  <a:pt x="529904" y="2404030"/>
                </a:lnTo>
                <a:lnTo>
                  <a:pt x="529337" y="2395542"/>
                </a:lnTo>
                <a:lnTo>
                  <a:pt x="529053" y="2386781"/>
                </a:lnTo>
                <a:lnTo>
                  <a:pt x="529337" y="2382401"/>
                </a:lnTo>
                <a:lnTo>
                  <a:pt x="529904" y="2378295"/>
                </a:lnTo>
                <a:lnTo>
                  <a:pt x="530471" y="2373914"/>
                </a:lnTo>
                <a:lnTo>
                  <a:pt x="531322" y="2369534"/>
                </a:lnTo>
                <a:lnTo>
                  <a:pt x="532456" y="2365427"/>
                </a:lnTo>
                <a:lnTo>
                  <a:pt x="534157" y="2361046"/>
                </a:lnTo>
                <a:lnTo>
                  <a:pt x="535858" y="2356666"/>
                </a:lnTo>
                <a:lnTo>
                  <a:pt x="537559" y="2352560"/>
                </a:lnTo>
                <a:lnTo>
                  <a:pt x="535008" y="2340787"/>
                </a:lnTo>
                <a:lnTo>
                  <a:pt x="532456" y="2328741"/>
                </a:lnTo>
                <a:lnTo>
                  <a:pt x="530188" y="2316969"/>
                </a:lnTo>
                <a:lnTo>
                  <a:pt x="528203" y="2304923"/>
                </a:lnTo>
                <a:lnTo>
                  <a:pt x="526502" y="2292877"/>
                </a:lnTo>
                <a:lnTo>
                  <a:pt x="525084" y="2281378"/>
                </a:lnTo>
                <a:lnTo>
                  <a:pt x="523950" y="2269332"/>
                </a:lnTo>
                <a:lnTo>
                  <a:pt x="523100" y="2257286"/>
                </a:lnTo>
                <a:lnTo>
                  <a:pt x="522249" y="2245240"/>
                </a:lnTo>
                <a:lnTo>
                  <a:pt x="521966" y="2233467"/>
                </a:lnTo>
                <a:lnTo>
                  <a:pt x="521966" y="2221421"/>
                </a:lnTo>
                <a:lnTo>
                  <a:pt x="521966" y="2209374"/>
                </a:lnTo>
                <a:lnTo>
                  <a:pt x="522533" y="2197328"/>
                </a:lnTo>
                <a:lnTo>
                  <a:pt x="523100" y="2185282"/>
                </a:lnTo>
                <a:lnTo>
                  <a:pt x="523950" y="2173510"/>
                </a:lnTo>
                <a:lnTo>
                  <a:pt x="525084" y="2161464"/>
                </a:lnTo>
                <a:lnTo>
                  <a:pt x="521115" y="2132717"/>
                </a:lnTo>
                <a:lnTo>
                  <a:pt x="517145" y="2126694"/>
                </a:lnTo>
                <a:lnTo>
                  <a:pt x="514310" y="2120671"/>
                </a:lnTo>
                <a:lnTo>
                  <a:pt x="511475" y="2114922"/>
                </a:lnTo>
                <a:lnTo>
                  <a:pt x="509491" y="2108899"/>
                </a:lnTo>
                <a:lnTo>
                  <a:pt x="508073" y="2102876"/>
                </a:lnTo>
                <a:lnTo>
                  <a:pt x="507223" y="2096853"/>
                </a:lnTo>
                <a:lnTo>
                  <a:pt x="506656" y="2091103"/>
                </a:lnTo>
                <a:lnTo>
                  <a:pt x="506656" y="2084807"/>
                </a:lnTo>
                <a:lnTo>
                  <a:pt x="506939" y="2078784"/>
                </a:lnTo>
                <a:lnTo>
                  <a:pt x="507790" y="2072761"/>
                </a:lnTo>
                <a:lnTo>
                  <a:pt x="508924" y="2066737"/>
                </a:lnTo>
                <a:lnTo>
                  <a:pt x="510341" y="2060714"/>
                </a:lnTo>
                <a:lnTo>
                  <a:pt x="512326" y="2054691"/>
                </a:lnTo>
                <a:lnTo>
                  <a:pt x="514877" y="2048668"/>
                </a:lnTo>
                <a:lnTo>
                  <a:pt x="517429" y="2042645"/>
                </a:lnTo>
                <a:lnTo>
                  <a:pt x="520548" y="2036622"/>
                </a:lnTo>
                <a:lnTo>
                  <a:pt x="521399" y="2031420"/>
                </a:lnTo>
                <a:lnTo>
                  <a:pt x="522249" y="2026492"/>
                </a:lnTo>
                <a:lnTo>
                  <a:pt x="523383" y="2022112"/>
                </a:lnTo>
                <a:lnTo>
                  <a:pt x="524801" y="2017458"/>
                </a:lnTo>
                <a:lnTo>
                  <a:pt x="526502" y="2013077"/>
                </a:lnTo>
                <a:lnTo>
                  <a:pt x="528203" y="2009244"/>
                </a:lnTo>
                <a:lnTo>
                  <a:pt x="529904" y="2005412"/>
                </a:lnTo>
                <a:lnTo>
                  <a:pt x="531889" y="2001579"/>
                </a:lnTo>
                <a:lnTo>
                  <a:pt x="534157" y="1998567"/>
                </a:lnTo>
                <a:lnTo>
                  <a:pt x="536425" y="1995008"/>
                </a:lnTo>
                <a:lnTo>
                  <a:pt x="538693" y="1992270"/>
                </a:lnTo>
                <a:lnTo>
                  <a:pt x="541528" y="1989533"/>
                </a:lnTo>
                <a:lnTo>
                  <a:pt x="544364" y="1986795"/>
                </a:lnTo>
                <a:lnTo>
                  <a:pt x="547199" y="1984330"/>
                </a:lnTo>
                <a:lnTo>
                  <a:pt x="550318" y="1981867"/>
                </a:lnTo>
                <a:lnTo>
                  <a:pt x="553720" y="1979950"/>
                </a:lnTo>
                <a:lnTo>
                  <a:pt x="556839" y="1978034"/>
                </a:lnTo>
                <a:lnTo>
                  <a:pt x="560525" y="1976117"/>
                </a:lnTo>
                <a:lnTo>
                  <a:pt x="563927" y="1974474"/>
                </a:lnTo>
                <a:lnTo>
                  <a:pt x="567896" y="1973379"/>
                </a:lnTo>
                <a:lnTo>
                  <a:pt x="571582" y="1972011"/>
                </a:lnTo>
                <a:lnTo>
                  <a:pt x="575835" y="1970916"/>
                </a:lnTo>
                <a:lnTo>
                  <a:pt x="580087" y="1969821"/>
                </a:lnTo>
                <a:lnTo>
                  <a:pt x="584057" y="1969273"/>
                </a:lnTo>
                <a:lnTo>
                  <a:pt x="593130" y="1968178"/>
                </a:lnTo>
                <a:lnTo>
                  <a:pt x="602486" y="1967630"/>
                </a:lnTo>
                <a:lnTo>
                  <a:pt x="612409" y="1967904"/>
                </a:lnTo>
                <a:lnTo>
                  <a:pt x="622616" y="1968451"/>
                </a:lnTo>
                <a:lnTo>
                  <a:pt x="671099" y="1967356"/>
                </a:lnTo>
                <a:lnTo>
                  <a:pt x="719298" y="1966261"/>
                </a:lnTo>
                <a:lnTo>
                  <a:pt x="763243" y="1965440"/>
                </a:lnTo>
                <a:lnTo>
                  <a:pt x="785075" y="1964893"/>
                </a:lnTo>
                <a:lnTo>
                  <a:pt x="807473" y="1964893"/>
                </a:lnTo>
                <a:lnTo>
                  <a:pt x="829304" y="1964893"/>
                </a:lnTo>
                <a:lnTo>
                  <a:pt x="850852" y="1965440"/>
                </a:lnTo>
                <a:lnTo>
                  <a:pt x="872967" y="1966261"/>
                </a:lnTo>
                <a:lnTo>
                  <a:pt x="894515" y="1967630"/>
                </a:lnTo>
                <a:lnTo>
                  <a:pt x="916345" y="1969546"/>
                </a:lnTo>
                <a:lnTo>
                  <a:pt x="927119" y="1971189"/>
                </a:lnTo>
                <a:lnTo>
                  <a:pt x="937610" y="1972558"/>
                </a:lnTo>
                <a:lnTo>
                  <a:pt x="948384" y="1974201"/>
                </a:lnTo>
                <a:lnTo>
                  <a:pt x="959441" y="1975844"/>
                </a:lnTo>
                <a:lnTo>
                  <a:pt x="969932" y="1978034"/>
                </a:lnTo>
                <a:lnTo>
                  <a:pt x="980421" y="1980224"/>
                </a:lnTo>
                <a:lnTo>
                  <a:pt x="991195" y="1982962"/>
                </a:lnTo>
                <a:lnTo>
                  <a:pt x="1001686" y="1985700"/>
                </a:lnTo>
                <a:lnTo>
                  <a:pt x="1012176" y="1988711"/>
                </a:lnTo>
                <a:lnTo>
                  <a:pt x="1022950" y="1991996"/>
                </a:lnTo>
                <a:lnTo>
                  <a:pt x="1033157" y="1995829"/>
                </a:lnTo>
                <a:lnTo>
                  <a:pt x="1043647" y="1999389"/>
                </a:lnTo>
                <a:lnTo>
                  <a:pt x="1053854" y="2003769"/>
                </a:lnTo>
                <a:lnTo>
                  <a:pt x="1064344" y="2007875"/>
                </a:lnTo>
                <a:lnTo>
                  <a:pt x="1093830" y="2015815"/>
                </a:lnTo>
                <a:lnTo>
                  <a:pt x="1129271" y="2024302"/>
                </a:lnTo>
                <a:lnTo>
                  <a:pt x="1125585" y="2010065"/>
                </a:lnTo>
                <a:lnTo>
                  <a:pt x="1122750" y="1996103"/>
                </a:lnTo>
                <a:lnTo>
                  <a:pt x="1120198" y="1981867"/>
                </a:lnTo>
                <a:lnTo>
                  <a:pt x="1118213" y="1967904"/>
                </a:lnTo>
                <a:lnTo>
                  <a:pt x="1116512" y="1954215"/>
                </a:lnTo>
                <a:lnTo>
                  <a:pt x="1115095" y="1940526"/>
                </a:lnTo>
                <a:lnTo>
                  <a:pt x="1113961" y="1927112"/>
                </a:lnTo>
                <a:lnTo>
                  <a:pt x="1113677" y="1913696"/>
                </a:lnTo>
                <a:lnTo>
                  <a:pt x="1113677" y="1900007"/>
                </a:lnTo>
                <a:lnTo>
                  <a:pt x="1113961" y="1886593"/>
                </a:lnTo>
                <a:lnTo>
                  <a:pt x="1115095" y="1873177"/>
                </a:lnTo>
                <a:lnTo>
                  <a:pt x="1116512" y="1860036"/>
                </a:lnTo>
                <a:lnTo>
                  <a:pt x="1118213" y="1846895"/>
                </a:lnTo>
                <a:lnTo>
                  <a:pt x="1120482" y="1833480"/>
                </a:lnTo>
                <a:lnTo>
                  <a:pt x="1123317" y="1820339"/>
                </a:lnTo>
                <a:lnTo>
                  <a:pt x="1126436" y="1807198"/>
                </a:lnTo>
                <a:lnTo>
                  <a:pt x="1126719" y="1803638"/>
                </a:lnTo>
                <a:lnTo>
                  <a:pt x="1126719" y="1803365"/>
                </a:lnTo>
                <a:lnTo>
                  <a:pt x="1126436" y="1805007"/>
                </a:lnTo>
                <a:lnTo>
                  <a:pt x="1126436" y="1807198"/>
                </a:lnTo>
                <a:lnTo>
                  <a:pt x="1119064" y="1796794"/>
                </a:lnTo>
                <a:lnTo>
                  <a:pt x="1111693" y="1786391"/>
                </a:lnTo>
                <a:lnTo>
                  <a:pt x="995165" y="1637730"/>
                </a:lnTo>
                <a:lnTo>
                  <a:pt x="985242" y="1625958"/>
                </a:lnTo>
                <a:lnTo>
                  <a:pt x="975602" y="1614185"/>
                </a:lnTo>
                <a:lnTo>
                  <a:pt x="966529" y="1602413"/>
                </a:lnTo>
                <a:lnTo>
                  <a:pt x="957740" y="1590367"/>
                </a:lnTo>
                <a:lnTo>
                  <a:pt x="948951" y="1578046"/>
                </a:lnTo>
                <a:lnTo>
                  <a:pt x="940728" y="1565727"/>
                </a:lnTo>
                <a:lnTo>
                  <a:pt x="932790" y="1553407"/>
                </a:lnTo>
                <a:lnTo>
                  <a:pt x="925135" y="1541087"/>
                </a:lnTo>
                <a:lnTo>
                  <a:pt x="917763" y="1528493"/>
                </a:lnTo>
                <a:lnTo>
                  <a:pt x="910675" y="1515900"/>
                </a:lnTo>
                <a:lnTo>
                  <a:pt x="903870" y="1503032"/>
                </a:lnTo>
                <a:lnTo>
                  <a:pt x="897350" y="1490165"/>
                </a:lnTo>
                <a:lnTo>
                  <a:pt x="891395" y="1477297"/>
                </a:lnTo>
                <a:lnTo>
                  <a:pt x="885725" y="1464156"/>
                </a:lnTo>
                <a:lnTo>
                  <a:pt x="880338" y="1451014"/>
                </a:lnTo>
                <a:lnTo>
                  <a:pt x="874951" y="1437873"/>
                </a:lnTo>
                <a:lnTo>
                  <a:pt x="870132" y="1424732"/>
                </a:lnTo>
                <a:lnTo>
                  <a:pt x="865311" y="1411043"/>
                </a:lnTo>
                <a:lnTo>
                  <a:pt x="861342" y="1397354"/>
                </a:lnTo>
                <a:lnTo>
                  <a:pt x="857373" y="1383940"/>
                </a:lnTo>
                <a:lnTo>
                  <a:pt x="853687" y="1370251"/>
                </a:lnTo>
                <a:lnTo>
                  <a:pt x="850285" y="1356288"/>
                </a:lnTo>
                <a:lnTo>
                  <a:pt x="847450" y="1342599"/>
                </a:lnTo>
                <a:lnTo>
                  <a:pt x="844615" y="1328363"/>
                </a:lnTo>
                <a:lnTo>
                  <a:pt x="842346" y="1314126"/>
                </a:lnTo>
                <a:lnTo>
                  <a:pt x="840361" y="1300164"/>
                </a:lnTo>
                <a:lnTo>
                  <a:pt x="838377" y="1285928"/>
                </a:lnTo>
                <a:lnTo>
                  <a:pt x="836959" y="1271144"/>
                </a:lnTo>
                <a:lnTo>
                  <a:pt x="836109" y="1256907"/>
                </a:lnTo>
                <a:lnTo>
                  <a:pt x="835258" y="1242397"/>
                </a:lnTo>
                <a:lnTo>
                  <a:pt x="834691" y="1227340"/>
                </a:lnTo>
                <a:lnTo>
                  <a:pt x="834408" y="1212829"/>
                </a:lnTo>
                <a:lnTo>
                  <a:pt x="834691" y="1210365"/>
                </a:lnTo>
                <a:lnTo>
                  <a:pt x="834975" y="1207628"/>
                </a:lnTo>
                <a:lnTo>
                  <a:pt x="835825" y="1202700"/>
                </a:lnTo>
                <a:lnTo>
                  <a:pt x="837526" y="1197224"/>
                </a:lnTo>
                <a:lnTo>
                  <a:pt x="839511" y="1192022"/>
                </a:lnTo>
                <a:lnTo>
                  <a:pt x="844331" y="1181618"/>
                </a:lnTo>
                <a:lnTo>
                  <a:pt x="846883" y="1176417"/>
                </a:lnTo>
                <a:lnTo>
                  <a:pt x="848867" y="1171215"/>
                </a:lnTo>
                <a:lnTo>
                  <a:pt x="848584" y="1167930"/>
                </a:lnTo>
                <a:lnTo>
                  <a:pt x="848867" y="1164644"/>
                </a:lnTo>
                <a:lnTo>
                  <a:pt x="850001" y="1161359"/>
                </a:lnTo>
                <a:lnTo>
                  <a:pt x="851419" y="1158348"/>
                </a:lnTo>
                <a:lnTo>
                  <a:pt x="849151" y="1152325"/>
                </a:lnTo>
                <a:lnTo>
                  <a:pt x="847166" y="1146302"/>
                </a:lnTo>
                <a:lnTo>
                  <a:pt x="845182" y="1140279"/>
                </a:lnTo>
                <a:lnTo>
                  <a:pt x="843480" y="1134256"/>
                </a:lnTo>
                <a:lnTo>
                  <a:pt x="840361" y="1122209"/>
                </a:lnTo>
                <a:lnTo>
                  <a:pt x="837810" y="1109889"/>
                </a:lnTo>
                <a:lnTo>
                  <a:pt x="836109" y="1097569"/>
                </a:lnTo>
                <a:lnTo>
                  <a:pt x="834691" y="1085249"/>
                </a:lnTo>
                <a:lnTo>
                  <a:pt x="833557" y="1072930"/>
                </a:lnTo>
                <a:lnTo>
                  <a:pt x="832423" y="1060336"/>
                </a:lnTo>
                <a:lnTo>
                  <a:pt x="831573" y="1035422"/>
                </a:lnTo>
                <a:lnTo>
                  <a:pt x="830721" y="1010509"/>
                </a:lnTo>
                <a:lnTo>
                  <a:pt x="830438" y="998188"/>
                </a:lnTo>
                <a:lnTo>
                  <a:pt x="829871" y="985869"/>
                </a:lnTo>
                <a:lnTo>
                  <a:pt x="829020" y="973275"/>
                </a:lnTo>
                <a:lnTo>
                  <a:pt x="827886" y="960955"/>
                </a:lnTo>
                <a:lnTo>
                  <a:pt x="827603" y="957669"/>
                </a:lnTo>
                <a:lnTo>
                  <a:pt x="827603" y="954384"/>
                </a:lnTo>
                <a:lnTo>
                  <a:pt x="827886" y="951373"/>
                </a:lnTo>
                <a:lnTo>
                  <a:pt x="828453" y="948088"/>
                </a:lnTo>
                <a:lnTo>
                  <a:pt x="829304" y="945350"/>
                </a:lnTo>
                <a:lnTo>
                  <a:pt x="830438" y="942885"/>
                </a:lnTo>
                <a:lnTo>
                  <a:pt x="831573" y="939874"/>
                </a:lnTo>
                <a:lnTo>
                  <a:pt x="832990" y="937410"/>
                </a:lnTo>
                <a:lnTo>
                  <a:pt x="834975" y="934946"/>
                </a:lnTo>
                <a:lnTo>
                  <a:pt x="836676" y="932756"/>
                </a:lnTo>
                <a:lnTo>
                  <a:pt x="838660" y="930566"/>
                </a:lnTo>
                <a:lnTo>
                  <a:pt x="841212" y="928376"/>
                </a:lnTo>
                <a:lnTo>
                  <a:pt x="843480" y="926459"/>
                </a:lnTo>
                <a:lnTo>
                  <a:pt x="846032" y="924543"/>
                </a:lnTo>
                <a:lnTo>
                  <a:pt x="851419" y="920983"/>
                </a:lnTo>
                <a:lnTo>
                  <a:pt x="857657" y="918246"/>
                </a:lnTo>
                <a:lnTo>
                  <a:pt x="863894" y="915508"/>
                </a:lnTo>
                <a:lnTo>
                  <a:pt x="870699" y="913318"/>
                </a:lnTo>
                <a:lnTo>
                  <a:pt x="877503" y="911675"/>
                </a:lnTo>
                <a:lnTo>
                  <a:pt x="884308" y="910032"/>
                </a:lnTo>
                <a:lnTo>
                  <a:pt x="891112" y="908937"/>
                </a:lnTo>
                <a:lnTo>
                  <a:pt x="898200" y="908116"/>
                </a:lnTo>
                <a:lnTo>
                  <a:pt x="904721" y="907569"/>
                </a:lnTo>
                <a:lnTo>
                  <a:pt x="930521" y="906474"/>
                </a:lnTo>
                <a:lnTo>
                  <a:pt x="956322" y="905104"/>
                </a:lnTo>
                <a:lnTo>
                  <a:pt x="1008207" y="902367"/>
                </a:lnTo>
                <a:lnTo>
                  <a:pt x="1034008" y="901546"/>
                </a:lnTo>
                <a:lnTo>
                  <a:pt x="1059808" y="900724"/>
                </a:lnTo>
                <a:lnTo>
                  <a:pt x="1085325" y="900724"/>
                </a:lnTo>
                <a:lnTo>
                  <a:pt x="1098367" y="900998"/>
                </a:lnTo>
                <a:lnTo>
                  <a:pt x="1111126" y="901272"/>
                </a:lnTo>
                <a:lnTo>
                  <a:pt x="1123884" y="901819"/>
                </a:lnTo>
                <a:lnTo>
                  <a:pt x="1136643" y="902641"/>
                </a:lnTo>
                <a:lnTo>
                  <a:pt x="1149401" y="903736"/>
                </a:lnTo>
                <a:lnTo>
                  <a:pt x="1162160" y="905104"/>
                </a:lnTo>
                <a:lnTo>
                  <a:pt x="1174918" y="906474"/>
                </a:lnTo>
                <a:lnTo>
                  <a:pt x="1187677" y="908390"/>
                </a:lnTo>
                <a:lnTo>
                  <a:pt x="1200152" y="910307"/>
                </a:lnTo>
                <a:lnTo>
                  <a:pt x="1212910" y="912770"/>
                </a:lnTo>
                <a:lnTo>
                  <a:pt x="1225102" y="915508"/>
                </a:lnTo>
                <a:lnTo>
                  <a:pt x="1237577" y="918793"/>
                </a:lnTo>
                <a:lnTo>
                  <a:pt x="1250052" y="922079"/>
                </a:lnTo>
                <a:lnTo>
                  <a:pt x="1262527" y="925911"/>
                </a:lnTo>
                <a:lnTo>
                  <a:pt x="1275002" y="930292"/>
                </a:lnTo>
                <a:lnTo>
                  <a:pt x="1287193" y="934672"/>
                </a:lnTo>
                <a:lnTo>
                  <a:pt x="1299668" y="939874"/>
                </a:lnTo>
                <a:lnTo>
                  <a:pt x="1311860" y="945350"/>
                </a:lnTo>
                <a:lnTo>
                  <a:pt x="1321500" y="948909"/>
                </a:lnTo>
                <a:lnTo>
                  <a:pt x="1331706" y="952194"/>
                </a:lnTo>
                <a:lnTo>
                  <a:pt x="1340779" y="956301"/>
                </a:lnTo>
                <a:lnTo>
                  <a:pt x="1345599" y="958217"/>
                </a:lnTo>
                <a:lnTo>
                  <a:pt x="1350135" y="960681"/>
                </a:lnTo>
                <a:lnTo>
                  <a:pt x="1354104" y="963419"/>
                </a:lnTo>
                <a:lnTo>
                  <a:pt x="1358074" y="966157"/>
                </a:lnTo>
                <a:lnTo>
                  <a:pt x="1361760" y="969168"/>
                </a:lnTo>
                <a:lnTo>
                  <a:pt x="1365446" y="972453"/>
                </a:lnTo>
                <a:lnTo>
                  <a:pt x="1368564" y="976560"/>
                </a:lnTo>
                <a:lnTo>
                  <a:pt x="1371683" y="980667"/>
                </a:lnTo>
                <a:lnTo>
                  <a:pt x="1373951" y="985047"/>
                </a:lnTo>
                <a:lnTo>
                  <a:pt x="1376503" y="989975"/>
                </a:lnTo>
                <a:lnTo>
                  <a:pt x="1455322" y="995725"/>
                </a:lnTo>
                <a:lnTo>
                  <a:pt x="1461560" y="994355"/>
                </a:lnTo>
                <a:lnTo>
                  <a:pt x="1466379" y="992713"/>
                </a:lnTo>
                <a:lnTo>
                  <a:pt x="1470916" y="990797"/>
                </a:lnTo>
                <a:lnTo>
                  <a:pt x="1474318" y="988607"/>
                </a:lnTo>
                <a:lnTo>
                  <a:pt x="1477153" y="985869"/>
                </a:lnTo>
                <a:lnTo>
                  <a:pt x="1479138" y="983404"/>
                </a:lnTo>
                <a:lnTo>
                  <a:pt x="1480839" y="980119"/>
                </a:lnTo>
                <a:lnTo>
                  <a:pt x="1481690" y="977108"/>
                </a:lnTo>
                <a:lnTo>
                  <a:pt x="1482256" y="973548"/>
                </a:lnTo>
                <a:lnTo>
                  <a:pt x="1482256" y="970263"/>
                </a:lnTo>
                <a:lnTo>
                  <a:pt x="1481973" y="966430"/>
                </a:lnTo>
                <a:lnTo>
                  <a:pt x="1481690" y="962597"/>
                </a:lnTo>
                <a:lnTo>
                  <a:pt x="1479988" y="954384"/>
                </a:lnTo>
                <a:lnTo>
                  <a:pt x="1478571" y="945623"/>
                </a:lnTo>
                <a:lnTo>
                  <a:pt x="1476019" y="930839"/>
                </a:lnTo>
                <a:lnTo>
                  <a:pt x="1472901" y="915508"/>
                </a:lnTo>
                <a:lnTo>
                  <a:pt x="1471483" y="908116"/>
                </a:lnTo>
                <a:lnTo>
                  <a:pt x="1470348" y="900724"/>
                </a:lnTo>
                <a:lnTo>
                  <a:pt x="1469498" y="893058"/>
                </a:lnTo>
                <a:lnTo>
                  <a:pt x="1469214" y="885667"/>
                </a:lnTo>
                <a:lnTo>
                  <a:pt x="1468931" y="878001"/>
                </a:lnTo>
                <a:lnTo>
                  <a:pt x="1469498" y="870335"/>
                </a:lnTo>
                <a:lnTo>
                  <a:pt x="1470348" y="862943"/>
                </a:lnTo>
                <a:lnTo>
                  <a:pt x="1471199" y="859110"/>
                </a:lnTo>
                <a:lnTo>
                  <a:pt x="1472050" y="855825"/>
                </a:lnTo>
                <a:lnTo>
                  <a:pt x="1473184" y="851992"/>
                </a:lnTo>
                <a:lnTo>
                  <a:pt x="1474602" y="848433"/>
                </a:lnTo>
                <a:lnTo>
                  <a:pt x="1476019" y="844600"/>
                </a:lnTo>
                <a:lnTo>
                  <a:pt x="1477720" y="841041"/>
                </a:lnTo>
                <a:lnTo>
                  <a:pt x="1479705" y="837482"/>
                </a:lnTo>
                <a:lnTo>
                  <a:pt x="1482256" y="833649"/>
                </a:lnTo>
                <a:lnTo>
                  <a:pt x="1484525" y="830364"/>
                </a:lnTo>
                <a:lnTo>
                  <a:pt x="1487360" y="826531"/>
                </a:lnTo>
                <a:lnTo>
                  <a:pt x="1492180" y="822424"/>
                </a:lnTo>
                <a:lnTo>
                  <a:pt x="1497000" y="818044"/>
                </a:lnTo>
                <a:lnTo>
                  <a:pt x="1502103" y="813937"/>
                </a:lnTo>
                <a:lnTo>
                  <a:pt x="1507206" y="810652"/>
                </a:lnTo>
                <a:lnTo>
                  <a:pt x="1512310" y="807093"/>
                </a:lnTo>
                <a:lnTo>
                  <a:pt x="1517413" y="804081"/>
                </a:lnTo>
                <a:lnTo>
                  <a:pt x="1522801" y="801069"/>
                </a:lnTo>
                <a:lnTo>
                  <a:pt x="1528187" y="798606"/>
                </a:lnTo>
                <a:lnTo>
                  <a:pt x="1533858" y="796141"/>
                </a:lnTo>
                <a:lnTo>
                  <a:pt x="1539245" y="794225"/>
                </a:lnTo>
                <a:lnTo>
                  <a:pt x="1544631" y="792309"/>
                </a:lnTo>
                <a:lnTo>
                  <a:pt x="1550302" y="790666"/>
                </a:lnTo>
                <a:lnTo>
                  <a:pt x="1555972" y="789023"/>
                </a:lnTo>
                <a:lnTo>
                  <a:pt x="1561643" y="787655"/>
                </a:lnTo>
                <a:lnTo>
                  <a:pt x="1567597" y="786560"/>
                </a:lnTo>
                <a:lnTo>
                  <a:pt x="1573268" y="785738"/>
                </a:lnTo>
                <a:lnTo>
                  <a:pt x="1585176" y="784370"/>
                </a:lnTo>
                <a:lnTo>
                  <a:pt x="1596800" y="783274"/>
                </a:lnTo>
                <a:lnTo>
                  <a:pt x="1608708" y="782727"/>
                </a:lnTo>
                <a:lnTo>
                  <a:pt x="1620899" y="783000"/>
                </a:lnTo>
                <a:lnTo>
                  <a:pt x="1633090" y="783274"/>
                </a:lnTo>
                <a:lnTo>
                  <a:pt x="1645565" y="784095"/>
                </a:lnTo>
                <a:lnTo>
                  <a:pt x="1670232" y="786012"/>
                </a:lnTo>
                <a:lnTo>
                  <a:pt x="1734025" y="784917"/>
                </a:lnTo>
                <a:lnTo>
                  <a:pt x="1746500" y="784643"/>
                </a:lnTo>
                <a:lnTo>
                  <a:pt x="1758975" y="784370"/>
                </a:lnTo>
                <a:lnTo>
                  <a:pt x="1783924" y="783000"/>
                </a:lnTo>
                <a:lnTo>
                  <a:pt x="1808591" y="781905"/>
                </a:lnTo>
                <a:lnTo>
                  <a:pt x="1821066" y="781632"/>
                </a:lnTo>
                <a:lnTo>
                  <a:pt x="1833541" y="781358"/>
                </a:lnTo>
                <a:lnTo>
                  <a:pt x="1845732" y="781632"/>
                </a:lnTo>
                <a:lnTo>
                  <a:pt x="1858207" y="782179"/>
                </a:lnTo>
                <a:lnTo>
                  <a:pt x="1870399" y="783274"/>
                </a:lnTo>
                <a:lnTo>
                  <a:pt x="1882590" y="784917"/>
                </a:lnTo>
                <a:lnTo>
                  <a:pt x="1895065" y="787107"/>
                </a:lnTo>
                <a:lnTo>
                  <a:pt x="1901020" y="788202"/>
                </a:lnTo>
                <a:lnTo>
                  <a:pt x="1907257" y="789571"/>
                </a:lnTo>
                <a:lnTo>
                  <a:pt x="1913212" y="791488"/>
                </a:lnTo>
                <a:lnTo>
                  <a:pt x="1919165" y="793404"/>
                </a:lnTo>
                <a:lnTo>
                  <a:pt x="1925403" y="795321"/>
                </a:lnTo>
                <a:lnTo>
                  <a:pt x="1931357" y="797784"/>
                </a:lnTo>
                <a:lnTo>
                  <a:pt x="1941563" y="798879"/>
                </a:lnTo>
                <a:lnTo>
                  <a:pt x="1950920" y="799701"/>
                </a:lnTo>
                <a:lnTo>
                  <a:pt x="1959141" y="799701"/>
                </a:lnTo>
                <a:lnTo>
                  <a:pt x="1966513" y="799427"/>
                </a:lnTo>
                <a:lnTo>
                  <a:pt x="1973035" y="798606"/>
                </a:lnTo>
                <a:lnTo>
                  <a:pt x="1978705" y="797511"/>
                </a:lnTo>
                <a:lnTo>
                  <a:pt x="1983524" y="795594"/>
                </a:lnTo>
                <a:lnTo>
                  <a:pt x="1987494" y="793404"/>
                </a:lnTo>
                <a:lnTo>
                  <a:pt x="1990896" y="791214"/>
                </a:lnTo>
                <a:lnTo>
                  <a:pt x="1993732" y="788202"/>
                </a:lnTo>
                <a:lnTo>
                  <a:pt x="1996000" y="785190"/>
                </a:lnTo>
                <a:lnTo>
                  <a:pt x="1997701" y="781632"/>
                </a:lnTo>
                <a:lnTo>
                  <a:pt x="1998835" y="778072"/>
                </a:lnTo>
                <a:lnTo>
                  <a:pt x="1999686" y="774239"/>
                </a:lnTo>
                <a:lnTo>
                  <a:pt x="2000253" y="769859"/>
                </a:lnTo>
                <a:lnTo>
                  <a:pt x="2000253" y="765753"/>
                </a:lnTo>
                <a:lnTo>
                  <a:pt x="1999969" y="761372"/>
                </a:lnTo>
                <a:lnTo>
                  <a:pt x="1999686" y="756718"/>
                </a:lnTo>
                <a:lnTo>
                  <a:pt x="1998552" y="747409"/>
                </a:lnTo>
                <a:lnTo>
                  <a:pt x="1996850" y="737553"/>
                </a:lnTo>
                <a:lnTo>
                  <a:pt x="1995149" y="728245"/>
                </a:lnTo>
                <a:lnTo>
                  <a:pt x="1994582" y="723591"/>
                </a:lnTo>
                <a:lnTo>
                  <a:pt x="1994298" y="718937"/>
                </a:lnTo>
                <a:lnTo>
                  <a:pt x="1994015" y="714556"/>
                </a:lnTo>
                <a:lnTo>
                  <a:pt x="1994015" y="710176"/>
                </a:lnTo>
                <a:lnTo>
                  <a:pt x="1994582" y="706069"/>
                </a:lnTo>
                <a:lnTo>
                  <a:pt x="1995149" y="702237"/>
                </a:lnTo>
                <a:lnTo>
                  <a:pt x="1996283" y="698404"/>
                </a:lnTo>
                <a:lnTo>
                  <a:pt x="1998268" y="695118"/>
                </a:lnTo>
                <a:lnTo>
                  <a:pt x="2001954" y="691833"/>
                </a:lnTo>
                <a:lnTo>
                  <a:pt x="2005639" y="688821"/>
                </a:lnTo>
                <a:lnTo>
                  <a:pt x="2003655" y="689916"/>
                </a:lnTo>
                <a:lnTo>
                  <a:pt x="2001387" y="691559"/>
                </a:lnTo>
                <a:lnTo>
                  <a:pt x="1999686" y="693202"/>
                </a:lnTo>
                <a:lnTo>
                  <a:pt x="1998268" y="695118"/>
                </a:lnTo>
                <a:lnTo>
                  <a:pt x="1995432" y="649397"/>
                </a:lnTo>
                <a:lnTo>
                  <a:pt x="1997417" y="651588"/>
                </a:lnTo>
                <a:lnTo>
                  <a:pt x="1999119" y="653230"/>
                </a:lnTo>
                <a:lnTo>
                  <a:pt x="2000820" y="654600"/>
                </a:lnTo>
                <a:lnTo>
                  <a:pt x="2002521" y="655695"/>
                </a:lnTo>
                <a:lnTo>
                  <a:pt x="2004505" y="656516"/>
                </a:lnTo>
                <a:lnTo>
                  <a:pt x="2006206" y="657337"/>
                </a:lnTo>
                <a:lnTo>
                  <a:pt x="2010176" y="658158"/>
                </a:lnTo>
                <a:lnTo>
                  <a:pt x="2007341" y="655968"/>
                </a:lnTo>
                <a:lnTo>
                  <a:pt x="2004222" y="653778"/>
                </a:lnTo>
                <a:lnTo>
                  <a:pt x="2000253" y="651862"/>
                </a:lnTo>
                <a:lnTo>
                  <a:pt x="1995432" y="649397"/>
                </a:lnTo>
                <a:lnTo>
                  <a:pt x="1996850" y="574383"/>
                </a:lnTo>
                <a:lnTo>
                  <a:pt x="1994582" y="554123"/>
                </a:lnTo>
                <a:lnTo>
                  <a:pt x="1992314" y="534411"/>
                </a:lnTo>
                <a:lnTo>
                  <a:pt x="1987211" y="494714"/>
                </a:lnTo>
                <a:lnTo>
                  <a:pt x="1985226" y="474728"/>
                </a:lnTo>
                <a:lnTo>
                  <a:pt x="1983524" y="455016"/>
                </a:lnTo>
                <a:lnTo>
                  <a:pt x="1981823" y="435031"/>
                </a:lnTo>
                <a:lnTo>
                  <a:pt x="1981256" y="414772"/>
                </a:lnTo>
                <a:lnTo>
                  <a:pt x="1980973" y="407653"/>
                </a:lnTo>
                <a:lnTo>
                  <a:pt x="1980973" y="400535"/>
                </a:lnTo>
                <a:lnTo>
                  <a:pt x="1981256" y="393143"/>
                </a:lnTo>
                <a:lnTo>
                  <a:pt x="1981823" y="386025"/>
                </a:lnTo>
                <a:lnTo>
                  <a:pt x="1982957" y="379181"/>
                </a:lnTo>
                <a:lnTo>
                  <a:pt x="1984659" y="372610"/>
                </a:lnTo>
                <a:lnTo>
                  <a:pt x="1985793" y="369051"/>
                </a:lnTo>
                <a:lnTo>
                  <a:pt x="1986644" y="366039"/>
                </a:lnTo>
                <a:lnTo>
                  <a:pt x="1988061" y="363027"/>
                </a:lnTo>
                <a:lnTo>
                  <a:pt x="1989479" y="360290"/>
                </a:lnTo>
                <a:lnTo>
                  <a:pt x="1991180" y="357279"/>
                </a:lnTo>
                <a:lnTo>
                  <a:pt x="1993164" y="354541"/>
                </a:lnTo>
                <a:lnTo>
                  <a:pt x="1995149" y="351803"/>
                </a:lnTo>
                <a:lnTo>
                  <a:pt x="1997417" y="349613"/>
                </a:lnTo>
                <a:lnTo>
                  <a:pt x="1999969" y="347423"/>
                </a:lnTo>
                <a:lnTo>
                  <a:pt x="2002521" y="345232"/>
                </a:lnTo>
                <a:lnTo>
                  <a:pt x="2005639" y="343315"/>
                </a:lnTo>
                <a:lnTo>
                  <a:pt x="2008758" y="341673"/>
                </a:lnTo>
                <a:lnTo>
                  <a:pt x="2012444" y="340304"/>
                </a:lnTo>
                <a:lnTo>
                  <a:pt x="2016413" y="338662"/>
                </a:lnTo>
                <a:lnTo>
                  <a:pt x="2020382" y="337567"/>
                </a:lnTo>
                <a:lnTo>
                  <a:pt x="2024919" y="336472"/>
                </a:lnTo>
                <a:lnTo>
                  <a:pt x="2029739" y="335924"/>
                </a:lnTo>
                <a:lnTo>
                  <a:pt x="2034558" y="335376"/>
                </a:lnTo>
                <a:lnTo>
                  <a:pt x="2039946" y="335102"/>
                </a:lnTo>
                <a:lnTo>
                  <a:pt x="2045616" y="335376"/>
                </a:lnTo>
                <a:lnTo>
                  <a:pt x="2108274" y="331269"/>
                </a:lnTo>
                <a:lnTo>
                  <a:pt x="2122734" y="329627"/>
                </a:lnTo>
                <a:lnTo>
                  <a:pt x="2136911" y="328258"/>
                </a:lnTo>
                <a:lnTo>
                  <a:pt x="2151087" y="326616"/>
                </a:lnTo>
                <a:lnTo>
                  <a:pt x="2165263" y="325521"/>
                </a:lnTo>
                <a:lnTo>
                  <a:pt x="2179722" y="324699"/>
                </a:lnTo>
                <a:lnTo>
                  <a:pt x="2193615" y="324151"/>
                </a:lnTo>
                <a:lnTo>
                  <a:pt x="2207791" y="323604"/>
                </a:lnTo>
                <a:lnTo>
                  <a:pt x="2221683" y="323604"/>
                </a:lnTo>
                <a:lnTo>
                  <a:pt x="2235576" y="323604"/>
                </a:lnTo>
                <a:lnTo>
                  <a:pt x="2249469" y="323878"/>
                </a:lnTo>
                <a:lnTo>
                  <a:pt x="2263362" y="324425"/>
                </a:lnTo>
                <a:lnTo>
                  <a:pt x="2276971" y="324973"/>
                </a:lnTo>
                <a:lnTo>
                  <a:pt x="2291147" y="326068"/>
                </a:lnTo>
                <a:lnTo>
                  <a:pt x="2304756" y="327711"/>
                </a:lnTo>
                <a:lnTo>
                  <a:pt x="2318365" y="329353"/>
                </a:lnTo>
                <a:lnTo>
                  <a:pt x="2331974" y="330996"/>
                </a:lnTo>
                <a:lnTo>
                  <a:pt x="2345299" y="333460"/>
                </a:lnTo>
                <a:lnTo>
                  <a:pt x="2358625" y="335924"/>
                </a:lnTo>
                <a:lnTo>
                  <a:pt x="2371950" y="338662"/>
                </a:lnTo>
                <a:lnTo>
                  <a:pt x="2385276" y="342220"/>
                </a:lnTo>
                <a:lnTo>
                  <a:pt x="2398602" y="345506"/>
                </a:lnTo>
                <a:lnTo>
                  <a:pt x="2411644" y="349613"/>
                </a:lnTo>
                <a:lnTo>
                  <a:pt x="2424686" y="353993"/>
                </a:lnTo>
                <a:lnTo>
                  <a:pt x="2437728" y="358647"/>
                </a:lnTo>
                <a:lnTo>
                  <a:pt x="2450487" y="363302"/>
                </a:lnTo>
                <a:lnTo>
                  <a:pt x="2463246" y="368777"/>
                </a:lnTo>
                <a:lnTo>
                  <a:pt x="2476004" y="374526"/>
                </a:lnTo>
                <a:lnTo>
                  <a:pt x="2488762" y="380823"/>
                </a:lnTo>
                <a:lnTo>
                  <a:pt x="2501238" y="387394"/>
                </a:lnTo>
                <a:lnTo>
                  <a:pt x="2513712" y="394238"/>
                </a:lnTo>
                <a:lnTo>
                  <a:pt x="2526187" y="401630"/>
                </a:lnTo>
                <a:lnTo>
                  <a:pt x="2538379" y="409569"/>
                </a:lnTo>
                <a:lnTo>
                  <a:pt x="2546034" y="413950"/>
                </a:lnTo>
                <a:lnTo>
                  <a:pt x="2553405" y="418330"/>
                </a:lnTo>
                <a:lnTo>
                  <a:pt x="2561343" y="422437"/>
                </a:lnTo>
                <a:lnTo>
                  <a:pt x="2569282" y="425996"/>
                </a:lnTo>
                <a:lnTo>
                  <a:pt x="2585726" y="433114"/>
                </a:lnTo>
                <a:lnTo>
                  <a:pt x="2593665" y="436947"/>
                </a:lnTo>
                <a:lnTo>
                  <a:pt x="2601604" y="440507"/>
                </a:lnTo>
                <a:lnTo>
                  <a:pt x="2616914" y="425996"/>
                </a:lnTo>
                <a:lnTo>
                  <a:pt x="2608692" y="418878"/>
                </a:lnTo>
                <a:lnTo>
                  <a:pt x="2601604" y="412307"/>
                </a:lnTo>
                <a:lnTo>
                  <a:pt x="2595650" y="406011"/>
                </a:lnTo>
                <a:lnTo>
                  <a:pt x="2591397" y="399988"/>
                </a:lnTo>
                <a:lnTo>
                  <a:pt x="2589129" y="397250"/>
                </a:lnTo>
                <a:lnTo>
                  <a:pt x="2587712" y="394512"/>
                </a:lnTo>
                <a:lnTo>
                  <a:pt x="2586577" y="392048"/>
                </a:lnTo>
                <a:lnTo>
                  <a:pt x="2585726" y="389584"/>
                </a:lnTo>
                <a:lnTo>
                  <a:pt x="2585159" y="387394"/>
                </a:lnTo>
                <a:lnTo>
                  <a:pt x="2584876" y="385204"/>
                </a:lnTo>
                <a:lnTo>
                  <a:pt x="2584876" y="383013"/>
                </a:lnTo>
                <a:lnTo>
                  <a:pt x="2585443" y="381097"/>
                </a:lnTo>
                <a:lnTo>
                  <a:pt x="2586294" y="379454"/>
                </a:lnTo>
                <a:lnTo>
                  <a:pt x="2587144" y="377811"/>
                </a:lnTo>
                <a:lnTo>
                  <a:pt x="2588563" y="375895"/>
                </a:lnTo>
                <a:lnTo>
                  <a:pt x="2590263" y="374526"/>
                </a:lnTo>
                <a:lnTo>
                  <a:pt x="2592815" y="373431"/>
                </a:lnTo>
                <a:lnTo>
                  <a:pt x="2595083" y="372063"/>
                </a:lnTo>
                <a:lnTo>
                  <a:pt x="2598201" y="370967"/>
                </a:lnTo>
                <a:lnTo>
                  <a:pt x="2601321" y="370146"/>
                </a:lnTo>
                <a:lnTo>
                  <a:pt x="2605290" y="369325"/>
                </a:lnTo>
                <a:lnTo>
                  <a:pt x="2608975" y="368777"/>
                </a:lnTo>
                <a:lnTo>
                  <a:pt x="2613512" y="368230"/>
                </a:lnTo>
                <a:lnTo>
                  <a:pt x="2618332" y="367955"/>
                </a:lnTo>
                <a:lnTo>
                  <a:pt x="2629106" y="367682"/>
                </a:lnTo>
                <a:lnTo>
                  <a:pt x="2641581" y="367955"/>
                </a:lnTo>
                <a:lnTo>
                  <a:pt x="2641864" y="363849"/>
                </a:lnTo>
                <a:lnTo>
                  <a:pt x="2642148" y="360290"/>
                </a:lnTo>
                <a:lnTo>
                  <a:pt x="2641864" y="356457"/>
                </a:lnTo>
                <a:lnTo>
                  <a:pt x="2641014" y="353446"/>
                </a:lnTo>
                <a:lnTo>
                  <a:pt x="2640163" y="350160"/>
                </a:lnTo>
                <a:lnTo>
                  <a:pt x="2638745" y="347148"/>
                </a:lnTo>
                <a:lnTo>
                  <a:pt x="2637044" y="344137"/>
                </a:lnTo>
                <a:lnTo>
                  <a:pt x="2635059" y="341673"/>
                </a:lnTo>
                <a:lnTo>
                  <a:pt x="2633075" y="338662"/>
                </a:lnTo>
                <a:lnTo>
                  <a:pt x="2630807" y="336472"/>
                </a:lnTo>
                <a:lnTo>
                  <a:pt x="2625420" y="331544"/>
                </a:lnTo>
                <a:lnTo>
                  <a:pt x="2619750" y="327436"/>
                </a:lnTo>
                <a:lnTo>
                  <a:pt x="2613796" y="323056"/>
                </a:lnTo>
                <a:lnTo>
                  <a:pt x="2608125" y="318676"/>
                </a:lnTo>
                <a:lnTo>
                  <a:pt x="2602455" y="314569"/>
                </a:lnTo>
                <a:lnTo>
                  <a:pt x="2597351" y="309642"/>
                </a:lnTo>
                <a:lnTo>
                  <a:pt x="2595083" y="307177"/>
                </a:lnTo>
                <a:lnTo>
                  <a:pt x="2593099" y="304714"/>
                </a:lnTo>
                <a:lnTo>
                  <a:pt x="2591397" y="301976"/>
                </a:lnTo>
                <a:lnTo>
                  <a:pt x="2589696" y="299238"/>
                </a:lnTo>
                <a:lnTo>
                  <a:pt x="2588563" y="296226"/>
                </a:lnTo>
                <a:lnTo>
                  <a:pt x="2587712" y="292941"/>
                </a:lnTo>
                <a:lnTo>
                  <a:pt x="2587144" y="289930"/>
                </a:lnTo>
                <a:lnTo>
                  <a:pt x="2586860" y="286097"/>
                </a:lnTo>
                <a:lnTo>
                  <a:pt x="2587144" y="282537"/>
                </a:lnTo>
                <a:lnTo>
                  <a:pt x="2587995" y="278431"/>
                </a:lnTo>
                <a:lnTo>
                  <a:pt x="2602738" y="254886"/>
                </a:lnTo>
                <a:lnTo>
                  <a:pt x="2618048" y="231067"/>
                </a:lnTo>
                <a:lnTo>
                  <a:pt x="2610393" y="226414"/>
                </a:lnTo>
                <a:lnTo>
                  <a:pt x="2603305" y="221486"/>
                </a:lnTo>
                <a:lnTo>
                  <a:pt x="2599903" y="218748"/>
                </a:lnTo>
                <a:lnTo>
                  <a:pt x="2596500" y="216010"/>
                </a:lnTo>
                <a:lnTo>
                  <a:pt x="2593665" y="213272"/>
                </a:lnTo>
                <a:lnTo>
                  <a:pt x="2590547" y="210260"/>
                </a:lnTo>
                <a:lnTo>
                  <a:pt x="2588279" y="207249"/>
                </a:lnTo>
                <a:lnTo>
                  <a:pt x="2586294" y="203964"/>
                </a:lnTo>
                <a:lnTo>
                  <a:pt x="2584309" y="200679"/>
                </a:lnTo>
                <a:lnTo>
                  <a:pt x="2583175" y="196846"/>
                </a:lnTo>
                <a:lnTo>
                  <a:pt x="2582608" y="193013"/>
                </a:lnTo>
                <a:lnTo>
                  <a:pt x="2582608" y="189180"/>
                </a:lnTo>
                <a:lnTo>
                  <a:pt x="2583175" y="184525"/>
                </a:lnTo>
                <a:lnTo>
                  <a:pt x="2584309" y="179872"/>
                </a:lnTo>
                <a:lnTo>
                  <a:pt x="2586294" y="175764"/>
                </a:lnTo>
                <a:lnTo>
                  <a:pt x="2588563" y="171932"/>
                </a:lnTo>
                <a:lnTo>
                  <a:pt x="2590831" y="169194"/>
                </a:lnTo>
                <a:lnTo>
                  <a:pt x="2593665" y="166730"/>
                </a:lnTo>
                <a:lnTo>
                  <a:pt x="2596500" y="164813"/>
                </a:lnTo>
                <a:lnTo>
                  <a:pt x="2599903" y="163718"/>
                </a:lnTo>
                <a:lnTo>
                  <a:pt x="2603022" y="162897"/>
                </a:lnTo>
                <a:lnTo>
                  <a:pt x="2606707" y="162350"/>
                </a:lnTo>
                <a:lnTo>
                  <a:pt x="2610109" y="162350"/>
                </a:lnTo>
                <a:lnTo>
                  <a:pt x="2614079" y="162623"/>
                </a:lnTo>
                <a:lnTo>
                  <a:pt x="2618048" y="162897"/>
                </a:lnTo>
                <a:lnTo>
                  <a:pt x="2621734" y="163445"/>
                </a:lnTo>
                <a:lnTo>
                  <a:pt x="2629673" y="165088"/>
                </a:lnTo>
                <a:lnTo>
                  <a:pt x="2637611" y="166730"/>
                </a:lnTo>
                <a:lnTo>
                  <a:pt x="2641581" y="167278"/>
                </a:lnTo>
                <a:lnTo>
                  <a:pt x="2645266" y="167551"/>
                </a:lnTo>
                <a:lnTo>
                  <a:pt x="2648101" y="167551"/>
                </a:lnTo>
                <a:lnTo>
                  <a:pt x="2651221" y="167278"/>
                </a:lnTo>
                <a:lnTo>
                  <a:pt x="2653772" y="166456"/>
                </a:lnTo>
                <a:lnTo>
                  <a:pt x="2655757" y="165635"/>
                </a:lnTo>
                <a:lnTo>
                  <a:pt x="2657742" y="164266"/>
                </a:lnTo>
                <a:lnTo>
                  <a:pt x="2659442" y="162623"/>
                </a:lnTo>
                <a:lnTo>
                  <a:pt x="2660576" y="160707"/>
                </a:lnTo>
                <a:lnTo>
                  <a:pt x="2661710" y="158790"/>
                </a:lnTo>
                <a:lnTo>
                  <a:pt x="2662561" y="156600"/>
                </a:lnTo>
                <a:lnTo>
                  <a:pt x="2663411" y="153862"/>
                </a:lnTo>
                <a:lnTo>
                  <a:pt x="2663979" y="151399"/>
                </a:lnTo>
                <a:lnTo>
                  <a:pt x="2664263" y="148387"/>
                </a:lnTo>
                <a:lnTo>
                  <a:pt x="2664263" y="142364"/>
                </a:lnTo>
                <a:lnTo>
                  <a:pt x="2647818" y="129497"/>
                </a:lnTo>
                <a:lnTo>
                  <a:pt x="2645833" y="126485"/>
                </a:lnTo>
                <a:lnTo>
                  <a:pt x="2642998" y="123199"/>
                </a:lnTo>
                <a:lnTo>
                  <a:pt x="2640163" y="120188"/>
                </a:lnTo>
                <a:lnTo>
                  <a:pt x="2637327" y="117176"/>
                </a:lnTo>
                <a:lnTo>
                  <a:pt x="2630807" y="111975"/>
                </a:lnTo>
                <a:lnTo>
                  <a:pt x="2623435" y="106499"/>
                </a:lnTo>
                <a:lnTo>
                  <a:pt x="2608408" y="96096"/>
                </a:lnTo>
                <a:lnTo>
                  <a:pt x="2601321" y="90894"/>
                </a:lnTo>
                <a:lnTo>
                  <a:pt x="2594516" y="85418"/>
                </a:lnTo>
                <a:lnTo>
                  <a:pt x="2591397" y="82681"/>
                </a:lnTo>
                <a:lnTo>
                  <a:pt x="2588279" y="79669"/>
                </a:lnTo>
                <a:lnTo>
                  <a:pt x="2585726" y="76658"/>
                </a:lnTo>
                <a:lnTo>
                  <a:pt x="2583175" y="73646"/>
                </a:lnTo>
                <a:lnTo>
                  <a:pt x="2581190" y="70087"/>
                </a:lnTo>
                <a:lnTo>
                  <a:pt x="2579490" y="66801"/>
                </a:lnTo>
                <a:lnTo>
                  <a:pt x="2577788" y="62969"/>
                </a:lnTo>
                <a:lnTo>
                  <a:pt x="2576654" y="59136"/>
                </a:lnTo>
                <a:lnTo>
                  <a:pt x="2576087" y="55303"/>
                </a:lnTo>
                <a:lnTo>
                  <a:pt x="2575804" y="50922"/>
                </a:lnTo>
                <a:lnTo>
                  <a:pt x="2576087" y="46269"/>
                </a:lnTo>
                <a:lnTo>
                  <a:pt x="2576654" y="41888"/>
                </a:lnTo>
                <a:lnTo>
                  <a:pt x="2578355" y="36960"/>
                </a:lnTo>
                <a:lnTo>
                  <a:pt x="2580056" y="31485"/>
                </a:lnTo>
                <a:lnTo>
                  <a:pt x="2582324" y="26009"/>
                </a:lnTo>
                <a:lnTo>
                  <a:pt x="2585726" y="20260"/>
                </a:lnTo>
                <a:lnTo>
                  <a:pt x="2595367" y="17248"/>
                </a:lnTo>
                <a:lnTo>
                  <a:pt x="2605290" y="14236"/>
                </a:lnTo>
                <a:lnTo>
                  <a:pt x="2615213" y="11773"/>
                </a:lnTo>
                <a:lnTo>
                  <a:pt x="2625136" y="9309"/>
                </a:lnTo>
                <a:lnTo>
                  <a:pt x="2635059" y="7392"/>
                </a:lnTo>
                <a:lnTo>
                  <a:pt x="2644983" y="5750"/>
                </a:lnTo>
                <a:lnTo>
                  <a:pt x="2654623" y="4381"/>
                </a:lnTo>
                <a:lnTo>
                  <a:pt x="2664547" y="2738"/>
                </a:lnTo>
                <a:lnTo>
                  <a:pt x="2674469" y="1917"/>
                </a:lnTo>
                <a:lnTo>
                  <a:pt x="2684392" y="1095"/>
                </a:lnTo>
                <a:lnTo>
                  <a:pt x="2694032" y="548"/>
                </a:lnTo>
                <a:close/>
              </a:path>
            </a:pathLst>
          </a:custGeom>
        </p:spPr>
        <p:txBody>
          <a:bodyPr wrap="square">
            <a:no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Tree>
    <p:extLst>
      <p:ext uri="{BB962C8B-B14F-4D97-AF65-F5344CB8AC3E}">
        <p14:creationId xmlns:p14="http://schemas.microsoft.com/office/powerpoint/2010/main" val="900129416"/>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userDrawn="1">
  <p:cSld name="Big Photo">
    <p:spTree>
      <p:nvGrpSpPr>
        <p:cNvPr id="1" name=""/>
        <p:cNvGrpSpPr/>
        <p:nvPr/>
      </p:nvGrpSpPr>
      <p:grpSpPr>
        <a:xfrm>
          <a:off x="0" y="0"/>
          <a:ext cx="0" cy="0"/>
          <a:chOff x="0" y="0"/>
          <a:chExt cx="0" cy="0"/>
        </a:xfrm>
      </p:grpSpPr>
      <p:pic>
        <p:nvPicPr>
          <p:cNvPr id="22" name="Picture 2" descr="Image result for paper texture">
            <a:extLst>
              <a:ext uri="{FF2B5EF4-FFF2-40B4-BE49-F238E27FC236}">
                <a16:creationId xmlns:a16="http://schemas.microsoft.com/office/drawing/2014/main" id="{4BBF12C1-6008-464E-A434-4F253BBD1B6E}"/>
              </a:ext>
            </a:extLst>
          </p:cNvPr>
          <p:cNvPicPr>
            <a:picLocks noChangeAspect="1" noChangeArrowheads="1"/>
          </p:cNvPicPr>
          <p:nvPr userDrawn="1"/>
        </p:nvPicPr>
        <p:blipFill rotWithShape="1">
          <a:blip r:embed="rId2" cstate="screen">
            <a:extLst>
              <a:ext uri="{BEBA8EAE-BF5A-486C-A8C5-ECC9F3942E4B}">
                <a14:imgProps xmlns:a14="http://schemas.microsoft.com/office/drawing/2010/main">
                  <a14:imgLayer r:embed="rId3">
                    <a14:imgEffect>
                      <a14:saturation sat="0"/>
                    </a14:imgEffect>
                    <a14:imgEffect>
                      <a14:brightnessContrast bright="19000" contrast="36000"/>
                    </a14:imgEffect>
                  </a14:imgLayer>
                </a14:imgProps>
              </a:ext>
              <a:ext uri="{28A0092B-C50C-407E-A947-70E740481C1C}">
                <a14:useLocalDpi xmlns:a14="http://schemas.microsoft.com/office/drawing/2010/main"/>
              </a:ext>
            </a:extLst>
          </a:blip>
          <a:srcRect b="43750"/>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19" name="Picture Placeholder 18">
            <a:extLst>
              <a:ext uri="{FF2B5EF4-FFF2-40B4-BE49-F238E27FC236}">
                <a16:creationId xmlns:a16="http://schemas.microsoft.com/office/drawing/2014/main" id="{1004D5EE-A5F6-47AB-8127-45F8768A2598}"/>
              </a:ext>
            </a:extLst>
          </p:cNvPr>
          <p:cNvSpPr>
            <a:spLocks noGrp="1"/>
          </p:cNvSpPr>
          <p:nvPr>
            <p:ph type="pic" sz="quarter" idx="10" hasCustomPrompt="1"/>
          </p:nvPr>
        </p:nvSpPr>
        <p:spPr>
          <a:xfrm>
            <a:off x="0" y="32238"/>
            <a:ext cx="12192000" cy="6793525"/>
          </a:xfrm>
          <a:custGeom>
            <a:avLst/>
            <a:gdLst>
              <a:gd name="connsiteX0" fmla="*/ 69136 w 12191368"/>
              <a:gd name="connsiteY0" fmla="*/ 0 h 6738329"/>
              <a:gd name="connsiteX1" fmla="*/ 87098 w 12191368"/>
              <a:gd name="connsiteY1" fmla="*/ 399 h 6738329"/>
              <a:gd name="connsiteX2" fmla="*/ 107454 w 12191368"/>
              <a:gd name="connsiteY2" fmla="*/ 1198 h 6738329"/>
              <a:gd name="connsiteX3" fmla="*/ 129408 w 12191368"/>
              <a:gd name="connsiteY3" fmla="*/ 2794 h 6738329"/>
              <a:gd name="connsiteX4" fmla="*/ 152958 w 12191368"/>
              <a:gd name="connsiteY4" fmla="*/ 5190 h 6738329"/>
              <a:gd name="connsiteX5" fmla="*/ 176907 w 12191368"/>
              <a:gd name="connsiteY5" fmla="*/ 7584 h 6738329"/>
              <a:gd name="connsiteX6" fmla="*/ 200457 w 12191368"/>
              <a:gd name="connsiteY6" fmla="*/ 10777 h 6738329"/>
              <a:gd name="connsiteX7" fmla="*/ 223608 w 12191368"/>
              <a:gd name="connsiteY7" fmla="*/ 14370 h 6738329"/>
              <a:gd name="connsiteX8" fmla="*/ 245960 w 12191368"/>
              <a:gd name="connsiteY8" fmla="*/ 18361 h 6738329"/>
              <a:gd name="connsiteX9" fmla="*/ 265518 w 12191368"/>
              <a:gd name="connsiteY9" fmla="*/ 21953 h 6738329"/>
              <a:gd name="connsiteX10" fmla="*/ 283081 w 12191368"/>
              <a:gd name="connsiteY10" fmla="*/ 25945 h 6738329"/>
              <a:gd name="connsiteX11" fmla="*/ 290266 w 12191368"/>
              <a:gd name="connsiteY11" fmla="*/ 27941 h 6738329"/>
              <a:gd name="connsiteX12" fmla="*/ 297052 w 12191368"/>
              <a:gd name="connsiteY12" fmla="*/ 29936 h 6738329"/>
              <a:gd name="connsiteX13" fmla="*/ 303039 w 12191368"/>
              <a:gd name="connsiteY13" fmla="*/ 31933 h 6738329"/>
              <a:gd name="connsiteX14" fmla="*/ 307429 w 12191368"/>
              <a:gd name="connsiteY14" fmla="*/ 33928 h 6738329"/>
              <a:gd name="connsiteX15" fmla="*/ 311022 w 12191368"/>
              <a:gd name="connsiteY15" fmla="*/ 35924 h 6738329"/>
              <a:gd name="connsiteX16" fmla="*/ 313417 w 12191368"/>
              <a:gd name="connsiteY16" fmla="*/ 37520 h 6738329"/>
              <a:gd name="connsiteX17" fmla="*/ 316610 w 12191368"/>
              <a:gd name="connsiteY17" fmla="*/ 41911 h 6738329"/>
              <a:gd name="connsiteX18" fmla="*/ 319005 w 12191368"/>
              <a:gd name="connsiteY18" fmla="*/ 46302 h 6738329"/>
              <a:gd name="connsiteX19" fmla="*/ 321799 w 12191368"/>
              <a:gd name="connsiteY19" fmla="*/ 51491 h 6738329"/>
              <a:gd name="connsiteX20" fmla="*/ 323795 w 12191368"/>
              <a:gd name="connsiteY20" fmla="*/ 56679 h 6738329"/>
              <a:gd name="connsiteX21" fmla="*/ 327786 w 12191368"/>
              <a:gd name="connsiteY21" fmla="*/ 66659 h 6738329"/>
              <a:gd name="connsiteX22" fmla="*/ 332177 w 12191368"/>
              <a:gd name="connsiteY22" fmla="*/ 77037 h 6738329"/>
              <a:gd name="connsiteX23" fmla="*/ 335769 w 12191368"/>
              <a:gd name="connsiteY23" fmla="*/ 81427 h 6738329"/>
              <a:gd name="connsiteX24" fmla="*/ 338963 w 12191368"/>
              <a:gd name="connsiteY24" fmla="*/ 85818 h 6738329"/>
              <a:gd name="connsiteX25" fmla="*/ 342156 w 12191368"/>
              <a:gd name="connsiteY25" fmla="*/ 88612 h 6738329"/>
              <a:gd name="connsiteX26" fmla="*/ 344950 w 12191368"/>
              <a:gd name="connsiteY26" fmla="*/ 91406 h 6738329"/>
              <a:gd name="connsiteX27" fmla="*/ 347744 w 12191368"/>
              <a:gd name="connsiteY27" fmla="*/ 93002 h 6738329"/>
              <a:gd name="connsiteX28" fmla="*/ 350538 w 12191368"/>
              <a:gd name="connsiteY28" fmla="*/ 94599 h 6738329"/>
              <a:gd name="connsiteX29" fmla="*/ 352933 w 12191368"/>
              <a:gd name="connsiteY29" fmla="*/ 95398 h 6738329"/>
              <a:gd name="connsiteX30" fmla="*/ 355727 w 12191368"/>
              <a:gd name="connsiteY30" fmla="*/ 95797 h 6738329"/>
              <a:gd name="connsiteX31" fmla="*/ 358122 w 12191368"/>
              <a:gd name="connsiteY31" fmla="*/ 95398 h 6738329"/>
              <a:gd name="connsiteX32" fmla="*/ 360118 w 12191368"/>
              <a:gd name="connsiteY32" fmla="*/ 94999 h 6738329"/>
              <a:gd name="connsiteX33" fmla="*/ 362512 w 12191368"/>
              <a:gd name="connsiteY33" fmla="*/ 94200 h 6738329"/>
              <a:gd name="connsiteX34" fmla="*/ 364509 w 12191368"/>
              <a:gd name="connsiteY34" fmla="*/ 93002 h 6738329"/>
              <a:gd name="connsiteX35" fmla="*/ 369298 w 12191368"/>
              <a:gd name="connsiteY35" fmla="*/ 89809 h 6738329"/>
              <a:gd name="connsiteX36" fmla="*/ 373289 w 12191368"/>
              <a:gd name="connsiteY36" fmla="*/ 85818 h 6738329"/>
              <a:gd name="connsiteX37" fmla="*/ 381671 w 12191368"/>
              <a:gd name="connsiteY37" fmla="*/ 76238 h 6738329"/>
              <a:gd name="connsiteX38" fmla="*/ 386062 w 12191368"/>
              <a:gd name="connsiteY38" fmla="*/ 71847 h 6738329"/>
              <a:gd name="connsiteX39" fmla="*/ 390453 w 12191368"/>
              <a:gd name="connsiteY39" fmla="*/ 67856 h 6738329"/>
              <a:gd name="connsiteX40" fmla="*/ 392848 w 12191368"/>
              <a:gd name="connsiteY40" fmla="*/ 66259 h 6738329"/>
              <a:gd name="connsiteX41" fmla="*/ 395243 w 12191368"/>
              <a:gd name="connsiteY41" fmla="*/ 64662 h 6738329"/>
              <a:gd name="connsiteX42" fmla="*/ 397637 w 12191368"/>
              <a:gd name="connsiteY42" fmla="*/ 63465 h 6738329"/>
              <a:gd name="connsiteX43" fmla="*/ 400831 w 12191368"/>
              <a:gd name="connsiteY43" fmla="*/ 62667 h 6738329"/>
              <a:gd name="connsiteX44" fmla="*/ 403625 w 12191368"/>
              <a:gd name="connsiteY44" fmla="*/ 62268 h 6738329"/>
              <a:gd name="connsiteX45" fmla="*/ 406419 w 12191368"/>
              <a:gd name="connsiteY45" fmla="*/ 62268 h 6738329"/>
              <a:gd name="connsiteX46" fmla="*/ 409613 w 12191368"/>
              <a:gd name="connsiteY46" fmla="*/ 62667 h 6738329"/>
              <a:gd name="connsiteX47" fmla="*/ 412805 w 12191368"/>
              <a:gd name="connsiteY47" fmla="*/ 63465 h 6738329"/>
              <a:gd name="connsiteX48" fmla="*/ 409613 w 12191368"/>
              <a:gd name="connsiteY48" fmla="*/ 69852 h 6738329"/>
              <a:gd name="connsiteX49" fmla="*/ 407616 w 12191368"/>
              <a:gd name="connsiteY49" fmla="*/ 76238 h 6738329"/>
              <a:gd name="connsiteX50" fmla="*/ 406419 w 12191368"/>
              <a:gd name="connsiteY50" fmla="*/ 81826 h 6738329"/>
              <a:gd name="connsiteX51" fmla="*/ 406020 w 12191368"/>
              <a:gd name="connsiteY51" fmla="*/ 87415 h 6738329"/>
              <a:gd name="connsiteX52" fmla="*/ 406419 w 12191368"/>
              <a:gd name="connsiteY52" fmla="*/ 92204 h 6738329"/>
              <a:gd name="connsiteX53" fmla="*/ 407616 w 12191368"/>
              <a:gd name="connsiteY53" fmla="*/ 96994 h 6738329"/>
              <a:gd name="connsiteX54" fmla="*/ 409213 w 12191368"/>
              <a:gd name="connsiteY54" fmla="*/ 100985 h 6738329"/>
              <a:gd name="connsiteX55" fmla="*/ 411608 w 12191368"/>
              <a:gd name="connsiteY55" fmla="*/ 104977 h 6738329"/>
              <a:gd name="connsiteX56" fmla="*/ 414402 w 12191368"/>
              <a:gd name="connsiteY56" fmla="*/ 108968 h 6738329"/>
              <a:gd name="connsiteX57" fmla="*/ 417595 w 12191368"/>
              <a:gd name="connsiteY57" fmla="*/ 112561 h 6738329"/>
              <a:gd name="connsiteX58" fmla="*/ 421188 w 12191368"/>
              <a:gd name="connsiteY58" fmla="*/ 116153 h 6738329"/>
              <a:gd name="connsiteX59" fmla="*/ 425179 w 12191368"/>
              <a:gd name="connsiteY59" fmla="*/ 119346 h 6738329"/>
              <a:gd name="connsiteX60" fmla="*/ 433960 w 12191368"/>
              <a:gd name="connsiteY60" fmla="*/ 125334 h 6738329"/>
              <a:gd name="connsiteX61" fmla="*/ 443141 w 12191368"/>
              <a:gd name="connsiteY61" fmla="*/ 131321 h 6738329"/>
              <a:gd name="connsiteX62" fmla="*/ 452721 w 12191368"/>
              <a:gd name="connsiteY62" fmla="*/ 137308 h 6738329"/>
              <a:gd name="connsiteX63" fmla="*/ 461502 w 12191368"/>
              <a:gd name="connsiteY63" fmla="*/ 143295 h 6738329"/>
              <a:gd name="connsiteX64" fmla="*/ 465893 w 12191368"/>
              <a:gd name="connsiteY64" fmla="*/ 146489 h 6738329"/>
              <a:gd name="connsiteX65" fmla="*/ 469884 w 12191368"/>
              <a:gd name="connsiteY65" fmla="*/ 150480 h 6738329"/>
              <a:gd name="connsiteX66" fmla="*/ 473477 w 12191368"/>
              <a:gd name="connsiteY66" fmla="*/ 154072 h 6738329"/>
              <a:gd name="connsiteX67" fmla="*/ 476670 w 12191368"/>
              <a:gd name="connsiteY67" fmla="*/ 157665 h 6738329"/>
              <a:gd name="connsiteX68" fmla="*/ 479064 w 12191368"/>
              <a:gd name="connsiteY68" fmla="*/ 162055 h 6738329"/>
              <a:gd name="connsiteX69" fmla="*/ 481460 w 12191368"/>
              <a:gd name="connsiteY69" fmla="*/ 166447 h 6738329"/>
              <a:gd name="connsiteX70" fmla="*/ 483056 w 12191368"/>
              <a:gd name="connsiteY70" fmla="*/ 170837 h 6738329"/>
              <a:gd name="connsiteX71" fmla="*/ 483854 w 12191368"/>
              <a:gd name="connsiteY71" fmla="*/ 176026 h 6738329"/>
              <a:gd name="connsiteX72" fmla="*/ 484254 w 12191368"/>
              <a:gd name="connsiteY72" fmla="*/ 181614 h 6738329"/>
              <a:gd name="connsiteX73" fmla="*/ 483854 w 12191368"/>
              <a:gd name="connsiteY73" fmla="*/ 187601 h 6738329"/>
              <a:gd name="connsiteX74" fmla="*/ 482657 w 12191368"/>
              <a:gd name="connsiteY74" fmla="*/ 193988 h 6738329"/>
              <a:gd name="connsiteX75" fmla="*/ 480262 w 12191368"/>
              <a:gd name="connsiteY75" fmla="*/ 200375 h 6738329"/>
              <a:gd name="connsiteX76" fmla="*/ 485451 w 12191368"/>
              <a:gd name="connsiteY76" fmla="*/ 225520 h 6738329"/>
              <a:gd name="connsiteX77" fmla="*/ 489443 w 12191368"/>
              <a:gd name="connsiteY77" fmla="*/ 250268 h 6738329"/>
              <a:gd name="connsiteX78" fmla="*/ 493434 w 12191368"/>
              <a:gd name="connsiteY78" fmla="*/ 274616 h 6738329"/>
              <a:gd name="connsiteX79" fmla="*/ 496627 w 12191368"/>
              <a:gd name="connsiteY79" fmla="*/ 299763 h 6738329"/>
              <a:gd name="connsiteX80" fmla="*/ 499022 w 12191368"/>
              <a:gd name="connsiteY80" fmla="*/ 324510 h 6738329"/>
              <a:gd name="connsiteX81" fmla="*/ 499821 w 12191368"/>
              <a:gd name="connsiteY81" fmla="*/ 336884 h 6738329"/>
              <a:gd name="connsiteX82" fmla="*/ 500220 w 12191368"/>
              <a:gd name="connsiteY82" fmla="*/ 349656 h 6738329"/>
              <a:gd name="connsiteX83" fmla="*/ 500619 w 12191368"/>
              <a:gd name="connsiteY83" fmla="*/ 362031 h 6738329"/>
              <a:gd name="connsiteX84" fmla="*/ 500619 w 12191368"/>
              <a:gd name="connsiteY84" fmla="*/ 374803 h 6738329"/>
              <a:gd name="connsiteX85" fmla="*/ 500220 w 12191368"/>
              <a:gd name="connsiteY85" fmla="*/ 387575 h 6738329"/>
              <a:gd name="connsiteX86" fmla="*/ 499821 w 12191368"/>
              <a:gd name="connsiteY86" fmla="*/ 399950 h 6738329"/>
              <a:gd name="connsiteX87" fmla="*/ 503013 w 12191368"/>
              <a:gd name="connsiteY87" fmla="*/ 425895 h 6738329"/>
              <a:gd name="connsiteX88" fmla="*/ 505808 w 12191368"/>
              <a:gd name="connsiteY88" fmla="*/ 451840 h 6738329"/>
              <a:gd name="connsiteX89" fmla="*/ 508203 w 12191368"/>
              <a:gd name="connsiteY89" fmla="*/ 477385 h 6738329"/>
              <a:gd name="connsiteX90" fmla="*/ 509799 w 12191368"/>
              <a:gd name="connsiteY90" fmla="*/ 503330 h 6738329"/>
              <a:gd name="connsiteX91" fmla="*/ 511396 w 12191368"/>
              <a:gd name="connsiteY91" fmla="*/ 529274 h 6738329"/>
              <a:gd name="connsiteX92" fmla="*/ 512593 w 12191368"/>
              <a:gd name="connsiteY92" fmla="*/ 555219 h 6738329"/>
              <a:gd name="connsiteX93" fmla="*/ 512992 w 12191368"/>
              <a:gd name="connsiteY93" fmla="*/ 581164 h 6738329"/>
              <a:gd name="connsiteX94" fmla="*/ 513790 w 12191368"/>
              <a:gd name="connsiteY94" fmla="*/ 606710 h 6738329"/>
              <a:gd name="connsiteX95" fmla="*/ 514589 w 12191368"/>
              <a:gd name="connsiteY95" fmla="*/ 658600 h 6738329"/>
              <a:gd name="connsiteX96" fmla="*/ 514989 w 12191368"/>
              <a:gd name="connsiteY96" fmla="*/ 710888 h 6738329"/>
              <a:gd name="connsiteX97" fmla="*/ 515787 w 12191368"/>
              <a:gd name="connsiteY97" fmla="*/ 762379 h 6738329"/>
              <a:gd name="connsiteX98" fmla="*/ 516585 w 12191368"/>
              <a:gd name="connsiteY98" fmla="*/ 788324 h 6738329"/>
              <a:gd name="connsiteX99" fmla="*/ 517782 w 12191368"/>
              <a:gd name="connsiteY99" fmla="*/ 814668 h 6738329"/>
              <a:gd name="connsiteX100" fmla="*/ 534547 w 12191368"/>
              <a:gd name="connsiteY100" fmla="*/ 1345538 h 6738329"/>
              <a:gd name="connsiteX101" fmla="*/ 552509 w 12191368"/>
              <a:gd name="connsiteY101" fmla="*/ 1345937 h 6738329"/>
              <a:gd name="connsiteX102" fmla="*/ 560492 w 12191368"/>
              <a:gd name="connsiteY102" fmla="*/ 1310813 h 6738329"/>
              <a:gd name="connsiteX103" fmla="*/ 568475 w 12191368"/>
              <a:gd name="connsiteY103" fmla="*/ 1275289 h 6738329"/>
              <a:gd name="connsiteX104" fmla="*/ 575659 w 12191368"/>
              <a:gd name="connsiteY104" fmla="*/ 1240162 h 6738329"/>
              <a:gd name="connsiteX105" fmla="*/ 582844 w 12191368"/>
              <a:gd name="connsiteY105" fmla="*/ 1204639 h 6738329"/>
              <a:gd name="connsiteX106" fmla="*/ 611183 w 12191368"/>
              <a:gd name="connsiteY106" fmla="*/ 1062940 h 6738329"/>
              <a:gd name="connsiteX107" fmla="*/ 618368 w 12191368"/>
              <a:gd name="connsiteY107" fmla="*/ 1027416 h 6738329"/>
              <a:gd name="connsiteX108" fmla="*/ 625553 w 12191368"/>
              <a:gd name="connsiteY108" fmla="*/ 992290 h 6738329"/>
              <a:gd name="connsiteX109" fmla="*/ 633935 w 12191368"/>
              <a:gd name="connsiteY109" fmla="*/ 956766 h 6738329"/>
              <a:gd name="connsiteX110" fmla="*/ 641919 w 12191368"/>
              <a:gd name="connsiteY110" fmla="*/ 921641 h 6738329"/>
              <a:gd name="connsiteX111" fmla="*/ 650301 w 12191368"/>
              <a:gd name="connsiteY111" fmla="*/ 886914 h 6738329"/>
              <a:gd name="connsiteX112" fmla="*/ 659880 w 12191368"/>
              <a:gd name="connsiteY112" fmla="*/ 851789 h 6738329"/>
              <a:gd name="connsiteX113" fmla="*/ 669859 w 12191368"/>
              <a:gd name="connsiteY113" fmla="*/ 817063 h 6738329"/>
              <a:gd name="connsiteX114" fmla="*/ 680237 w 12191368"/>
              <a:gd name="connsiteY114" fmla="*/ 782337 h 6738329"/>
              <a:gd name="connsiteX115" fmla="*/ 679039 w 12191368"/>
              <a:gd name="connsiteY115" fmla="*/ 767568 h 6738329"/>
              <a:gd name="connsiteX116" fmla="*/ 678640 w 12191368"/>
              <a:gd name="connsiteY116" fmla="*/ 753598 h 6738329"/>
              <a:gd name="connsiteX117" fmla="*/ 679039 w 12191368"/>
              <a:gd name="connsiteY117" fmla="*/ 738829 h 6738329"/>
              <a:gd name="connsiteX118" fmla="*/ 680636 w 12191368"/>
              <a:gd name="connsiteY118" fmla="*/ 724859 h 6738329"/>
              <a:gd name="connsiteX119" fmla="*/ 682631 w 12191368"/>
              <a:gd name="connsiteY119" fmla="*/ 710888 h 6738329"/>
              <a:gd name="connsiteX120" fmla="*/ 685426 w 12191368"/>
              <a:gd name="connsiteY120" fmla="*/ 696519 h 6738329"/>
              <a:gd name="connsiteX121" fmla="*/ 689417 w 12191368"/>
              <a:gd name="connsiteY121" fmla="*/ 682549 h 6738329"/>
              <a:gd name="connsiteX122" fmla="*/ 695006 w 12191368"/>
              <a:gd name="connsiteY122" fmla="*/ 668578 h 6738329"/>
              <a:gd name="connsiteX123" fmla="*/ 694606 w 12191368"/>
              <a:gd name="connsiteY123" fmla="*/ 663390 h 6738329"/>
              <a:gd name="connsiteX124" fmla="*/ 694606 w 12191368"/>
              <a:gd name="connsiteY124" fmla="*/ 658200 h 6738329"/>
              <a:gd name="connsiteX125" fmla="*/ 695006 w 12191368"/>
              <a:gd name="connsiteY125" fmla="*/ 653410 h 6738329"/>
              <a:gd name="connsiteX126" fmla="*/ 695405 w 12191368"/>
              <a:gd name="connsiteY126" fmla="*/ 648222 h 6738329"/>
              <a:gd name="connsiteX127" fmla="*/ 696602 w 12191368"/>
              <a:gd name="connsiteY127" fmla="*/ 643432 h 6738329"/>
              <a:gd name="connsiteX128" fmla="*/ 697799 w 12191368"/>
              <a:gd name="connsiteY128" fmla="*/ 638642 h 6738329"/>
              <a:gd name="connsiteX129" fmla="*/ 699396 w 12191368"/>
              <a:gd name="connsiteY129" fmla="*/ 633852 h 6738329"/>
              <a:gd name="connsiteX130" fmla="*/ 700993 w 12191368"/>
              <a:gd name="connsiteY130" fmla="*/ 629462 h 6738329"/>
              <a:gd name="connsiteX131" fmla="*/ 704984 w 12191368"/>
              <a:gd name="connsiteY131" fmla="*/ 620680 h 6738329"/>
              <a:gd name="connsiteX132" fmla="*/ 709774 w 12191368"/>
              <a:gd name="connsiteY132" fmla="*/ 612298 h 6738329"/>
              <a:gd name="connsiteX133" fmla="*/ 714963 w 12191368"/>
              <a:gd name="connsiteY133" fmla="*/ 603517 h 6738329"/>
              <a:gd name="connsiteX134" fmla="*/ 720152 w 12191368"/>
              <a:gd name="connsiteY134" fmla="*/ 595135 h 6738329"/>
              <a:gd name="connsiteX135" fmla="*/ 726139 w 12191368"/>
              <a:gd name="connsiteY135" fmla="*/ 586752 h 6738329"/>
              <a:gd name="connsiteX136" fmla="*/ 731328 w 12191368"/>
              <a:gd name="connsiteY136" fmla="*/ 577971 h 6738329"/>
              <a:gd name="connsiteX137" fmla="*/ 736118 w 12191368"/>
              <a:gd name="connsiteY137" fmla="*/ 569190 h 6738329"/>
              <a:gd name="connsiteX138" fmla="*/ 740509 w 12191368"/>
              <a:gd name="connsiteY138" fmla="*/ 560009 h 6738329"/>
              <a:gd name="connsiteX139" fmla="*/ 743702 w 12191368"/>
              <a:gd name="connsiteY139" fmla="*/ 550829 h 6738329"/>
              <a:gd name="connsiteX140" fmla="*/ 745299 w 12191368"/>
              <a:gd name="connsiteY140" fmla="*/ 546039 h 6738329"/>
              <a:gd name="connsiteX141" fmla="*/ 746496 w 12191368"/>
              <a:gd name="connsiteY141" fmla="*/ 540850 h 6738329"/>
              <a:gd name="connsiteX142" fmla="*/ 747295 w 12191368"/>
              <a:gd name="connsiteY142" fmla="*/ 535661 h 6738329"/>
              <a:gd name="connsiteX143" fmla="*/ 748093 w 12191368"/>
              <a:gd name="connsiteY143" fmla="*/ 530872 h 6738329"/>
              <a:gd name="connsiteX144" fmla="*/ 748093 w 12191368"/>
              <a:gd name="connsiteY144" fmla="*/ 525283 h 6738329"/>
              <a:gd name="connsiteX145" fmla="*/ 748093 w 12191368"/>
              <a:gd name="connsiteY145" fmla="*/ 520094 h 6738329"/>
              <a:gd name="connsiteX146" fmla="*/ 748093 w 12191368"/>
              <a:gd name="connsiteY146" fmla="*/ 515304 h 6738329"/>
              <a:gd name="connsiteX147" fmla="*/ 748891 w 12191368"/>
              <a:gd name="connsiteY147" fmla="*/ 511312 h 6738329"/>
              <a:gd name="connsiteX148" fmla="*/ 750487 w 12191368"/>
              <a:gd name="connsiteY148" fmla="*/ 507720 h 6738329"/>
              <a:gd name="connsiteX149" fmla="*/ 752483 w 12191368"/>
              <a:gd name="connsiteY149" fmla="*/ 505326 h 6738329"/>
              <a:gd name="connsiteX150" fmla="*/ 755278 w 12191368"/>
              <a:gd name="connsiteY150" fmla="*/ 503330 h 6738329"/>
              <a:gd name="connsiteX151" fmla="*/ 758470 w 12191368"/>
              <a:gd name="connsiteY151" fmla="*/ 502531 h 6738329"/>
              <a:gd name="connsiteX152" fmla="*/ 761663 w 12191368"/>
              <a:gd name="connsiteY152" fmla="*/ 501733 h 6738329"/>
              <a:gd name="connsiteX153" fmla="*/ 765655 w 12191368"/>
              <a:gd name="connsiteY153" fmla="*/ 501334 h 6738329"/>
              <a:gd name="connsiteX154" fmla="*/ 769647 w 12191368"/>
              <a:gd name="connsiteY154" fmla="*/ 501733 h 6738329"/>
              <a:gd name="connsiteX155" fmla="*/ 773639 w 12191368"/>
              <a:gd name="connsiteY155" fmla="*/ 501733 h 6738329"/>
              <a:gd name="connsiteX156" fmla="*/ 782021 w 12191368"/>
              <a:gd name="connsiteY156" fmla="*/ 502931 h 6738329"/>
              <a:gd name="connsiteX157" fmla="*/ 790802 w 12191368"/>
              <a:gd name="connsiteY157" fmla="*/ 504128 h 6738329"/>
              <a:gd name="connsiteX158" fmla="*/ 798385 w 12191368"/>
              <a:gd name="connsiteY158" fmla="*/ 504927 h 6738329"/>
              <a:gd name="connsiteX159" fmla="*/ 849078 w 12191368"/>
              <a:gd name="connsiteY159" fmla="*/ 505326 h 6738329"/>
              <a:gd name="connsiteX160" fmla="*/ 900169 w 12191368"/>
              <a:gd name="connsiteY160" fmla="*/ 505725 h 6738329"/>
              <a:gd name="connsiteX161" fmla="*/ 1002352 w 12191368"/>
              <a:gd name="connsiteY161" fmla="*/ 506124 h 6738329"/>
              <a:gd name="connsiteX162" fmla="*/ 999957 w 12191368"/>
              <a:gd name="connsiteY162" fmla="*/ 494948 h 6738329"/>
              <a:gd name="connsiteX163" fmla="*/ 999558 w 12191368"/>
              <a:gd name="connsiteY163" fmla="*/ 490158 h 6738329"/>
              <a:gd name="connsiteX164" fmla="*/ 999159 w 12191368"/>
              <a:gd name="connsiteY164" fmla="*/ 485768 h 6738329"/>
              <a:gd name="connsiteX165" fmla="*/ 999159 w 12191368"/>
              <a:gd name="connsiteY165" fmla="*/ 482175 h 6738329"/>
              <a:gd name="connsiteX166" fmla="*/ 999159 w 12191368"/>
              <a:gd name="connsiteY166" fmla="*/ 478583 h 6738329"/>
              <a:gd name="connsiteX167" fmla="*/ 999957 w 12191368"/>
              <a:gd name="connsiteY167" fmla="*/ 475389 h 6738329"/>
              <a:gd name="connsiteX168" fmla="*/ 1000755 w 12191368"/>
              <a:gd name="connsiteY168" fmla="*/ 472595 h 6738329"/>
              <a:gd name="connsiteX169" fmla="*/ 1001553 w 12191368"/>
              <a:gd name="connsiteY169" fmla="*/ 470600 h 6738329"/>
              <a:gd name="connsiteX170" fmla="*/ 1003151 w 12191368"/>
              <a:gd name="connsiteY170" fmla="*/ 468604 h 6738329"/>
              <a:gd name="connsiteX171" fmla="*/ 1004348 w 12191368"/>
              <a:gd name="connsiteY171" fmla="*/ 467007 h 6738329"/>
              <a:gd name="connsiteX172" fmla="*/ 1005944 w 12191368"/>
              <a:gd name="connsiteY172" fmla="*/ 465809 h 6738329"/>
              <a:gd name="connsiteX173" fmla="*/ 1007940 w 12191368"/>
              <a:gd name="connsiteY173" fmla="*/ 465011 h 6738329"/>
              <a:gd name="connsiteX174" fmla="*/ 1009936 w 12191368"/>
              <a:gd name="connsiteY174" fmla="*/ 464213 h 6738329"/>
              <a:gd name="connsiteX175" fmla="*/ 1011932 w 12191368"/>
              <a:gd name="connsiteY175" fmla="*/ 463814 h 6738329"/>
              <a:gd name="connsiteX176" fmla="*/ 1014327 w 12191368"/>
              <a:gd name="connsiteY176" fmla="*/ 463415 h 6738329"/>
              <a:gd name="connsiteX177" fmla="*/ 1019515 w 12191368"/>
              <a:gd name="connsiteY177" fmla="*/ 463415 h 6738329"/>
              <a:gd name="connsiteX178" fmla="*/ 1025103 w 12191368"/>
              <a:gd name="connsiteY178" fmla="*/ 464213 h 6738329"/>
              <a:gd name="connsiteX179" fmla="*/ 1030692 w 12191368"/>
              <a:gd name="connsiteY179" fmla="*/ 465410 h 6738329"/>
              <a:gd name="connsiteX180" fmla="*/ 1036280 w 12191368"/>
              <a:gd name="connsiteY180" fmla="*/ 466608 h 6738329"/>
              <a:gd name="connsiteX181" fmla="*/ 1047855 w 12191368"/>
              <a:gd name="connsiteY181" fmla="*/ 469003 h 6738329"/>
              <a:gd name="connsiteX182" fmla="*/ 1053443 w 12191368"/>
              <a:gd name="connsiteY182" fmla="*/ 469801 h 6738329"/>
              <a:gd name="connsiteX183" fmla="*/ 1058632 w 12191368"/>
              <a:gd name="connsiteY183" fmla="*/ 470200 h 6738329"/>
              <a:gd name="connsiteX184" fmla="*/ 1072603 w 12191368"/>
              <a:gd name="connsiteY184" fmla="*/ 469402 h 6738329"/>
              <a:gd name="connsiteX185" fmla="*/ 1086972 w 12191368"/>
              <a:gd name="connsiteY185" fmla="*/ 467806 h 6738329"/>
              <a:gd name="connsiteX186" fmla="*/ 1101342 w 12191368"/>
              <a:gd name="connsiteY186" fmla="*/ 465410 h 6738329"/>
              <a:gd name="connsiteX187" fmla="*/ 1115312 w 12191368"/>
              <a:gd name="connsiteY187" fmla="*/ 462616 h 6738329"/>
              <a:gd name="connsiteX188" fmla="*/ 1144050 w 12191368"/>
              <a:gd name="connsiteY188" fmla="*/ 457427 h 6738329"/>
              <a:gd name="connsiteX189" fmla="*/ 1158420 w 12191368"/>
              <a:gd name="connsiteY189" fmla="*/ 455432 h 6738329"/>
              <a:gd name="connsiteX190" fmla="*/ 1172790 w 12191368"/>
              <a:gd name="connsiteY190" fmla="*/ 453835 h 6738329"/>
              <a:gd name="connsiteX191" fmla="*/ 1179575 w 12191368"/>
              <a:gd name="connsiteY191" fmla="*/ 453436 h 6738329"/>
              <a:gd name="connsiteX192" fmla="*/ 1187159 w 12191368"/>
              <a:gd name="connsiteY192" fmla="*/ 453037 h 6738329"/>
              <a:gd name="connsiteX193" fmla="*/ 1193944 w 12191368"/>
              <a:gd name="connsiteY193" fmla="*/ 453037 h 6738329"/>
              <a:gd name="connsiteX194" fmla="*/ 1200730 w 12191368"/>
              <a:gd name="connsiteY194" fmla="*/ 453436 h 6738329"/>
              <a:gd name="connsiteX195" fmla="*/ 1207915 w 12191368"/>
              <a:gd name="connsiteY195" fmla="*/ 454234 h 6738329"/>
              <a:gd name="connsiteX196" fmla="*/ 1215100 w 12191368"/>
              <a:gd name="connsiteY196" fmla="*/ 455032 h 6738329"/>
              <a:gd name="connsiteX197" fmla="*/ 1221885 w 12191368"/>
              <a:gd name="connsiteY197" fmla="*/ 456629 h 6738329"/>
              <a:gd name="connsiteX198" fmla="*/ 1228671 w 12191368"/>
              <a:gd name="connsiteY198" fmla="*/ 458225 h 6738329"/>
              <a:gd name="connsiteX199" fmla="*/ 1235456 w 12191368"/>
              <a:gd name="connsiteY199" fmla="*/ 460621 h 6738329"/>
              <a:gd name="connsiteX200" fmla="*/ 1242242 w 12191368"/>
              <a:gd name="connsiteY200" fmla="*/ 463016 h 6738329"/>
              <a:gd name="connsiteX201" fmla="*/ 1249027 w 12191368"/>
              <a:gd name="connsiteY201" fmla="*/ 466208 h 6738329"/>
              <a:gd name="connsiteX202" fmla="*/ 1255813 w 12191368"/>
              <a:gd name="connsiteY202" fmla="*/ 469801 h 6738329"/>
              <a:gd name="connsiteX203" fmla="*/ 1262599 w 12191368"/>
              <a:gd name="connsiteY203" fmla="*/ 474192 h 6738329"/>
              <a:gd name="connsiteX204" fmla="*/ 1268985 w 12191368"/>
              <a:gd name="connsiteY204" fmla="*/ 479381 h 6738329"/>
              <a:gd name="connsiteX205" fmla="*/ 1275371 w 12191368"/>
              <a:gd name="connsiteY205" fmla="*/ 484569 h 6738329"/>
              <a:gd name="connsiteX206" fmla="*/ 1282157 w 12191368"/>
              <a:gd name="connsiteY206" fmla="*/ 490557 h 6738329"/>
              <a:gd name="connsiteX207" fmla="*/ 1310896 w 12191368"/>
              <a:gd name="connsiteY207" fmla="*/ 513708 h 6738329"/>
              <a:gd name="connsiteX208" fmla="*/ 1318879 w 12191368"/>
              <a:gd name="connsiteY208" fmla="*/ 510115 h 6738329"/>
              <a:gd name="connsiteX209" fmla="*/ 1326862 w 12191368"/>
              <a:gd name="connsiteY209" fmla="*/ 507321 h 6738329"/>
              <a:gd name="connsiteX210" fmla="*/ 1334047 w 12191368"/>
              <a:gd name="connsiteY210" fmla="*/ 505326 h 6738329"/>
              <a:gd name="connsiteX211" fmla="*/ 1341631 w 12191368"/>
              <a:gd name="connsiteY211" fmla="*/ 503729 h 6738329"/>
              <a:gd name="connsiteX212" fmla="*/ 1349215 w 12191368"/>
              <a:gd name="connsiteY212" fmla="*/ 502931 h 6738329"/>
              <a:gd name="connsiteX213" fmla="*/ 1355999 w 12191368"/>
              <a:gd name="connsiteY213" fmla="*/ 502132 h 6738329"/>
              <a:gd name="connsiteX214" fmla="*/ 1362785 w 12191368"/>
              <a:gd name="connsiteY214" fmla="*/ 502132 h 6738329"/>
              <a:gd name="connsiteX215" fmla="*/ 1369571 w 12191368"/>
              <a:gd name="connsiteY215" fmla="*/ 502531 h 6738329"/>
              <a:gd name="connsiteX216" fmla="*/ 1375958 w 12191368"/>
              <a:gd name="connsiteY216" fmla="*/ 503330 h 6738329"/>
              <a:gd name="connsiteX217" fmla="*/ 1382743 w 12191368"/>
              <a:gd name="connsiteY217" fmla="*/ 504528 h 6738329"/>
              <a:gd name="connsiteX218" fmla="*/ 1388730 w 12191368"/>
              <a:gd name="connsiteY218" fmla="*/ 506124 h 6738329"/>
              <a:gd name="connsiteX219" fmla="*/ 1394718 w 12191368"/>
              <a:gd name="connsiteY219" fmla="*/ 508519 h 6738329"/>
              <a:gd name="connsiteX220" fmla="*/ 1400305 w 12191368"/>
              <a:gd name="connsiteY220" fmla="*/ 511712 h 6738329"/>
              <a:gd name="connsiteX221" fmla="*/ 1405495 w 12191368"/>
              <a:gd name="connsiteY221" fmla="*/ 514905 h 6738329"/>
              <a:gd name="connsiteX222" fmla="*/ 1411083 w 12191368"/>
              <a:gd name="connsiteY222" fmla="*/ 518098 h 6738329"/>
              <a:gd name="connsiteX223" fmla="*/ 1416272 w 12191368"/>
              <a:gd name="connsiteY223" fmla="*/ 522090 h 6738329"/>
              <a:gd name="connsiteX224" fmla="*/ 1420663 w 12191368"/>
              <a:gd name="connsiteY224" fmla="*/ 526480 h 6738329"/>
              <a:gd name="connsiteX225" fmla="*/ 1425053 w 12191368"/>
              <a:gd name="connsiteY225" fmla="*/ 531271 h 6738329"/>
              <a:gd name="connsiteX226" fmla="*/ 1429444 w 12191368"/>
              <a:gd name="connsiteY226" fmla="*/ 536459 h 6738329"/>
              <a:gd name="connsiteX227" fmla="*/ 1433036 w 12191368"/>
              <a:gd name="connsiteY227" fmla="*/ 542447 h 6738329"/>
              <a:gd name="connsiteX228" fmla="*/ 1436629 w 12191368"/>
              <a:gd name="connsiteY228" fmla="*/ 548833 h 6738329"/>
              <a:gd name="connsiteX229" fmla="*/ 1440221 w 12191368"/>
              <a:gd name="connsiteY229" fmla="*/ 555219 h 6738329"/>
              <a:gd name="connsiteX230" fmla="*/ 1443414 w 12191368"/>
              <a:gd name="connsiteY230" fmla="*/ 562005 h 6738329"/>
              <a:gd name="connsiteX231" fmla="*/ 1446209 w 12191368"/>
              <a:gd name="connsiteY231" fmla="*/ 569190 h 6738329"/>
              <a:gd name="connsiteX232" fmla="*/ 1448603 w 12191368"/>
              <a:gd name="connsiteY232" fmla="*/ 577173 h 6738329"/>
              <a:gd name="connsiteX233" fmla="*/ 1450599 w 12191368"/>
              <a:gd name="connsiteY233" fmla="*/ 585156 h 6738329"/>
              <a:gd name="connsiteX234" fmla="*/ 1452594 w 12191368"/>
              <a:gd name="connsiteY234" fmla="*/ 593139 h 6738329"/>
              <a:gd name="connsiteX235" fmla="*/ 1454191 w 12191368"/>
              <a:gd name="connsiteY235" fmla="*/ 601920 h 6738329"/>
              <a:gd name="connsiteX236" fmla="*/ 1454990 w 12191368"/>
              <a:gd name="connsiteY236" fmla="*/ 611101 h 6738329"/>
              <a:gd name="connsiteX237" fmla="*/ 1455788 w 12191368"/>
              <a:gd name="connsiteY237" fmla="*/ 620680 h 6738329"/>
              <a:gd name="connsiteX238" fmla="*/ 1456187 w 12191368"/>
              <a:gd name="connsiteY238" fmla="*/ 630260 h 6738329"/>
              <a:gd name="connsiteX239" fmla="*/ 1456187 w 12191368"/>
              <a:gd name="connsiteY239" fmla="*/ 640239 h 6738329"/>
              <a:gd name="connsiteX240" fmla="*/ 1458582 w 12191368"/>
              <a:gd name="connsiteY240" fmla="*/ 649020 h 6738329"/>
              <a:gd name="connsiteX241" fmla="*/ 1460977 w 12191368"/>
              <a:gd name="connsiteY241" fmla="*/ 657402 h 6738329"/>
              <a:gd name="connsiteX242" fmla="*/ 1462573 w 12191368"/>
              <a:gd name="connsiteY242" fmla="*/ 666184 h 6738329"/>
              <a:gd name="connsiteX243" fmla="*/ 1463771 w 12191368"/>
              <a:gd name="connsiteY243" fmla="*/ 674566 h 6738329"/>
              <a:gd name="connsiteX244" fmla="*/ 1464170 w 12191368"/>
              <a:gd name="connsiteY244" fmla="*/ 683746 h 6738329"/>
              <a:gd name="connsiteX245" fmla="*/ 1463771 w 12191368"/>
              <a:gd name="connsiteY245" fmla="*/ 692128 h 6738329"/>
              <a:gd name="connsiteX246" fmla="*/ 1463372 w 12191368"/>
              <a:gd name="connsiteY246" fmla="*/ 696519 h 6738329"/>
              <a:gd name="connsiteX247" fmla="*/ 1462573 w 12191368"/>
              <a:gd name="connsiteY247" fmla="*/ 700910 h 6738329"/>
              <a:gd name="connsiteX248" fmla="*/ 1461376 w 12191368"/>
              <a:gd name="connsiteY248" fmla="*/ 705300 h 6738329"/>
              <a:gd name="connsiteX249" fmla="*/ 1460178 w 12191368"/>
              <a:gd name="connsiteY249" fmla="*/ 710090 h 6738329"/>
              <a:gd name="connsiteX250" fmla="*/ 1463372 w 12191368"/>
              <a:gd name="connsiteY250" fmla="*/ 718872 h 6738329"/>
              <a:gd name="connsiteX251" fmla="*/ 1466166 w 12191368"/>
              <a:gd name="connsiteY251" fmla="*/ 727653 h 6738329"/>
              <a:gd name="connsiteX252" fmla="*/ 1467762 w 12191368"/>
              <a:gd name="connsiteY252" fmla="*/ 736833 h 6738329"/>
              <a:gd name="connsiteX253" fmla="*/ 1468561 w 12191368"/>
              <a:gd name="connsiteY253" fmla="*/ 741224 h 6738329"/>
              <a:gd name="connsiteX254" fmla="*/ 1468960 w 12191368"/>
              <a:gd name="connsiteY254" fmla="*/ 746014 h 6738329"/>
              <a:gd name="connsiteX255" fmla="*/ 1469359 w 12191368"/>
              <a:gd name="connsiteY255" fmla="*/ 750404 h 6738329"/>
              <a:gd name="connsiteX256" fmla="*/ 1468960 w 12191368"/>
              <a:gd name="connsiteY256" fmla="*/ 755194 h 6738329"/>
              <a:gd name="connsiteX257" fmla="*/ 1468561 w 12191368"/>
              <a:gd name="connsiteY257" fmla="*/ 759585 h 6738329"/>
              <a:gd name="connsiteX258" fmla="*/ 1468161 w 12191368"/>
              <a:gd name="connsiteY258" fmla="*/ 763976 h 6738329"/>
              <a:gd name="connsiteX259" fmla="*/ 1466964 w 12191368"/>
              <a:gd name="connsiteY259" fmla="*/ 768366 h 6738329"/>
              <a:gd name="connsiteX260" fmla="*/ 1465368 w 12191368"/>
              <a:gd name="connsiteY260" fmla="*/ 773156 h 6738329"/>
              <a:gd name="connsiteX261" fmla="*/ 1463372 w 12191368"/>
              <a:gd name="connsiteY261" fmla="*/ 777946 h 6738329"/>
              <a:gd name="connsiteX262" fmla="*/ 1460977 w 12191368"/>
              <a:gd name="connsiteY262" fmla="*/ 782337 h 6738329"/>
              <a:gd name="connsiteX263" fmla="*/ 1479737 w 12191368"/>
              <a:gd name="connsiteY263" fmla="*/ 890905 h 6738329"/>
              <a:gd name="connsiteX264" fmla="*/ 1488518 w 12191368"/>
              <a:gd name="connsiteY264" fmla="*/ 890905 h 6738329"/>
              <a:gd name="connsiteX265" fmla="*/ 1497699 w 12191368"/>
              <a:gd name="connsiteY265" fmla="*/ 891704 h 6738329"/>
              <a:gd name="connsiteX266" fmla="*/ 1569945 w 12191368"/>
              <a:gd name="connsiteY266" fmla="*/ 600723 h 6738329"/>
              <a:gd name="connsiteX267" fmla="*/ 1576730 w 12191368"/>
              <a:gd name="connsiteY267" fmla="*/ 577173 h 6738329"/>
              <a:gd name="connsiteX268" fmla="*/ 1582718 w 12191368"/>
              <a:gd name="connsiteY268" fmla="*/ 552824 h 6738329"/>
              <a:gd name="connsiteX269" fmla="*/ 1594293 w 12191368"/>
              <a:gd name="connsiteY269" fmla="*/ 504528 h 6738329"/>
              <a:gd name="connsiteX270" fmla="*/ 1605470 w 12191368"/>
              <a:gd name="connsiteY270" fmla="*/ 456629 h 6738329"/>
              <a:gd name="connsiteX271" fmla="*/ 1617843 w 12191368"/>
              <a:gd name="connsiteY271" fmla="*/ 408332 h 6738329"/>
              <a:gd name="connsiteX272" fmla="*/ 1623831 w 12191368"/>
              <a:gd name="connsiteY272" fmla="*/ 384782 h 6738329"/>
              <a:gd name="connsiteX273" fmla="*/ 1630616 w 12191368"/>
              <a:gd name="connsiteY273" fmla="*/ 360832 h 6738329"/>
              <a:gd name="connsiteX274" fmla="*/ 1637800 w 12191368"/>
              <a:gd name="connsiteY274" fmla="*/ 336884 h 6738329"/>
              <a:gd name="connsiteX275" fmla="*/ 1645784 w 12191368"/>
              <a:gd name="connsiteY275" fmla="*/ 313733 h 6738329"/>
              <a:gd name="connsiteX276" fmla="*/ 1653767 w 12191368"/>
              <a:gd name="connsiteY276" fmla="*/ 290183 h 6738329"/>
              <a:gd name="connsiteX277" fmla="*/ 1662947 w 12191368"/>
              <a:gd name="connsiteY277" fmla="*/ 267032 h 6738329"/>
              <a:gd name="connsiteX278" fmla="*/ 1672926 w 12191368"/>
              <a:gd name="connsiteY278" fmla="*/ 243882 h 6738329"/>
              <a:gd name="connsiteX279" fmla="*/ 1683305 w 12191368"/>
              <a:gd name="connsiteY279" fmla="*/ 221529 h 6738329"/>
              <a:gd name="connsiteX280" fmla="*/ 1685699 w 12191368"/>
              <a:gd name="connsiteY280" fmla="*/ 210353 h 6738329"/>
              <a:gd name="connsiteX281" fmla="*/ 1688493 w 12191368"/>
              <a:gd name="connsiteY281" fmla="*/ 199975 h 6738329"/>
              <a:gd name="connsiteX282" fmla="*/ 1691686 w 12191368"/>
              <a:gd name="connsiteY282" fmla="*/ 190395 h 6738329"/>
              <a:gd name="connsiteX283" fmla="*/ 1695279 w 12191368"/>
              <a:gd name="connsiteY283" fmla="*/ 180815 h 6738329"/>
              <a:gd name="connsiteX284" fmla="*/ 1699270 w 12191368"/>
              <a:gd name="connsiteY284" fmla="*/ 172833 h 6738329"/>
              <a:gd name="connsiteX285" fmla="*/ 1703661 w 12191368"/>
              <a:gd name="connsiteY285" fmla="*/ 165249 h 6738329"/>
              <a:gd name="connsiteX286" fmla="*/ 1706854 w 12191368"/>
              <a:gd name="connsiteY286" fmla="*/ 162055 h 6738329"/>
              <a:gd name="connsiteX287" fmla="*/ 1709649 w 12191368"/>
              <a:gd name="connsiteY287" fmla="*/ 158863 h 6738329"/>
              <a:gd name="connsiteX288" fmla="*/ 1712442 w 12191368"/>
              <a:gd name="connsiteY288" fmla="*/ 155670 h 6738329"/>
              <a:gd name="connsiteX289" fmla="*/ 1715236 w 12191368"/>
              <a:gd name="connsiteY289" fmla="*/ 152875 h 6738329"/>
              <a:gd name="connsiteX290" fmla="*/ 1718429 w 12191368"/>
              <a:gd name="connsiteY290" fmla="*/ 150480 h 6738329"/>
              <a:gd name="connsiteX291" fmla="*/ 1722022 w 12191368"/>
              <a:gd name="connsiteY291" fmla="*/ 148086 h 6738329"/>
              <a:gd name="connsiteX292" fmla="*/ 1725215 w 12191368"/>
              <a:gd name="connsiteY292" fmla="*/ 146089 h 6738329"/>
              <a:gd name="connsiteX293" fmla="*/ 1729207 w 12191368"/>
              <a:gd name="connsiteY293" fmla="*/ 144094 h 6738329"/>
              <a:gd name="connsiteX294" fmla="*/ 1733198 w 12191368"/>
              <a:gd name="connsiteY294" fmla="*/ 142896 h 6738329"/>
              <a:gd name="connsiteX295" fmla="*/ 1737588 w 12191368"/>
              <a:gd name="connsiteY295" fmla="*/ 141699 h 6738329"/>
              <a:gd name="connsiteX296" fmla="*/ 1741979 w 12191368"/>
              <a:gd name="connsiteY296" fmla="*/ 140502 h 6738329"/>
              <a:gd name="connsiteX297" fmla="*/ 1746369 w 12191368"/>
              <a:gd name="connsiteY297" fmla="*/ 140103 h 6738329"/>
              <a:gd name="connsiteX298" fmla="*/ 1751160 w 12191368"/>
              <a:gd name="connsiteY298" fmla="*/ 139703 h 6738329"/>
              <a:gd name="connsiteX299" fmla="*/ 1756349 w 12191368"/>
              <a:gd name="connsiteY299" fmla="*/ 139703 h 6738329"/>
              <a:gd name="connsiteX300" fmla="*/ 1761537 w 12191368"/>
              <a:gd name="connsiteY300" fmla="*/ 140103 h 6738329"/>
              <a:gd name="connsiteX301" fmla="*/ 1767126 w 12191368"/>
              <a:gd name="connsiteY301" fmla="*/ 140502 h 6738329"/>
              <a:gd name="connsiteX302" fmla="*/ 1773113 w 12191368"/>
              <a:gd name="connsiteY302" fmla="*/ 141699 h 6738329"/>
              <a:gd name="connsiteX303" fmla="*/ 1779100 w 12191368"/>
              <a:gd name="connsiteY303" fmla="*/ 142896 h 6738329"/>
              <a:gd name="connsiteX304" fmla="*/ 1785487 w 12191368"/>
              <a:gd name="connsiteY304" fmla="*/ 144493 h 6738329"/>
              <a:gd name="connsiteX305" fmla="*/ 1791874 w 12191368"/>
              <a:gd name="connsiteY305" fmla="*/ 146489 h 6738329"/>
              <a:gd name="connsiteX306" fmla="*/ 1797062 w 12191368"/>
              <a:gd name="connsiteY306" fmla="*/ 147687 h 6738329"/>
              <a:gd name="connsiteX307" fmla="*/ 1801852 w 12191368"/>
              <a:gd name="connsiteY307" fmla="*/ 149283 h 6738329"/>
              <a:gd name="connsiteX308" fmla="*/ 1807440 w 12191368"/>
              <a:gd name="connsiteY308" fmla="*/ 150081 h 6738329"/>
              <a:gd name="connsiteX309" fmla="*/ 1812629 w 12191368"/>
              <a:gd name="connsiteY309" fmla="*/ 150480 h 6738329"/>
              <a:gd name="connsiteX310" fmla="*/ 1823406 w 12191368"/>
              <a:gd name="connsiteY310" fmla="*/ 150879 h 6738329"/>
              <a:gd name="connsiteX311" fmla="*/ 1834184 w 12191368"/>
              <a:gd name="connsiteY311" fmla="*/ 150879 h 6738329"/>
              <a:gd name="connsiteX312" fmla="*/ 1856536 w 12191368"/>
              <a:gd name="connsiteY312" fmla="*/ 149283 h 6738329"/>
              <a:gd name="connsiteX313" fmla="*/ 1868111 w 12191368"/>
              <a:gd name="connsiteY313" fmla="*/ 148884 h 6738329"/>
              <a:gd name="connsiteX314" fmla="*/ 1878489 w 12191368"/>
              <a:gd name="connsiteY314" fmla="*/ 148086 h 6738329"/>
              <a:gd name="connsiteX315" fmla="*/ 1891661 w 12191368"/>
              <a:gd name="connsiteY315" fmla="*/ 145690 h 6738329"/>
              <a:gd name="connsiteX316" fmla="*/ 1904833 w 12191368"/>
              <a:gd name="connsiteY316" fmla="*/ 144094 h 6738329"/>
              <a:gd name="connsiteX317" fmla="*/ 1917207 w 12191368"/>
              <a:gd name="connsiteY317" fmla="*/ 143695 h 6738329"/>
              <a:gd name="connsiteX318" fmla="*/ 1929181 w 12191368"/>
              <a:gd name="connsiteY318" fmla="*/ 144094 h 6738329"/>
              <a:gd name="connsiteX319" fmla="*/ 1941555 w 12191368"/>
              <a:gd name="connsiteY319" fmla="*/ 145291 h 6738329"/>
              <a:gd name="connsiteX320" fmla="*/ 1952731 w 12191368"/>
              <a:gd name="connsiteY320" fmla="*/ 147287 h 6738329"/>
              <a:gd name="connsiteX321" fmla="*/ 1963508 w 12191368"/>
              <a:gd name="connsiteY321" fmla="*/ 150879 h 6738329"/>
              <a:gd name="connsiteX322" fmla="*/ 1974684 w 12191368"/>
              <a:gd name="connsiteY322" fmla="*/ 154871 h 6738329"/>
              <a:gd name="connsiteX323" fmla="*/ 1984664 w 12191368"/>
              <a:gd name="connsiteY323" fmla="*/ 159661 h 6738329"/>
              <a:gd name="connsiteX324" fmla="*/ 1994642 w 12191368"/>
              <a:gd name="connsiteY324" fmla="*/ 165249 h 6738329"/>
              <a:gd name="connsiteX325" fmla="*/ 2004222 w 12191368"/>
              <a:gd name="connsiteY325" fmla="*/ 171635 h 6738329"/>
              <a:gd name="connsiteX326" fmla="*/ 2013402 w 12191368"/>
              <a:gd name="connsiteY326" fmla="*/ 178820 h 6738329"/>
              <a:gd name="connsiteX327" fmla="*/ 2022184 w 12191368"/>
              <a:gd name="connsiteY327" fmla="*/ 187601 h 6738329"/>
              <a:gd name="connsiteX328" fmla="*/ 2030566 w 12191368"/>
              <a:gd name="connsiteY328" fmla="*/ 196383 h 6738329"/>
              <a:gd name="connsiteX329" fmla="*/ 2039347 w 12191368"/>
              <a:gd name="connsiteY329" fmla="*/ 206361 h 6738329"/>
              <a:gd name="connsiteX330" fmla="*/ 2046931 w 12191368"/>
              <a:gd name="connsiteY330" fmla="*/ 217538 h 6738329"/>
              <a:gd name="connsiteX331" fmla="*/ 2052519 w 12191368"/>
              <a:gd name="connsiteY331" fmla="*/ 209555 h 6738329"/>
              <a:gd name="connsiteX332" fmla="*/ 2058905 w 12191368"/>
              <a:gd name="connsiteY332" fmla="*/ 201572 h 6738329"/>
              <a:gd name="connsiteX333" fmla="*/ 2066090 w 12191368"/>
              <a:gd name="connsiteY333" fmla="*/ 193988 h 6738329"/>
              <a:gd name="connsiteX334" fmla="*/ 2069283 w 12191368"/>
              <a:gd name="connsiteY334" fmla="*/ 190795 h 6738329"/>
              <a:gd name="connsiteX335" fmla="*/ 2072875 w 12191368"/>
              <a:gd name="connsiteY335" fmla="*/ 188000 h 6738329"/>
              <a:gd name="connsiteX336" fmla="*/ 2076468 w 12191368"/>
              <a:gd name="connsiteY336" fmla="*/ 185207 h 6738329"/>
              <a:gd name="connsiteX337" fmla="*/ 2080060 w 12191368"/>
              <a:gd name="connsiteY337" fmla="*/ 183610 h 6738329"/>
              <a:gd name="connsiteX338" fmla="*/ 2083653 w 12191368"/>
              <a:gd name="connsiteY338" fmla="*/ 182413 h 6738329"/>
              <a:gd name="connsiteX339" fmla="*/ 2087245 w 12191368"/>
              <a:gd name="connsiteY339" fmla="*/ 182413 h 6738329"/>
              <a:gd name="connsiteX340" fmla="*/ 2089241 w 12191368"/>
              <a:gd name="connsiteY340" fmla="*/ 182413 h 6738329"/>
              <a:gd name="connsiteX341" fmla="*/ 2090837 w 12191368"/>
              <a:gd name="connsiteY341" fmla="*/ 182812 h 6738329"/>
              <a:gd name="connsiteX342" fmla="*/ 2092434 w 12191368"/>
              <a:gd name="connsiteY342" fmla="*/ 183610 h 6738329"/>
              <a:gd name="connsiteX343" fmla="*/ 2094430 w 12191368"/>
              <a:gd name="connsiteY343" fmla="*/ 184807 h 6738329"/>
              <a:gd name="connsiteX344" fmla="*/ 2096426 w 12191368"/>
              <a:gd name="connsiteY344" fmla="*/ 186005 h 6738329"/>
              <a:gd name="connsiteX345" fmla="*/ 2098022 w 12191368"/>
              <a:gd name="connsiteY345" fmla="*/ 187601 h 6738329"/>
              <a:gd name="connsiteX346" fmla="*/ 2101216 w 12191368"/>
              <a:gd name="connsiteY346" fmla="*/ 191593 h 6738329"/>
              <a:gd name="connsiteX347" fmla="*/ 2104409 w 12191368"/>
              <a:gd name="connsiteY347" fmla="*/ 195584 h 6738329"/>
              <a:gd name="connsiteX348" fmla="*/ 2107602 w 12191368"/>
              <a:gd name="connsiteY348" fmla="*/ 199975 h 6738329"/>
              <a:gd name="connsiteX349" fmla="*/ 2114786 w 12191368"/>
              <a:gd name="connsiteY349" fmla="*/ 207958 h 6738329"/>
              <a:gd name="connsiteX350" fmla="*/ 2122770 w 12191368"/>
              <a:gd name="connsiteY350" fmla="*/ 215941 h 6738329"/>
              <a:gd name="connsiteX351" fmla="*/ 2131551 w 12191368"/>
              <a:gd name="connsiteY351" fmla="*/ 223525 h 6738329"/>
              <a:gd name="connsiteX352" fmla="*/ 2148315 w 12191368"/>
              <a:gd name="connsiteY352" fmla="*/ 239092 h 6738329"/>
              <a:gd name="connsiteX353" fmla="*/ 2156698 w 12191368"/>
              <a:gd name="connsiteY353" fmla="*/ 247474 h 6738329"/>
              <a:gd name="connsiteX354" fmla="*/ 2164282 w 12191368"/>
              <a:gd name="connsiteY354" fmla="*/ 255457 h 6738329"/>
              <a:gd name="connsiteX355" fmla="*/ 2167873 w 12191368"/>
              <a:gd name="connsiteY355" fmla="*/ 259847 h 6738329"/>
              <a:gd name="connsiteX356" fmla="*/ 2171066 w 12191368"/>
              <a:gd name="connsiteY356" fmla="*/ 264239 h 6738329"/>
              <a:gd name="connsiteX357" fmla="*/ 2173861 w 12191368"/>
              <a:gd name="connsiteY357" fmla="*/ 268629 h 6738329"/>
              <a:gd name="connsiteX358" fmla="*/ 2176256 w 12191368"/>
              <a:gd name="connsiteY358" fmla="*/ 273419 h 6738329"/>
              <a:gd name="connsiteX359" fmla="*/ 2178650 w 12191368"/>
              <a:gd name="connsiteY359" fmla="*/ 278208 h 6738329"/>
              <a:gd name="connsiteX360" fmla="*/ 2180247 w 12191368"/>
              <a:gd name="connsiteY360" fmla="*/ 283398 h 6738329"/>
              <a:gd name="connsiteX361" fmla="*/ 2181844 w 12191368"/>
              <a:gd name="connsiteY361" fmla="*/ 288587 h 6738329"/>
              <a:gd name="connsiteX362" fmla="*/ 2183042 w 12191368"/>
              <a:gd name="connsiteY362" fmla="*/ 293775 h 6738329"/>
              <a:gd name="connsiteX363" fmla="*/ 2183440 w 12191368"/>
              <a:gd name="connsiteY363" fmla="*/ 299364 h 6738329"/>
              <a:gd name="connsiteX364" fmla="*/ 2183440 w 12191368"/>
              <a:gd name="connsiteY364" fmla="*/ 304951 h 6738329"/>
              <a:gd name="connsiteX365" fmla="*/ 2183042 w 12191368"/>
              <a:gd name="connsiteY365" fmla="*/ 310939 h 6738329"/>
              <a:gd name="connsiteX366" fmla="*/ 2181844 w 12191368"/>
              <a:gd name="connsiteY366" fmla="*/ 317725 h 6738329"/>
              <a:gd name="connsiteX367" fmla="*/ 2180247 w 12191368"/>
              <a:gd name="connsiteY367" fmla="*/ 324111 h 6738329"/>
              <a:gd name="connsiteX368" fmla="*/ 2177852 w 12191368"/>
              <a:gd name="connsiteY368" fmla="*/ 330896 h 6738329"/>
              <a:gd name="connsiteX369" fmla="*/ 2175058 w 12191368"/>
              <a:gd name="connsiteY369" fmla="*/ 337682 h 6738329"/>
              <a:gd name="connsiteX370" fmla="*/ 2171466 w 12191368"/>
              <a:gd name="connsiteY370" fmla="*/ 344867 h 6738329"/>
              <a:gd name="connsiteX371" fmla="*/ 2174659 w 12191368"/>
              <a:gd name="connsiteY371" fmla="*/ 352051 h 6738329"/>
              <a:gd name="connsiteX372" fmla="*/ 2177453 w 12191368"/>
              <a:gd name="connsiteY372" fmla="*/ 358438 h 6738329"/>
              <a:gd name="connsiteX373" fmla="*/ 2180247 w 12191368"/>
              <a:gd name="connsiteY373" fmla="*/ 364824 h 6738329"/>
              <a:gd name="connsiteX374" fmla="*/ 2182642 w 12191368"/>
              <a:gd name="connsiteY374" fmla="*/ 371211 h 6738329"/>
              <a:gd name="connsiteX375" fmla="*/ 2186634 w 12191368"/>
              <a:gd name="connsiteY375" fmla="*/ 385181 h 6738329"/>
              <a:gd name="connsiteX376" fmla="*/ 2190226 w 12191368"/>
              <a:gd name="connsiteY376" fmla="*/ 398353 h 6738329"/>
              <a:gd name="connsiteX377" fmla="*/ 2192621 w 12191368"/>
              <a:gd name="connsiteY377" fmla="*/ 412323 h 6738329"/>
              <a:gd name="connsiteX378" fmla="*/ 2195415 w 12191368"/>
              <a:gd name="connsiteY378" fmla="*/ 425895 h 6738329"/>
              <a:gd name="connsiteX379" fmla="*/ 2196613 w 12191368"/>
              <a:gd name="connsiteY379" fmla="*/ 439465 h 6738329"/>
              <a:gd name="connsiteX380" fmla="*/ 2197810 w 12191368"/>
              <a:gd name="connsiteY380" fmla="*/ 453436 h 6738329"/>
              <a:gd name="connsiteX381" fmla="*/ 2199407 w 12191368"/>
              <a:gd name="connsiteY381" fmla="*/ 481376 h 6738329"/>
              <a:gd name="connsiteX382" fmla="*/ 2201003 w 12191368"/>
              <a:gd name="connsiteY382" fmla="*/ 508519 h 6738329"/>
              <a:gd name="connsiteX383" fmla="*/ 2201801 w 12191368"/>
              <a:gd name="connsiteY383" fmla="*/ 522888 h 6738329"/>
              <a:gd name="connsiteX384" fmla="*/ 2202600 w 12191368"/>
              <a:gd name="connsiteY384" fmla="*/ 536459 h 6738329"/>
              <a:gd name="connsiteX385" fmla="*/ 2203797 w 12191368"/>
              <a:gd name="connsiteY385" fmla="*/ 550430 h 6738329"/>
              <a:gd name="connsiteX386" fmla="*/ 2205793 w 12191368"/>
              <a:gd name="connsiteY386" fmla="*/ 564000 h 6738329"/>
              <a:gd name="connsiteX387" fmla="*/ 2227347 w 12191368"/>
              <a:gd name="connsiteY387" fmla="*/ 567194 h 6738329"/>
              <a:gd name="connsiteX388" fmla="*/ 2242514 w 12191368"/>
              <a:gd name="connsiteY388" fmla="*/ 564000 h 6738329"/>
              <a:gd name="connsiteX389" fmla="*/ 2257682 w 12191368"/>
              <a:gd name="connsiteY389" fmla="*/ 560808 h 6738329"/>
              <a:gd name="connsiteX390" fmla="*/ 2273250 w 12191368"/>
              <a:gd name="connsiteY390" fmla="*/ 558413 h 6738329"/>
              <a:gd name="connsiteX391" fmla="*/ 2288418 w 12191368"/>
              <a:gd name="connsiteY391" fmla="*/ 556816 h 6738329"/>
              <a:gd name="connsiteX392" fmla="*/ 2296401 w 12191368"/>
              <a:gd name="connsiteY392" fmla="*/ 556018 h 6738329"/>
              <a:gd name="connsiteX393" fmla="*/ 2303984 w 12191368"/>
              <a:gd name="connsiteY393" fmla="*/ 556018 h 6738329"/>
              <a:gd name="connsiteX394" fmla="*/ 2311568 w 12191368"/>
              <a:gd name="connsiteY394" fmla="*/ 556018 h 6738329"/>
              <a:gd name="connsiteX395" fmla="*/ 2319152 w 12191368"/>
              <a:gd name="connsiteY395" fmla="*/ 556816 h 6738329"/>
              <a:gd name="connsiteX396" fmla="*/ 2327135 w 12191368"/>
              <a:gd name="connsiteY396" fmla="*/ 557615 h 6738329"/>
              <a:gd name="connsiteX397" fmla="*/ 2334719 w 12191368"/>
              <a:gd name="connsiteY397" fmla="*/ 558812 h 6738329"/>
              <a:gd name="connsiteX398" fmla="*/ 2342303 w 12191368"/>
              <a:gd name="connsiteY398" fmla="*/ 560808 h 6738329"/>
              <a:gd name="connsiteX399" fmla="*/ 2350286 w 12191368"/>
              <a:gd name="connsiteY399" fmla="*/ 563202 h 6738329"/>
              <a:gd name="connsiteX400" fmla="*/ 2354676 w 12191368"/>
              <a:gd name="connsiteY400" fmla="*/ 560808 h 6738329"/>
              <a:gd name="connsiteX401" fmla="*/ 2359866 w 12191368"/>
              <a:gd name="connsiteY401" fmla="*/ 558812 h 6738329"/>
              <a:gd name="connsiteX402" fmla="*/ 2364256 w 12191368"/>
              <a:gd name="connsiteY402" fmla="*/ 557615 h 6738329"/>
              <a:gd name="connsiteX403" fmla="*/ 2368647 w 12191368"/>
              <a:gd name="connsiteY403" fmla="*/ 556417 h 6738329"/>
              <a:gd name="connsiteX404" fmla="*/ 2373436 w 12191368"/>
              <a:gd name="connsiteY404" fmla="*/ 556018 h 6738329"/>
              <a:gd name="connsiteX405" fmla="*/ 2377827 w 12191368"/>
              <a:gd name="connsiteY405" fmla="*/ 555618 h 6738329"/>
              <a:gd name="connsiteX406" fmla="*/ 2382218 w 12191368"/>
              <a:gd name="connsiteY406" fmla="*/ 555618 h 6738329"/>
              <a:gd name="connsiteX407" fmla="*/ 2387008 w 12191368"/>
              <a:gd name="connsiteY407" fmla="*/ 556018 h 6738329"/>
              <a:gd name="connsiteX408" fmla="*/ 2396188 w 12191368"/>
              <a:gd name="connsiteY408" fmla="*/ 557615 h 6738329"/>
              <a:gd name="connsiteX409" fmla="*/ 2405369 w 12191368"/>
              <a:gd name="connsiteY409" fmla="*/ 559610 h 6738329"/>
              <a:gd name="connsiteX410" fmla="*/ 2423729 w 12191368"/>
              <a:gd name="connsiteY410" fmla="*/ 564400 h 6738329"/>
              <a:gd name="connsiteX411" fmla="*/ 2441292 w 12191368"/>
              <a:gd name="connsiteY411" fmla="*/ 566396 h 6738329"/>
              <a:gd name="connsiteX412" fmla="*/ 2458855 w 12191368"/>
              <a:gd name="connsiteY412" fmla="*/ 569190 h 6738329"/>
              <a:gd name="connsiteX413" fmla="*/ 2467636 w 12191368"/>
              <a:gd name="connsiteY413" fmla="*/ 571185 h 6738329"/>
              <a:gd name="connsiteX414" fmla="*/ 2476019 w 12191368"/>
              <a:gd name="connsiteY414" fmla="*/ 573181 h 6738329"/>
              <a:gd name="connsiteX415" fmla="*/ 2484002 w 12191368"/>
              <a:gd name="connsiteY415" fmla="*/ 575576 h 6738329"/>
              <a:gd name="connsiteX416" fmla="*/ 2492783 w 12191368"/>
              <a:gd name="connsiteY416" fmla="*/ 578769 h 6738329"/>
              <a:gd name="connsiteX417" fmla="*/ 2500367 w 12191368"/>
              <a:gd name="connsiteY417" fmla="*/ 581563 h 6738329"/>
              <a:gd name="connsiteX418" fmla="*/ 2508349 w 12191368"/>
              <a:gd name="connsiteY418" fmla="*/ 585156 h 6738329"/>
              <a:gd name="connsiteX419" fmla="*/ 2515535 w 12191368"/>
              <a:gd name="connsiteY419" fmla="*/ 589546 h 6738329"/>
              <a:gd name="connsiteX420" fmla="*/ 2523517 w 12191368"/>
              <a:gd name="connsiteY420" fmla="*/ 594336 h 6738329"/>
              <a:gd name="connsiteX421" fmla="*/ 2530303 w 12191368"/>
              <a:gd name="connsiteY421" fmla="*/ 599525 h 6738329"/>
              <a:gd name="connsiteX422" fmla="*/ 2537089 w 12191368"/>
              <a:gd name="connsiteY422" fmla="*/ 605512 h 6738329"/>
              <a:gd name="connsiteX423" fmla="*/ 2543075 w 12191368"/>
              <a:gd name="connsiteY423" fmla="*/ 612697 h 6738329"/>
              <a:gd name="connsiteX424" fmla="*/ 2549063 w 12191368"/>
              <a:gd name="connsiteY424" fmla="*/ 619882 h 6738329"/>
              <a:gd name="connsiteX425" fmla="*/ 2550260 w 12191368"/>
              <a:gd name="connsiteY425" fmla="*/ 619483 h 6738329"/>
              <a:gd name="connsiteX426" fmla="*/ 2551459 w 12191368"/>
              <a:gd name="connsiteY426" fmla="*/ 619084 h 6738329"/>
              <a:gd name="connsiteX427" fmla="*/ 2552655 w 12191368"/>
              <a:gd name="connsiteY427" fmla="*/ 619084 h 6738329"/>
              <a:gd name="connsiteX428" fmla="*/ 2554252 w 12191368"/>
              <a:gd name="connsiteY428" fmla="*/ 619084 h 6738329"/>
              <a:gd name="connsiteX429" fmla="*/ 2556248 w 12191368"/>
              <a:gd name="connsiteY429" fmla="*/ 620281 h 6738329"/>
              <a:gd name="connsiteX430" fmla="*/ 2558643 w 12191368"/>
              <a:gd name="connsiteY430" fmla="*/ 621878 h 6738329"/>
              <a:gd name="connsiteX431" fmla="*/ 2560639 w 12191368"/>
              <a:gd name="connsiteY431" fmla="*/ 623873 h 6738329"/>
              <a:gd name="connsiteX432" fmla="*/ 2562635 w 12191368"/>
              <a:gd name="connsiteY432" fmla="*/ 626268 h 6738329"/>
              <a:gd name="connsiteX433" fmla="*/ 2566626 w 12191368"/>
              <a:gd name="connsiteY433" fmla="*/ 631058 h 6738329"/>
              <a:gd name="connsiteX434" fmla="*/ 2568621 w 12191368"/>
              <a:gd name="connsiteY434" fmla="*/ 633453 h 6738329"/>
              <a:gd name="connsiteX435" fmla="*/ 2571017 w 12191368"/>
              <a:gd name="connsiteY435" fmla="*/ 635049 h 6738329"/>
              <a:gd name="connsiteX436" fmla="*/ 2573012 w 12191368"/>
              <a:gd name="connsiteY436" fmla="*/ 635848 h 6738329"/>
              <a:gd name="connsiteX437" fmla="*/ 2574210 w 12191368"/>
              <a:gd name="connsiteY437" fmla="*/ 635848 h 6738329"/>
              <a:gd name="connsiteX438" fmla="*/ 2575008 w 12191368"/>
              <a:gd name="connsiteY438" fmla="*/ 635848 h 6738329"/>
              <a:gd name="connsiteX439" fmla="*/ 2576205 w 12191368"/>
              <a:gd name="connsiteY439" fmla="*/ 635448 h 6738329"/>
              <a:gd name="connsiteX440" fmla="*/ 2577403 w 12191368"/>
              <a:gd name="connsiteY440" fmla="*/ 635049 h 6738329"/>
              <a:gd name="connsiteX441" fmla="*/ 2579798 w 12191368"/>
              <a:gd name="connsiteY441" fmla="*/ 632655 h 6738329"/>
              <a:gd name="connsiteX442" fmla="*/ 2582193 w 12191368"/>
              <a:gd name="connsiteY442" fmla="*/ 629063 h 6738329"/>
              <a:gd name="connsiteX443" fmla="*/ 2584587 w 12191368"/>
              <a:gd name="connsiteY443" fmla="*/ 623474 h 6738329"/>
              <a:gd name="connsiteX444" fmla="*/ 2587381 w 12191368"/>
              <a:gd name="connsiteY444" fmla="*/ 619084 h 6738329"/>
              <a:gd name="connsiteX445" fmla="*/ 2589777 w 12191368"/>
              <a:gd name="connsiteY445" fmla="*/ 615092 h 6738329"/>
              <a:gd name="connsiteX446" fmla="*/ 2592970 w 12191368"/>
              <a:gd name="connsiteY446" fmla="*/ 611500 h 6738329"/>
              <a:gd name="connsiteX447" fmla="*/ 2596163 w 12191368"/>
              <a:gd name="connsiteY447" fmla="*/ 607907 h 6738329"/>
              <a:gd name="connsiteX448" fmla="*/ 2599356 w 12191368"/>
              <a:gd name="connsiteY448" fmla="*/ 605113 h 6738329"/>
              <a:gd name="connsiteX449" fmla="*/ 2602948 w 12191368"/>
              <a:gd name="connsiteY449" fmla="*/ 602719 h 6738329"/>
              <a:gd name="connsiteX450" fmla="*/ 2606541 w 12191368"/>
              <a:gd name="connsiteY450" fmla="*/ 601122 h 6738329"/>
              <a:gd name="connsiteX451" fmla="*/ 2610133 w 12191368"/>
              <a:gd name="connsiteY451" fmla="*/ 599924 h 6738329"/>
              <a:gd name="connsiteX452" fmla="*/ 2613327 w 12191368"/>
              <a:gd name="connsiteY452" fmla="*/ 599126 h 6738329"/>
              <a:gd name="connsiteX453" fmla="*/ 2616919 w 12191368"/>
              <a:gd name="connsiteY453" fmla="*/ 599126 h 6738329"/>
              <a:gd name="connsiteX454" fmla="*/ 2620112 w 12191368"/>
              <a:gd name="connsiteY454" fmla="*/ 599525 h 6738329"/>
              <a:gd name="connsiteX455" fmla="*/ 2622906 w 12191368"/>
              <a:gd name="connsiteY455" fmla="*/ 600324 h 6738329"/>
              <a:gd name="connsiteX456" fmla="*/ 2625301 w 12191368"/>
              <a:gd name="connsiteY456" fmla="*/ 601521 h 6738329"/>
              <a:gd name="connsiteX457" fmla="*/ 2627297 w 12191368"/>
              <a:gd name="connsiteY457" fmla="*/ 603517 h 6738329"/>
              <a:gd name="connsiteX458" fmla="*/ 2628494 w 12191368"/>
              <a:gd name="connsiteY458" fmla="*/ 606311 h 6738329"/>
              <a:gd name="connsiteX459" fmla="*/ 2629292 w 12191368"/>
              <a:gd name="connsiteY459" fmla="*/ 609504 h 6738329"/>
              <a:gd name="connsiteX460" fmla="*/ 2630091 w 12191368"/>
              <a:gd name="connsiteY460" fmla="*/ 614294 h 6738329"/>
              <a:gd name="connsiteX461" fmla="*/ 2630889 w 12191368"/>
              <a:gd name="connsiteY461" fmla="*/ 618685 h 6738329"/>
              <a:gd name="connsiteX462" fmla="*/ 2632486 w 12191368"/>
              <a:gd name="connsiteY462" fmla="*/ 623075 h 6738329"/>
              <a:gd name="connsiteX463" fmla="*/ 2633683 w 12191368"/>
              <a:gd name="connsiteY463" fmla="*/ 627466 h 6738329"/>
              <a:gd name="connsiteX464" fmla="*/ 2637275 w 12191368"/>
              <a:gd name="connsiteY464" fmla="*/ 635049 h 6738329"/>
              <a:gd name="connsiteX465" fmla="*/ 2641667 w 12191368"/>
              <a:gd name="connsiteY465" fmla="*/ 643032 h 6738329"/>
              <a:gd name="connsiteX466" fmla="*/ 2646456 w 12191368"/>
              <a:gd name="connsiteY466" fmla="*/ 650217 h 6738329"/>
              <a:gd name="connsiteX467" fmla="*/ 2652444 w 12191368"/>
              <a:gd name="connsiteY467" fmla="*/ 657003 h 6738329"/>
              <a:gd name="connsiteX468" fmla="*/ 2663619 w 12191368"/>
              <a:gd name="connsiteY468" fmla="*/ 670175 h 6738329"/>
              <a:gd name="connsiteX469" fmla="*/ 2668809 w 12191368"/>
              <a:gd name="connsiteY469" fmla="*/ 676960 h 6738329"/>
              <a:gd name="connsiteX470" fmla="*/ 2674396 w 12191368"/>
              <a:gd name="connsiteY470" fmla="*/ 683746 h 6738329"/>
              <a:gd name="connsiteX471" fmla="*/ 2679186 w 12191368"/>
              <a:gd name="connsiteY471" fmla="*/ 690532 h 6738329"/>
              <a:gd name="connsiteX472" fmla="*/ 2683577 w 12191368"/>
              <a:gd name="connsiteY472" fmla="*/ 697716 h 6738329"/>
              <a:gd name="connsiteX473" fmla="*/ 2687569 w 12191368"/>
              <a:gd name="connsiteY473" fmla="*/ 705300 h 6738329"/>
              <a:gd name="connsiteX474" fmla="*/ 2689165 w 12191368"/>
              <a:gd name="connsiteY474" fmla="*/ 709292 h 6738329"/>
              <a:gd name="connsiteX475" fmla="*/ 2690363 w 12191368"/>
              <a:gd name="connsiteY475" fmla="*/ 713283 h 6738329"/>
              <a:gd name="connsiteX476" fmla="*/ 2691161 w 12191368"/>
              <a:gd name="connsiteY476" fmla="*/ 717674 h 6738329"/>
              <a:gd name="connsiteX477" fmla="*/ 2691959 w 12191368"/>
              <a:gd name="connsiteY477" fmla="*/ 721665 h 6738329"/>
              <a:gd name="connsiteX478" fmla="*/ 2692358 w 12191368"/>
              <a:gd name="connsiteY478" fmla="*/ 726456 h 6738329"/>
              <a:gd name="connsiteX479" fmla="*/ 2692758 w 12191368"/>
              <a:gd name="connsiteY479" fmla="*/ 730846 h 6738329"/>
              <a:gd name="connsiteX480" fmla="*/ 2695951 w 12191368"/>
              <a:gd name="connsiteY480" fmla="*/ 763976 h 6738329"/>
              <a:gd name="connsiteX481" fmla="*/ 2697947 w 12191368"/>
              <a:gd name="connsiteY481" fmla="*/ 836222 h 6738329"/>
              <a:gd name="connsiteX482" fmla="*/ 2714312 w 12191368"/>
              <a:gd name="connsiteY482" fmla="*/ 927627 h 6738329"/>
              <a:gd name="connsiteX483" fmla="*/ 2729480 w 12191368"/>
              <a:gd name="connsiteY483" fmla="*/ 928825 h 6738329"/>
              <a:gd name="connsiteX484" fmla="*/ 2744647 w 12191368"/>
              <a:gd name="connsiteY484" fmla="*/ 929624 h 6738329"/>
              <a:gd name="connsiteX485" fmla="*/ 2760613 w 12191368"/>
              <a:gd name="connsiteY485" fmla="*/ 930023 h 6738329"/>
              <a:gd name="connsiteX486" fmla="*/ 2775781 w 12191368"/>
              <a:gd name="connsiteY486" fmla="*/ 929624 h 6738329"/>
              <a:gd name="connsiteX487" fmla="*/ 2806915 w 12191368"/>
              <a:gd name="connsiteY487" fmla="*/ 929225 h 6738329"/>
              <a:gd name="connsiteX488" fmla="*/ 2822881 w 12191368"/>
              <a:gd name="connsiteY488" fmla="*/ 929624 h 6738329"/>
              <a:gd name="connsiteX489" fmla="*/ 2838049 w 12191368"/>
              <a:gd name="connsiteY489" fmla="*/ 930023 h 6738329"/>
              <a:gd name="connsiteX490" fmla="*/ 2853216 w 12191368"/>
              <a:gd name="connsiteY490" fmla="*/ 931619 h 6738329"/>
              <a:gd name="connsiteX491" fmla="*/ 2860800 w 12191368"/>
              <a:gd name="connsiteY491" fmla="*/ 932817 h 6738329"/>
              <a:gd name="connsiteX492" fmla="*/ 2867985 w 12191368"/>
              <a:gd name="connsiteY492" fmla="*/ 934413 h 6738329"/>
              <a:gd name="connsiteX493" fmla="*/ 2875170 w 12191368"/>
              <a:gd name="connsiteY493" fmla="*/ 936009 h 6738329"/>
              <a:gd name="connsiteX494" fmla="*/ 2882754 w 12191368"/>
              <a:gd name="connsiteY494" fmla="*/ 938006 h 6738329"/>
              <a:gd name="connsiteX495" fmla="*/ 2889939 w 12191368"/>
              <a:gd name="connsiteY495" fmla="*/ 940800 h 6738329"/>
              <a:gd name="connsiteX496" fmla="*/ 2897124 w 12191368"/>
              <a:gd name="connsiteY496" fmla="*/ 943593 h 6738329"/>
              <a:gd name="connsiteX497" fmla="*/ 2903908 w 12191368"/>
              <a:gd name="connsiteY497" fmla="*/ 946787 h 6738329"/>
              <a:gd name="connsiteX498" fmla="*/ 2910694 w 12191368"/>
              <a:gd name="connsiteY498" fmla="*/ 950379 h 6738329"/>
              <a:gd name="connsiteX499" fmla="*/ 2917879 w 12191368"/>
              <a:gd name="connsiteY499" fmla="*/ 954370 h 6738329"/>
              <a:gd name="connsiteX500" fmla="*/ 2924266 w 12191368"/>
              <a:gd name="connsiteY500" fmla="*/ 959160 h 6738329"/>
              <a:gd name="connsiteX501" fmla="*/ 2930652 w 12191368"/>
              <a:gd name="connsiteY501" fmla="*/ 964350 h 6738329"/>
              <a:gd name="connsiteX502" fmla="*/ 2937038 w 12191368"/>
              <a:gd name="connsiteY502" fmla="*/ 969937 h 6738329"/>
              <a:gd name="connsiteX503" fmla="*/ 2943425 w 12191368"/>
              <a:gd name="connsiteY503" fmla="*/ 976723 h 6738329"/>
              <a:gd name="connsiteX504" fmla="*/ 2949812 w 12191368"/>
              <a:gd name="connsiteY504" fmla="*/ 983509 h 6738329"/>
              <a:gd name="connsiteX505" fmla="*/ 2958593 w 12191368"/>
              <a:gd name="connsiteY505" fmla="*/ 981513 h 6738329"/>
              <a:gd name="connsiteX506" fmla="*/ 2966575 w 12191368"/>
              <a:gd name="connsiteY506" fmla="*/ 979916 h 6738329"/>
              <a:gd name="connsiteX507" fmla="*/ 2974558 w 12191368"/>
              <a:gd name="connsiteY507" fmla="*/ 978719 h 6738329"/>
              <a:gd name="connsiteX508" fmla="*/ 2982142 w 12191368"/>
              <a:gd name="connsiteY508" fmla="*/ 978320 h 6738329"/>
              <a:gd name="connsiteX509" fmla="*/ 2989327 w 12191368"/>
              <a:gd name="connsiteY509" fmla="*/ 978320 h 6738329"/>
              <a:gd name="connsiteX510" fmla="*/ 2996113 w 12191368"/>
              <a:gd name="connsiteY510" fmla="*/ 979118 h 6738329"/>
              <a:gd name="connsiteX511" fmla="*/ 3002100 w 12191368"/>
              <a:gd name="connsiteY511" fmla="*/ 979916 h 6738329"/>
              <a:gd name="connsiteX512" fmla="*/ 3008087 w 12191368"/>
              <a:gd name="connsiteY512" fmla="*/ 981513 h 6738329"/>
              <a:gd name="connsiteX513" fmla="*/ 3014075 w 12191368"/>
              <a:gd name="connsiteY513" fmla="*/ 983509 h 6738329"/>
              <a:gd name="connsiteX514" fmla="*/ 3019263 w 12191368"/>
              <a:gd name="connsiteY514" fmla="*/ 985904 h 6738329"/>
              <a:gd name="connsiteX515" fmla="*/ 3024453 w 12191368"/>
              <a:gd name="connsiteY515" fmla="*/ 988697 h 6738329"/>
              <a:gd name="connsiteX516" fmla="*/ 3028843 w 12191368"/>
              <a:gd name="connsiteY516" fmla="*/ 991492 h 6738329"/>
              <a:gd name="connsiteX517" fmla="*/ 3033234 w 12191368"/>
              <a:gd name="connsiteY517" fmla="*/ 995084 h 6738329"/>
              <a:gd name="connsiteX518" fmla="*/ 3037624 w 12191368"/>
              <a:gd name="connsiteY518" fmla="*/ 998676 h 6738329"/>
              <a:gd name="connsiteX519" fmla="*/ 3041616 w 12191368"/>
              <a:gd name="connsiteY519" fmla="*/ 1002668 h 6738329"/>
              <a:gd name="connsiteX520" fmla="*/ 3045607 w 12191368"/>
              <a:gd name="connsiteY520" fmla="*/ 1007457 h 6738329"/>
              <a:gd name="connsiteX521" fmla="*/ 3049200 w 12191368"/>
              <a:gd name="connsiteY521" fmla="*/ 1011849 h 6738329"/>
              <a:gd name="connsiteX522" fmla="*/ 3052792 w 12191368"/>
              <a:gd name="connsiteY522" fmla="*/ 1016638 h 6738329"/>
              <a:gd name="connsiteX523" fmla="*/ 3058779 w 12191368"/>
              <a:gd name="connsiteY523" fmla="*/ 1026617 h 6738329"/>
              <a:gd name="connsiteX524" fmla="*/ 3064766 w 12191368"/>
              <a:gd name="connsiteY524" fmla="*/ 1037394 h 6738329"/>
              <a:gd name="connsiteX525" fmla="*/ 3070355 w 12191368"/>
              <a:gd name="connsiteY525" fmla="*/ 1048969 h 6738329"/>
              <a:gd name="connsiteX526" fmla="*/ 3081131 w 12191368"/>
              <a:gd name="connsiteY526" fmla="*/ 1072120 h 6738329"/>
              <a:gd name="connsiteX527" fmla="*/ 3086321 w 12191368"/>
              <a:gd name="connsiteY527" fmla="*/ 1083696 h 6738329"/>
              <a:gd name="connsiteX528" fmla="*/ 3091909 w 12191368"/>
              <a:gd name="connsiteY528" fmla="*/ 1094472 h 6738329"/>
              <a:gd name="connsiteX529" fmla="*/ 3116257 w 12191368"/>
              <a:gd name="connsiteY529" fmla="*/ 1214218 h 6738329"/>
              <a:gd name="connsiteX530" fmla="*/ 3150185 w 12191368"/>
              <a:gd name="connsiteY530" fmla="*/ 1199849 h 6738329"/>
              <a:gd name="connsiteX531" fmla="*/ 3152181 w 12191368"/>
              <a:gd name="connsiteY531" fmla="*/ 1191865 h 6738329"/>
              <a:gd name="connsiteX532" fmla="*/ 3153378 w 12191368"/>
              <a:gd name="connsiteY532" fmla="*/ 1183483 h 6738329"/>
              <a:gd name="connsiteX533" fmla="*/ 3152979 w 12191368"/>
              <a:gd name="connsiteY533" fmla="*/ 1165921 h 6738329"/>
              <a:gd name="connsiteX534" fmla="*/ 3153777 w 12191368"/>
              <a:gd name="connsiteY534" fmla="*/ 1149156 h 6738329"/>
              <a:gd name="connsiteX535" fmla="*/ 3154975 w 12191368"/>
              <a:gd name="connsiteY535" fmla="*/ 1131993 h 6738329"/>
              <a:gd name="connsiteX536" fmla="*/ 3156971 w 12191368"/>
              <a:gd name="connsiteY536" fmla="*/ 1115627 h 6738329"/>
              <a:gd name="connsiteX537" fmla="*/ 3159365 w 12191368"/>
              <a:gd name="connsiteY537" fmla="*/ 1098864 h 6738329"/>
              <a:gd name="connsiteX538" fmla="*/ 3162558 w 12191368"/>
              <a:gd name="connsiteY538" fmla="*/ 1082897 h 6738329"/>
              <a:gd name="connsiteX539" fmla="*/ 3166550 w 12191368"/>
              <a:gd name="connsiteY539" fmla="*/ 1066532 h 6738329"/>
              <a:gd name="connsiteX540" fmla="*/ 3170941 w 12191368"/>
              <a:gd name="connsiteY540" fmla="*/ 1050566 h 6738329"/>
              <a:gd name="connsiteX541" fmla="*/ 3176130 w 12191368"/>
              <a:gd name="connsiteY541" fmla="*/ 1034601 h 6738329"/>
              <a:gd name="connsiteX542" fmla="*/ 3181319 w 12191368"/>
              <a:gd name="connsiteY542" fmla="*/ 1019033 h 6738329"/>
              <a:gd name="connsiteX543" fmla="*/ 3187306 w 12191368"/>
              <a:gd name="connsiteY543" fmla="*/ 1003466 h 6738329"/>
              <a:gd name="connsiteX544" fmla="*/ 3193293 w 12191368"/>
              <a:gd name="connsiteY544" fmla="*/ 987899 h 6738329"/>
              <a:gd name="connsiteX545" fmla="*/ 3200079 w 12191368"/>
              <a:gd name="connsiteY545" fmla="*/ 972732 h 6738329"/>
              <a:gd name="connsiteX546" fmla="*/ 3207263 w 12191368"/>
              <a:gd name="connsiteY546" fmla="*/ 957165 h 6738329"/>
              <a:gd name="connsiteX547" fmla="*/ 3214448 w 12191368"/>
              <a:gd name="connsiteY547" fmla="*/ 942396 h 6738329"/>
              <a:gd name="connsiteX548" fmla="*/ 3222032 w 12191368"/>
              <a:gd name="connsiteY548" fmla="*/ 926829 h 6738329"/>
              <a:gd name="connsiteX549" fmla="*/ 3222032 w 12191368"/>
              <a:gd name="connsiteY549" fmla="*/ 926430 h 6738329"/>
              <a:gd name="connsiteX550" fmla="*/ 3225225 w 12191368"/>
              <a:gd name="connsiteY550" fmla="*/ 913657 h 6738329"/>
              <a:gd name="connsiteX551" fmla="*/ 3228818 w 12191368"/>
              <a:gd name="connsiteY551" fmla="*/ 901683 h 6738329"/>
              <a:gd name="connsiteX552" fmla="*/ 3233208 w 12191368"/>
              <a:gd name="connsiteY552" fmla="*/ 890905 h 6738329"/>
              <a:gd name="connsiteX553" fmla="*/ 3235604 w 12191368"/>
              <a:gd name="connsiteY553" fmla="*/ 885717 h 6738329"/>
              <a:gd name="connsiteX554" fmla="*/ 3237998 w 12191368"/>
              <a:gd name="connsiteY554" fmla="*/ 880927 h 6738329"/>
              <a:gd name="connsiteX555" fmla="*/ 3241191 w 12191368"/>
              <a:gd name="connsiteY555" fmla="*/ 876137 h 6738329"/>
              <a:gd name="connsiteX556" fmla="*/ 3243986 w 12191368"/>
              <a:gd name="connsiteY556" fmla="*/ 871746 h 6738329"/>
              <a:gd name="connsiteX557" fmla="*/ 3246779 w 12191368"/>
              <a:gd name="connsiteY557" fmla="*/ 867356 h 6738329"/>
              <a:gd name="connsiteX558" fmla="*/ 3249973 w 12191368"/>
              <a:gd name="connsiteY558" fmla="*/ 863364 h 6738329"/>
              <a:gd name="connsiteX559" fmla="*/ 3253565 w 12191368"/>
              <a:gd name="connsiteY559" fmla="*/ 859772 h 6738329"/>
              <a:gd name="connsiteX560" fmla="*/ 3257157 w 12191368"/>
              <a:gd name="connsiteY560" fmla="*/ 856578 h 6738329"/>
              <a:gd name="connsiteX561" fmla="*/ 3260749 w 12191368"/>
              <a:gd name="connsiteY561" fmla="*/ 853385 h 6738329"/>
              <a:gd name="connsiteX562" fmla="*/ 3264741 w 12191368"/>
              <a:gd name="connsiteY562" fmla="*/ 850193 h 6738329"/>
              <a:gd name="connsiteX563" fmla="*/ 3268733 w 12191368"/>
              <a:gd name="connsiteY563" fmla="*/ 847398 h 6738329"/>
              <a:gd name="connsiteX564" fmla="*/ 3273124 w 12191368"/>
              <a:gd name="connsiteY564" fmla="*/ 845003 h 6738329"/>
              <a:gd name="connsiteX565" fmla="*/ 3277514 w 12191368"/>
              <a:gd name="connsiteY565" fmla="*/ 842609 h 6738329"/>
              <a:gd name="connsiteX566" fmla="*/ 3282304 w 12191368"/>
              <a:gd name="connsiteY566" fmla="*/ 840214 h 6738329"/>
              <a:gd name="connsiteX567" fmla="*/ 3287093 w 12191368"/>
              <a:gd name="connsiteY567" fmla="*/ 838617 h 6738329"/>
              <a:gd name="connsiteX568" fmla="*/ 3291884 w 12191368"/>
              <a:gd name="connsiteY568" fmla="*/ 837020 h 6738329"/>
              <a:gd name="connsiteX569" fmla="*/ 3297073 w 12191368"/>
              <a:gd name="connsiteY569" fmla="*/ 835424 h 6738329"/>
              <a:gd name="connsiteX570" fmla="*/ 3302261 w 12191368"/>
              <a:gd name="connsiteY570" fmla="*/ 834226 h 6738329"/>
              <a:gd name="connsiteX571" fmla="*/ 3308249 w 12191368"/>
              <a:gd name="connsiteY571" fmla="*/ 833428 h 6738329"/>
              <a:gd name="connsiteX572" fmla="*/ 3313837 w 12191368"/>
              <a:gd name="connsiteY572" fmla="*/ 832630 h 6738329"/>
              <a:gd name="connsiteX573" fmla="*/ 3325812 w 12191368"/>
              <a:gd name="connsiteY573" fmla="*/ 832231 h 6738329"/>
              <a:gd name="connsiteX574" fmla="*/ 3338983 w 12191368"/>
              <a:gd name="connsiteY574" fmla="*/ 832231 h 6738329"/>
              <a:gd name="connsiteX575" fmla="*/ 3352156 w 12191368"/>
              <a:gd name="connsiteY575" fmla="*/ 833428 h 6738329"/>
              <a:gd name="connsiteX576" fmla="*/ 3363731 w 12191368"/>
              <a:gd name="connsiteY576" fmla="*/ 834226 h 6738329"/>
              <a:gd name="connsiteX577" fmla="*/ 3375306 w 12191368"/>
              <a:gd name="connsiteY577" fmla="*/ 835025 h 6738329"/>
              <a:gd name="connsiteX578" fmla="*/ 3386483 w 12191368"/>
              <a:gd name="connsiteY578" fmla="*/ 835025 h 6738329"/>
              <a:gd name="connsiteX579" fmla="*/ 3398058 w 12191368"/>
              <a:gd name="connsiteY579" fmla="*/ 834625 h 6738329"/>
              <a:gd name="connsiteX580" fmla="*/ 3421209 w 12191368"/>
              <a:gd name="connsiteY580" fmla="*/ 833827 h 6738329"/>
              <a:gd name="connsiteX581" fmla="*/ 3444758 w 12191368"/>
              <a:gd name="connsiteY581" fmla="*/ 833428 h 6738329"/>
              <a:gd name="connsiteX582" fmla="*/ 3455935 w 12191368"/>
              <a:gd name="connsiteY582" fmla="*/ 833428 h 6738329"/>
              <a:gd name="connsiteX583" fmla="*/ 3467510 w 12191368"/>
              <a:gd name="connsiteY583" fmla="*/ 833827 h 6738329"/>
              <a:gd name="connsiteX584" fmla="*/ 3479086 w 12191368"/>
              <a:gd name="connsiteY584" fmla="*/ 835025 h 6738329"/>
              <a:gd name="connsiteX585" fmla="*/ 3490262 w 12191368"/>
              <a:gd name="connsiteY585" fmla="*/ 836621 h 6738329"/>
              <a:gd name="connsiteX586" fmla="*/ 3501838 w 12191368"/>
              <a:gd name="connsiteY586" fmla="*/ 839016 h 6738329"/>
              <a:gd name="connsiteX587" fmla="*/ 3513014 w 12191368"/>
              <a:gd name="connsiteY587" fmla="*/ 843008 h 6738329"/>
              <a:gd name="connsiteX588" fmla="*/ 3518602 w 12191368"/>
              <a:gd name="connsiteY588" fmla="*/ 845003 h 6738329"/>
              <a:gd name="connsiteX589" fmla="*/ 3524190 w 12191368"/>
              <a:gd name="connsiteY589" fmla="*/ 846999 h 6738329"/>
              <a:gd name="connsiteX590" fmla="*/ 3529379 w 12191368"/>
              <a:gd name="connsiteY590" fmla="*/ 849793 h 6738329"/>
              <a:gd name="connsiteX591" fmla="*/ 3535365 w 12191368"/>
              <a:gd name="connsiteY591" fmla="*/ 852587 h 6738329"/>
              <a:gd name="connsiteX592" fmla="*/ 3541353 w 12191368"/>
              <a:gd name="connsiteY592" fmla="*/ 854982 h 6738329"/>
              <a:gd name="connsiteX593" fmla="*/ 3547740 w 12191368"/>
              <a:gd name="connsiteY593" fmla="*/ 857777 h 6738329"/>
              <a:gd name="connsiteX594" fmla="*/ 3553328 w 12191368"/>
              <a:gd name="connsiteY594" fmla="*/ 860570 h 6738329"/>
              <a:gd name="connsiteX595" fmla="*/ 3559315 w 12191368"/>
              <a:gd name="connsiteY595" fmla="*/ 863763 h 6738329"/>
              <a:gd name="connsiteX596" fmla="*/ 3570491 w 12191368"/>
              <a:gd name="connsiteY596" fmla="*/ 870549 h 6738329"/>
              <a:gd name="connsiteX597" fmla="*/ 3581269 w 12191368"/>
              <a:gd name="connsiteY597" fmla="*/ 878133 h 6738329"/>
              <a:gd name="connsiteX598" fmla="*/ 3591247 w 12191368"/>
              <a:gd name="connsiteY598" fmla="*/ 886116 h 6738329"/>
              <a:gd name="connsiteX599" fmla="*/ 3601226 w 12191368"/>
              <a:gd name="connsiteY599" fmla="*/ 894498 h 6738329"/>
              <a:gd name="connsiteX600" fmla="*/ 3610806 w 12191368"/>
              <a:gd name="connsiteY600" fmla="*/ 903280 h 6738329"/>
              <a:gd name="connsiteX601" fmla="*/ 3619986 w 12191368"/>
              <a:gd name="connsiteY601" fmla="*/ 912460 h 6738329"/>
              <a:gd name="connsiteX602" fmla="*/ 3638347 w 12191368"/>
              <a:gd name="connsiteY602" fmla="*/ 930821 h 6738329"/>
              <a:gd name="connsiteX603" fmla="*/ 3656309 w 12191368"/>
              <a:gd name="connsiteY603" fmla="*/ 949581 h 6738329"/>
              <a:gd name="connsiteX604" fmla="*/ 3666287 w 12191368"/>
              <a:gd name="connsiteY604" fmla="*/ 958761 h 6738329"/>
              <a:gd name="connsiteX605" fmla="*/ 3675867 w 12191368"/>
              <a:gd name="connsiteY605" fmla="*/ 967144 h 6738329"/>
              <a:gd name="connsiteX606" fmla="*/ 3685846 w 12191368"/>
              <a:gd name="connsiteY606" fmla="*/ 975925 h 6738329"/>
              <a:gd name="connsiteX607" fmla="*/ 3696623 w 12191368"/>
              <a:gd name="connsiteY607" fmla="*/ 983509 h 6738329"/>
              <a:gd name="connsiteX608" fmla="*/ 3705006 w 12191368"/>
              <a:gd name="connsiteY608" fmla="*/ 989895 h 6738329"/>
              <a:gd name="connsiteX609" fmla="*/ 3712989 w 12191368"/>
              <a:gd name="connsiteY609" fmla="*/ 997080 h 6738329"/>
              <a:gd name="connsiteX610" fmla="*/ 3719774 w 12191368"/>
              <a:gd name="connsiteY610" fmla="*/ 1004265 h 6738329"/>
              <a:gd name="connsiteX611" fmla="*/ 3725761 w 12191368"/>
              <a:gd name="connsiteY611" fmla="*/ 1012647 h 6738329"/>
              <a:gd name="connsiteX612" fmla="*/ 3731350 w 12191368"/>
              <a:gd name="connsiteY612" fmla="*/ 1021029 h 6738329"/>
              <a:gd name="connsiteX613" fmla="*/ 3736139 w 12191368"/>
              <a:gd name="connsiteY613" fmla="*/ 1029411 h 6738329"/>
              <a:gd name="connsiteX614" fmla="*/ 3739733 w 12191368"/>
              <a:gd name="connsiteY614" fmla="*/ 1038592 h 6738329"/>
              <a:gd name="connsiteX615" fmla="*/ 3742925 w 12191368"/>
              <a:gd name="connsiteY615" fmla="*/ 1047772 h 6738329"/>
              <a:gd name="connsiteX616" fmla="*/ 3745319 w 12191368"/>
              <a:gd name="connsiteY616" fmla="*/ 1056953 h 6738329"/>
              <a:gd name="connsiteX617" fmla="*/ 3746917 w 12191368"/>
              <a:gd name="connsiteY617" fmla="*/ 1066931 h 6738329"/>
              <a:gd name="connsiteX618" fmla="*/ 3748113 w 12191368"/>
              <a:gd name="connsiteY618" fmla="*/ 1076910 h 6738329"/>
              <a:gd name="connsiteX619" fmla="*/ 3748513 w 12191368"/>
              <a:gd name="connsiteY619" fmla="*/ 1086888 h 6738329"/>
              <a:gd name="connsiteX620" fmla="*/ 3748513 w 12191368"/>
              <a:gd name="connsiteY620" fmla="*/ 1097267 h 6738329"/>
              <a:gd name="connsiteX621" fmla="*/ 3748113 w 12191368"/>
              <a:gd name="connsiteY621" fmla="*/ 1108044 h 6738329"/>
              <a:gd name="connsiteX622" fmla="*/ 3747316 w 12191368"/>
              <a:gd name="connsiteY622" fmla="*/ 1118421 h 6738329"/>
              <a:gd name="connsiteX623" fmla="*/ 3745719 w 12191368"/>
              <a:gd name="connsiteY623" fmla="*/ 1129199 h 6738329"/>
              <a:gd name="connsiteX624" fmla="*/ 3747714 w 12191368"/>
              <a:gd name="connsiteY624" fmla="*/ 1181887 h 6738329"/>
              <a:gd name="connsiteX625" fmla="*/ 3748113 w 12191368"/>
              <a:gd name="connsiteY625" fmla="*/ 1199849 h 6738329"/>
              <a:gd name="connsiteX626" fmla="*/ 3751307 w 12191368"/>
              <a:gd name="connsiteY626" fmla="*/ 1228188 h 6738329"/>
              <a:gd name="connsiteX627" fmla="*/ 3754101 w 12191368"/>
              <a:gd name="connsiteY627" fmla="*/ 1256129 h 6738329"/>
              <a:gd name="connsiteX628" fmla="*/ 3756495 w 12191368"/>
              <a:gd name="connsiteY628" fmla="*/ 1284469 h 6738329"/>
              <a:gd name="connsiteX629" fmla="*/ 3758093 w 12191368"/>
              <a:gd name="connsiteY629" fmla="*/ 1312409 h 6738329"/>
              <a:gd name="connsiteX630" fmla="*/ 3759690 w 12191368"/>
              <a:gd name="connsiteY630" fmla="*/ 1340749 h 6738329"/>
              <a:gd name="connsiteX631" fmla="*/ 3760887 w 12191368"/>
              <a:gd name="connsiteY631" fmla="*/ 1368689 h 6738329"/>
              <a:gd name="connsiteX632" fmla="*/ 3762882 w 12191368"/>
              <a:gd name="connsiteY632" fmla="*/ 1424571 h 6738329"/>
              <a:gd name="connsiteX633" fmla="*/ 3762882 w 12191368"/>
              <a:gd name="connsiteY633" fmla="*/ 1428162 h 6738329"/>
              <a:gd name="connsiteX634" fmla="*/ 3762882 w 12191368"/>
              <a:gd name="connsiteY634" fmla="*/ 1431356 h 6738329"/>
              <a:gd name="connsiteX635" fmla="*/ 3763680 w 12191368"/>
              <a:gd name="connsiteY635" fmla="*/ 1482448 h 6738329"/>
              <a:gd name="connsiteX636" fmla="*/ 3764080 w 12191368"/>
              <a:gd name="connsiteY636" fmla="*/ 1533938 h 6738329"/>
              <a:gd name="connsiteX637" fmla="*/ 3764479 w 12191368"/>
              <a:gd name="connsiteY637" fmla="*/ 1584631 h 6738329"/>
              <a:gd name="connsiteX638" fmla="*/ 3765277 w 12191368"/>
              <a:gd name="connsiteY638" fmla="*/ 1636121 h 6738329"/>
              <a:gd name="connsiteX639" fmla="*/ 3770466 w 12191368"/>
              <a:gd name="connsiteY639" fmla="*/ 1999747 h 6738329"/>
              <a:gd name="connsiteX640" fmla="*/ 3770466 w 12191368"/>
              <a:gd name="connsiteY640" fmla="*/ 2036071 h 6738329"/>
              <a:gd name="connsiteX641" fmla="*/ 3783638 w 12191368"/>
              <a:gd name="connsiteY641" fmla="*/ 2216088 h 6738329"/>
              <a:gd name="connsiteX642" fmla="*/ 3785634 w 12191368"/>
              <a:gd name="connsiteY642" fmla="*/ 2221676 h 6738329"/>
              <a:gd name="connsiteX643" fmla="*/ 3787231 w 12191368"/>
              <a:gd name="connsiteY643" fmla="*/ 2227663 h 6738329"/>
              <a:gd name="connsiteX644" fmla="*/ 3788428 w 12191368"/>
              <a:gd name="connsiteY644" fmla="*/ 2233251 h 6738329"/>
              <a:gd name="connsiteX645" fmla="*/ 3789226 w 12191368"/>
              <a:gd name="connsiteY645" fmla="*/ 2238839 h 6738329"/>
              <a:gd name="connsiteX646" fmla="*/ 3790024 w 12191368"/>
              <a:gd name="connsiteY646" fmla="*/ 2244427 h 6738329"/>
              <a:gd name="connsiteX647" fmla="*/ 3790423 w 12191368"/>
              <a:gd name="connsiteY647" fmla="*/ 2250016 h 6738329"/>
              <a:gd name="connsiteX648" fmla="*/ 3790423 w 12191368"/>
              <a:gd name="connsiteY648" fmla="*/ 2261591 h 6738329"/>
              <a:gd name="connsiteX649" fmla="*/ 3790024 w 12191368"/>
              <a:gd name="connsiteY649" fmla="*/ 2272767 h 6738329"/>
              <a:gd name="connsiteX650" fmla="*/ 3789226 w 12191368"/>
              <a:gd name="connsiteY650" fmla="*/ 2284343 h 6738329"/>
              <a:gd name="connsiteX651" fmla="*/ 3786432 w 12191368"/>
              <a:gd name="connsiteY651" fmla="*/ 2307094 h 6738329"/>
              <a:gd name="connsiteX652" fmla="*/ 3791222 w 12191368"/>
              <a:gd name="connsiteY652" fmla="*/ 2299909 h 6738329"/>
              <a:gd name="connsiteX653" fmla="*/ 3796012 w 12191368"/>
              <a:gd name="connsiteY653" fmla="*/ 2292325 h 6738329"/>
              <a:gd name="connsiteX654" fmla="*/ 3800003 w 12191368"/>
              <a:gd name="connsiteY654" fmla="*/ 2284343 h 6738329"/>
              <a:gd name="connsiteX655" fmla="*/ 3803197 w 12191368"/>
              <a:gd name="connsiteY655" fmla="*/ 2276759 h 6738329"/>
              <a:gd name="connsiteX656" fmla="*/ 3806389 w 12191368"/>
              <a:gd name="connsiteY656" fmla="*/ 2268776 h 6738329"/>
              <a:gd name="connsiteX657" fmla="*/ 3809183 w 12191368"/>
              <a:gd name="connsiteY657" fmla="*/ 2261192 h 6738329"/>
              <a:gd name="connsiteX658" fmla="*/ 3811978 w 12191368"/>
              <a:gd name="connsiteY658" fmla="*/ 2252810 h 6738329"/>
              <a:gd name="connsiteX659" fmla="*/ 3813974 w 12191368"/>
              <a:gd name="connsiteY659" fmla="*/ 2244826 h 6738329"/>
              <a:gd name="connsiteX660" fmla="*/ 3815969 w 12191368"/>
              <a:gd name="connsiteY660" fmla="*/ 2236843 h 6738329"/>
              <a:gd name="connsiteX661" fmla="*/ 3817566 w 12191368"/>
              <a:gd name="connsiteY661" fmla="*/ 2228860 h 6738329"/>
              <a:gd name="connsiteX662" fmla="*/ 3819961 w 12191368"/>
              <a:gd name="connsiteY662" fmla="*/ 2212495 h 6738329"/>
              <a:gd name="connsiteX663" fmla="*/ 3821558 w 12191368"/>
              <a:gd name="connsiteY663" fmla="*/ 2196130 h 6738329"/>
              <a:gd name="connsiteX664" fmla="*/ 3822755 w 12191368"/>
              <a:gd name="connsiteY664" fmla="*/ 2179366 h 6738329"/>
              <a:gd name="connsiteX665" fmla="*/ 3823553 w 12191368"/>
              <a:gd name="connsiteY665" fmla="*/ 2162601 h 6738329"/>
              <a:gd name="connsiteX666" fmla="*/ 3823952 w 12191368"/>
              <a:gd name="connsiteY666" fmla="*/ 2145837 h 6738329"/>
              <a:gd name="connsiteX667" fmla="*/ 3824750 w 12191368"/>
              <a:gd name="connsiteY667" fmla="*/ 2112308 h 6738329"/>
              <a:gd name="connsiteX668" fmla="*/ 3825150 w 12191368"/>
              <a:gd name="connsiteY668" fmla="*/ 2095544 h 6738329"/>
              <a:gd name="connsiteX669" fmla="*/ 3826347 w 12191368"/>
              <a:gd name="connsiteY669" fmla="*/ 2078779 h 6738329"/>
              <a:gd name="connsiteX670" fmla="*/ 3828743 w 12191368"/>
              <a:gd name="connsiteY670" fmla="*/ 2062415 h 6738329"/>
              <a:gd name="connsiteX671" fmla="*/ 3831137 w 12191368"/>
              <a:gd name="connsiteY671" fmla="*/ 2046049 h 6738329"/>
              <a:gd name="connsiteX672" fmla="*/ 3836326 w 12191368"/>
              <a:gd name="connsiteY672" fmla="*/ 2016911 h 6738329"/>
              <a:gd name="connsiteX673" fmla="*/ 3840319 w 12191368"/>
              <a:gd name="connsiteY673" fmla="*/ 1988172 h 6738329"/>
              <a:gd name="connsiteX674" fmla="*/ 3844309 w 12191368"/>
              <a:gd name="connsiteY674" fmla="*/ 1959035 h 6738329"/>
              <a:gd name="connsiteX675" fmla="*/ 3847903 w 12191368"/>
              <a:gd name="connsiteY675" fmla="*/ 1930296 h 6738329"/>
              <a:gd name="connsiteX676" fmla="*/ 3850695 w 12191368"/>
              <a:gd name="connsiteY676" fmla="*/ 1901157 h 6738329"/>
              <a:gd name="connsiteX677" fmla="*/ 3853888 w 12191368"/>
              <a:gd name="connsiteY677" fmla="*/ 1872019 h 6738329"/>
              <a:gd name="connsiteX678" fmla="*/ 3859877 w 12191368"/>
              <a:gd name="connsiteY678" fmla="*/ 1813344 h 6738329"/>
              <a:gd name="connsiteX679" fmla="*/ 3862671 w 12191368"/>
              <a:gd name="connsiteY679" fmla="*/ 1784206 h 6738329"/>
              <a:gd name="connsiteX680" fmla="*/ 3865863 w 12191368"/>
              <a:gd name="connsiteY680" fmla="*/ 1755068 h 6738329"/>
              <a:gd name="connsiteX681" fmla="*/ 3869056 w 12191368"/>
              <a:gd name="connsiteY681" fmla="*/ 1725930 h 6738329"/>
              <a:gd name="connsiteX682" fmla="*/ 3873048 w 12191368"/>
              <a:gd name="connsiteY682" fmla="*/ 1696792 h 6738329"/>
              <a:gd name="connsiteX683" fmla="*/ 3877439 w 12191368"/>
              <a:gd name="connsiteY683" fmla="*/ 1668053 h 6738329"/>
              <a:gd name="connsiteX684" fmla="*/ 3882628 w 12191368"/>
              <a:gd name="connsiteY684" fmla="*/ 1639314 h 6738329"/>
              <a:gd name="connsiteX685" fmla="*/ 3888215 w 12191368"/>
              <a:gd name="connsiteY685" fmla="*/ 1610176 h 6738329"/>
              <a:gd name="connsiteX686" fmla="*/ 3895400 w 12191368"/>
              <a:gd name="connsiteY686" fmla="*/ 1581437 h 6738329"/>
              <a:gd name="connsiteX687" fmla="*/ 4008759 w 12191368"/>
              <a:gd name="connsiteY687" fmla="*/ 803092 h 6738329"/>
              <a:gd name="connsiteX688" fmla="*/ 4011154 w 12191368"/>
              <a:gd name="connsiteY688" fmla="*/ 786728 h 6738329"/>
              <a:gd name="connsiteX689" fmla="*/ 4013948 w 12191368"/>
              <a:gd name="connsiteY689" fmla="*/ 769963 h 6738329"/>
              <a:gd name="connsiteX690" fmla="*/ 4017541 w 12191368"/>
              <a:gd name="connsiteY690" fmla="*/ 753598 h 6738329"/>
              <a:gd name="connsiteX691" fmla="*/ 4021932 w 12191368"/>
              <a:gd name="connsiteY691" fmla="*/ 737232 h 6738329"/>
              <a:gd name="connsiteX692" fmla="*/ 4027120 w 12191368"/>
              <a:gd name="connsiteY692" fmla="*/ 721665 h 6738329"/>
              <a:gd name="connsiteX693" fmla="*/ 4031911 w 12191368"/>
              <a:gd name="connsiteY693" fmla="*/ 705699 h 6738329"/>
              <a:gd name="connsiteX694" fmla="*/ 4037498 w 12191368"/>
              <a:gd name="connsiteY694" fmla="*/ 690133 h 6738329"/>
              <a:gd name="connsiteX695" fmla="*/ 4043087 w 12191368"/>
              <a:gd name="connsiteY695" fmla="*/ 674167 h 6738329"/>
              <a:gd name="connsiteX696" fmla="*/ 4054662 w 12191368"/>
              <a:gd name="connsiteY696" fmla="*/ 643032 h 6738329"/>
              <a:gd name="connsiteX697" fmla="*/ 4066636 w 12191368"/>
              <a:gd name="connsiteY697" fmla="*/ 611899 h 6738329"/>
              <a:gd name="connsiteX698" fmla="*/ 4071825 w 12191368"/>
              <a:gd name="connsiteY698" fmla="*/ 595933 h 6738329"/>
              <a:gd name="connsiteX699" fmla="*/ 4077015 w 12191368"/>
              <a:gd name="connsiteY699" fmla="*/ 580366 h 6738329"/>
              <a:gd name="connsiteX700" fmla="*/ 4081804 w 12191368"/>
              <a:gd name="connsiteY700" fmla="*/ 564000 h 6738329"/>
              <a:gd name="connsiteX701" fmla="*/ 4086195 w 12191368"/>
              <a:gd name="connsiteY701" fmla="*/ 548035 h 6738329"/>
              <a:gd name="connsiteX702" fmla="*/ 4088590 w 12191368"/>
              <a:gd name="connsiteY702" fmla="*/ 541249 h 6738329"/>
              <a:gd name="connsiteX703" fmla="*/ 4090984 w 12191368"/>
              <a:gd name="connsiteY703" fmla="*/ 534863 h 6738329"/>
              <a:gd name="connsiteX704" fmla="*/ 4094577 w 12191368"/>
              <a:gd name="connsiteY704" fmla="*/ 528875 h 6738329"/>
              <a:gd name="connsiteX705" fmla="*/ 4096573 w 12191368"/>
              <a:gd name="connsiteY705" fmla="*/ 526081 h 6738329"/>
              <a:gd name="connsiteX706" fmla="*/ 4098568 w 12191368"/>
              <a:gd name="connsiteY706" fmla="*/ 523687 h 6738329"/>
              <a:gd name="connsiteX707" fmla="*/ 4100963 w 12191368"/>
              <a:gd name="connsiteY707" fmla="*/ 521292 h 6738329"/>
              <a:gd name="connsiteX708" fmla="*/ 4103359 w 12191368"/>
              <a:gd name="connsiteY708" fmla="*/ 519296 h 6738329"/>
              <a:gd name="connsiteX709" fmla="*/ 4106152 w 12191368"/>
              <a:gd name="connsiteY709" fmla="*/ 517699 h 6738329"/>
              <a:gd name="connsiteX710" fmla="*/ 4108946 w 12191368"/>
              <a:gd name="connsiteY710" fmla="*/ 516103 h 6738329"/>
              <a:gd name="connsiteX711" fmla="*/ 4112141 w 12191368"/>
              <a:gd name="connsiteY711" fmla="*/ 514905 h 6738329"/>
              <a:gd name="connsiteX712" fmla="*/ 4115333 w 12191368"/>
              <a:gd name="connsiteY712" fmla="*/ 514107 h 6738329"/>
              <a:gd name="connsiteX713" fmla="*/ 4118925 w 12191368"/>
              <a:gd name="connsiteY713" fmla="*/ 513708 h 6738329"/>
              <a:gd name="connsiteX714" fmla="*/ 4123316 w 12191368"/>
              <a:gd name="connsiteY714" fmla="*/ 513708 h 6738329"/>
              <a:gd name="connsiteX715" fmla="*/ 4141278 w 12191368"/>
              <a:gd name="connsiteY715" fmla="*/ 514107 h 6738329"/>
              <a:gd name="connsiteX716" fmla="*/ 4159639 w 12191368"/>
              <a:gd name="connsiteY716" fmla="*/ 514107 h 6738329"/>
              <a:gd name="connsiteX717" fmla="*/ 4177999 w 12191368"/>
              <a:gd name="connsiteY717" fmla="*/ 513708 h 6738329"/>
              <a:gd name="connsiteX718" fmla="*/ 4196759 w 12191368"/>
              <a:gd name="connsiteY718" fmla="*/ 512910 h 6738329"/>
              <a:gd name="connsiteX719" fmla="*/ 4215121 w 12191368"/>
              <a:gd name="connsiteY719" fmla="*/ 512112 h 6738329"/>
              <a:gd name="connsiteX720" fmla="*/ 4233880 w 12191368"/>
              <a:gd name="connsiteY720" fmla="*/ 511312 h 6738329"/>
              <a:gd name="connsiteX721" fmla="*/ 4252242 w 12191368"/>
              <a:gd name="connsiteY721" fmla="*/ 511312 h 6738329"/>
              <a:gd name="connsiteX722" fmla="*/ 4270602 w 12191368"/>
              <a:gd name="connsiteY722" fmla="*/ 511712 h 6738329"/>
              <a:gd name="connsiteX723" fmla="*/ 4288965 w 12191368"/>
              <a:gd name="connsiteY723" fmla="*/ 512910 h 6738329"/>
              <a:gd name="connsiteX724" fmla="*/ 4297745 w 12191368"/>
              <a:gd name="connsiteY724" fmla="*/ 513708 h 6738329"/>
              <a:gd name="connsiteX725" fmla="*/ 4306526 w 12191368"/>
              <a:gd name="connsiteY725" fmla="*/ 514905 h 6738329"/>
              <a:gd name="connsiteX726" fmla="*/ 4315309 w 12191368"/>
              <a:gd name="connsiteY726" fmla="*/ 516502 h 6738329"/>
              <a:gd name="connsiteX727" fmla="*/ 4324488 w 12191368"/>
              <a:gd name="connsiteY727" fmla="*/ 518497 h 6738329"/>
              <a:gd name="connsiteX728" fmla="*/ 4333269 w 12191368"/>
              <a:gd name="connsiteY728" fmla="*/ 520493 h 6738329"/>
              <a:gd name="connsiteX729" fmla="*/ 4342051 w 12191368"/>
              <a:gd name="connsiteY729" fmla="*/ 523288 h 6738329"/>
              <a:gd name="connsiteX730" fmla="*/ 4350833 w 12191368"/>
              <a:gd name="connsiteY730" fmla="*/ 526081 h 6738329"/>
              <a:gd name="connsiteX731" fmla="*/ 4359614 w 12191368"/>
              <a:gd name="connsiteY731" fmla="*/ 529674 h 6738329"/>
              <a:gd name="connsiteX732" fmla="*/ 4367996 w 12191368"/>
              <a:gd name="connsiteY732" fmla="*/ 533266 h 6738329"/>
              <a:gd name="connsiteX733" fmla="*/ 4376378 w 12191368"/>
              <a:gd name="connsiteY733" fmla="*/ 537656 h 6738329"/>
              <a:gd name="connsiteX734" fmla="*/ 4385159 w 12191368"/>
              <a:gd name="connsiteY734" fmla="*/ 542447 h 6738329"/>
              <a:gd name="connsiteX735" fmla="*/ 4393141 w 12191368"/>
              <a:gd name="connsiteY735" fmla="*/ 548035 h 6738329"/>
              <a:gd name="connsiteX736" fmla="*/ 4401125 w 12191368"/>
              <a:gd name="connsiteY736" fmla="*/ 554022 h 6738329"/>
              <a:gd name="connsiteX737" fmla="*/ 4409109 w 12191368"/>
              <a:gd name="connsiteY737" fmla="*/ 560408 h 6738329"/>
              <a:gd name="connsiteX738" fmla="*/ 4424276 w 12191368"/>
              <a:gd name="connsiteY738" fmla="*/ 574778 h 6738329"/>
              <a:gd name="connsiteX739" fmla="*/ 4430663 w 12191368"/>
              <a:gd name="connsiteY739" fmla="*/ 580765 h 6738329"/>
              <a:gd name="connsiteX740" fmla="*/ 4433457 w 12191368"/>
              <a:gd name="connsiteY740" fmla="*/ 582761 h 6738329"/>
              <a:gd name="connsiteX741" fmla="*/ 4444233 w 12191368"/>
              <a:gd name="connsiteY741" fmla="*/ 572383 h 6738329"/>
              <a:gd name="connsiteX742" fmla="*/ 4449422 w 12191368"/>
              <a:gd name="connsiteY742" fmla="*/ 568392 h 6738329"/>
              <a:gd name="connsiteX743" fmla="*/ 4454212 w 12191368"/>
              <a:gd name="connsiteY743" fmla="*/ 565199 h 6738329"/>
              <a:gd name="connsiteX744" fmla="*/ 4458204 w 12191368"/>
              <a:gd name="connsiteY744" fmla="*/ 562005 h 6738329"/>
              <a:gd name="connsiteX745" fmla="*/ 4462195 w 12191368"/>
              <a:gd name="connsiteY745" fmla="*/ 560009 h 6738329"/>
              <a:gd name="connsiteX746" fmla="*/ 4465787 w 12191368"/>
              <a:gd name="connsiteY746" fmla="*/ 558014 h 6738329"/>
              <a:gd name="connsiteX747" fmla="*/ 4469380 w 12191368"/>
              <a:gd name="connsiteY747" fmla="*/ 556816 h 6738329"/>
              <a:gd name="connsiteX748" fmla="*/ 4472174 w 12191368"/>
              <a:gd name="connsiteY748" fmla="*/ 556018 h 6738329"/>
              <a:gd name="connsiteX749" fmla="*/ 4474969 w 12191368"/>
              <a:gd name="connsiteY749" fmla="*/ 555618 h 6738329"/>
              <a:gd name="connsiteX750" fmla="*/ 4477762 w 12191368"/>
              <a:gd name="connsiteY750" fmla="*/ 555618 h 6738329"/>
              <a:gd name="connsiteX751" fmla="*/ 4479758 w 12191368"/>
              <a:gd name="connsiteY751" fmla="*/ 556018 h 6738329"/>
              <a:gd name="connsiteX752" fmla="*/ 4482153 w 12191368"/>
              <a:gd name="connsiteY752" fmla="*/ 557216 h 6738329"/>
              <a:gd name="connsiteX753" fmla="*/ 4484149 w 12191368"/>
              <a:gd name="connsiteY753" fmla="*/ 558413 h 6738329"/>
              <a:gd name="connsiteX754" fmla="*/ 4485745 w 12191368"/>
              <a:gd name="connsiteY754" fmla="*/ 560009 h 6738329"/>
              <a:gd name="connsiteX755" fmla="*/ 4487342 w 12191368"/>
              <a:gd name="connsiteY755" fmla="*/ 562005 h 6738329"/>
              <a:gd name="connsiteX756" fmla="*/ 4488539 w 12191368"/>
              <a:gd name="connsiteY756" fmla="*/ 564000 h 6738329"/>
              <a:gd name="connsiteX757" fmla="*/ 4489737 w 12191368"/>
              <a:gd name="connsiteY757" fmla="*/ 566795 h 6738329"/>
              <a:gd name="connsiteX758" fmla="*/ 4491333 w 12191368"/>
              <a:gd name="connsiteY758" fmla="*/ 572383 h 6738329"/>
              <a:gd name="connsiteX759" fmla="*/ 4492930 w 12191368"/>
              <a:gd name="connsiteY759" fmla="*/ 579168 h 6738329"/>
              <a:gd name="connsiteX760" fmla="*/ 4493729 w 12191368"/>
              <a:gd name="connsiteY760" fmla="*/ 586353 h 6738329"/>
              <a:gd name="connsiteX761" fmla="*/ 4494925 w 12191368"/>
              <a:gd name="connsiteY761" fmla="*/ 602320 h 6738329"/>
              <a:gd name="connsiteX762" fmla="*/ 4495724 w 12191368"/>
              <a:gd name="connsiteY762" fmla="*/ 618685 h 6738329"/>
              <a:gd name="connsiteX763" fmla="*/ 4511692 w 12191368"/>
              <a:gd name="connsiteY763" fmla="*/ 630659 h 6738329"/>
              <a:gd name="connsiteX764" fmla="*/ 4519674 w 12191368"/>
              <a:gd name="connsiteY764" fmla="*/ 636647 h 6738329"/>
              <a:gd name="connsiteX765" fmla="*/ 4527256 w 12191368"/>
              <a:gd name="connsiteY765" fmla="*/ 643032 h 6738329"/>
              <a:gd name="connsiteX766" fmla="*/ 4534840 w 12191368"/>
              <a:gd name="connsiteY766" fmla="*/ 649419 h 6738329"/>
              <a:gd name="connsiteX767" fmla="*/ 4541626 w 12191368"/>
              <a:gd name="connsiteY767" fmla="*/ 656205 h 6738329"/>
              <a:gd name="connsiteX768" fmla="*/ 4548413 w 12191368"/>
              <a:gd name="connsiteY768" fmla="*/ 662991 h 6738329"/>
              <a:gd name="connsiteX769" fmla="*/ 4553999 w 12191368"/>
              <a:gd name="connsiteY769" fmla="*/ 670175 h 6738329"/>
              <a:gd name="connsiteX770" fmla="*/ 4558789 w 12191368"/>
              <a:gd name="connsiteY770" fmla="*/ 678158 h 6738329"/>
              <a:gd name="connsiteX771" fmla="*/ 4561185 w 12191368"/>
              <a:gd name="connsiteY771" fmla="*/ 682150 h 6738329"/>
              <a:gd name="connsiteX772" fmla="*/ 4563181 w 12191368"/>
              <a:gd name="connsiteY772" fmla="*/ 686141 h 6738329"/>
              <a:gd name="connsiteX773" fmla="*/ 4564778 w 12191368"/>
              <a:gd name="connsiteY773" fmla="*/ 690133 h 6738329"/>
              <a:gd name="connsiteX774" fmla="*/ 4566373 w 12191368"/>
              <a:gd name="connsiteY774" fmla="*/ 694523 h 6738329"/>
              <a:gd name="connsiteX775" fmla="*/ 4567571 w 12191368"/>
              <a:gd name="connsiteY775" fmla="*/ 698914 h 6738329"/>
              <a:gd name="connsiteX776" fmla="*/ 4568768 w 12191368"/>
              <a:gd name="connsiteY776" fmla="*/ 703704 h 6738329"/>
              <a:gd name="connsiteX777" fmla="*/ 4569167 w 12191368"/>
              <a:gd name="connsiteY777" fmla="*/ 708494 h 6738329"/>
              <a:gd name="connsiteX778" fmla="*/ 4569566 w 12191368"/>
              <a:gd name="connsiteY778" fmla="*/ 713682 h 6738329"/>
              <a:gd name="connsiteX779" fmla="*/ 4569966 w 12191368"/>
              <a:gd name="connsiteY779" fmla="*/ 718872 h 6738329"/>
              <a:gd name="connsiteX780" fmla="*/ 4569566 w 12191368"/>
              <a:gd name="connsiteY780" fmla="*/ 724060 h 6738329"/>
              <a:gd name="connsiteX781" fmla="*/ 4569167 w 12191368"/>
              <a:gd name="connsiteY781" fmla="*/ 729249 h 6738329"/>
              <a:gd name="connsiteX782" fmla="*/ 4568370 w 12191368"/>
              <a:gd name="connsiteY782" fmla="*/ 734838 h 6738329"/>
              <a:gd name="connsiteX783" fmla="*/ 4567172 w 12191368"/>
              <a:gd name="connsiteY783" fmla="*/ 740825 h 6738329"/>
              <a:gd name="connsiteX784" fmla="*/ 4565576 w 12191368"/>
              <a:gd name="connsiteY784" fmla="*/ 747211 h 6738329"/>
              <a:gd name="connsiteX785" fmla="*/ 4570765 w 12191368"/>
              <a:gd name="connsiteY785" fmla="*/ 812273 h 6738329"/>
              <a:gd name="connsiteX786" fmla="*/ 4576751 w 12191368"/>
              <a:gd name="connsiteY786" fmla="*/ 862965 h 6738329"/>
              <a:gd name="connsiteX787" fmla="*/ 4579945 w 12191368"/>
              <a:gd name="connsiteY787" fmla="*/ 888511 h 6738329"/>
              <a:gd name="connsiteX788" fmla="*/ 4582340 w 12191368"/>
              <a:gd name="connsiteY788" fmla="*/ 914057 h 6738329"/>
              <a:gd name="connsiteX789" fmla="*/ 4584734 w 12191368"/>
              <a:gd name="connsiteY789" fmla="*/ 939203 h 6738329"/>
              <a:gd name="connsiteX790" fmla="*/ 4586331 w 12191368"/>
              <a:gd name="connsiteY790" fmla="*/ 964749 h 6738329"/>
              <a:gd name="connsiteX791" fmla="*/ 4587928 w 12191368"/>
              <a:gd name="connsiteY791" fmla="*/ 990295 h 6738329"/>
              <a:gd name="connsiteX792" fmla="*/ 4589125 w 12191368"/>
              <a:gd name="connsiteY792" fmla="*/ 1015839 h 6738329"/>
              <a:gd name="connsiteX793" fmla="*/ 4589524 w 12191368"/>
              <a:gd name="connsiteY793" fmla="*/ 1041385 h 6738329"/>
              <a:gd name="connsiteX794" fmla="*/ 4589923 w 12191368"/>
              <a:gd name="connsiteY794" fmla="*/ 1066532 h 6738329"/>
              <a:gd name="connsiteX795" fmla="*/ 4589524 w 12191368"/>
              <a:gd name="connsiteY795" fmla="*/ 1092078 h 6738329"/>
              <a:gd name="connsiteX796" fmla="*/ 4588326 w 12191368"/>
              <a:gd name="connsiteY796" fmla="*/ 1117623 h 6738329"/>
              <a:gd name="connsiteX797" fmla="*/ 4586730 w 12191368"/>
              <a:gd name="connsiteY797" fmla="*/ 1143169 h 6738329"/>
              <a:gd name="connsiteX798" fmla="*/ 4584335 w 12191368"/>
              <a:gd name="connsiteY798" fmla="*/ 1168315 h 6738329"/>
              <a:gd name="connsiteX799" fmla="*/ 4581142 w 12191368"/>
              <a:gd name="connsiteY799" fmla="*/ 1193861 h 6738329"/>
              <a:gd name="connsiteX800" fmla="*/ 4576751 w 12191368"/>
              <a:gd name="connsiteY800" fmla="*/ 1219407 h 6738329"/>
              <a:gd name="connsiteX801" fmla="*/ 4576352 w 12191368"/>
              <a:gd name="connsiteY801" fmla="*/ 1222600 h 6738329"/>
              <a:gd name="connsiteX802" fmla="*/ 4576352 w 12191368"/>
              <a:gd name="connsiteY802" fmla="*/ 1225394 h 6738329"/>
              <a:gd name="connsiteX803" fmla="*/ 4576352 w 12191368"/>
              <a:gd name="connsiteY803" fmla="*/ 1228587 h 6738329"/>
              <a:gd name="connsiteX804" fmla="*/ 4576751 w 12191368"/>
              <a:gd name="connsiteY804" fmla="*/ 1231382 h 6738329"/>
              <a:gd name="connsiteX805" fmla="*/ 4578747 w 12191368"/>
              <a:gd name="connsiteY805" fmla="*/ 1237369 h 6738329"/>
              <a:gd name="connsiteX806" fmla="*/ 4580743 w 12191368"/>
              <a:gd name="connsiteY806" fmla="*/ 1242957 h 6738329"/>
              <a:gd name="connsiteX807" fmla="*/ 4583138 w 12191368"/>
              <a:gd name="connsiteY807" fmla="*/ 1248146 h 6738329"/>
              <a:gd name="connsiteX808" fmla="*/ 4585932 w 12191368"/>
              <a:gd name="connsiteY808" fmla="*/ 1253335 h 6738329"/>
              <a:gd name="connsiteX809" fmla="*/ 4591520 w 12191368"/>
              <a:gd name="connsiteY809" fmla="*/ 1263713 h 6738329"/>
              <a:gd name="connsiteX810" fmla="*/ 4593916 w 12191368"/>
              <a:gd name="connsiteY810" fmla="*/ 1268902 h 6738329"/>
              <a:gd name="connsiteX811" fmla="*/ 4595911 w 12191368"/>
              <a:gd name="connsiteY811" fmla="*/ 1274489 h 6738329"/>
              <a:gd name="connsiteX812" fmla="*/ 4597508 w 12191368"/>
              <a:gd name="connsiteY812" fmla="*/ 1279679 h 6738329"/>
              <a:gd name="connsiteX813" fmla="*/ 4597907 w 12191368"/>
              <a:gd name="connsiteY813" fmla="*/ 1284867 h 6738329"/>
              <a:gd name="connsiteX814" fmla="*/ 4597907 w 12191368"/>
              <a:gd name="connsiteY814" fmla="*/ 1287662 h 6738329"/>
              <a:gd name="connsiteX815" fmla="*/ 4597508 w 12191368"/>
              <a:gd name="connsiteY815" fmla="*/ 1290455 h 6738329"/>
              <a:gd name="connsiteX816" fmla="*/ 4596709 w 12191368"/>
              <a:gd name="connsiteY816" fmla="*/ 1293250 h 6738329"/>
              <a:gd name="connsiteX817" fmla="*/ 4595911 w 12191368"/>
              <a:gd name="connsiteY817" fmla="*/ 1296044 h 6738329"/>
              <a:gd name="connsiteX818" fmla="*/ 4594713 w 12191368"/>
              <a:gd name="connsiteY818" fmla="*/ 1298838 h 6738329"/>
              <a:gd name="connsiteX819" fmla="*/ 4593117 w 12191368"/>
              <a:gd name="connsiteY819" fmla="*/ 1301633 h 6738329"/>
              <a:gd name="connsiteX820" fmla="*/ 4590722 w 12191368"/>
              <a:gd name="connsiteY820" fmla="*/ 1305225 h 6738329"/>
              <a:gd name="connsiteX821" fmla="*/ 4588326 w 12191368"/>
              <a:gd name="connsiteY821" fmla="*/ 1308018 h 6738329"/>
              <a:gd name="connsiteX822" fmla="*/ 4589923 w 12191368"/>
              <a:gd name="connsiteY822" fmla="*/ 1311211 h 6738329"/>
              <a:gd name="connsiteX823" fmla="*/ 4591121 w 12191368"/>
              <a:gd name="connsiteY823" fmla="*/ 1314405 h 6738329"/>
              <a:gd name="connsiteX824" fmla="*/ 4591920 w 12191368"/>
              <a:gd name="connsiteY824" fmla="*/ 1317598 h 6738329"/>
              <a:gd name="connsiteX825" fmla="*/ 4592319 w 12191368"/>
              <a:gd name="connsiteY825" fmla="*/ 1320791 h 6738329"/>
              <a:gd name="connsiteX826" fmla="*/ 4592718 w 12191368"/>
              <a:gd name="connsiteY826" fmla="*/ 1326778 h 6738329"/>
              <a:gd name="connsiteX827" fmla="*/ 4592319 w 12191368"/>
              <a:gd name="connsiteY827" fmla="*/ 1332766 h 6738329"/>
              <a:gd name="connsiteX828" fmla="*/ 4594713 w 12191368"/>
              <a:gd name="connsiteY828" fmla="*/ 1349530 h 6738329"/>
              <a:gd name="connsiteX829" fmla="*/ 4596310 w 12191368"/>
              <a:gd name="connsiteY829" fmla="*/ 1365895 h 6738329"/>
              <a:gd name="connsiteX830" fmla="*/ 4597907 w 12191368"/>
              <a:gd name="connsiteY830" fmla="*/ 1382660 h 6738329"/>
              <a:gd name="connsiteX831" fmla="*/ 4598704 w 12191368"/>
              <a:gd name="connsiteY831" fmla="*/ 1399425 h 6738329"/>
              <a:gd name="connsiteX832" fmla="*/ 4599504 w 12191368"/>
              <a:gd name="connsiteY832" fmla="*/ 1416188 h 6738329"/>
              <a:gd name="connsiteX833" fmla="*/ 4599903 w 12191368"/>
              <a:gd name="connsiteY833" fmla="*/ 1432553 h 6738329"/>
              <a:gd name="connsiteX834" fmla="*/ 4599903 w 12191368"/>
              <a:gd name="connsiteY834" fmla="*/ 1466082 h 6738329"/>
              <a:gd name="connsiteX835" fmla="*/ 4599504 w 12191368"/>
              <a:gd name="connsiteY835" fmla="*/ 1533140 h 6738329"/>
              <a:gd name="connsiteX836" fmla="*/ 4599903 w 12191368"/>
              <a:gd name="connsiteY836" fmla="*/ 1566669 h 6738329"/>
              <a:gd name="connsiteX837" fmla="*/ 4600302 w 12191368"/>
              <a:gd name="connsiteY837" fmla="*/ 1583034 h 6738329"/>
              <a:gd name="connsiteX838" fmla="*/ 4600701 w 12191368"/>
              <a:gd name="connsiteY838" fmla="*/ 1599798 h 6738329"/>
              <a:gd name="connsiteX839" fmla="*/ 4600701 w 12191368"/>
              <a:gd name="connsiteY839" fmla="*/ 1618159 h 6738329"/>
              <a:gd name="connsiteX840" fmla="*/ 4601898 w 12191368"/>
              <a:gd name="connsiteY840" fmla="*/ 1699986 h 6738329"/>
              <a:gd name="connsiteX841" fmla="*/ 4603095 w 12191368"/>
              <a:gd name="connsiteY841" fmla="*/ 1740698 h 6738329"/>
              <a:gd name="connsiteX842" fmla="*/ 4603895 w 12191368"/>
              <a:gd name="connsiteY842" fmla="*/ 1760656 h 6738329"/>
              <a:gd name="connsiteX843" fmla="*/ 4604693 w 12191368"/>
              <a:gd name="connsiteY843" fmla="*/ 1781013 h 6738329"/>
              <a:gd name="connsiteX844" fmla="*/ 4605092 w 12191368"/>
              <a:gd name="connsiteY844" fmla="*/ 1788198 h 6738329"/>
              <a:gd name="connsiteX845" fmla="*/ 4605092 w 12191368"/>
              <a:gd name="connsiteY845" fmla="*/ 1794983 h 6738329"/>
              <a:gd name="connsiteX846" fmla="*/ 4604693 w 12191368"/>
              <a:gd name="connsiteY846" fmla="*/ 1802168 h 6738329"/>
              <a:gd name="connsiteX847" fmla="*/ 4603895 w 12191368"/>
              <a:gd name="connsiteY847" fmla="*/ 1808155 h 6738329"/>
              <a:gd name="connsiteX848" fmla="*/ 4602697 w 12191368"/>
              <a:gd name="connsiteY848" fmla="*/ 1813743 h 6738329"/>
              <a:gd name="connsiteX849" fmla="*/ 4601100 w 12191368"/>
              <a:gd name="connsiteY849" fmla="*/ 1818932 h 6738329"/>
              <a:gd name="connsiteX850" fmla="*/ 4598704 w 12191368"/>
              <a:gd name="connsiteY850" fmla="*/ 1823723 h 6738329"/>
              <a:gd name="connsiteX851" fmla="*/ 4596310 w 12191368"/>
              <a:gd name="connsiteY851" fmla="*/ 1827713 h 6738329"/>
              <a:gd name="connsiteX852" fmla="*/ 4592718 w 12191368"/>
              <a:gd name="connsiteY852" fmla="*/ 1832105 h 6738329"/>
              <a:gd name="connsiteX853" fmla="*/ 4589125 w 12191368"/>
              <a:gd name="connsiteY853" fmla="*/ 1835298 h 6738329"/>
              <a:gd name="connsiteX854" fmla="*/ 4584734 w 12191368"/>
              <a:gd name="connsiteY854" fmla="*/ 1838091 h 6738329"/>
              <a:gd name="connsiteX855" fmla="*/ 4579545 w 12191368"/>
              <a:gd name="connsiteY855" fmla="*/ 1840087 h 6738329"/>
              <a:gd name="connsiteX856" fmla="*/ 4573559 w 12191368"/>
              <a:gd name="connsiteY856" fmla="*/ 1841684 h 6738329"/>
              <a:gd name="connsiteX857" fmla="*/ 4566773 w 12191368"/>
              <a:gd name="connsiteY857" fmla="*/ 1842882 h 6738329"/>
              <a:gd name="connsiteX858" fmla="*/ 4559588 w 12191368"/>
              <a:gd name="connsiteY858" fmla="*/ 1843281 h 6738329"/>
              <a:gd name="connsiteX859" fmla="*/ 4551605 w 12191368"/>
              <a:gd name="connsiteY859" fmla="*/ 1842882 h 6738329"/>
              <a:gd name="connsiteX860" fmla="*/ 4567571 w 12191368"/>
              <a:gd name="connsiteY860" fmla="*/ 1852860 h 6738329"/>
              <a:gd name="connsiteX861" fmla="*/ 4573160 w 12191368"/>
              <a:gd name="connsiteY861" fmla="*/ 1853259 h 6738329"/>
              <a:gd name="connsiteX862" fmla="*/ 4578348 w 12191368"/>
              <a:gd name="connsiteY862" fmla="*/ 1853659 h 6738329"/>
              <a:gd name="connsiteX863" fmla="*/ 4582740 w 12191368"/>
              <a:gd name="connsiteY863" fmla="*/ 1854457 h 6738329"/>
              <a:gd name="connsiteX864" fmla="*/ 4586730 w 12191368"/>
              <a:gd name="connsiteY864" fmla="*/ 1855255 h 6738329"/>
              <a:gd name="connsiteX865" fmla="*/ 4590325 w 12191368"/>
              <a:gd name="connsiteY865" fmla="*/ 1856452 h 6738329"/>
              <a:gd name="connsiteX866" fmla="*/ 4593516 w 12191368"/>
              <a:gd name="connsiteY866" fmla="*/ 1857650 h 6738329"/>
              <a:gd name="connsiteX867" fmla="*/ 4595911 w 12191368"/>
              <a:gd name="connsiteY867" fmla="*/ 1859247 h 6738329"/>
              <a:gd name="connsiteX868" fmla="*/ 4598305 w 12191368"/>
              <a:gd name="connsiteY868" fmla="*/ 1861243 h 6738329"/>
              <a:gd name="connsiteX869" fmla="*/ 4599903 w 12191368"/>
              <a:gd name="connsiteY869" fmla="*/ 1863238 h 6738329"/>
              <a:gd name="connsiteX870" fmla="*/ 4601499 w 12191368"/>
              <a:gd name="connsiteY870" fmla="*/ 1865633 h 6738329"/>
              <a:gd name="connsiteX871" fmla="*/ 4602697 w 12191368"/>
              <a:gd name="connsiteY871" fmla="*/ 1867629 h 6738329"/>
              <a:gd name="connsiteX872" fmla="*/ 4603895 w 12191368"/>
              <a:gd name="connsiteY872" fmla="*/ 1870024 h 6738329"/>
              <a:gd name="connsiteX873" fmla="*/ 4604293 w 12191368"/>
              <a:gd name="connsiteY873" fmla="*/ 1872419 h 6738329"/>
              <a:gd name="connsiteX874" fmla="*/ 4604693 w 12191368"/>
              <a:gd name="connsiteY874" fmla="*/ 1875212 h 6738329"/>
              <a:gd name="connsiteX875" fmla="*/ 4605092 w 12191368"/>
              <a:gd name="connsiteY875" fmla="*/ 1880402 h 6738329"/>
              <a:gd name="connsiteX876" fmla="*/ 4604693 w 12191368"/>
              <a:gd name="connsiteY876" fmla="*/ 1886389 h 6738329"/>
              <a:gd name="connsiteX877" fmla="*/ 4603895 w 12191368"/>
              <a:gd name="connsiteY877" fmla="*/ 1891977 h 6738329"/>
              <a:gd name="connsiteX878" fmla="*/ 4601898 w 12191368"/>
              <a:gd name="connsiteY878" fmla="*/ 1904750 h 6738329"/>
              <a:gd name="connsiteX879" fmla="*/ 4601100 w 12191368"/>
              <a:gd name="connsiteY879" fmla="*/ 1910338 h 6738329"/>
              <a:gd name="connsiteX880" fmla="*/ 4600701 w 12191368"/>
              <a:gd name="connsiteY880" fmla="*/ 1916325 h 6738329"/>
              <a:gd name="connsiteX881" fmla="*/ 4601100 w 12191368"/>
              <a:gd name="connsiteY881" fmla="*/ 1921515 h 6738329"/>
              <a:gd name="connsiteX882" fmla="*/ 4601499 w 12191368"/>
              <a:gd name="connsiteY882" fmla="*/ 1924308 h 6738329"/>
              <a:gd name="connsiteX883" fmla="*/ 4601898 w 12191368"/>
              <a:gd name="connsiteY883" fmla="*/ 1926703 h 6738329"/>
              <a:gd name="connsiteX884" fmla="*/ 4605092 w 12191368"/>
              <a:gd name="connsiteY884" fmla="*/ 1963026 h 6738329"/>
              <a:gd name="connsiteX885" fmla="*/ 4609882 w 12191368"/>
              <a:gd name="connsiteY885" fmla="*/ 1957438 h 6738329"/>
              <a:gd name="connsiteX886" fmla="*/ 4615071 w 12191368"/>
              <a:gd name="connsiteY886" fmla="*/ 1952249 h 6738329"/>
              <a:gd name="connsiteX887" fmla="*/ 4619062 w 12191368"/>
              <a:gd name="connsiteY887" fmla="*/ 1946660 h 6738329"/>
              <a:gd name="connsiteX888" fmla="*/ 4622654 w 12191368"/>
              <a:gd name="connsiteY888" fmla="*/ 1941073 h 6738329"/>
              <a:gd name="connsiteX889" fmla="*/ 4626246 w 12191368"/>
              <a:gd name="connsiteY889" fmla="*/ 1935484 h 6738329"/>
              <a:gd name="connsiteX890" fmla="*/ 4629440 w 12191368"/>
              <a:gd name="connsiteY890" fmla="*/ 1929498 h 6738329"/>
              <a:gd name="connsiteX891" fmla="*/ 4632234 w 12191368"/>
              <a:gd name="connsiteY891" fmla="*/ 1923111 h 6738329"/>
              <a:gd name="connsiteX892" fmla="*/ 4634629 w 12191368"/>
              <a:gd name="connsiteY892" fmla="*/ 1917123 h 6738329"/>
              <a:gd name="connsiteX893" fmla="*/ 4637024 w 12191368"/>
              <a:gd name="connsiteY893" fmla="*/ 1911136 h 6738329"/>
              <a:gd name="connsiteX894" fmla="*/ 4639020 w 12191368"/>
              <a:gd name="connsiteY894" fmla="*/ 1904750 h 6738329"/>
              <a:gd name="connsiteX895" fmla="*/ 4642611 w 12191368"/>
              <a:gd name="connsiteY895" fmla="*/ 1891977 h 6738329"/>
              <a:gd name="connsiteX896" fmla="*/ 4645805 w 12191368"/>
              <a:gd name="connsiteY896" fmla="*/ 1878805 h 6738329"/>
              <a:gd name="connsiteX897" fmla="*/ 4648599 w 12191368"/>
              <a:gd name="connsiteY897" fmla="*/ 1866032 h 6738329"/>
              <a:gd name="connsiteX898" fmla="*/ 4652990 w 12191368"/>
              <a:gd name="connsiteY898" fmla="*/ 1839289 h 6738329"/>
              <a:gd name="connsiteX899" fmla="*/ 4655384 w 12191368"/>
              <a:gd name="connsiteY899" fmla="*/ 1826117 h 6738329"/>
              <a:gd name="connsiteX900" fmla="*/ 4658178 w 12191368"/>
              <a:gd name="connsiteY900" fmla="*/ 1812945 h 6738329"/>
              <a:gd name="connsiteX901" fmla="*/ 4661373 w 12191368"/>
              <a:gd name="connsiteY901" fmla="*/ 1800172 h 6738329"/>
              <a:gd name="connsiteX902" fmla="*/ 4665363 w 12191368"/>
              <a:gd name="connsiteY902" fmla="*/ 1787399 h 6738329"/>
              <a:gd name="connsiteX903" fmla="*/ 4667758 w 12191368"/>
              <a:gd name="connsiteY903" fmla="*/ 1781412 h 6738329"/>
              <a:gd name="connsiteX904" fmla="*/ 4670552 w 12191368"/>
              <a:gd name="connsiteY904" fmla="*/ 1775425 h 6738329"/>
              <a:gd name="connsiteX905" fmla="*/ 4673347 w 12191368"/>
              <a:gd name="connsiteY905" fmla="*/ 1769437 h 6738329"/>
              <a:gd name="connsiteX906" fmla="*/ 4676938 w 12191368"/>
              <a:gd name="connsiteY906" fmla="*/ 1763051 h 6738329"/>
              <a:gd name="connsiteX907" fmla="*/ 4678135 w 12191368"/>
              <a:gd name="connsiteY907" fmla="*/ 1755467 h 6738329"/>
              <a:gd name="connsiteX908" fmla="*/ 4679733 w 12191368"/>
              <a:gd name="connsiteY908" fmla="*/ 1747883 h 6738329"/>
              <a:gd name="connsiteX909" fmla="*/ 4681729 w 12191368"/>
              <a:gd name="connsiteY909" fmla="*/ 1740299 h 6738329"/>
              <a:gd name="connsiteX910" fmla="*/ 4684123 w 12191368"/>
              <a:gd name="connsiteY910" fmla="*/ 1733114 h 6738329"/>
              <a:gd name="connsiteX911" fmla="*/ 4686518 w 12191368"/>
              <a:gd name="connsiteY911" fmla="*/ 1725530 h 6738329"/>
              <a:gd name="connsiteX912" fmla="*/ 4689312 w 12191368"/>
              <a:gd name="connsiteY912" fmla="*/ 1718746 h 6738329"/>
              <a:gd name="connsiteX913" fmla="*/ 4692505 w 12191368"/>
              <a:gd name="connsiteY913" fmla="*/ 1711960 h 6738329"/>
              <a:gd name="connsiteX914" fmla="*/ 4695699 w 12191368"/>
              <a:gd name="connsiteY914" fmla="*/ 1705174 h 6738329"/>
              <a:gd name="connsiteX915" fmla="*/ 4699291 w 12191368"/>
              <a:gd name="connsiteY915" fmla="*/ 1698388 h 6738329"/>
              <a:gd name="connsiteX916" fmla="*/ 4702884 w 12191368"/>
              <a:gd name="connsiteY916" fmla="*/ 1691603 h 6738329"/>
              <a:gd name="connsiteX917" fmla="*/ 4711664 w 12191368"/>
              <a:gd name="connsiteY917" fmla="*/ 1678830 h 6738329"/>
              <a:gd name="connsiteX918" fmla="*/ 4720447 w 12191368"/>
              <a:gd name="connsiteY918" fmla="*/ 1666457 h 6738329"/>
              <a:gd name="connsiteX919" fmla="*/ 4730026 w 12191368"/>
              <a:gd name="connsiteY919" fmla="*/ 1654082 h 6738329"/>
              <a:gd name="connsiteX920" fmla="*/ 4735214 w 12191368"/>
              <a:gd name="connsiteY920" fmla="*/ 1651288 h 6738329"/>
              <a:gd name="connsiteX921" fmla="*/ 4740005 w 12191368"/>
              <a:gd name="connsiteY921" fmla="*/ 1648894 h 6738329"/>
              <a:gd name="connsiteX922" fmla="*/ 4745592 w 12191368"/>
              <a:gd name="connsiteY922" fmla="*/ 1646898 h 6738329"/>
              <a:gd name="connsiteX923" fmla="*/ 4750782 w 12191368"/>
              <a:gd name="connsiteY923" fmla="*/ 1645301 h 6738329"/>
              <a:gd name="connsiteX924" fmla="*/ 4755970 w 12191368"/>
              <a:gd name="connsiteY924" fmla="*/ 1644104 h 6738329"/>
              <a:gd name="connsiteX925" fmla="*/ 4760760 w 12191368"/>
              <a:gd name="connsiteY925" fmla="*/ 1642906 h 6738329"/>
              <a:gd name="connsiteX926" fmla="*/ 4765949 w 12191368"/>
              <a:gd name="connsiteY926" fmla="*/ 1642108 h 6738329"/>
              <a:gd name="connsiteX927" fmla="*/ 4771138 w 12191368"/>
              <a:gd name="connsiteY927" fmla="*/ 1641709 h 6738329"/>
              <a:gd name="connsiteX928" fmla="*/ 4781517 w 12191368"/>
              <a:gd name="connsiteY928" fmla="*/ 1641310 h 6738329"/>
              <a:gd name="connsiteX929" fmla="*/ 4791495 w 12191368"/>
              <a:gd name="connsiteY929" fmla="*/ 1641709 h 6738329"/>
              <a:gd name="connsiteX930" fmla="*/ 4801473 w 12191368"/>
              <a:gd name="connsiteY930" fmla="*/ 1642906 h 6738329"/>
              <a:gd name="connsiteX931" fmla="*/ 4811852 w 12191368"/>
              <a:gd name="connsiteY931" fmla="*/ 1644104 h 6738329"/>
              <a:gd name="connsiteX932" fmla="*/ 4821830 w 12191368"/>
              <a:gd name="connsiteY932" fmla="*/ 1646100 h 6738329"/>
              <a:gd name="connsiteX933" fmla="*/ 4832208 w 12191368"/>
              <a:gd name="connsiteY933" fmla="*/ 1648495 h 6738329"/>
              <a:gd name="connsiteX934" fmla="*/ 4852566 w 12191368"/>
              <a:gd name="connsiteY934" fmla="*/ 1652885 h 6738329"/>
              <a:gd name="connsiteX935" fmla="*/ 4862544 w 12191368"/>
              <a:gd name="connsiteY935" fmla="*/ 1654881 h 6738329"/>
              <a:gd name="connsiteX936" fmla="*/ 4872922 w 12191368"/>
              <a:gd name="connsiteY936" fmla="*/ 1656478 h 6738329"/>
              <a:gd name="connsiteX937" fmla="*/ 4882901 w 12191368"/>
              <a:gd name="connsiteY937" fmla="*/ 1657675 h 6738329"/>
              <a:gd name="connsiteX938" fmla="*/ 4893279 w 12191368"/>
              <a:gd name="connsiteY938" fmla="*/ 1658074 h 6738329"/>
              <a:gd name="connsiteX939" fmla="*/ 4903657 w 12191368"/>
              <a:gd name="connsiteY939" fmla="*/ 1656877 h 6738329"/>
              <a:gd name="connsiteX940" fmla="*/ 4914433 w 12191368"/>
              <a:gd name="connsiteY940" fmla="*/ 1656079 h 6738329"/>
              <a:gd name="connsiteX941" fmla="*/ 4925210 w 12191368"/>
              <a:gd name="connsiteY941" fmla="*/ 1656079 h 6738329"/>
              <a:gd name="connsiteX942" fmla="*/ 4935989 w 12191368"/>
              <a:gd name="connsiteY942" fmla="*/ 1656478 h 6738329"/>
              <a:gd name="connsiteX943" fmla="*/ 4947563 w 12191368"/>
              <a:gd name="connsiteY943" fmla="*/ 1657675 h 6738329"/>
              <a:gd name="connsiteX944" fmla="*/ 4958739 w 12191368"/>
              <a:gd name="connsiteY944" fmla="*/ 1659272 h 6738329"/>
              <a:gd name="connsiteX945" fmla="*/ 4969516 w 12191368"/>
              <a:gd name="connsiteY945" fmla="*/ 1661267 h 6738329"/>
              <a:gd name="connsiteX946" fmla="*/ 4981092 w 12191368"/>
              <a:gd name="connsiteY946" fmla="*/ 1664062 h 6738329"/>
              <a:gd name="connsiteX947" fmla="*/ 4992269 w 12191368"/>
              <a:gd name="connsiteY947" fmla="*/ 1667654 h 6738329"/>
              <a:gd name="connsiteX948" fmla="*/ 5003843 w 12191368"/>
              <a:gd name="connsiteY948" fmla="*/ 1671246 h 6738329"/>
              <a:gd name="connsiteX949" fmla="*/ 5014622 w 12191368"/>
              <a:gd name="connsiteY949" fmla="*/ 1675238 h 6738329"/>
              <a:gd name="connsiteX950" fmla="*/ 5025398 w 12191368"/>
              <a:gd name="connsiteY950" fmla="*/ 1679628 h 6738329"/>
              <a:gd name="connsiteX951" fmla="*/ 5036574 w 12191368"/>
              <a:gd name="connsiteY951" fmla="*/ 1684418 h 6738329"/>
              <a:gd name="connsiteX952" fmla="*/ 5047351 w 12191368"/>
              <a:gd name="connsiteY952" fmla="*/ 1689607 h 6738329"/>
              <a:gd name="connsiteX953" fmla="*/ 5057729 w 12191368"/>
              <a:gd name="connsiteY953" fmla="*/ 1695195 h 6738329"/>
              <a:gd name="connsiteX954" fmla="*/ 5067708 w 12191368"/>
              <a:gd name="connsiteY954" fmla="*/ 1701981 h 6738329"/>
              <a:gd name="connsiteX955" fmla="*/ 5078088 w 12191368"/>
              <a:gd name="connsiteY955" fmla="*/ 1708368 h 6738329"/>
              <a:gd name="connsiteX956" fmla="*/ 5088064 w 12191368"/>
              <a:gd name="connsiteY956" fmla="*/ 1714754 h 6738329"/>
              <a:gd name="connsiteX957" fmla="*/ 5097645 w 12191368"/>
              <a:gd name="connsiteY957" fmla="*/ 1721938 h 6738329"/>
              <a:gd name="connsiteX958" fmla="*/ 5106824 w 12191368"/>
              <a:gd name="connsiteY958" fmla="*/ 1729123 h 6738329"/>
              <a:gd name="connsiteX959" fmla="*/ 5116005 w 12191368"/>
              <a:gd name="connsiteY959" fmla="*/ 1737106 h 6738329"/>
              <a:gd name="connsiteX960" fmla="*/ 5124389 w 12191368"/>
              <a:gd name="connsiteY960" fmla="*/ 1745090 h 6738329"/>
              <a:gd name="connsiteX961" fmla="*/ 5132370 w 12191368"/>
              <a:gd name="connsiteY961" fmla="*/ 1753073 h 6738329"/>
              <a:gd name="connsiteX962" fmla="*/ 5140353 w 12191368"/>
              <a:gd name="connsiteY962" fmla="*/ 1761455 h 6738329"/>
              <a:gd name="connsiteX963" fmla="*/ 5147537 w 12191368"/>
              <a:gd name="connsiteY963" fmla="*/ 1770635 h 6738329"/>
              <a:gd name="connsiteX964" fmla="*/ 5154323 w 12191368"/>
              <a:gd name="connsiteY964" fmla="*/ 1779417 h 6738329"/>
              <a:gd name="connsiteX965" fmla="*/ 5160710 w 12191368"/>
              <a:gd name="connsiteY965" fmla="*/ 1788198 h 6738329"/>
              <a:gd name="connsiteX966" fmla="*/ 5166697 w 12191368"/>
              <a:gd name="connsiteY966" fmla="*/ 1797778 h 6738329"/>
              <a:gd name="connsiteX967" fmla="*/ 5171886 w 12191368"/>
              <a:gd name="connsiteY967" fmla="*/ 1806958 h 6738329"/>
              <a:gd name="connsiteX968" fmla="*/ 5176277 w 12191368"/>
              <a:gd name="connsiteY968" fmla="*/ 1816538 h 6738329"/>
              <a:gd name="connsiteX969" fmla="*/ 5180268 w 12191368"/>
              <a:gd name="connsiteY969" fmla="*/ 1826117 h 6738329"/>
              <a:gd name="connsiteX970" fmla="*/ 5183861 w 12191368"/>
              <a:gd name="connsiteY970" fmla="*/ 1836096 h 6738329"/>
              <a:gd name="connsiteX971" fmla="*/ 5186255 w 12191368"/>
              <a:gd name="connsiteY971" fmla="*/ 1839289 h 6738329"/>
              <a:gd name="connsiteX972" fmla="*/ 5187853 w 12191368"/>
              <a:gd name="connsiteY972" fmla="*/ 1842882 h 6738329"/>
              <a:gd name="connsiteX973" fmla="*/ 5188252 w 12191368"/>
              <a:gd name="connsiteY973" fmla="*/ 1846474 h 6738329"/>
              <a:gd name="connsiteX974" fmla="*/ 5187853 w 12191368"/>
              <a:gd name="connsiteY974" fmla="*/ 1850466 h 6738329"/>
              <a:gd name="connsiteX975" fmla="*/ 5191444 w 12191368"/>
              <a:gd name="connsiteY975" fmla="*/ 1855654 h 6738329"/>
              <a:gd name="connsiteX976" fmla="*/ 5194638 w 12191368"/>
              <a:gd name="connsiteY976" fmla="*/ 1861642 h 6738329"/>
              <a:gd name="connsiteX977" fmla="*/ 5197032 w 12191368"/>
              <a:gd name="connsiteY977" fmla="*/ 1867629 h 6738329"/>
              <a:gd name="connsiteX978" fmla="*/ 5199028 w 12191368"/>
              <a:gd name="connsiteY978" fmla="*/ 1874015 h 6738329"/>
              <a:gd name="connsiteX979" fmla="*/ 5200625 w 12191368"/>
              <a:gd name="connsiteY979" fmla="*/ 1880402 h 6738329"/>
              <a:gd name="connsiteX980" fmla="*/ 5201423 w 12191368"/>
              <a:gd name="connsiteY980" fmla="*/ 1886788 h 6738329"/>
              <a:gd name="connsiteX981" fmla="*/ 5203022 w 12191368"/>
              <a:gd name="connsiteY981" fmla="*/ 1901157 h 6738329"/>
              <a:gd name="connsiteX982" fmla="*/ 5204617 w 12191368"/>
              <a:gd name="connsiteY982" fmla="*/ 1915527 h 6738329"/>
              <a:gd name="connsiteX983" fmla="*/ 5205415 w 12191368"/>
              <a:gd name="connsiteY983" fmla="*/ 1923510 h 6738329"/>
              <a:gd name="connsiteX984" fmla="*/ 5206612 w 12191368"/>
              <a:gd name="connsiteY984" fmla="*/ 1931892 h 6738329"/>
              <a:gd name="connsiteX985" fmla="*/ 5208208 w 12191368"/>
              <a:gd name="connsiteY985" fmla="*/ 1939875 h 6738329"/>
              <a:gd name="connsiteX986" fmla="*/ 5210205 w 12191368"/>
              <a:gd name="connsiteY986" fmla="*/ 1948258 h 6738329"/>
              <a:gd name="connsiteX987" fmla="*/ 5212999 w 12191368"/>
              <a:gd name="connsiteY987" fmla="*/ 1956640 h 6738329"/>
              <a:gd name="connsiteX988" fmla="*/ 5216191 w 12191368"/>
              <a:gd name="connsiteY988" fmla="*/ 1966219 h 6738329"/>
              <a:gd name="connsiteX989" fmla="*/ 5220982 w 12191368"/>
              <a:gd name="connsiteY989" fmla="*/ 1945463 h 6738329"/>
              <a:gd name="connsiteX990" fmla="*/ 5225373 w 12191368"/>
              <a:gd name="connsiteY990" fmla="*/ 1925107 h 6738329"/>
              <a:gd name="connsiteX991" fmla="*/ 5234153 w 12191368"/>
              <a:gd name="connsiteY991" fmla="*/ 1885591 h 6738329"/>
              <a:gd name="connsiteX992" fmla="*/ 5242137 w 12191368"/>
              <a:gd name="connsiteY992" fmla="*/ 1847272 h 6738329"/>
              <a:gd name="connsiteX993" fmla="*/ 5249721 w 12191368"/>
              <a:gd name="connsiteY993" fmla="*/ 1810151 h 6738329"/>
              <a:gd name="connsiteX994" fmla="*/ 5253712 w 12191368"/>
              <a:gd name="connsiteY994" fmla="*/ 1791790 h 6738329"/>
              <a:gd name="connsiteX995" fmla="*/ 5258103 w 12191368"/>
              <a:gd name="connsiteY995" fmla="*/ 1773828 h 6738329"/>
              <a:gd name="connsiteX996" fmla="*/ 5262893 w 12191368"/>
              <a:gd name="connsiteY996" fmla="*/ 1755866 h 6738329"/>
              <a:gd name="connsiteX997" fmla="*/ 5268081 w 12191368"/>
              <a:gd name="connsiteY997" fmla="*/ 1738304 h 6738329"/>
              <a:gd name="connsiteX998" fmla="*/ 5273271 w 12191368"/>
              <a:gd name="connsiteY998" fmla="*/ 1721140 h 6738329"/>
              <a:gd name="connsiteX999" fmla="*/ 5278859 w 12191368"/>
              <a:gd name="connsiteY999" fmla="*/ 1703977 h 6738329"/>
              <a:gd name="connsiteX1000" fmla="*/ 5285246 w 12191368"/>
              <a:gd name="connsiteY1000" fmla="*/ 1686813 h 6738329"/>
              <a:gd name="connsiteX1001" fmla="*/ 5292031 w 12191368"/>
              <a:gd name="connsiteY1001" fmla="*/ 1670448 h 6738329"/>
              <a:gd name="connsiteX1002" fmla="*/ 5383037 w 12191368"/>
              <a:gd name="connsiteY1002" fmla="*/ 1307619 h 6738329"/>
              <a:gd name="connsiteX1003" fmla="*/ 5382639 w 12191368"/>
              <a:gd name="connsiteY1003" fmla="*/ 1307619 h 6738329"/>
              <a:gd name="connsiteX1004" fmla="*/ 5384236 w 12191368"/>
              <a:gd name="connsiteY1004" fmla="*/ 1294447 h 6738329"/>
              <a:gd name="connsiteX1005" fmla="*/ 5385831 w 12191368"/>
              <a:gd name="connsiteY1005" fmla="*/ 1281275 h 6738329"/>
              <a:gd name="connsiteX1006" fmla="*/ 5390222 w 12191368"/>
              <a:gd name="connsiteY1006" fmla="*/ 1255330 h 6738329"/>
              <a:gd name="connsiteX1007" fmla="*/ 5395410 w 12191368"/>
              <a:gd name="connsiteY1007" fmla="*/ 1229385 h 6738329"/>
              <a:gd name="connsiteX1008" fmla="*/ 5401399 w 12191368"/>
              <a:gd name="connsiteY1008" fmla="*/ 1204239 h 6738329"/>
              <a:gd name="connsiteX1009" fmla="*/ 5407784 w 12191368"/>
              <a:gd name="connsiteY1009" fmla="*/ 1179092 h 6738329"/>
              <a:gd name="connsiteX1010" fmla="*/ 5414969 w 12191368"/>
              <a:gd name="connsiteY1010" fmla="*/ 1153945 h 6738329"/>
              <a:gd name="connsiteX1011" fmla="*/ 5422952 w 12191368"/>
              <a:gd name="connsiteY1011" fmla="*/ 1129199 h 6738329"/>
              <a:gd name="connsiteX1012" fmla="*/ 5431733 w 12191368"/>
              <a:gd name="connsiteY1012" fmla="*/ 1104850 h 6738329"/>
              <a:gd name="connsiteX1013" fmla="*/ 5440515 w 12191368"/>
              <a:gd name="connsiteY1013" fmla="*/ 1080503 h 6738329"/>
              <a:gd name="connsiteX1014" fmla="*/ 5449696 w 12191368"/>
              <a:gd name="connsiteY1014" fmla="*/ 1056154 h 6738329"/>
              <a:gd name="connsiteX1015" fmla="*/ 5459675 w 12191368"/>
              <a:gd name="connsiteY1015" fmla="*/ 1031806 h 6738329"/>
              <a:gd name="connsiteX1016" fmla="*/ 5469654 w 12191368"/>
              <a:gd name="connsiteY1016" fmla="*/ 1007857 h 6738329"/>
              <a:gd name="connsiteX1017" fmla="*/ 5490408 w 12191368"/>
              <a:gd name="connsiteY1017" fmla="*/ 959560 h 6738329"/>
              <a:gd name="connsiteX1018" fmla="*/ 5511963 w 12191368"/>
              <a:gd name="connsiteY1018" fmla="*/ 912061 h 6738329"/>
              <a:gd name="connsiteX1019" fmla="*/ 5513960 w 12191368"/>
              <a:gd name="connsiteY1019" fmla="*/ 907670 h 6738329"/>
              <a:gd name="connsiteX1020" fmla="*/ 5516354 w 12191368"/>
              <a:gd name="connsiteY1020" fmla="*/ 903280 h 6738329"/>
              <a:gd name="connsiteX1021" fmla="*/ 5518748 w 12191368"/>
              <a:gd name="connsiteY1021" fmla="*/ 900485 h 6738329"/>
              <a:gd name="connsiteX1022" fmla="*/ 5520744 w 12191368"/>
              <a:gd name="connsiteY1022" fmla="*/ 898090 h 6738329"/>
              <a:gd name="connsiteX1023" fmla="*/ 5523140 w 12191368"/>
              <a:gd name="connsiteY1023" fmla="*/ 896095 h 6738329"/>
              <a:gd name="connsiteX1024" fmla="*/ 5526333 w 12191368"/>
              <a:gd name="connsiteY1024" fmla="*/ 894897 h 6738329"/>
              <a:gd name="connsiteX1025" fmla="*/ 5528728 w 12191368"/>
              <a:gd name="connsiteY1025" fmla="*/ 894099 h 6738329"/>
              <a:gd name="connsiteX1026" fmla="*/ 5531123 w 12191368"/>
              <a:gd name="connsiteY1026" fmla="*/ 893700 h 6738329"/>
              <a:gd name="connsiteX1027" fmla="*/ 5533518 w 12191368"/>
              <a:gd name="connsiteY1027" fmla="*/ 893301 h 6738329"/>
              <a:gd name="connsiteX1028" fmla="*/ 5536312 w 12191368"/>
              <a:gd name="connsiteY1028" fmla="*/ 893301 h 6738329"/>
              <a:gd name="connsiteX1029" fmla="*/ 5541500 w 12191368"/>
              <a:gd name="connsiteY1029" fmla="*/ 894099 h 6738329"/>
              <a:gd name="connsiteX1030" fmla="*/ 5547488 w 12191368"/>
              <a:gd name="connsiteY1030" fmla="*/ 894897 h 6738329"/>
              <a:gd name="connsiteX1031" fmla="*/ 5553076 w 12191368"/>
              <a:gd name="connsiteY1031" fmla="*/ 895297 h 6738329"/>
              <a:gd name="connsiteX1032" fmla="*/ 5579421 w 12191368"/>
              <a:gd name="connsiteY1032" fmla="*/ 894897 h 6738329"/>
              <a:gd name="connsiteX1033" fmla="*/ 5605365 w 12191368"/>
              <a:gd name="connsiteY1033" fmla="*/ 894099 h 6738329"/>
              <a:gd name="connsiteX1034" fmla="*/ 5657254 w 12191368"/>
              <a:gd name="connsiteY1034" fmla="*/ 892502 h 6738329"/>
              <a:gd name="connsiteX1035" fmla="*/ 5680407 w 12191368"/>
              <a:gd name="connsiteY1035" fmla="*/ 890506 h 6738329"/>
              <a:gd name="connsiteX1036" fmla="*/ 5692380 w 12191368"/>
              <a:gd name="connsiteY1036" fmla="*/ 889309 h 6738329"/>
              <a:gd name="connsiteX1037" fmla="*/ 5703954 w 12191368"/>
              <a:gd name="connsiteY1037" fmla="*/ 888112 h 6738329"/>
              <a:gd name="connsiteX1038" fmla="*/ 5715530 w 12191368"/>
              <a:gd name="connsiteY1038" fmla="*/ 887713 h 6738329"/>
              <a:gd name="connsiteX1039" fmla="*/ 5727106 w 12191368"/>
              <a:gd name="connsiteY1039" fmla="*/ 887713 h 6738329"/>
              <a:gd name="connsiteX1040" fmla="*/ 5737882 w 12191368"/>
              <a:gd name="connsiteY1040" fmla="*/ 888112 h 6738329"/>
              <a:gd name="connsiteX1041" fmla="*/ 5748660 w 12191368"/>
              <a:gd name="connsiteY1041" fmla="*/ 889708 h 6738329"/>
              <a:gd name="connsiteX1042" fmla="*/ 5754249 w 12191368"/>
              <a:gd name="connsiteY1042" fmla="*/ 890506 h 6738329"/>
              <a:gd name="connsiteX1043" fmla="*/ 5759437 w 12191368"/>
              <a:gd name="connsiteY1043" fmla="*/ 892103 h 6738329"/>
              <a:gd name="connsiteX1044" fmla="*/ 5764625 w 12191368"/>
              <a:gd name="connsiteY1044" fmla="*/ 893700 h 6738329"/>
              <a:gd name="connsiteX1045" fmla="*/ 5769416 w 12191368"/>
              <a:gd name="connsiteY1045" fmla="*/ 895297 h 6738329"/>
              <a:gd name="connsiteX1046" fmla="*/ 5774604 w 12191368"/>
              <a:gd name="connsiteY1046" fmla="*/ 897691 h 6738329"/>
              <a:gd name="connsiteX1047" fmla="*/ 5779395 w 12191368"/>
              <a:gd name="connsiteY1047" fmla="*/ 900086 h 6738329"/>
              <a:gd name="connsiteX1048" fmla="*/ 5783786 w 12191368"/>
              <a:gd name="connsiteY1048" fmla="*/ 902881 h 6738329"/>
              <a:gd name="connsiteX1049" fmla="*/ 5788576 w 12191368"/>
              <a:gd name="connsiteY1049" fmla="*/ 906073 h 6738329"/>
              <a:gd name="connsiteX1050" fmla="*/ 5792965 w 12191368"/>
              <a:gd name="connsiteY1050" fmla="*/ 910065 h 6738329"/>
              <a:gd name="connsiteX1051" fmla="*/ 5797356 w 12191368"/>
              <a:gd name="connsiteY1051" fmla="*/ 914057 h 6738329"/>
              <a:gd name="connsiteX1052" fmla="*/ 5801347 w 12191368"/>
              <a:gd name="connsiteY1052" fmla="*/ 918447 h 6738329"/>
              <a:gd name="connsiteX1053" fmla="*/ 5805341 w 12191368"/>
              <a:gd name="connsiteY1053" fmla="*/ 923237 h 6738329"/>
              <a:gd name="connsiteX1054" fmla="*/ 5809330 w 12191368"/>
              <a:gd name="connsiteY1054" fmla="*/ 928426 h 6738329"/>
              <a:gd name="connsiteX1055" fmla="*/ 5812924 w 12191368"/>
              <a:gd name="connsiteY1055" fmla="*/ 934413 h 6738329"/>
              <a:gd name="connsiteX1056" fmla="*/ 5816515 w 12191368"/>
              <a:gd name="connsiteY1056" fmla="*/ 941198 h 6738329"/>
              <a:gd name="connsiteX1057" fmla="*/ 5820107 w 12191368"/>
              <a:gd name="connsiteY1057" fmla="*/ 947585 h 6738329"/>
              <a:gd name="connsiteX1058" fmla="*/ 5823301 w 12191368"/>
              <a:gd name="connsiteY1058" fmla="*/ 947585 h 6738329"/>
              <a:gd name="connsiteX1059" fmla="*/ 5826893 w 12191368"/>
              <a:gd name="connsiteY1059" fmla="*/ 946787 h 6738329"/>
              <a:gd name="connsiteX1060" fmla="*/ 5830087 w 12191368"/>
              <a:gd name="connsiteY1060" fmla="*/ 945989 h 6738329"/>
              <a:gd name="connsiteX1061" fmla="*/ 5833679 w 12191368"/>
              <a:gd name="connsiteY1061" fmla="*/ 944790 h 6738329"/>
              <a:gd name="connsiteX1062" fmla="*/ 5840066 w 12191368"/>
              <a:gd name="connsiteY1062" fmla="*/ 941997 h 6738329"/>
              <a:gd name="connsiteX1063" fmla="*/ 5846452 w 12191368"/>
              <a:gd name="connsiteY1063" fmla="*/ 938405 h 6738329"/>
              <a:gd name="connsiteX1064" fmla="*/ 5853239 w 12191368"/>
              <a:gd name="connsiteY1064" fmla="*/ 934413 h 6738329"/>
              <a:gd name="connsiteX1065" fmla="*/ 5859225 w 12191368"/>
              <a:gd name="connsiteY1065" fmla="*/ 930421 h 6738329"/>
              <a:gd name="connsiteX1066" fmla="*/ 5865610 w 12191368"/>
              <a:gd name="connsiteY1066" fmla="*/ 926430 h 6738329"/>
              <a:gd name="connsiteX1067" fmla="*/ 5871999 w 12191368"/>
              <a:gd name="connsiteY1067" fmla="*/ 922838 h 6738329"/>
              <a:gd name="connsiteX1068" fmla="*/ 5878384 w 12191368"/>
              <a:gd name="connsiteY1068" fmla="*/ 919645 h 6738329"/>
              <a:gd name="connsiteX1069" fmla="*/ 5885169 w 12191368"/>
              <a:gd name="connsiteY1069" fmla="*/ 916850 h 6738329"/>
              <a:gd name="connsiteX1070" fmla="*/ 5888762 w 12191368"/>
              <a:gd name="connsiteY1070" fmla="*/ 916052 h 6738329"/>
              <a:gd name="connsiteX1071" fmla="*/ 5891955 w 12191368"/>
              <a:gd name="connsiteY1071" fmla="*/ 915254 h 6738329"/>
              <a:gd name="connsiteX1072" fmla="*/ 5895547 w 12191368"/>
              <a:gd name="connsiteY1072" fmla="*/ 914855 h 6738329"/>
              <a:gd name="connsiteX1073" fmla="*/ 5898741 w 12191368"/>
              <a:gd name="connsiteY1073" fmla="*/ 914456 h 6738329"/>
              <a:gd name="connsiteX1074" fmla="*/ 5902333 w 12191368"/>
              <a:gd name="connsiteY1074" fmla="*/ 914855 h 6738329"/>
              <a:gd name="connsiteX1075" fmla="*/ 5905926 w 12191368"/>
              <a:gd name="connsiteY1075" fmla="*/ 915254 h 6738329"/>
              <a:gd name="connsiteX1076" fmla="*/ 5909519 w 12191368"/>
              <a:gd name="connsiteY1076" fmla="*/ 916052 h 6738329"/>
              <a:gd name="connsiteX1077" fmla="*/ 5913510 w 12191368"/>
              <a:gd name="connsiteY1077" fmla="*/ 917249 h 6738329"/>
              <a:gd name="connsiteX1078" fmla="*/ 5917500 w 12191368"/>
              <a:gd name="connsiteY1078" fmla="*/ 918846 h 6738329"/>
              <a:gd name="connsiteX1079" fmla="*/ 5921492 w 12191368"/>
              <a:gd name="connsiteY1079" fmla="*/ 921241 h 6738329"/>
              <a:gd name="connsiteX1080" fmla="*/ 5925483 w 12191368"/>
              <a:gd name="connsiteY1080" fmla="*/ 923636 h 6738329"/>
              <a:gd name="connsiteX1081" fmla="*/ 5929475 w 12191368"/>
              <a:gd name="connsiteY1081" fmla="*/ 926829 h 6738329"/>
              <a:gd name="connsiteX1082" fmla="*/ 5935064 w 12191368"/>
              <a:gd name="connsiteY1082" fmla="*/ 922838 h 6738329"/>
              <a:gd name="connsiteX1083" fmla="*/ 5941050 w 12191368"/>
              <a:gd name="connsiteY1083" fmla="*/ 918846 h 6738329"/>
              <a:gd name="connsiteX1084" fmla="*/ 5943845 w 12191368"/>
              <a:gd name="connsiteY1084" fmla="*/ 916850 h 6738329"/>
              <a:gd name="connsiteX1085" fmla="*/ 5946240 w 12191368"/>
              <a:gd name="connsiteY1085" fmla="*/ 914456 h 6738329"/>
              <a:gd name="connsiteX1086" fmla="*/ 5948235 w 12191368"/>
              <a:gd name="connsiteY1086" fmla="*/ 912061 h 6738329"/>
              <a:gd name="connsiteX1087" fmla="*/ 5949433 w 12191368"/>
              <a:gd name="connsiteY1087" fmla="*/ 909665 h 6738329"/>
              <a:gd name="connsiteX1088" fmla="*/ 5960609 w 12191368"/>
              <a:gd name="connsiteY1088" fmla="*/ 882922 h 6738329"/>
              <a:gd name="connsiteX1089" fmla="*/ 5970587 w 12191368"/>
              <a:gd name="connsiteY1089" fmla="*/ 859772 h 6738329"/>
              <a:gd name="connsiteX1090" fmla="*/ 5979369 w 12191368"/>
              <a:gd name="connsiteY1090" fmla="*/ 839415 h 6738329"/>
              <a:gd name="connsiteX1091" fmla="*/ 5988150 w 12191368"/>
              <a:gd name="connsiteY1091" fmla="*/ 822651 h 6738329"/>
              <a:gd name="connsiteX1092" fmla="*/ 5992143 w 12191368"/>
              <a:gd name="connsiteY1092" fmla="*/ 815067 h 6738329"/>
              <a:gd name="connsiteX1093" fmla="*/ 5996133 w 12191368"/>
              <a:gd name="connsiteY1093" fmla="*/ 808281 h 6738329"/>
              <a:gd name="connsiteX1094" fmla="*/ 6000125 w 12191368"/>
              <a:gd name="connsiteY1094" fmla="*/ 801496 h 6738329"/>
              <a:gd name="connsiteX1095" fmla="*/ 6004516 w 12191368"/>
              <a:gd name="connsiteY1095" fmla="*/ 795908 h 6738329"/>
              <a:gd name="connsiteX1096" fmla="*/ 6008908 w 12191368"/>
              <a:gd name="connsiteY1096" fmla="*/ 790719 h 6738329"/>
              <a:gd name="connsiteX1097" fmla="*/ 6013297 w 12191368"/>
              <a:gd name="connsiteY1097" fmla="*/ 786328 h 6738329"/>
              <a:gd name="connsiteX1098" fmla="*/ 6018486 w 12191368"/>
              <a:gd name="connsiteY1098" fmla="*/ 782337 h 6738329"/>
              <a:gd name="connsiteX1099" fmla="*/ 6023275 w 12191368"/>
              <a:gd name="connsiteY1099" fmla="*/ 778745 h 6738329"/>
              <a:gd name="connsiteX1100" fmla="*/ 6028466 w 12191368"/>
              <a:gd name="connsiteY1100" fmla="*/ 775551 h 6738329"/>
              <a:gd name="connsiteX1101" fmla="*/ 6033654 w 12191368"/>
              <a:gd name="connsiteY1101" fmla="*/ 772358 h 6738329"/>
              <a:gd name="connsiteX1102" fmla="*/ 6039641 w 12191368"/>
              <a:gd name="connsiteY1102" fmla="*/ 769963 h 6738329"/>
              <a:gd name="connsiteX1103" fmla="*/ 6045629 w 12191368"/>
              <a:gd name="connsiteY1103" fmla="*/ 768366 h 6738329"/>
              <a:gd name="connsiteX1104" fmla="*/ 6052813 w 12191368"/>
              <a:gd name="connsiteY1104" fmla="*/ 766769 h 6738329"/>
              <a:gd name="connsiteX1105" fmla="*/ 6059998 w 12191368"/>
              <a:gd name="connsiteY1105" fmla="*/ 765572 h 6738329"/>
              <a:gd name="connsiteX1106" fmla="*/ 6067581 w 12191368"/>
              <a:gd name="connsiteY1106" fmla="*/ 764375 h 6738329"/>
              <a:gd name="connsiteX1107" fmla="*/ 6075566 w 12191368"/>
              <a:gd name="connsiteY1107" fmla="*/ 763976 h 6738329"/>
              <a:gd name="connsiteX1108" fmla="*/ 6084745 w 12191368"/>
              <a:gd name="connsiteY1108" fmla="*/ 763577 h 6738329"/>
              <a:gd name="connsiteX1109" fmla="*/ 6093925 w 12191368"/>
              <a:gd name="connsiteY1109" fmla="*/ 763177 h 6738329"/>
              <a:gd name="connsiteX1110" fmla="*/ 6095368 w 12191368"/>
              <a:gd name="connsiteY1110" fmla="*/ 763204 h 6738329"/>
              <a:gd name="connsiteX1111" fmla="*/ 6095368 w 12191368"/>
              <a:gd name="connsiteY1111" fmla="*/ 113086 h 6738329"/>
              <a:gd name="connsiteX1112" fmla="*/ 6096083 w 12191368"/>
              <a:gd name="connsiteY1112" fmla="*/ 111364 h 6738329"/>
              <a:gd name="connsiteX1113" fmla="*/ 6102869 w 12191368"/>
              <a:gd name="connsiteY1113" fmla="*/ 96196 h 6738329"/>
              <a:gd name="connsiteX1114" fmla="*/ 6108458 w 12191368"/>
              <a:gd name="connsiteY1114" fmla="*/ 80629 h 6738329"/>
              <a:gd name="connsiteX1115" fmla="*/ 6113646 w 12191368"/>
              <a:gd name="connsiteY1115" fmla="*/ 65062 h 6738329"/>
              <a:gd name="connsiteX1116" fmla="*/ 6116042 w 12191368"/>
              <a:gd name="connsiteY1116" fmla="*/ 57478 h 6738329"/>
              <a:gd name="connsiteX1117" fmla="*/ 6118037 w 12191368"/>
              <a:gd name="connsiteY1117" fmla="*/ 49096 h 6738329"/>
              <a:gd name="connsiteX1118" fmla="*/ 6119634 w 12191368"/>
              <a:gd name="connsiteY1118" fmla="*/ 41512 h 6738329"/>
              <a:gd name="connsiteX1119" fmla="*/ 6120831 w 12191368"/>
              <a:gd name="connsiteY1119" fmla="*/ 33529 h 6738329"/>
              <a:gd name="connsiteX1120" fmla="*/ 6122028 w 12191368"/>
              <a:gd name="connsiteY1120" fmla="*/ 25147 h 6738329"/>
              <a:gd name="connsiteX1121" fmla="*/ 6122826 w 12191368"/>
              <a:gd name="connsiteY1121" fmla="*/ 17164 h 6738329"/>
              <a:gd name="connsiteX1122" fmla="*/ 6122826 w 12191368"/>
              <a:gd name="connsiteY1122" fmla="*/ 15168 h 6738329"/>
              <a:gd name="connsiteX1123" fmla="*/ 6123626 w 12191368"/>
              <a:gd name="connsiteY1123" fmla="*/ 13172 h 6738329"/>
              <a:gd name="connsiteX1124" fmla="*/ 6124823 w 12191368"/>
              <a:gd name="connsiteY1124" fmla="*/ 11575 h 6738329"/>
              <a:gd name="connsiteX1125" fmla="*/ 6126020 w 12191368"/>
              <a:gd name="connsiteY1125" fmla="*/ 9580 h 6738329"/>
              <a:gd name="connsiteX1126" fmla="*/ 6129213 w 12191368"/>
              <a:gd name="connsiteY1126" fmla="*/ 6387 h 6738329"/>
              <a:gd name="connsiteX1127" fmla="*/ 6132805 w 12191368"/>
              <a:gd name="connsiteY1127" fmla="*/ 3991 h 6738329"/>
              <a:gd name="connsiteX1128" fmla="*/ 6135600 w 12191368"/>
              <a:gd name="connsiteY1128" fmla="*/ 2794 h 6738329"/>
              <a:gd name="connsiteX1129" fmla="*/ 6139591 w 12191368"/>
              <a:gd name="connsiteY1129" fmla="*/ 1597 h 6738329"/>
              <a:gd name="connsiteX1130" fmla="*/ 6144780 w 12191368"/>
              <a:gd name="connsiteY1130" fmla="*/ 798 h 6738329"/>
              <a:gd name="connsiteX1131" fmla="*/ 6150369 w 12191368"/>
              <a:gd name="connsiteY1131" fmla="*/ 399 h 6738329"/>
              <a:gd name="connsiteX1132" fmla="*/ 6165137 w 12191368"/>
              <a:gd name="connsiteY1132" fmla="*/ 0 h 6738329"/>
              <a:gd name="connsiteX1133" fmla="*/ 6183098 w 12191368"/>
              <a:gd name="connsiteY1133" fmla="*/ 399 h 6738329"/>
              <a:gd name="connsiteX1134" fmla="*/ 6203455 w 12191368"/>
              <a:gd name="connsiteY1134" fmla="*/ 1198 h 6738329"/>
              <a:gd name="connsiteX1135" fmla="*/ 6225409 w 12191368"/>
              <a:gd name="connsiteY1135" fmla="*/ 2794 h 6738329"/>
              <a:gd name="connsiteX1136" fmla="*/ 6248959 w 12191368"/>
              <a:gd name="connsiteY1136" fmla="*/ 5190 h 6738329"/>
              <a:gd name="connsiteX1137" fmla="*/ 6272907 w 12191368"/>
              <a:gd name="connsiteY1137" fmla="*/ 7584 h 6738329"/>
              <a:gd name="connsiteX1138" fmla="*/ 6296458 w 12191368"/>
              <a:gd name="connsiteY1138" fmla="*/ 10777 h 6738329"/>
              <a:gd name="connsiteX1139" fmla="*/ 6319609 w 12191368"/>
              <a:gd name="connsiteY1139" fmla="*/ 14370 h 6738329"/>
              <a:gd name="connsiteX1140" fmla="*/ 6341961 w 12191368"/>
              <a:gd name="connsiteY1140" fmla="*/ 18361 h 6738329"/>
              <a:gd name="connsiteX1141" fmla="*/ 6361519 w 12191368"/>
              <a:gd name="connsiteY1141" fmla="*/ 21953 h 6738329"/>
              <a:gd name="connsiteX1142" fmla="*/ 6379082 w 12191368"/>
              <a:gd name="connsiteY1142" fmla="*/ 25945 h 6738329"/>
              <a:gd name="connsiteX1143" fmla="*/ 6386267 w 12191368"/>
              <a:gd name="connsiteY1143" fmla="*/ 27941 h 6738329"/>
              <a:gd name="connsiteX1144" fmla="*/ 6393052 w 12191368"/>
              <a:gd name="connsiteY1144" fmla="*/ 29936 h 6738329"/>
              <a:gd name="connsiteX1145" fmla="*/ 6399040 w 12191368"/>
              <a:gd name="connsiteY1145" fmla="*/ 31933 h 6738329"/>
              <a:gd name="connsiteX1146" fmla="*/ 6403430 w 12191368"/>
              <a:gd name="connsiteY1146" fmla="*/ 33928 h 6738329"/>
              <a:gd name="connsiteX1147" fmla="*/ 6407022 w 12191368"/>
              <a:gd name="connsiteY1147" fmla="*/ 35924 h 6738329"/>
              <a:gd name="connsiteX1148" fmla="*/ 6409418 w 12191368"/>
              <a:gd name="connsiteY1148" fmla="*/ 37520 h 6738329"/>
              <a:gd name="connsiteX1149" fmla="*/ 6412611 w 12191368"/>
              <a:gd name="connsiteY1149" fmla="*/ 41911 h 6738329"/>
              <a:gd name="connsiteX1150" fmla="*/ 6415005 w 12191368"/>
              <a:gd name="connsiteY1150" fmla="*/ 46302 h 6738329"/>
              <a:gd name="connsiteX1151" fmla="*/ 6417800 w 12191368"/>
              <a:gd name="connsiteY1151" fmla="*/ 51491 h 6738329"/>
              <a:gd name="connsiteX1152" fmla="*/ 6419795 w 12191368"/>
              <a:gd name="connsiteY1152" fmla="*/ 56679 h 6738329"/>
              <a:gd name="connsiteX1153" fmla="*/ 6423787 w 12191368"/>
              <a:gd name="connsiteY1153" fmla="*/ 66659 h 6738329"/>
              <a:gd name="connsiteX1154" fmla="*/ 6428178 w 12191368"/>
              <a:gd name="connsiteY1154" fmla="*/ 77037 h 6738329"/>
              <a:gd name="connsiteX1155" fmla="*/ 6431770 w 12191368"/>
              <a:gd name="connsiteY1155" fmla="*/ 81427 h 6738329"/>
              <a:gd name="connsiteX1156" fmla="*/ 6434963 w 12191368"/>
              <a:gd name="connsiteY1156" fmla="*/ 85818 h 6738329"/>
              <a:gd name="connsiteX1157" fmla="*/ 6438156 w 12191368"/>
              <a:gd name="connsiteY1157" fmla="*/ 88612 h 6738329"/>
              <a:gd name="connsiteX1158" fmla="*/ 6440950 w 12191368"/>
              <a:gd name="connsiteY1158" fmla="*/ 91406 h 6738329"/>
              <a:gd name="connsiteX1159" fmla="*/ 6443745 w 12191368"/>
              <a:gd name="connsiteY1159" fmla="*/ 93002 h 6738329"/>
              <a:gd name="connsiteX1160" fmla="*/ 6446539 w 12191368"/>
              <a:gd name="connsiteY1160" fmla="*/ 94599 h 6738329"/>
              <a:gd name="connsiteX1161" fmla="*/ 6448933 w 12191368"/>
              <a:gd name="connsiteY1161" fmla="*/ 95398 h 6738329"/>
              <a:gd name="connsiteX1162" fmla="*/ 6451728 w 12191368"/>
              <a:gd name="connsiteY1162" fmla="*/ 95797 h 6738329"/>
              <a:gd name="connsiteX1163" fmla="*/ 6454123 w 12191368"/>
              <a:gd name="connsiteY1163" fmla="*/ 95398 h 6738329"/>
              <a:gd name="connsiteX1164" fmla="*/ 6456118 w 12191368"/>
              <a:gd name="connsiteY1164" fmla="*/ 94999 h 6738329"/>
              <a:gd name="connsiteX1165" fmla="*/ 6458513 w 12191368"/>
              <a:gd name="connsiteY1165" fmla="*/ 94200 h 6738329"/>
              <a:gd name="connsiteX1166" fmla="*/ 6460509 w 12191368"/>
              <a:gd name="connsiteY1166" fmla="*/ 93002 h 6738329"/>
              <a:gd name="connsiteX1167" fmla="*/ 6465299 w 12191368"/>
              <a:gd name="connsiteY1167" fmla="*/ 89809 h 6738329"/>
              <a:gd name="connsiteX1168" fmla="*/ 6469290 w 12191368"/>
              <a:gd name="connsiteY1168" fmla="*/ 85818 h 6738329"/>
              <a:gd name="connsiteX1169" fmla="*/ 6477672 w 12191368"/>
              <a:gd name="connsiteY1169" fmla="*/ 76238 h 6738329"/>
              <a:gd name="connsiteX1170" fmla="*/ 6482063 w 12191368"/>
              <a:gd name="connsiteY1170" fmla="*/ 71847 h 6738329"/>
              <a:gd name="connsiteX1171" fmla="*/ 6486453 w 12191368"/>
              <a:gd name="connsiteY1171" fmla="*/ 67856 h 6738329"/>
              <a:gd name="connsiteX1172" fmla="*/ 6488849 w 12191368"/>
              <a:gd name="connsiteY1172" fmla="*/ 66259 h 6738329"/>
              <a:gd name="connsiteX1173" fmla="*/ 6491243 w 12191368"/>
              <a:gd name="connsiteY1173" fmla="*/ 64662 h 6738329"/>
              <a:gd name="connsiteX1174" fmla="*/ 6493638 w 12191368"/>
              <a:gd name="connsiteY1174" fmla="*/ 63465 h 6738329"/>
              <a:gd name="connsiteX1175" fmla="*/ 6496832 w 12191368"/>
              <a:gd name="connsiteY1175" fmla="*/ 62667 h 6738329"/>
              <a:gd name="connsiteX1176" fmla="*/ 6499626 w 12191368"/>
              <a:gd name="connsiteY1176" fmla="*/ 62268 h 6738329"/>
              <a:gd name="connsiteX1177" fmla="*/ 6502419 w 12191368"/>
              <a:gd name="connsiteY1177" fmla="*/ 62268 h 6738329"/>
              <a:gd name="connsiteX1178" fmla="*/ 6505613 w 12191368"/>
              <a:gd name="connsiteY1178" fmla="*/ 62667 h 6738329"/>
              <a:gd name="connsiteX1179" fmla="*/ 6508806 w 12191368"/>
              <a:gd name="connsiteY1179" fmla="*/ 63465 h 6738329"/>
              <a:gd name="connsiteX1180" fmla="*/ 6505613 w 12191368"/>
              <a:gd name="connsiteY1180" fmla="*/ 69852 h 6738329"/>
              <a:gd name="connsiteX1181" fmla="*/ 6503617 w 12191368"/>
              <a:gd name="connsiteY1181" fmla="*/ 76238 h 6738329"/>
              <a:gd name="connsiteX1182" fmla="*/ 6502419 w 12191368"/>
              <a:gd name="connsiteY1182" fmla="*/ 81826 h 6738329"/>
              <a:gd name="connsiteX1183" fmla="*/ 6502020 w 12191368"/>
              <a:gd name="connsiteY1183" fmla="*/ 87415 h 6738329"/>
              <a:gd name="connsiteX1184" fmla="*/ 6502419 w 12191368"/>
              <a:gd name="connsiteY1184" fmla="*/ 92204 h 6738329"/>
              <a:gd name="connsiteX1185" fmla="*/ 6503617 w 12191368"/>
              <a:gd name="connsiteY1185" fmla="*/ 96994 h 6738329"/>
              <a:gd name="connsiteX1186" fmla="*/ 6505213 w 12191368"/>
              <a:gd name="connsiteY1186" fmla="*/ 100985 h 6738329"/>
              <a:gd name="connsiteX1187" fmla="*/ 6507609 w 12191368"/>
              <a:gd name="connsiteY1187" fmla="*/ 104977 h 6738329"/>
              <a:gd name="connsiteX1188" fmla="*/ 6510403 w 12191368"/>
              <a:gd name="connsiteY1188" fmla="*/ 108968 h 6738329"/>
              <a:gd name="connsiteX1189" fmla="*/ 6513595 w 12191368"/>
              <a:gd name="connsiteY1189" fmla="*/ 112561 h 6738329"/>
              <a:gd name="connsiteX1190" fmla="*/ 6517188 w 12191368"/>
              <a:gd name="connsiteY1190" fmla="*/ 116153 h 6738329"/>
              <a:gd name="connsiteX1191" fmla="*/ 6521179 w 12191368"/>
              <a:gd name="connsiteY1191" fmla="*/ 119346 h 6738329"/>
              <a:gd name="connsiteX1192" fmla="*/ 6529961 w 12191368"/>
              <a:gd name="connsiteY1192" fmla="*/ 125334 h 6738329"/>
              <a:gd name="connsiteX1193" fmla="*/ 6539141 w 12191368"/>
              <a:gd name="connsiteY1193" fmla="*/ 131321 h 6738329"/>
              <a:gd name="connsiteX1194" fmla="*/ 6548722 w 12191368"/>
              <a:gd name="connsiteY1194" fmla="*/ 137308 h 6738329"/>
              <a:gd name="connsiteX1195" fmla="*/ 6557503 w 12191368"/>
              <a:gd name="connsiteY1195" fmla="*/ 143295 h 6738329"/>
              <a:gd name="connsiteX1196" fmla="*/ 6561893 w 12191368"/>
              <a:gd name="connsiteY1196" fmla="*/ 146489 h 6738329"/>
              <a:gd name="connsiteX1197" fmla="*/ 6565884 w 12191368"/>
              <a:gd name="connsiteY1197" fmla="*/ 150480 h 6738329"/>
              <a:gd name="connsiteX1198" fmla="*/ 6569477 w 12191368"/>
              <a:gd name="connsiteY1198" fmla="*/ 154072 h 6738329"/>
              <a:gd name="connsiteX1199" fmla="*/ 6572670 w 12191368"/>
              <a:gd name="connsiteY1199" fmla="*/ 157665 h 6738329"/>
              <a:gd name="connsiteX1200" fmla="*/ 6575065 w 12191368"/>
              <a:gd name="connsiteY1200" fmla="*/ 162055 h 6738329"/>
              <a:gd name="connsiteX1201" fmla="*/ 6577460 w 12191368"/>
              <a:gd name="connsiteY1201" fmla="*/ 166447 h 6738329"/>
              <a:gd name="connsiteX1202" fmla="*/ 6579057 w 12191368"/>
              <a:gd name="connsiteY1202" fmla="*/ 170837 h 6738329"/>
              <a:gd name="connsiteX1203" fmla="*/ 6579855 w 12191368"/>
              <a:gd name="connsiteY1203" fmla="*/ 176026 h 6738329"/>
              <a:gd name="connsiteX1204" fmla="*/ 6580254 w 12191368"/>
              <a:gd name="connsiteY1204" fmla="*/ 181614 h 6738329"/>
              <a:gd name="connsiteX1205" fmla="*/ 6579855 w 12191368"/>
              <a:gd name="connsiteY1205" fmla="*/ 187601 h 6738329"/>
              <a:gd name="connsiteX1206" fmla="*/ 6578658 w 12191368"/>
              <a:gd name="connsiteY1206" fmla="*/ 193988 h 6738329"/>
              <a:gd name="connsiteX1207" fmla="*/ 6576263 w 12191368"/>
              <a:gd name="connsiteY1207" fmla="*/ 200375 h 6738329"/>
              <a:gd name="connsiteX1208" fmla="*/ 6581451 w 12191368"/>
              <a:gd name="connsiteY1208" fmla="*/ 225520 h 6738329"/>
              <a:gd name="connsiteX1209" fmla="*/ 6585443 w 12191368"/>
              <a:gd name="connsiteY1209" fmla="*/ 250268 h 6738329"/>
              <a:gd name="connsiteX1210" fmla="*/ 6589435 w 12191368"/>
              <a:gd name="connsiteY1210" fmla="*/ 274616 h 6738329"/>
              <a:gd name="connsiteX1211" fmla="*/ 6592627 w 12191368"/>
              <a:gd name="connsiteY1211" fmla="*/ 299763 h 6738329"/>
              <a:gd name="connsiteX1212" fmla="*/ 6595023 w 12191368"/>
              <a:gd name="connsiteY1212" fmla="*/ 324510 h 6738329"/>
              <a:gd name="connsiteX1213" fmla="*/ 6595821 w 12191368"/>
              <a:gd name="connsiteY1213" fmla="*/ 336884 h 6738329"/>
              <a:gd name="connsiteX1214" fmla="*/ 6596220 w 12191368"/>
              <a:gd name="connsiteY1214" fmla="*/ 349656 h 6738329"/>
              <a:gd name="connsiteX1215" fmla="*/ 6596619 w 12191368"/>
              <a:gd name="connsiteY1215" fmla="*/ 362031 h 6738329"/>
              <a:gd name="connsiteX1216" fmla="*/ 6596619 w 12191368"/>
              <a:gd name="connsiteY1216" fmla="*/ 374803 h 6738329"/>
              <a:gd name="connsiteX1217" fmla="*/ 6596220 w 12191368"/>
              <a:gd name="connsiteY1217" fmla="*/ 387575 h 6738329"/>
              <a:gd name="connsiteX1218" fmla="*/ 6595821 w 12191368"/>
              <a:gd name="connsiteY1218" fmla="*/ 399950 h 6738329"/>
              <a:gd name="connsiteX1219" fmla="*/ 6599014 w 12191368"/>
              <a:gd name="connsiteY1219" fmla="*/ 425895 h 6738329"/>
              <a:gd name="connsiteX1220" fmla="*/ 6601809 w 12191368"/>
              <a:gd name="connsiteY1220" fmla="*/ 451840 h 6738329"/>
              <a:gd name="connsiteX1221" fmla="*/ 6604203 w 12191368"/>
              <a:gd name="connsiteY1221" fmla="*/ 477385 h 6738329"/>
              <a:gd name="connsiteX1222" fmla="*/ 6605800 w 12191368"/>
              <a:gd name="connsiteY1222" fmla="*/ 503330 h 6738329"/>
              <a:gd name="connsiteX1223" fmla="*/ 6607396 w 12191368"/>
              <a:gd name="connsiteY1223" fmla="*/ 529274 h 6738329"/>
              <a:gd name="connsiteX1224" fmla="*/ 6608594 w 12191368"/>
              <a:gd name="connsiteY1224" fmla="*/ 555219 h 6738329"/>
              <a:gd name="connsiteX1225" fmla="*/ 6608993 w 12191368"/>
              <a:gd name="connsiteY1225" fmla="*/ 581164 h 6738329"/>
              <a:gd name="connsiteX1226" fmla="*/ 6609791 w 12191368"/>
              <a:gd name="connsiteY1226" fmla="*/ 606710 h 6738329"/>
              <a:gd name="connsiteX1227" fmla="*/ 6610589 w 12191368"/>
              <a:gd name="connsiteY1227" fmla="*/ 658600 h 6738329"/>
              <a:gd name="connsiteX1228" fmla="*/ 6610989 w 12191368"/>
              <a:gd name="connsiteY1228" fmla="*/ 710888 h 6738329"/>
              <a:gd name="connsiteX1229" fmla="*/ 6611787 w 12191368"/>
              <a:gd name="connsiteY1229" fmla="*/ 762379 h 6738329"/>
              <a:gd name="connsiteX1230" fmla="*/ 6612586 w 12191368"/>
              <a:gd name="connsiteY1230" fmla="*/ 788324 h 6738329"/>
              <a:gd name="connsiteX1231" fmla="*/ 6613783 w 12191368"/>
              <a:gd name="connsiteY1231" fmla="*/ 814668 h 6738329"/>
              <a:gd name="connsiteX1232" fmla="*/ 6630547 w 12191368"/>
              <a:gd name="connsiteY1232" fmla="*/ 1345538 h 6738329"/>
              <a:gd name="connsiteX1233" fmla="*/ 6648509 w 12191368"/>
              <a:gd name="connsiteY1233" fmla="*/ 1345937 h 6738329"/>
              <a:gd name="connsiteX1234" fmla="*/ 6656492 w 12191368"/>
              <a:gd name="connsiteY1234" fmla="*/ 1310813 h 6738329"/>
              <a:gd name="connsiteX1235" fmla="*/ 6664475 w 12191368"/>
              <a:gd name="connsiteY1235" fmla="*/ 1275289 h 6738329"/>
              <a:gd name="connsiteX1236" fmla="*/ 6671659 w 12191368"/>
              <a:gd name="connsiteY1236" fmla="*/ 1240162 h 6738329"/>
              <a:gd name="connsiteX1237" fmla="*/ 6678844 w 12191368"/>
              <a:gd name="connsiteY1237" fmla="*/ 1204639 h 6738329"/>
              <a:gd name="connsiteX1238" fmla="*/ 6707184 w 12191368"/>
              <a:gd name="connsiteY1238" fmla="*/ 1062940 h 6738329"/>
              <a:gd name="connsiteX1239" fmla="*/ 6714369 w 12191368"/>
              <a:gd name="connsiteY1239" fmla="*/ 1027416 h 6738329"/>
              <a:gd name="connsiteX1240" fmla="*/ 6721554 w 12191368"/>
              <a:gd name="connsiteY1240" fmla="*/ 992290 h 6738329"/>
              <a:gd name="connsiteX1241" fmla="*/ 6729936 w 12191368"/>
              <a:gd name="connsiteY1241" fmla="*/ 956766 h 6738329"/>
              <a:gd name="connsiteX1242" fmla="*/ 6737919 w 12191368"/>
              <a:gd name="connsiteY1242" fmla="*/ 921641 h 6738329"/>
              <a:gd name="connsiteX1243" fmla="*/ 6746301 w 12191368"/>
              <a:gd name="connsiteY1243" fmla="*/ 886914 h 6738329"/>
              <a:gd name="connsiteX1244" fmla="*/ 6755881 w 12191368"/>
              <a:gd name="connsiteY1244" fmla="*/ 851789 h 6738329"/>
              <a:gd name="connsiteX1245" fmla="*/ 6765860 w 12191368"/>
              <a:gd name="connsiteY1245" fmla="*/ 817063 h 6738329"/>
              <a:gd name="connsiteX1246" fmla="*/ 6776237 w 12191368"/>
              <a:gd name="connsiteY1246" fmla="*/ 782337 h 6738329"/>
              <a:gd name="connsiteX1247" fmla="*/ 6775040 w 12191368"/>
              <a:gd name="connsiteY1247" fmla="*/ 767568 h 6738329"/>
              <a:gd name="connsiteX1248" fmla="*/ 6774641 w 12191368"/>
              <a:gd name="connsiteY1248" fmla="*/ 753598 h 6738329"/>
              <a:gd name="connsiteX1249" fmla="*/ 6775040 w 12191368"/>
              <a:gd name="connsiteY1249" fmla="*/ 738829 h 6738329"/>
              <a:gd name="connsiteX1250" fmla="*/ 6776636 w 12191368"/>
              <a:gd name="connsiteY1250" fmla="*/ 724859 h 6738329"/>
              <a:gd name="connsiteX1251" fmla="*/ 6778632 w 12191368"/>
              <a:gd name="connsiteY1251" fmla="*/ 710888 h 6738329"/>
              <a:gd name="connsiteX1252" fmla="*/ 6781427 w 12191368"/>
              <a:gd name="connsiteY1252" fmla="*/ 696519 h 6738329"/>
              <a:gd name="connsiteX1253" fmla="*/ 6785418 w 12191368"/>
              <a:gd name="connsiteY1253" fmla="*/ 682549 h 6738329"/>
              <a:gd name="connsiteX1254" fmla="*/ 6791006 w 12191368"/>
              <a:gd name="connsiteY1254" fmla="*/ 668578 h 6738329"/>
              <a:gd name="connsiteX1255" fmla="*/ 6790607 w 12191368"/>
              <a:gd name="connsiteY1255" fmla="*/ 663390 h 6738329"/>
              <a:gd name="connsiteX1256" fmla="*/ 6790607 w 12191368"/>
              <a:gd name="connsiteY1256" fmla="*/ 658200 h 6738329"/>
              <a:gd name="connsiteX1257" fmla="*/ 6791006 w 12191368"/>
              <a:gd name="connsiteY1257" fmla="*/ 653410 h 6738329"/>
              <a:gd name="connsiteX1258" fmla="*/ 6791405 w 12191368"/>
              <a:gd name="connsiteY1258" fmla="*/ 648222 h 6738329"/>
              <a:gd name="connsiteX1259" fmla="*/ 6792603 w 12191368"/>
              <a:gd name="connsiteY1259" fmla="*/ 643432 h 6738329"/>
              <a:gd name="connsiteX1260" fmla="*/ 6793800 w 12191368"/>
              <a:gd name="connsiteY1260" fmla="*/ 638642 h 6738329"/>
              <a:gd name="connsiteX1261" fmla="*/ 6795396 w 12191368"/>
              <a:gd name="connsiteY1261" fmla="*/ 633852 h 6738329"/>
              <a:gd name="connsiteX1262" fmla="*/ 6796994 w 12191368"/>
              <a:gd name="connsiteY1262" fmla="*/ 629462 h 6738329"/>
              <a:gd name="connsiteX1263" fmla="*/ 6800985 w 12191368"/>
              <a:gd name="connsiteY1263" fmla="*/ 620680 h 6738329"/>
              <a:gd name="connsiteX1264" fmla="*/ 6805774 w 12191368"/>
              <a:gd name="connsiteY1264" fmla="*/ 612298 h 6738329"/>
              <a:gd name="connsiteX1265" fmla="*/ 6810964 w 12191368"/>
              <a:gd name="connsiteY1265" fmla="*/ 603517 h 6738329"/>
              <a:gd name="connsiteX1266" fmla="*/ 6816153 w 12191368"/>
              <a:gd name="connsiteY1266" fmla="*/ 595135 h 6738329"/>
              <a:gd name="connsiteX1267" fmla="*/ 6822140 w 12191368"/>
              <a:gd name="connsiteY1267" fmla="*/ 586752 h 6738329"/>
              <a:gd name="connsiteX1268" fmla="*/ 6827329 w 12191368"/>
              <a:gd name="connsiteY1268" fmla="*/ 577971 h 6738329"/>
              <a:gd name="connsiteX1269" fmla="*/ 6832118 w 12191368"/>
              <a:gd name="connsiteY1269" fmla="*/ 569190 h 6738329"/>
              <a:gd name="connsiteX1270" fmla="*/ 6836509 w 12191368"/>
              <a:gd name="connsiteY1270" fmla="*/ 560009 h 6738329"/>
              <a:gd name="connsiteX1271" fmla="*/ 6839702 w 12191368"/>
              <a:gd name="connsiteY1271" fmla="*/ 550829 h 6738329"/>
              <a:gd name="connsiteX1272" fmla="*/ 6841300 w 12191368"/>
              <a:gd name="connsiteY1272" fmla="*/ 546039 h 6738329"/>
              <a:gd name="connsiteX1273" fmla="*/ 6842497 w 12191368"/>
              <a:gd name="connsiteY1273" fmla="*/ 540850 h 6738329"/>
              <a:gd name="connsiteX1274" fmla="*/ 6843295 w 12191368"/>
              <a:gd name="connsiteY1274" fmla="*/ 535661 h 6738329"/>
              <a:gd name="connsiteX1275" fmla="*/ 6844093 w 12191368"/>
              <a:gd name="connsiteY1275" fmla="*/ 530872 h 6738329"/>
              <a:gd name="connsiteX1276" fmla="*/ 6844093 w 12191368"/>
              <a:gd name="connsiteY1276" fmla="*/ 525283 h 6738329"/>
              <a:gd name="connsiteX1277" fmla="*/ 6844093 w 12191368"/>
              <a:gd name="connsiteY1277" fmla="*/ 520094 h 6738329"/>
              <a:gd name="connsiteX1278" fmla="*/ 6844093 w 12191368"/>
              <a:gd name="connsiteY1278" fmla="*/ 515304 h 6738329"/>
              <a:gd name="connsiteX1279" fmla="*/ 6844892 w 12191368"/>
              <a:gd name="connsiteY1279" fmla="*/ 511312 h 6738329"/>
              <a:gd name="connsiteX1280" fmla="*/ 6846488 w 12191368"/>
              <a:gd name="connsiteY1280" fmla="*/ 507720 h 6738329"/>
              <a:gd name="connsiteX1281" fmla="*/ 6848484 w 12191368"/>
              <a:gd name="connsiteY1281" fmla="*/ 505326 h 6738329"/>
              <a:gd name="connsiteX1282" fmla="*/ 6851278 w 12191368"/>
              <a:gd name="connsiteY1282" fmla="*/ 503330 h 6738329"/>
              <a:gd name="connsiteX1283" fmla="*/ 6854471 w 12191368"/>
              <a:gd name="connsiteY1283" fmla="*/ 502531 h 6738329"/>
              <a:gd name="connsiteX1284" fmla="*/ 6857664 w 12191368"/>
              <a:gd name="connsiteY1284" fmla="*/ 501733 h 6738329"/>
              <a:gd name="connsiteX1285" fmla="*/ 6861656 w 12191368"/>
              <a:gd name="connsiteY1285" fmla="*/ 501334 h 6738329"/>
              <a:gd name="connsiteX1286" fmla="*/ 6865647 w 12191368"/>
              <a:gd name="connsiteY1286" fmla="*/ 501733 h 6738329"/>
              <a:gd name="connsiteX1287" fmla="*/ 6869639 w 12191368"/>
              <a:gd name="connsiteY1287" fmla="*/ 501733 h 6738329"/>
              <a:gd name="connsiteX1288" fmla="*/ 6878021 w 12191368"/>
              <a:gd name="connsiteY1288" fmla="*/ 502931 h 6738329"/>
              <a:gd name="connsiteX1289" fmla="*/ 6886803 w 12191368"/>
              <a:gd name="connsiteY1289" fmla="*/ 504128 h 6738329"/>
              <a:gd name="connsiteX1290" fmla="*/ 6894386 w 12191368"/>
              <a:gd name="connsiteY1290" fmla="*/ 504927 h 6738329"/>
              <a:gd name="connsiteX1291" fmla="*/ 6945078 w 12191368"/>
              <a:gd name="connsiteY1291" fmla="*/ 505326 h 6738329"/>
              <a:gd name="connsiteX1292" fmla="*/ 6996170 w 12191368"/>
              <a:gd name="connsiteY1292" fmla="*/ 505725 h 6738329"/>
              <a:gd name="connsiteX1293" fmla="*/ 7098353 w 12191368"/>
              <a:gd name="connsiteY1293" fmla="*/ 506124 h 6738329"/>
              <a:gd name="connsiteX1294" fmla="*/ 7095957 w 12191368"/>
              <a:gd name="connsiteY1294" fmla="*/ 494948 h 6738329"/>
              <a:gd name="connsiteX1295" fmla="*/ 7095558 w 12191368"/>
              <a:gd name="connsiteY1295" fmla="*/ 490158 h 6738329"/>
              <a:gd name="connsiteX1296" fmla="*/ 7095159 w 12191368"/>
              <a:gd name="connsiteY1296" fmla="*/ 485768 h 6738329"/>
              <a:gd name="connsiteX1297" fmla="*/ 7095159 w 12191368"/>
              <a:gd name="connsiteY1297" fmla="*/ 482175 h 6738329"/>
              <a:gd name="connsiteX1298" fmla="*/ 7095159 w 12191368"/>
              <a:gd name="connsiteY1298" fmla="*/ 478583 h 6738329"/>
              <a:gd name="connsiteX1299" fmla="*/ 7095957 w 12191368"/>
              <a:gd name="connsiteY1299" fmla="*/ 475389 h 6738329"/>
              <a:gd name="connsiteX1300" fmla="*/ 7096756 w 12191368"/>
              <a:gd name="connsiteY1300" fmla="*/ 472595 h 6738329"/>
              <a:gd name="connsiteX1301" fmla="*/ 7097554 w 12191368"/>
              <a:gd name="connsiteY1301" fmla="*/ 470600 h 6738329"/>
              <a:gd name="connsiteX1302" fmla="*/ 7099151 w 12191368"/>
              <a:gd name="connsiteY1302" fmla="*/ 468604 h 6738329"/>
              <a:gd name="connsiteX1303" fmla="*/ 7100349 w 12191368"/>
              <a:gd name="connsiteY1303" fmla="*/ 467007 h 6738329"/>
              <a:gd name="connsiteX1304" fmla="*/ 7101945 w 12191368"/>
              <a:gd name="connsiteY1304" fmla="*/ 465809 h 6738329"/>
              <a:gd name="connsiteX1305" fmla="*/ 7103941 w 12191368"/>
              <a:gd name="connsiteY1305" fmla="*/ 465011 h 6738329"/>
              <a:gd name="connsiteX1306" fmla="*/ 7105936 w 12191368"/>
              <a:gd name="connsiteY1306" fmla="*/ 464213 h 6738329"/>
              <a:gd name="connsiteX1307" fmla="*/ 7107933 w 12191368"/>
              <a:gd name="connsiteY1307" fmla="*/ 463814 h 6738329"/>
              <a:gd name="connsiteX1308" fmla="*/ 7110327 w 12191368"/>
              <a:gd name="connsiteY1308" fmla="*/ 463415 h 6738329"/>
              <a:gd name="connsiteX1309" fmla="*/ 7115516 w 12191368"/>
              <a:gd name="connsiteY1309" fmla="*/ 463415 h 6738329"/>
              <a:gd name="connsiteX1310" fmla="*/ 7121104 w 12191368"/>
              <a:gd name="connsiteY1310" fmla="*/ 464213 h 6738329"/>
              <a:gd name="connsiteX1311" fmla="*/ 7126693 w 12191368"/>
              <a:gd name="connsiteY1311" fmla="*/ 465410 h 6738329"/>
              <a:gd name="connsiteX1312" fmla="*/ 7132280 w 12191368"/>
              <a:gd name="connsiteY1312" fmla="*/ 466608 h 6738329"/>
              <a:gd name="connsiteX1313" fmla="*/ 7143856 w 12191368"/>
              <a:gd name="connsiteY1313" fmla="*/ 469003 h 6738329"/>
              <a:gd name="connsiteX1314" fmla="*/ 7149444 w 12191368"/>
              <a:gd name="connsiteY1314" fmla="*/ 469801 h 6738329"/>
              <a:gd name="connsiteX1315" fmla="*/ 7154633 w 12191368"/>
              <a:gd name="connsiteY1315" fmla="*/ 470200 h 6738329"/>
              <a:gd name="connsiteX1316" fmla="*/ 7168604 w 12191368"/>
              <a:gd name="connsiteY1316" fmla="*/ 469402 h 6738329"/>
              <a:gd name="connsiteX1317" fmla="*/ 7182973 w 12191368"/>
              <a:gd name="connsiteY1317" fmla="*/ 467806 h 6738329"/>
              <a:gd name="connsiteX1318" fmla="*/ 7197342 w 12191368"/>
              <a:gd name="connsiteY1318" fmla="*/ 465410 h 6738329"/>
              <a:gd name="connsiteX1319" fmla="*/ 7211312 w 12191368"/>
              <a:gd name="connsiteY1319" fmla="*/ 462616 h 6738329"/>
              <a:gd name="connsiteX1320" fmla="*/ 7240051 w 12191368"/>
              <a:gd name="connsiteY1320" fmla="*/ 457427 h 6738329"/>
              <a:gd name="connsiteX1321" fmla="*/ 7254421 w 12191368"/>
              <a:gd name="connsiteY1321" fmla="*/ 455432 h 6738329"/>
              <a:gd name="connsiteX1322" fmla="*/ 7268790 w 12191368"/>
              <a:gd name="connsiteY1322" fmla="*/ 453835 h 6738329"/>
              <a:gd name="connsiteX1323" fmla="*/ 7275575 w 12191368"/>
              <a:gd name="connsiteY1323" fmla="*/ 453436 h 6738329"/>
              <a:gd name="connsiteX1324" fmla="*/ 7283159 w 12191368"/>
              <a:gd name="connsiteY1324" fmla="*/ 453037 h 6738329"/>
              <a:gd name="connsiteX1325" fmla="*/ 7289945 w 12191368"/>
              <a:gd name="connsiteY1325" fmla="*/ 453037 h 6738329"/>
              <a:gd name="connsiteX1326" fmla="*/ 7296731 w 12191368"/>
              <a:gd name="connsiteY1326" fmla="*/ 453436 h 6738329"/>
              <a:gd name="connsiteX1327" fmla="*/ 7303916 w 12191368"/>
              <a:gd name="connsiteY1327" fmla="*/ 454234 h 6738329"/>
              <a:gd name="connsiteX1328" fmla="*/ 7311101 w 12191368"/>
              <a:gd name="connsiteY1328" fmla="*/ 455032 h 6738329"/>
              <a:gd name="connsiteX1329" fmla="*/ 7317885 w 12191368"/>
              <a:gd name="connsiteY1329" fmla="*/ 456629 h 6738329"/>
              <a:gd name="connsiteX1330" fmla="*/ 7324671 w 12191368"/>
              <a:gd name="connsiteY1330" fmla="*/ 458225 h 6738329"/>
              <a:gd name="connsiteX1331" fmla="*/ 7331457 w 12191368"/>
              <a:gd name="connsiteY1331" fmla="*/ 460621 h 6738329"/>
              <a:gd name="connsiteX1332" fmla="*/ 7338243 w 12191368"/>
              <a:gd name="connsiteY1332" fmla="*/ 463016 h 6738329"/>
              <a:gd name="connsiteX1333" fmla="*/ 7345028 w 12191368"/>
              <a:gd name="connsiteY1333" fmla="*/ 466208 h 6738329"/>
              <a:gd name="connsiteX1334" fmla="*/ 7351813 w 12191368"/>
              <a:gd name="connsiteY1334" fmla="*/ 469801 h 6738329"/>
              <a:gd name="connsiteX1335" fmla="*/ 7358599 w 12191368"/>
              <a:gd name="connsiteY1335" fmla="*/ 474192 h 6738329"/>
              <a:gd name="connsiteX1336" fmla="*/ 7364986 w 12191368"/>
              <a:gd name="connsiteY1336" fmla="*/ 479381 h 6738329"/>
              <a:gd name="connsiteX1337" fmla="*/ 7371372 w 12191368"/>
              <a:gd name="connsiteY1337" fmla="*/ 484569 h 6738329"/>
              <a:gd name="connsiteX1338" fmla="*/ 7378157 w 12191368"/>
              <a:gd name="connsiteY1338" fmla="*/ 490557 h 6738329"/>
              <a:gd name="connsiteX1339" fmla="*/ 7406896 w 12191368"/>
              <a:gd name="connsiteY1339" fmla="*/ 513708 h 6738329"/>
              <a:gd name="connsiteX1340" fmla="*/ 7414879 w 12191368"/>
              <a:gd name="connsiteY1340" fmla="*/ 510115 h 6738329"/>
              <a:gd name="connsiteX1341" fmla="*/ 7422862 w 12191368"/>
              <a:gd name="connsiteY1341" fmla="*/ 507321 h 6738329"/>
              <a:gd name="connsiteX1342" fmla="*/ 7430047 w 12191368"/>
              <a:gd name="connsiteY1342" fmla="*/ 505326 h 6738329"/>
              <a:gd name="connsiteX1343" fmla="*/ 7437631 w 12191368"/>
              <a:gd name="connsiteY1343" fmla="*/ 503729 h 6738329"/>
              <a:gd name="connsiteX1344" fmla="*/ 7445215 w 12191368"/>
              <a:gd name="connsiteY1344" fmla="*/ 502931 h 6738329"/>
              <a:gd name="connsiteX1345" fmla="*/ 7452000 w 12191368"/>
              <a:gd name="connsiteY1345" fmla="*/ 502132 h 6738329"/>
              <a:gd name="connsiteX1346" fmla="*/ 7458786 w 12191368"/>
              <a:gd name="connsiteY1346" fmla="*/ 502132 h 6738329"/>
              <a:gd name="connsiteX1347" fmla="*/ 7465572 w 12191368"/>
              <a:gd name="connsiteY1347" fmla="*/ 502531 h 6738329"/>
              <a:gd name="connsiteX1348" fmla="*/ 7471958 w 12191368"/>
              <a:gd name="connsiteY1348" fmla="*/ 503330 h 6738329"/>
              <a:gd name="connsiteX1349" fmla="*/ 7478744 w 12191368"/>
              <a:gd name="connsiteY1349" fmla="*/ 504528 h 6738329"/>
              <a:gd name="connsiteX1350" fmla="*/ 7484731 w 12191368"/>
              <a:gd name="connsiteY1350" fmla="*/ 506124 h 6738329"/>
              <a:gd name="connsiteX1351" fmla="*/ 7490718 w 12191368"/>
              <a:gd name="connsiteY1351" fmla="*/ 508519 h 6738329"/>
              <a:gd name="connsiteX1352" fmla="*/ 7496306 w 12191368"/>
              <a:gd name="connsiteY1352" fmla="*/ 511712 h 6738329"/>
              <a:gd name="connsiteX1353" fmla="*/ 7501495 w 12191368"/>
              <a:gd name="connsiteY1353" fmla="*/ 514905 h 6738329"/>
              <a:gd name="connsiteX1354" fmla="*/ 7507084 w 12191368"/>
              <a:gd name="connsiteY1354" fmla="*/ 518098 h 6738329"/>
              <a:gd name="connsiteX1355" fmla="*/ 7512272 w 12191368"/>
              <a:gd name="connsiteY1355" fmla="*/ 522090 h 6738329"/>
              <a:gd name="connsiteX1356" fmla="*/ 7516663 w 12191368"/>
              <a:gd name="connsiteY1356" fmla="*/ 526480 h 6738329"/>
              <a:gd name="connsiteX1357" fmla="*/ 7521054 w 12191368"/>
              <a:gd name="connsiteY1357" fmla="*/ 531271 h 6738329"/>
              <a:gd name="connsiteX1358" fmla="*/ 7525445 w 12191368"/>
              <a:gd name="connsiteY1358" fmla="*/ 536459 h 6738329"/>
              <a:gd name="connsiteX1359" fmla="*/ 7529037 w 12191368"/>
              <a:gd name="connsiteY1359" fmla="*/ 542447 h 6738329"/>
              <a:gd name="connsiteX1360" fmla="*/ 7532630 w 12191368"/>
              <a:gd name="connsiteY1360" fmla="*/ 548833 h 6738329"/>
              <a:gd name="connsiteX1361" fmla="*/ 7536222 w 12191368"/>
              <a:gd name="connsiteY1361" fmla="*/ 555219 h 6738329"/>
              <a:gd name="connsiteX1362" fmla="*/ 7539414 w 12191368"/>
              <a:gd name="connsiteY1362" fmla="*/ 562005 h 6738329"/>
              <a:gd name="connsiteX1363" fmla="*/ 7542209 w 12191368"/>
              <a:gd name="connsiteY1363" fmla="*/ 569190 h 6738329"/>
              <a:gd name="connsiteX1364" fmla="*/ 7544604 w 12191368"/>
              <a:gd name="connsiteY1364" fmla="*/ 577173 h 6738329"/>
              <a:gd name="connsiteX1365" fmla="*/ 7546599 w 12191368"/>
              <a:gd name="connsiteY1365" fmla="*/ 585156 h 6738329"/>
              <a:gd name="connsiteX1366" fmla="*/ 7548595 w 12191368"/>
              <a:gd name="connsiteY1366" fmla="*/ 593139 h 6738329"/>
              <a:gd name="connsiteX1367" fmla="*/ 7550191 w 12191368"/>
              <a:gd name="connsiteY1367" fmla="*/ 601920 h 6738329"/>
              <a:gd name="connsiteX1368" fmla="*/ 7550990 w 12191368"/>
              <a:gd name="connsiteY1368" fmla="*/ 611101 h 6738329"/>
              <a:gd name="connsiteX1369" fmla="*/ 7551789 w 12191368"/>
              <a:gd name="connsiteY1369" fmla="*/ 620680 h 6738329"/>
              <a:gd name="connsiteX1370" fmla="*/ 7552188 w 12191368"/>
              <a:gd name="connsiteY1370" fmla="*/ 630260 h 6738329"/>
              <a:gd name="connsiteX1371" fmla="*/ 7552188 w 12191368"/>
              <a:gd name="connsiteY1371" fmla="*/ 640239 h 6738329"/>
              <a:gd name="connsiteX1372" fmla="*/ 7554582 w 12191368"/>
              <a:gd name="connsiteY1372" fmla="*/ 649020 h 6738329"/>
              <a:gd name="connsiteX1373" fmla="*/ 7556977 w 12191368"/>
              <a:gd name="connsiteY1373" fmla="*/ 657402 h 6738329"/>
              <a:gd name="connsiteX1374" fmla="*/ 7558574 w 12191368"/>
              <a:gd name="connsiteY1374" fmla="*/ 666184 h 6738329"/>
              <a:gd name="connsiteX1375" fmla="*/ 7559772 w 12191368"/>
              <a:gd name="connsiteY1375" fmla="*/ 674566 h 6738329"/>
              <a:gd name="connsiteX1376" fmla="*/ 7560171 w 12191368"/>
              <a:gd name="connsiteY1376" fmla="*/ 683746 h 6738329"/>
              <a:gd name="connsiteX1377" fmla="*/ 7559772 w 12191368"/>
              <a:gd name="connsiteY1377" fmla="*/ 692128 h 6738329"/>
              <a:gd name="connsiteX1378" fmla="*/ 7559373 w 12191368"/>
              <a:gd name="connsiteY1378" fmla="*/ 696519 h 6738329"/>
              <a:gd name="connsiteX1379" fmla="*/ 7558574 w 12191368"/>
              <a:gd name="connsiteY1379" fmla="*/ 700910 h 6738329"/>
              <a:gd name="connsiteX1380" fmla="*/ 7557376 w 12191368"/>
              <a:gd name="connsiteY1380" fmla="*/ 705300 h 6738329"/>
              <a:gd name="connsiteX1381" fmla="*/ 7556179 w 12191368"/>
              <a:gd name="connsiteY1381" fmla="*/ 710090 h 6738329"/>
              <a:gd name="connsiteX1382" fmla="*/ 7559373 w 12191368"/>
              <a:gd name="connsiteY1382" fmla="*/ 718872 h 6738329"/>
              <a:gd name="connsiteX1383" fmla="*/ 7562166 w 12191368"/>
              <a:gd name="connsiteY1383" fmla="*/ 727653 h 6738329"/>
              <a:gd name="connsiteX1384" fmla="*/ 7563763 w 12191368"/>
              <a:gd name="connsiteY1384" fmla="*/ 736833 h 6738329"/>
              <a:gd name="connsiteX1385" fmla="*/ 7564561 w 12191368"/>
              <a:gd name="connsiteY1385" fmla="*/ 741224 h 6738329"/>
              <a:gd name="connsiteX1386" fmla="*/ 7564960 w 12191368"/>
              <a:gd name="connsiteY1386" fmla="*/ 746014 h 6738329"/>
              <a:gd name="connsiteX1387" fmla="*/ 7565359 w 12191368"/>
              <a:gd name="connsiteY1387" fmla="*/ 750404 h 6738329"/>
              <a:gd name="connsiteX1388" fmla="*/ 7564960 w 12191368"/>
              <a:gd name="connsiteY1388" fmla="*/ 755194 h 6738329"/>
              <a:gd name="connsiteX1389" fmla="*/ 7564561 w 12191368"/>
              <a:gd name="connsiteY1389" fmla="*/ 759585 h 6738329"/>
              <a:gd name="connsiteX1390" fmla="*/ 7564162 w 12191368"/>
              <a:gd name="connsiteY1390" fmla="*/ 763976 h 6738329"/>
              <a:gd name="connsiteX1391" fmla="*/ 7562965 w 12191368"/>
              <a:gd name="connsiteY1391" fmla="*/ 768366 h 6738329"/>
              <a:gd name="connsiteX1392" fmla="*/ 7561368 w 12191368"/>
              <a:gd name="connsiteY1392" fmla="*/ 773156 h 6738329"/>
              <a:gd name="connsiteX1393" fmla="*/ 7559373 w 12191368"/>
              <a:gd name="connsiteY1393" fmla="*/ 777946 h 6738329"/>
              <a:gd name="connsiteX1394" fmla="*/ 7556977 w 12191368"/>
              <a:gd name="connsiteY1394" fmla="*/ 782337 h 6738329"/>
              <a:gd name="connsiteX1395" fmla="*/ 7575738 w 12191368"/>
              <a:gd name="connsiteY1395" fmla="*/ 890905 h 6738329"/>
              <a:gd name="connsiteX1396" fmla="*/ 7584518 w 12191368"/>
              <a:gd name="connsiteY1396" fmla="*/ 890905 h 6738329"/>
              <a:gd name="connsiteX1397" fmla="*/ 7593700 w 12191368"/>
              <a:gd name="connsiteY1397" fmla="*/ 891704 h 6738329"/>
              <a:gd name="connsiteX1398" fmla="*/ 7665946 w 12191368"/>
              <a:gd name="connsiteY1398" fmla="*/ 600723 h 6738329"/>
              <a:gd name="connsiteX1399" fmla="*/ 7672731 w 12191368"/>
              <a:gd name="connsiteY1399" fmla="*/ 577173 h 6738329"/>
              <a:gd name="connsiteX1400" fmla="*/ 7678718 w 12191368"/>
              <a:gd name="connsiteY1400" fmla="*/ 552824 h 6738329"/>
              <a:gd name="connsiteX1401" fmla="*/ 7690294 w 12191368"/>
              <a:gd name="connsiteY1401" fmla="*/ 504528 h 6738329"/>
              <a:gd name="connsiteX1402" fmla="*/ 7701470 w 12191368"/>
              <a:gd name="connsiteY1402" fmla="*/ 456629 h 6738329"/>
              <a:gd name="connsiteX1403" fmla="*/ 7713844 w 12191368"/>
              <a:gd name="connsiteY1403" fmla="*/ 408332 h 6738329"/>
              <a:gd name="connsiteX1404" fmla="*/ 7719831 w 12191368"/>
              <a:gd name="connsiteY1404" fmla="*/ 384782 h 6738329"/>
              <a:gd name="connsiteX1405" fmla="*/ 7726617 w 12191368"/>
              <a:gd name="connsiteY1405" fmla="*/ 360832 h 6738329"/>
              <a:gd name="connsiteX1406" fmla="*/ 7733801 w 12191368"/>
              <a:gd name="connsiteY1406" fmla="*/ 336884 h 6738329"/>
              <a:gd name="connsiteX1407" fmla="*/ 7741784 w 12191368"/>
              <a:gd name="connsiteY1407" fmla="*/ 313733 h 6738329"/>
              <a:gd name="connsiteX1408" fmla="*/ 7749767 w 12191368"/>
              <a:gd name="connsiteY1408" fmla="*/ 290183 h 6738329"/>
              <a:gd name="connsiteX1409" fmla="*/ 7758948 w 12191368"/>
              <a:gd name="connsiteY1409" fmla="*/ 267032 h 6738329"/>
              <a:gd name="connsiteX1410" fmla="*/ 7768926 w 12191368"/>
              <a:gd name="connsiteY1410" fmla="*/ 243882 h 6738329"/>
              <a:gd name="connsiteX1411" fmla="*/ 7779305 w 12191368"/>
              <a:gd name="connsiteY1411" fmla="*/ 221529 h 6738329"/>
              <a:gd name="connsiteX1412" fmla="*/ 7781700 w 12191368"/>
              <a:gd name="connsiteY1412" fmla="*/ 210353 h 6738329"/>
              <a:gd name="connsiteX1413" fmla="*/ 7784494 w 12191368"/>
              <a:gd name="connsiteY1413" fmla="*/ 199975 h 6738329"/>
              <a:gd name="connsiteX1414" fmla="*/ 7787686 w 12191368"/>
              <a:gd name="connsiteY1414" fmla="*/ 190395 h 6738329"/>
              <a:gd name="connsiteX1415" fmla="*/ 7791279 w 12191368"/>
              <a:gd name="connsiteY1415" fmla="*/ 180815 h 6738329"/>
              <a:gd name="connsiteX1416" fmla="*/ 7795270 w 12191368"/>
              <a:gd name="connsiteY1416" fmla="*/ 172833 h 6738329"/>
              <a:gd name="connsiteX1417" fmla="*/ 7799662 w 12191368"/>
              <a:gd name="connsiteY1417" fmla="*/ 165249 h 6738329"/>
              <a:gd name="connsiteX1418" fmla="*/ 7802855 w 12191368"/>
              <a:gd name="connsiteY1418" fmla="*/ 162055 h 6738329"/>
              <a:gd name="connsiteX1419" fmla="*/ 7805649 w 12191368"/>
              <a:gd name="connsiteY1419" fmla="*/ 158863 h 6738329"/>
              <a:gd name="connsiteX1420" fmla="*/ 7808443 w 12191368"/>
              <a:gd name="connsiteY1420" fmla="*/ 155670 h 6738329"/>
              <a:gd name="connsiteX1421" fmla="*/ 7811237 w 12191368"/>
              <a:gd name="connsiteY1421" fmla="*/ 152875 h 6738329"/>
              <a:gd name="connsiteX1422" fmla="*/ 7814430 w 12191368"/>
              <a:gd name="connsiteY1422" fmla="*/ 150480 h 6738329"/>
              <a:gd name="connsiteX1423" fmla="*/ 7818023 w 12191368"/>
              <a:gd name="connsiteY1423" fmla="*/ 148086 h 6738329"/>
              <a:gd name="connsiteX1424" fmla="*/ 7821215 w 12191368"/>
              <a:gd name="connsiteY1424" fmla="*/ 146089 h 6738329"/>
              <a:gd name="connsiteX1425" fmla="*/ 7825207 w 12191368"/>
              <a:gd name="connsiteY1425" fmla="*/ 144094 h 6738329"/>
              <a:gd name="connsiteX1426" fmla="*/ 7829199 w 12191368"/>
              <a:gd name="connsiteY1426" fmla="*/ 142896 h 6738329"/>
              <a:gd name="connsiteX1427" fmla="*/ 7833589 w 12191368"/>
              <a:gd name="connsiteY1427" fmla="*/ 141699 h 6738329"/>
              <a:gd name="connsiteX1428" fmla="*/ 7837980 w 12191368"/>
              <a:gd name="connsiteY1428" fmla="*/ 140502 h 6738329"/>
              <a:gd name="connsiteX1429" fmla="*/ 7842370 w 12191368"/>
              <a:gd name="connsiteY1429" fmla="*/ 140103 h 6738329"/>
              <a:gd name="connsiteX1430" fmla="*/ 7847160 w 12191368"/>
              <a:gd name="connsiteY1430" fmla="*/ 139703 h 6738329"/>
              <a:gd name="connsiteX1431" fmla="*/ 7852350 w 12191368"/>
              <a:gd name="connsiteY1431" fmla="*/ 139703 h 6738329"/>
              <a:gd name="connsiteX1432" fmla="*/ 7857538 w 12191368"/>
              <a:gd name="connsiteY1432" fmla="*/ 140103 h 6738329"/>
              <a:gd name="connsiteX1433" fmla="*/ 7863127 w 12191368"/>
              <a:gd name="connsiteY1433" fmla="*/ 140502 h 6738329"/>
              <a:gd name="connsiteX1434" fmla="*/ 7869113 w 12191368"/>
              <a:gd name="connsiteY1434" fmla="*/ 141699 h 6738329"/>
              <a:gd name="connsiteX1435" fmla="*/ 7875101 w 12191368"/>
              <a:gd name="connsiteY1435" fmla="*/ 142896 h 6738329"/>
              <a:gd name="connsiteX1436" fmla="*/ 7881487 w 12191368"/>
              <a:gd name="connsiteY1436" fmla="*/ 144493 h 6738329"/>
              <a:gd name="connsiteX1437" fmla="*/ 7887874 w 12191368"/>
              <a:gd name="connsiteY1437" fmla="*/ 146489 h 6738329"/>
              <a:gd name="connsiteX1438" fmla="*/ 7893063 w 12191368"/>
              <a:gd name="connsiteY1438" fmla="*/ 147687 h 6738329"/>
              <a:gd name="connsiteX1439" fmla="*/ 7897853 w 12191368"/>
              <a:gd name="connsiteY1439" fmla="*/ 149283 h 6738329"/>
              <a:gd name="connsiteX1440" fmla="*/ 7903440 w 12191368"/>
              <a:gd name="connsiteY1440" fmla="*/ 150081 h 6738329"/>
              <a:gd name="connsiteX1441" fmla="*/ 7908630 w 12191368"/>
              <a:gd name="connsiteY1441" fmla="*/ 150480 h 6738329"/>
              <a:gd name="connsiteX1442" fmla="*/ 7919407 w 12191368"/>
              <a:gd name="connsiteY1442" fmla="*/ 150879 h 6738329"/>
              <a:gd name="connsiteX1443" fmla="*/ 7930184 w 12191368"/>
              <a:gd name="connsiteY1443" fmla="*/ 150879 h 6738329"/>
              <a:gd name="connsiteX1444" fmla="*/ 7952536 w 12191368"/>
              <a:gd name="connsiteY1444" fmla="*/ 149283 h 6738329"/>
              <a:gd name="connsiteX1445" fmla="*/ 7964111 w 12191368"/>
              <a:gd name="connsiteY1445" fmla="*/ 148884 h 6738329"/>
              <a:gd name="connsiteX1446" fmla="*/ 7974490 w 12191368"/>
              <a:gd name="connsiteY1446" fmla="*/ 148086 h 6738329"/>
              <a:gd name="connsiteX1447" fmla="*/ 7987662 w 12191368"/>
              <a:gd name="connsiteY1447" fmla="*/ 145690 h 6738329"/>
              <a:gd name="connsiteX1448" fmla="*/ 8000834 w 12191368"/>
              <a:gd name="connsiteY1448" fmla="*/ 144094 h 6738329"/>
              <a:gd name="connsiteX1449" fmla="*/ 8013207 w 12191368"/>
              <a:gd name="connsiteY1449" fmla="*/ 143695 h 6738329"/>
              <a:gd name="connsiteX1450" fmla="*/ 8025182 w 12191368"/>
              <a:gd name="connsiteY1450" fmla="*/ 144094 h 6738329"/>
              <a:gd name="connsiteX1451" fmla="*/ 8037556 w 12191368"/>
              <a:gd name="connsiteY1451" fmla="*/ 145291 h 6738329"/>
              <a:gd name="connsiteX1452" fmla="*/ 8048732 w 12191368"/>
              <a:gd name="connsiteY1452" fmla="*/ 147287 h 6738329"/>
              <a:gd name="connsiteX1453" fmla="*/ 8059509 w 12191368"/>
              <a:gd name="connsiteY1453" fmla="*/ 150879 h 6738329"/>
              <a:gd name="connsiteX1454" fmla="*/ 8070685 w 12191368"/>
              <a:gd name="connsiteY1454" fmla="*/ 154871 h 6738329"/>
              <a:gd name="connsiteX1455" fmla="*/ 8080664 w 12191368"/>
              <a:gd name="connsiteY1455" fmla="*/ 159661 h 6738329"/>
              <a:gd name="connsiteX1456" fmla="*/ 8090642 w 12191368"/>
              <a:gd name="connsiteY1456" fmla="*/ 165249 h 6738329"/>
              <a:gd name="connsiteX1457" fmla="*/ 8100223 w 12191368"/>
              <a:gd name="connsiteY1457" fmla="*/ 171635 h 6738329"/>
              <a:gd name="connsiteX1458" fmla="*/ 8109403 w 12191368"/>
              <a:gd name="connsiteY1458" fmla="*/ 178820 h 6738329"/>
              <a:gd name="connsiteX1459" fmla="*/ 8118184 w 12191368"/>
              <a:gd name="connsiteY1459" fmla="*/ 187601 h 6738329"/>
              <a:gd name="connsiteX1460" fmla="*/ 8126567 w 12191368"/>
              <a:gd name="connsiteY1460" fmla="*/ 196383 h 6738329"/>
              <a:gd name="connsiteX1461" fmla="*/ 8135348 w 12191368"/>
              <a:gd name="connsiteY1461" fmla="*/ 206361 h 6738329"/>
              <a:gd name="connsiteX1462" fmla="*/ 8142932 w 12191368"/>
              <a:gd name="connsiteY1462" fmla="*/ 217538 h 6738329"/>
              <a:gd name="connsiteX1463" fmla="*/ 8148519 w 12191368"/>
              <a:gd name="connsiteY1463" fmla="*/ 209555 h 6738329"/>
              <a:gd name="connsiteX1464" fmla="*/ 8154906 w 12191368"/>
              <a:gd name="connsiteY1464" fmla="*/ 201572 h 6738329"/>
              <a:gd name="connsiteX1465" fmla="*/ 8162091 w 12191368"/>
              <a:gd name="connsiteY1465" fmla="*/ 193988 h 6738329"/>
              <a:gd name="connsiteX1466" fmla="*/ 8165284 w 12191368"/>
              <a:gd name="connsiteY1466" fmla="*/ 190795 h 6738329"/>
              <a:gd name="connsiteX1467" fmla="*/ 8168876 w 12191368"/>
              <a:gd name="connsiteY1467" fmla="*/ 188000 h 6738329"/>
              <a:gd name="connsiteX1468" fmla="*/ 8172469 w 12191368"/>
              <a:gd name="connsiteY1468" fmla="*/ 185207 h 6738329"/>
              <a:gd name="connsiteX1469" fmla="*/ 8176061 w 12191368"/>
              <a:gd name="connsiteY1469" fmla="*/ 183610 h 6738329"/>
              <a:gd name="connsiteX1470" fmla="*/ 8179654 w 12191368"/>
              <a:gd name="connsiteY1470" fmla="*/ 182413 h 6738329"/>
              <a:gd name="connsiteX1471" fmla="*/ 8183246 w 12191368"/>
              <a:gd name="connsiteY1471" fmla="*/ 182413 h 6738329"/>
              <a:gd name="connsiteX1472" fmla="*/ 8185241 w 12191368"/>
              <a:gd name="connsiteY1472" fmla="*/ 182413 h 6738329"/>
              <a:gd name="connsiteX1473" fmla="*/ 8186838 w 12191368"/>
              <a:gd name="connsiteY1473" fmla="*/ 182812 h 6738329"/>
              <a:gd name="connsiteX1474" fmla="*/ 8188435 w 12191368"/>
              <a:gd name="connsiteY1474" fmla="*/ 183610 h 6738329"/>
              <a:gd name="connsiteX1475" fmla="*/ 8190431 w 12191368"/>
              <a:gd name="connsiteY1475" fmla="*/ 184807 h 6738329"/>
              <a:gd name="connsiteX1476" fmla="*/ 8192426 w 12191368"/>
              <a:gd name="connsiteY1476" fmla="*/ 186005 h 6738329"/>
              <a:gd name="connsiteX1477" fmla="*/ 8194023 w 12191368"/>
              <a:gd name="connsiteY1477" fmla="*/ 187601 h 6738329"/>
              <a:gd name="connsiteX1478" fmla="*/ 8197216 w 12191368"/>
              <a:gd name="connsiteY1478" fmla="*/ 191593 h 6738329"/>
              <a:gd name="connsiteX1479" fmla="*/ 8200409 w 12191368"/>
              <a:gd name="connsiteY1479" fmla="*/ 195584 h 6738329"/>
              <a:gd name="connsiteX1480" fmla="*/ 8203602 w 12191368"/>
              <a:gd name="connsiteY1480" fmla="*/ 199975 h 6738329"/>
              <a:gd name="connsiteX1481" fmla="*/ 8210787 w 12191368"/>
              <a:gd name="connsiteY1481" fmla="*/ 207958 h 6738329"/>
              <a:gd name="connsiteX1482" fmla="*/ 8218770 w 12191368"/>
              <a:gd name="connsiteY1482" fmla="*/ 215941 h 6738329"/>
              <a:gd name="connsiteX1483" fmla="*/ 8227552 w 12191368"/>
              <a:gd name="connsiteY1483" fmla="*/ 223525 h 6738329"/>
              <a:gd name="connsiteX1484" fmla="*/ 8244316 w 12191368"/>
              <a:gd name="connsiteY1484" fmla="*/ 239092 h 6738329"/>
              <a:gd name="connsiteX1485" fmla="*/ 8252698 w 12191368"/>
              <a:gd name="connsiteY1485" fmla="*/ 247474 h 6738329"/>
              <a:gd name="connsiteX1486" fmla="*/ 8260282 w 12191368"/>
              <a:gd name="connsiteY1486" fmla="*/ 255457 h 6738329"/>
              <a:gd name="connsiteX1487" fmla="*/ 8263874 w 12191368"/>
              <a:gd name="connsiteY1487" fmla="*/ 259847 h 6738329"/>
              <a:gd name="connsiteX1488" fmla="*/ 8267067 w 12191368"/>
              <a:gd name="connsiteY1488" fmla="*/ 264239 h 6738329"/>
              <a:gd name="connsiteX1489" fmla="*/ 8269862 w 12191368"/>
              <a:gd name="connsiteY1489" fmla="*/ 268629 h 6738329"/>
              <a:gd name="connsiteX1490" fmla="*/ 8272256 w 12191368"/>
              <a:gd name="connsiteY1490" fmla="*/ 273419 h 6738329"/>
              <a:gd name="connsiteX1491" fmla="*/ 8274651 w 12191368"/>
              <a:gd name="connsiteY1491" fmla="*/ 278208 h 6738329"/>
              <a:gd name="connsiteX1492" fmla="*/ 8276248 w 12191368"/>
              <a:gd name="connsiteY1492" fmla="*/ 283398 h 6738329"/>
              <a:gd name="connsiteX1493" fmla="*/ 8277845 w 12191368"/>
              <a:gd name="connsiteY1493" fmla="*/ 288587 h 6738329"/>
              <a:gd name="connsiteX1494" fmla="*/ 8279042 w 12191368"/>
              <a:gd name="connsiteY1494" fmla="*/ 293775 h 6738329"/>
              <a:gd name="connsiteX1495" fmla="*/ 8279441 w 12191368"/>
              <a:gd name="connsiteY1495" fmla="*/ 299364 h 6738329"/>
              <a:gd name="connsiteX1496" fmla="*/ 8279441 w 12191368"/>
              <a:gd name="connsiteY1496" fmla="*/ 304951 h 6738329"/>
              <a:gd name="connsiteX1497" fmla="*/ 8279042 w 12191368"/>
              <a:gd name="connsiteY1497" fmla="*/ 310939 h 6738329"/>
              <a:gd name="connsiteX1498" fmla="*/ 8277845 w 12191368"/>
              <a:gd name="connsiteY1498" fmla="*/ 317725 h 6738329"/>
              <a:gd name="connsiteX1499" fmla="*/ 8276248 w 12191368"/>
              <a:gd name="connsiteY1499" fmla="*/ 324111 h 6738329"/>
              <a:gd name="connsiteX1500" fmla="*/ 8273853 w 12191368"/>
              <a:gd name="connsiteY1500" fmla="*/ 330896 h 6738329"/>
              <a:gd name="connsiteX1501" fmla="*/ 8271059 w 12191368"/>
              <a:gd name="connsiteY1501" fmla="*/ 337682 h 6738329"/>
              <a:gd name="connsiteX1502" fmla="*/ 8267467 w 12191368"/>
              <a:gd name="connsiteY1502" fmla="*/ 344867 h 6738329"/>
              <a:gd name="connsiteX1503" fmla="*/ 8270660 w 12191368"/>
              <a:gd name="connsiteY1503" fmla="*/ 352051 h 6738329"/>
              <a:gd name="connsiteX1504" fmla="*/ 8273454 w 12191368"/>
              <a:gd name="connsiteY1504" fmla="*/ 358438 h 6738329"/>
              <a:gd name="connsiteX1505" fmla="*/ 8276248 w 12191368"/>
              <a:gd name="connsiteY1505" fmla="*/ 364824 h 6738329"/>
              <a:gd name="connsiteX1506" fmla="*/ 8278643 w 12191368"/>
              <a:gd name="connsiteY1506" fmla="*/ 371211 h 6738329"/>
              <a:gd name="connsiteX1507" fmla="*/ 8282634 w 12191368"/>
              <a:gd name="connsiteY1507" fmla="*/ 385181 h 6738329"/>
              <a:gd name="connsiteX1508" fmla="*/ 8286227 w 12191368"/>
              <a:gd name="connsiteY1508" fmla="*/ 398353 h 6738329"/>
              <a:gd name="connsiteX1509" fmla="*/ 8288622 w 12191368"/>
              <a:gd name="connsiteY1509" fmla="*/ 412323 h 6738329"/>
              <a:gd name="connsiteX1510" fmla="*/ 8291416 w 12191368"/>
              <a:gd name="connsiteY1510" fmla="*/ 425895 h 6738329"/>
              <a:gd name="connsiteX1511" fmla="*/ 8292614 w 12191368"/>
              <a:gd name="connsiteY1511" fmla="*/ 439465 h 6738329"/>
              <a:gd name="connsiteX1512" fmla="*/ 8293811 w 12191368"/>
              <a:gd name="connsiteY1512" fmla="*/ 453436 h 6738329"/>
              <a:gd name="connsiteX1513" fmla="*/ 8295408 w 12191368"/>
              <a:gd name="connsiteY1513" fmla="*/ 481376 h 6738329"/>
              <a:gd name="connsiteX1514" fmla="*/ 8297004 w 12191368"/>
              <a:gd name="connsiteY1514" fmla="*/ 508519 h 6738329"/>
              <a:gd name="connsiteX1515" fmla="*/ 8297802 w 12191368"/>
              <a:gd name="connsiteY1515" fmla="*/ 522888 h 6738329"/>
              <a:gd name="connsiteX1516" fmla="*/ 8298600 w 12191368"/>
              <a:gd name="connsiteY1516" fmla="*/ 536459 h 6738329"/>
              <a:gd name="connsiteX1517" fmla="*/ 8299798 w 12191368"/>
              <a:gd name="connsiteY1517" fmla="*/ 550430 h 6738329"/>
              <a:gd name="connsiteX1518" fmla="*/ 8301793 w 12191368"/>
              <a:gd name="connsiteY1518" fmla="*/ 564000 h 6738329"/>
              <a:gd name="connsiteX1519" fmla="*/ 8323348 w 12191368"/>
              <a:gd name="connsiteY1519" fmla="*/ 567194 h 6738329"/>
              <a:gd name="connsiteX1520" fmla="*/ 8338515 w 12191368"/>
              <a:gd name="connsiteY1520" fmla="*/ 564000 h 6738329"/>
              <a:gd name="connsiteX1521" fmla="*/ 8353683 w 12191368"/>
              <a:gd name="connsiteY1521" fmla="*/ 560808 h 6738329"/>
              <a:gd name="connsiteX1522" fmla="*/ 8369250 w 12191368"/>
              <a:gd name="connsiteY1522" fmla="*/ 558413 h 6738329"/>
              <a:gd name="connsiteX1523" fmla="*/ 8384418 w 12191368"/>
              <a:gd name="connsiteY1523" fmla="*/ 556816 h 6738329"/>
              <a:gd name="connsiteX1524" fmla="*/ 8392402 w 12191368"/>
              <a:gd name="connsiteY1524" fmla="*/ 556018 h 6738329"/>
              <a:gd name="connsiteX1525" fmla="*/ 8399985 w 12191368"/>
              <a:gd name="connsiteY1525" fmla="*/ 556018 h 6738329"/>
              <a:gd name="connsiteX1526" fmla="*/ 8407569 w 12191368"/>
              <a:gd name="connsiteY1526" fmla="*/ 556018 h 6738329"/>
              <a:gd name="connsiteX1527" fmla="*/ 8415153 w 12191368"/>
              <a:gd name="connsiteY1527" fmla="*/ 556816 h 6738329"/>
              <a:gd name="connsiteX1528" fmla="*/ 8423136 w 12191368"/>
              <a:gd name="connsiteY1528" fmla="*/ 557615 h 6738329"/>
              <a:gd name="connsiteX1529" fmla="*/ 8430720 w 12191368"/>
              <a:gd name="connsiteY1529" fmla="*/ 558812 h 6738329"/>
              <a:gd name="connsiteX1530" fmla="*/ 8438304 w 12191368"/>
              <a:gd name="connsiteY1530" fmla="*/ 560808 h 6738329"/>
              <a:gd name="connsiteX1531" fmla="*/ 8446287 w 12191368"/>
              <a:gd name="connsiteY1531" fmla="*/ 563202 h 6738329"/>
              <a:gd name="connsiteX1532" fmla="*/ 8450677 w 12191368"/>
              <a:gd name="connsiteY1532" fmla="*/ 560808 h 6738329"/>
              <a:gd name="connsiteX1533" fmla="*/ 8455867 w 12191368"/>
              <a:gd name="connsiteY1533" fmla="*/ 558812 h 6738329"/>
              <a:gd name="connsiteX1534" fmla="*/ 8460257 w 12191368"/>
              <a:gd name="connsiteY1534" fmla="*/ 557615 h 6738329"/>
              <a:gd name="connsiteX1535" fmla="*/ 8464648 w 12191368"/>
              <a:gd name="connsiteY1535" fmla="*/ 556417 h 6738329"/>
              <a:gd name="connsiteX1536" fmla="*/ 8469437 w 12191368"/>
              <a:gd name="connsiteY1536" fmla="*/ 556018 h 6738329"/>
              <a:gd name="connsiteX1537" fmla="*/ 8473828 w 12191368"/>
              <a:gd name="connsiteY1537" fmla="*/ 555618 h 6738329"/>
              <a:gd name="connsiteX1538" fmla="*/ 8478219 w 12191368"/>
              <a:gd name="connsiteY1538" fmla="*/ 555618 h 6738329"/>
              <a:gd name="connsiteX1539" fmla="*/ 8483009 w 12191368"/>
              <a:gd name="connsiteY1539" fmla="*/ 556018 h 6738329"/>
              <a:gd name="connsiteX1540" fmla="*/ 8492188 w 12191368"/>
              <a:gd name="connsiteY1540" fmla="*/ 557615 h 6738329"/>
              <a:gd name="connsiteX1541" fmla="*/ 8501370 w 12191368"/>
              <a:gd name="connsiteY1541" fmla="*/ 559610 h 6738329"/>
              <a:gd name="connsiteX1542" fmla="*/ 8519730 w 12191368"/>
              <a:gd name="connsiteY1542" fmla="*/ 564400 h 6738329"/>
              <a:gd name="connsiteX1543" fmla="*/ 8537292 w 12191368"/>
              <a:gd name="connsiteY1543" fmla="*/ 566396 h 6738329"/>
              <a:gd name="connsiteX1544" fmla="*/ 8554856 w 12191368"/>
              <a:gd name="connsiteY1544" fmla="*/ 569190 h 6738329"/>
              <a:gd name="connsiteX1545" fmla="*/ 8563636 w 12191368"/>
              <a:gd name="connsiteY1545" fmla="*/ 571185 h 6738329"/>
              <a:gd name="connsiteX1546" fmla="*/ 8572018 w 12191368"/>
              <a:gd name="connsiteY1546" fmla="*/ 573181 h 6738329"/>
              <a:gd name="connsiteX1547" fmla="*/ 8580002 w 12191368"/>
              <a:gd name="connsiteY1547" fmla="*/ 575576 h 6738329"/>
              <a:gd name="connsiteX1548" fmla="*/ 8588784 w 12191368"/>
              <a:gd name="connsiteY1548" fmla="*/ 578769 h 6738329"/>
              <a:gd name="connsiteX1549" fmla="*/ 8596368 w 12191368"/>
              <a:gd name="connsiteY1549" fmla="*/ 581563 h 6738329"/>
              <a:gd name="connsiteX1550" fmla="*/ 8604350 w 12191368"/>
              <a:gd name="connsiteY1550" fmla="*/ 585156 h 6738329"/>
              <a:gd name="connsiteX1551" fmla="*/ 8611536 w 12191368"/>
              <a:gd name="connsiteY1551" fmla="*/ 589546 h 6738329"/>
              <a:gd name="connsiteX1552" fmla="*/ 8619518 w 12191368"/>
              <a:gd name="connsiteY1552" fmla="*/ 594336 h 6738329"/>
              <a:gd name="connsiteX1553" fmla="*/ 8626304 w 12191368"/>
              <a:gd name="connsiteY1553" fmla="*/ 599525 h 6738329"/>
              <a:gd name="connsiteX1554" fmla="*/ 8633090 w 12191368"/>
              <a:gd name="connsiteY1554" fmla="*/ 605512 h 6738329"/>
              <a:gd name="connsiteX1555" fmla="*/ 8639076 w 12191368"/>
              <a:gd name="connsiteY1555" fmla="*/ 612697 h 6738329"/>
              <a:gd name="connsiteX1556" fmla="*/ 8645064 w 12191368"/>
              <a:gd name="connsiteY1556" fmla="*/ 619882 h 6738329"/>
              <a:gd name="connsiteX1557" fmla="*/ 8646260 w 12191368"/>
              <a:gd name="connsiteY1557" fmla="*/ 619483 h 6738329"/>
              <a:gd name="connsiteX1558" fmla="*/ 8647458 w 12191368"/>
              <a:gd name="connsiteY1558" fmla="*/ 619084 h 6738329"/>
              <a:gd name="connsiteX1559" fmla="*/ 8648656 w 12191368"/>
              <a:gd name="connsiteY1559" fmla="*/ 619084 h 6738329"/>
              <a:gd name="connsiteX1560" fmla="*/ 8650252 w 12191368"/>
              <a:gd name="connsiteY1560" fmla="*/ 619084 h 6738329"/>
              <a:gd name="connsiteX1561" fmla="*/ 8652248 w 12191368"/>
              <a:gd name="connsiteY1561" fmla="*/ 620281 h 6738329"/>
              <a:gd name="connsiteX1562" fmla="*/ 8654642 w 12191368"/>
              <a:gd name="connsiteY1562" fmla="*/ 621878 h 6738329"/>
              <a:gd name="connsiteX1563" fmla="*/ 8656640 w 12191368"/>
              <a:gd name="connsiteY1563" fmla="*/ 623873 h 6738329"/>
              <a:gd name="connsiteX1564" fmla="*/ 8658634 w 12191368"/>
              <a:gd name="connsiteY1564" fmla="*/ 626268 h 6738329"/>
              <a:gd name="connsiteX1565" fmla="*/ 8662626 w 12191368"/>
              <a:gd name="connsiteY1565" fmla="*/ 631058 h 6738329"/>
              <a:gd name="connsiteX1566" fmla="*/ 8664622 w 12191368"/>
              <a:gd name="connsiteY1566" fmla="*/ 633453 h 6738329"/>
              <a:gd name="connsiteX1567" fmla="*/ 8667018 w 12191368"/>
              <a:gd name="connsiteY1567" fmla="*/ 635049 h 6738329"/>
              <a:gd name="connsiteX1568" fmla="*/ 8669012 w 12191368"/>
              <a:gd name="connsiteY1568" fmla="*/ 635848 h 6738329"/>
              <a:gd name="connsiteX1569" fmla="*/ 8670210 w 12191368"/>
              <a:gd name="connsiteY1569" fmla="*/ 635848 h 6738329"/>
              <a:gd name="connsiteX1570" fmla="*/ 8671008 w 12191368"/>
              <a:gd name="connsiteY1570" fmla="*/ 635848 h 6738329"/>
              <a:gd name="connsiteX1571" fmla="*/ 8672206 w 12191368"/>
              <a:gd name="connsiteY1571" fmla="*/ 635448 h 6738329"/>
              <a:gd name="connsiteX1572" fmla="*/ 8673402 w 12191368"/>
              <a:gd name="connsiteY1572" fmla="*/ 635049 h 6738329"/>
              <a:gd name="connsiteX1573" fmla="*/ 8675798 w 12191368"/>
              <a:gd name="connsiteY1573" fmla="*/ 632655 h 6738329"/>
              <a:gd name="connsiteX1574" fmla="*/ 8678194 w 12191368"/>
              <a:gd name="connsiteY1574" fmla="*/ 629063 h 6738329"/>
              <a:gd name="connsiteX1575" fmla="*/ 8680588 w 12191368"/>
              <a:gd name="connsiteY1575" fmla="*/ 623474 h 6738329"/>
              <a:gd name="connsiteX1576" fmla="*/ 8683382 w 12191368"/>
              <a:gd name="connsiteY1576" fmla="*/ 619084 h 6738329"/>
              <a:gd name="connsiteX1577" fmla="*/ 8685778 w 12191368"/>
              <a:gd name="connsiteY1577" fmla="*/ 615092 h 6738329"/>
              <a:gd name="connsiteX1578" fmla="*/ 8688970 w 12191368"/>
              <a:gd name="connsiteY1578" fmla="*/ 611500 h 6738329"/>
              <a:gd name="connsiteX1579" fmla="*/ 8692162 w 12191368"/>
              <a:gd name="connsiteY1579" fmla="*/ 607907 h 6738329"/>
              <a:gd name="connsiteX1580" fmla="*/ 8695356 w 12191368"/>
              <a:gd name="connsiteY1580" fmla="*/ 605113 h 6738329"/>
              <a:gd name="connsiteX1581" fmla="*/ 8698948 w 12191368"/>
              <a:gd name="connsiteY1581" fmla="*/ 602719 h 6738329"/>
              <a:gd name="connsiteX1582" fmla="*/ 8702542 w 12191368"/>
              <a:gd name="connsiteY1582" fmla="*/ 601122 h 6738329"/>
              <a:gd name="connsiteX1583" fmla="*/ 8706134 w 12191368"/>
              <a:gd name="connsiteY1583" fmla="*/ 599924 h 6738329"/>
              <a:gd name="connsiteX1584" fmla="*/ 8709328 w 12191368"/>
              <a:gd name="connsiteY1584" fmla="*/ 599126 h 6738329"/>
              <a:gd name="connsiteX1585" fmla="*/ 8712920 w 12191368"/>
              <a:gd name="connsiteY1585" fmla="*/ 599126 h 6738329"/>
              <a:gd name="connsiteX1586" fmla="*/ 8716112 w 12191368"/>
              <a:gd name="connsiteY1586" fmla="*/ 599525 h 6738329"/>
              <a:gd name="connsiteX1587" fmla="*/ 8718906 w 12191368"/>
              <a:gd name="connsiteY1587" fmla="*/ 600324 h 6738329"/>
              <a:gd name="connsiteX1588" fmla="*/ 8721302 w 12191368"/>
              <a:gd name="connsiteY1588" fmla="*/ 601521 h 6738329"/>
              <a:gd name="connsiteX1589" fmla="*/ 8723298 w 12191368"/>
              <a:gd name="connsiteY1589" fmla="*/ 603517 h 6738329"/>
              <a:gd name="connsiteX1590" fmla="*/ 8724494 w 12191368"/>
              <a:gd name="connsiteY1590" fmla="*/ 606311 h 6738329"/>
              <a:gd name="connsiteX1591" fmla="*/ 8725292 w 12191368"/>
              <a:gd name="connsiteY1591" fmla="*/ 609504 h 6738329"/>
              <a:gd name="connsiteX1592" fmla="*/ 8726090 w 12191368"/>
              <a:gd name="connsiteY1592" fmla="*/ 614294 h 6738329"/>
              <a:gd name="connsiteX1593" fmla="*/ 8726890 w 12191368"/>
              <a:gd name="connsiteY1593" fmla="*/ 618685 h 6738329"/>
              <a:gd name="connsiteX1594" fmla="*/ 8728486 w 12191368"/>
              <a:gd name="connsiteY1594" fmla="*/ 623075 h 6738329"/>
              <a:gd name="connsiteX1595" fmla="*/ 8729684 w 12191368"/>
              <a:gd name="connsiteY1595" fmla="*/ 627466 h 6738329"/>
              <a:gd name="connsiteX1596" fmla="*/ 8733276 w 12191368"/>
              <a:gd name="connsiteY1596" fmla="*/ 635049 h 6738329"/>
              <a:gd name="connsiteX1597" fmla="*/ 8737666 w 12191368"/>
              <a:gd name="connsiteY1597" fmla="*/ 643032 h 6738329"/>
              <a:gd name="connsiteX1598" fmla="*/ 8742456 w 12191368"/>
              <a:gd name="connsiteY1598" fmla="*/ 650217 h 6738329"/>
              <a:gd name="connsiteX1599" fmla="*/ 8748444 w 12191368"/>
              <a:gd name="connsiteY1599" fmla="*/ 657003 h 6738329"/>
              <a:gd name="connsiteX1600" fmla="*/ 8759620 w 12191368"/>
              <a:gd name="connsiteY1600" fmla="*/ 670175 h 6738329"/>
              <a:gd name="connsiteX1601" fmla="*/ 8764810 w 12191368"/>
              <a:gd name="connsiteY1601" fmla="*/ 676960 h 6738329"/>
              <a:gd name="connsiteX1602" fmla="*/ 8770396 w 12191368"/>
              <a:gd name="connsiteY1602" fmla="*/ 683746 h 6738329"/>
              <a:gd name="connsiteX1603" fmla="*/ 8775186 w 12191368"/>
              <a:gd name="connsiteY1603" fmla="*/ 690532 h 6738329"/>
              <a:gd name="connsiteX1604" fmla="*/ 8779578 w 12191368"/>
              <a:gd name="connsiteY1604" fmla="*/ 697716 h 6738329"/>
              <a:gd name="connsiteX1605" fmla="*/ 8783570 w 12191368"/>
              <a:gd name="connsiteY1605" fmla="*/ 705300 h 6738329"/>
              <a:gd name="connsiteX1606" fmla="*/ 8785166 w 12191368"/>
              <a:gd name="connsiteY1606" fmla="*/ 709292 h 6738329"/>
              <a:gd name="connsiteX1607" fmla="*/ 8786364 w 12191368"/>
              <a:gd name="connsiteY1607" fmla="*/ 713283 h 6738329"/>
              <a:gd name="connsiteX1608" fmla="*/ 8787162 w 12191368"/>
              <a:gd name="connsiteY1608" fmla="*/ 717674 h 6738329"/>
              <a:gd name="connsiteX1609" fmla="*/ 8787960 w 12191368"/>
              <a:gd name="connsiteY1609" fmla="*/ 721665 h 6738329"/>
              <a:gd name="connsiteX1610" fmla="*/ 8788358 w 12191368"/>
              <a:gd name="connsiteY1610" fmla="*/ 726456 h 6738329"/>
              <a:gd name="connsiteX1611" fmla="*/ 8788758 w 12191368"/>
              <a:gd name="connsiteY1611" fmla="*/ 730846 h 6738329"/>
              <a:gd name="connsiteX1612" fmla="*/ 8791952 w 12191368"/>
              <a:gd name="connsiteY1612" fmla="*/ 763976 h 6738329"/>
              <a:gd name="connsiteX1613" fmla="*/ 8793948 w 12191368"/>
              <a:gd name="connsiteY1613" fmla="*/ 836222 h 6738329"/>
              <a:gd name="connsiteX1614" fmla="*/ 8810312 w 12191368"/>
              <a:gd name="connsiteY1614" fmla="*/ 927627 h 6738329"/>
              <a:gd name="connsiteX1615" fmla="*/ 8825480 w 12191368"/>
              <a:gd name="connsiteY1615" fmla="*/ 928825 h 6738329"/>
              <a:gd name="connsiteX1616" fmla="*/ 8840648 w 12191368"/>
              <a:gd name="connsiteY1616" fmla="*/ 929624 h 6738329"/>
              <a:gd name="connsiteX1617" fmla="*/ 8856614 w 12191368"/>
              <a:gd name="connsiteY1617" fmla="*/ 930023 h 6738329"/>
              <a:gd name="connsiteX1618" fmla="*/ 8871782 w 12191368"/>
              <a:gd name="connsiteY1618" fmla="*/ 929624 h 6738329"/>
              <a:gd name="connsiteX1619" fmla="*/ 8902916 w 12191368"/>
              <a:gd name="connsiteY1619" fmla="*/ 929225 h 6738329"/>
              <a:gd name="connsiteX1620" fmla="*/ 8918882 w 12191368"/>
              <a:gd name="connsiteY1620" fmla="*/ 929624 h 6738329"/>
              <a:gd name="connsiteX1621" fmla="*/ 8934050 w 12191368"/>
              <a:gd name="connsiteY1621" fmla="*/ 930023 h 6738329"/>
              <a:gd name="connsiteX1622" fmla="*/ 8949216 w 12191368"/>
              <a:gd name="connsiteY1622" fmla="*/ 931619 h 6738329"/>
              <a:gd name="connsiteX1623" fmla="*/ 8956800 w 12191368"/>
              <a:gd name="connsiteY1623" fmla="*/ 932817 h 6738329"/>
              <a:gd name="connsiteX1624" fmla="*/ 8963986 w 12191368"/>
              <a:gd name="connsiteY1624" fmla="*/ 934413 h 6738329"/>
              <a:gd name="connsiteX1625" fmla="*/ 8971170 w 12191368"/>
              <a:gd name="connsiteY1625" fmla="*/ 936009 h 6738329"/>
              <a:gd name="connsiteX1626" fmla="*/ 8978754 w 12191368"/>
              <a:gd name="connsiteY1626" fmla="*/ 938006 h 6738329"/>
              <a:gd name="connsiteX1627" fmla="*/ 8985940 w 12191368"/>
              <a:gd name="connsiteY1627" fmla="*/ 940800 h 6738329"/>
              <a:gd name="connsiteX1628" fmla="*/ 8993124 w 12191368"/>
              <a:gd name="connsiteY1628" fmla="*/ 943593 h 6738329"/>
              <a:gd name="connsiteX1629" fmla="*/ 8999908 w 12191368"/>
              <a:gd name="connsiteY1629" fmla="*/ 946787 h 6738329"/>
              <a:gd name="connsiteX1630" fmla="*/ 9006694 w 12191368"/>
              <a:gd name="connsiteY1630" fmla="*/ 950379 h 6738329"/>
              <a:gd name="connsiteX1631" fmla="*/ 9013880 w 12191368"/>
              <a:gd name="connsiteY1631" fmla="*/ 954370 h 6738329"/>
              <a:gd name="connsiteX1632" fmla="*/ 9020266 w 12191368"/>
              <a:gd name="connsiteY1632" fmla="*/ 959160 h 6738329"/>
              <a:gd name="connsiteX1633" fmla="*/ 9026652 w 12191368"/>
              <a:gd name="connsiteY1633" fmla="*/ 964350 h 6738329"/>
              <a:gd name="connsiteX1634" fmla="*/ 9033038 w 12191368"/>
              <a:gd name="connsiteY1634" fmla="*/ 969937 h 6738329"/>
              <a:gd name="connsiteX1635" fmla="*/ 9039426 w 12191368"/>
              <a:gd name="connsiteY1635" fmla="*/ 976723 h 6738329"/>
              <a:gd name="connsiteX1636" fmla="*/ 9045812 w 12191368"/>
              <a:gd name="connsiteY1636" fmla="*/ 983509 h 6738329"/>
              <a:gd name="connsiteX1637" fmla="*/ 9054594 w 12191368"/>
              <a:gd name="connsiteY1637" fmla="*/ 981513 h 6738329"/>
              <a:gd name="connsiteX1638" fmla="*/ 9062576 w 12191368"/>
              <a:gd name="connsiteY1638" fmla="*/ 979916 h 6738329"/>
              <a:gd name="connsiteX1639" fmla="*/ 9070558 w 12191368"/>
              <a:gd name="connsiteY1639" fmla="*/ 978719 h 6738329"/>
              <a:gd name="connsiteX1640" fmla="*/ 9078142 w 12191368"/>
              <a:gd name="connsiteY1640" fmla="*/ 978320 h 6738329"/>
              <a:gd name="connsiteX1641" fmla="*/ 9085328 w 12191368"/>
              <a:gd name="connsiteY1641" fmla="*/ 978320 h 6738329"/>
              <a:gd name="connsiteX1642" fmla="*/ 9092114 w 12191368"/>
              <a:gd name="connsiteY1642" fmla="*/ 979118 h 6738329"/>
              <a:gd name="connsiteX1643" fmla="*/ 9098100 w 12191368"/>
              <a:gd name="connsiteY1643" fmla="*/ 979916 h 6738329"/>
              <a:gd name="connsiteX1644" fmla="*/ 9104088 w 12191368"/>
              <a:gd name="connsiteY1644" fmla="*/ 981513 h 6738329"/>
              <a:gd name="connsiteX1645" fmla="*/ 9110076 w 12191368"/>
              <a:gd name="connsiteY1645" fmla="*/ 983509 h 6738329"/>
              <a:gd name="connsiteX1646" fmla="*/ 9115264 w 12191368"/>
              <a:gd name="connsiteY1646" fmla="*/ 985904 h 6738329"/>
              <a:gd name="connsiteX1647" fmla="*/ 9120452 w 12191368"/>
              <a:gd name="connsiteY1647" fmla="*/ 988697 h 6738329"/>
              <a:gd name="connsiteX1648" fmla="*/ 9124844 w 12191368"/>
              <a:gd name="connsiteY1648" fmla="*/ 991492 h 6738329"/>
              <a:gd name="connsiteX1649" fmla="*/ 9129234 w 12191368"/>
              <a:gd name="connsiteY1649" fmla="*/ 995084 h 6738329"/>
              <a:gd name="connsiteX1650" fmla="*/ 9133624 w 12191368"/>
              <a:gd name="connsiteY1650" fmla="*/ 998676 h 6738329"/>
              <a:gd name="connsiteX1651" fmla="*/ 9137616 w 12191368"/>
              <a:gd name="connsiteY1651" fmla="*/ 1002668 h 6738329"/>
              <a:gd name="connsiteX1652" fmla="*/ 9141608 w 12191368"/>
              <a:gd name="connsiteY1652" fmla="*/ 1007457 h 6738329"/>
              <a:gd name="connsiteX1653" fmla="*/ 9145200 w 12191368"/>
              <a:gd name="connsiteY1653" fmla="*/ 1011849 h 6738329"/>
              <a:gd name="connsiteX1654" fmla="*/ 9148792 w 12191368"/>
              <a:gd name="connsiteY1654" fmla="*/ 1016638 h 6738329"/>
              <a:gd name="connsiteX1655" fmla="*/ 9154780 w 12191368"/>
              <a:gd name="connsiteY1655" fmla="*/ 1026617 h 6738329"/>
              <a:gd name="connsiteX1656" fmla="*/ 9160766 w 12191368"/>
              <a:gd name="connsiteY1656" fmla="*/ 1037394 h 6738329"/>
              <a:gd name="connsiteX1657" fmla="*/ 9166356 w 12191368"/>
              <a:gd name="connsiteY1657" fmla="*/ 1048969 h 6738329"/>
              <a:gd name="connsiteX1658" fmla="*/ 9177132 w 12191368"/>
              <a:gd name="connsiteY1658" fmla="*/ 1072120 h 6738329"/>
              <a:gd name="connsiteX1659" fmla="*/ 9182322 w 12191368"/>
              <a:gd name="connsiteY1659" fmla="*/ 1083696 h 6738329"/>
              <a:gd name="connsiteX1660" fmla="*/ 9187908 w 12191368"/>
              <a:gd name="connsiteY1660" fmla="*/ 1094472 h 6738329"/>
              <a:gd name="connsiteX1661" fmla="*/ 9212258 w 12191368"/>
              <a:gd name="connsiteY1661" fmla="*/ 1214218 h 6738329"/>
              <a:gd name="connsiteX1662" fmla="*/ 9246186 w 12191368"/>
              <a:gd name="connsiteY1662" fmla="*/ 1199849 h 6738329"/>
              <a:gd name="connsiteX1663" fmla="*/ 9248180 w 12191368"/>
              <a:gd name="connsiteY1663" fmla="*/ 1191865 h 6738329"/>
              <a:gd name="connsiteX1664" fmla="*/ 9249378 w 12191368"/>
              <a:gd name="connsiteY1664" fmla="*/ 1183483 h 6738329"/>
              <a:gd name="connsiteX1665" fmla="*/ 9248980 w 12191368"/>
              <a:gd name="connsiteY1665" fmla="*/ 1165921 h 6738329"/>
              <a:gd name="connsiteX1666" fmla="*/ 9249778 w 12191368"/>
              <a:gd name="connsiteY1666" fmla="*/ 1149156 h 6738329"/>
              <a:gd name="connsiteX1667" fmla="*/ 9250976 w 12191368"/>
              <a:gd name="connsiteY1667" fmla="*/ 1131993 h 6738329"/>
              <a:gd name="connsiteX1668" fmla="*/ 9252972 w 12191368"/>
              <a:gd name="connsiteY1668" fmla="*/ 1115627 h 6738329"/>
              <a:gd name="connsiteX1669" fmla="*/ 9255366 w 12191368"/>
              <a:gd name="connsiteY1669" fmla="*/ 1098864 h 6738329"/>
              <a:gd name="connsiteX1670" fmla="*/ 9258558 w 12191368"/>
              <a:gd name="connsiteY1670" fmla="*/ 1082897 h 6738329"/>
              <a:gd name="connsiteX1671" fmla="*/ 9262550 w 12191368"/>
              <a:gd name="connsiteY1671" fmla="*/ 1066532 h 6738329"/>
              <a:gd name="connsiteX1672" fmla="*/ 9266940 w 12191368"/>
              <a:gd name="connsiteY1672" fmla="*/ 1050566 h 6738329"/>
              <a:gd name="connsiteX1673" fmla="*/ 9272130 w 12191368"/>
              <a:gd name="connsiteY1673" fmla="*/ 1034601 h 6738329"/>
              <a:gd name="connsiteX1674" fmla="*/ 9277320 w 12191368"/>
              <a:gd name="connsiteY1674" fmla="*/ 1019033 h 6738329"/>
              <a:gd name="connsiteX1675" fmla="*/ 9283306 w 12191368"/>
              <a:gd name="connsiteY1675" fmla="*/ 1003466 h 6738329"/>
              <a:gd name="connsiteX1676" fmla="*/ 9289294 w 12191368"/>
              <a:gd name="connsiteY1676" fmla="*/ 987899 h 6738329"/>
              <a:gd name="connsiteX1677" fmla="*/ 9296080 w 12191368"/>
              <a:gd name="connsiteY1677" fmla="*/ 972732 h 6738329"/>
              <a:gd name="connsiteX1678" fmla="*/ 9303264 w 12191368"/>
              <a:gd name="connsiteY1678" fmla="*/ 957165 h 6738329"/>
              <a:gd name="connsiteX1679" fmla="*/ 9310448 w 12191368"/>
              <a:gd name="connsiteY1679" fmla="*/ 942396 h 6738329"/>
              <a:gd name="connsiteX1680" fmla="*/ 9318032 w 12191368"/>
              <a:gd name="connsiteY1680" fmla="*/ 926829 h 6738329"/>
              <a:gd name="connsiteX1681" fmla="*/ 9318032 w 12191368"/>
              <a:gd name="connsiteY1681" fmla="*/ 926430 h 6738329"/>
              <a:gd name="connsiteX1682" fmla="*/ 9321226 w 12191368"/>
              <a:gd name="connsiteY1682" fmla="*/ 913657 h 6738329"/>
              <a:gd name="connsiteX1683" fmla="*/ 9324818 w 12191368"/>
              <a:gd name="connsiteY1683" fmla="*/ 901683 h 6738329"/>
              <a:gd name="connsiteX1684" fmla="*/ 9329208 w 12191368"/>
              <a:gd name="connsiteY1684" fmla="*/ 890905 h 6738329"/>
              <a:gd name="connsiteX1685" fmla="*/ 9331604 w 12191368"/>
              <a:gd name="connsiteY1685" fmla="*/ 885717 h 6738329"/>
              <a:gd name="connsiteX1686" fmla="*/ 9333998 w 12191368"/>
              <a:gd name="connsiteY1686" fmla="*/ 880927 h 6738329"/>
              <a:gd name="connsiteX1687" fmla="*/ 9337192 w 12191368"/>
              <a:gd name="connsiteY1687" fmla="*/ 876137 h 6738329"/>
              <a:gd name="connsiteX1688" fmla="*/ 9339986 w 12191368"/>
              <a:gd name="connsiteY1688" fmla="*/ 871746 h 6738329"/>
              <a:gd name="connsiteX1689" fmla="*/ 9342780 w 12191368"/>
              <a:gd name="connsiteY1689" fmla="*/ 867356 h 6738329"/>
              <a:gd name="connsiteX1690" fmla="*/ 9345972 w 12191368"/>
              <a:gd name="connsiteY1690" fmla="*/ 863364 h 6738329"/>
              <a:gd name="connsiteX1691" fmla="*/ 9349566 w 12191368"/>
              <a:gd name="connsiteY1691" fmla="*/ 859772 h 6738329"/>
              <a:gd name="connsiteX1692" fmla="*/ 9353158 w 12191368"/>
              <a:gd name="connsiteY1692" fmla="*/ 856578 h 6738329"/>
              <a:gd name="connsiteX1693" fmla="*/ 9356750 w 12191368"/>
              <a:gd name="connsiteY1693" fmla="*/ 853385 h 6738329"/>
              <a:gd name="connsiteX1694" fmla="*/ 9360742 w 12191368"/>
              <a:gd name="connsiteY1694" fmla="*/ 850193 h 6738329"/>
              <a:gd name="connsiteX1695" fmla="*/ 9364732 w 12191368"/>
              <a:gd name="connsiteY1695" fmla="*/ 847398 h 6738329"/>
              <a:gd name="connsiteX1696" fmla="*/ 9369124 w 12191368"/>
              <a:gd name="connsiteY1696" fmla="*/ 845003 h 6738329"/>
              <a:gd name="connsiteX1697" fmla="*/ 9373514 w 12191368"/>
              <a:gd name="connsiteY1697" fmla="*/ 842609 h 6738329"/>
              <a:gd name="connsiteX1698" fmla="*/ 9378304 w 12191368"/>
              <a:gd name="connsiteY1698" fmla="*/ 840214 h 6738329"/>
              <a:gd name="connsiteX1699" fmla="*/ 9383094 w 12191368"/>
              <a:gd name="connsiteY1699" fmla="*/ 838617 h 6738329"/>
              <a:gd name="connsiteX1700" fmla="*/ 9387884 w 12191368"/>
              <a:gd name="connsiteY1700" fmla="*/ 837020 h 6738329"/>
              <a:gd name="connsiteX1701" fmla="*/ 9393074 w 12191368"/>
              <a:gd name="connsiteY1701" fmla="*/ 835424 h 6738329"/>
              <a:gd name="connsiteX1702" fmla="*/ 9398262 w 12191368"/>
              <a:gd name="connsiteY1702" fmla="*/ 834226 h 6738329"/>
              <a:gd name="connsiteX1703" fmla="*/ 9404250 w 12191368"/>
              <a:gd name="connsiteY1703" fmla="*/ 833428 h 6738329"/>
              <a:gd name="connsiteX1704" fmla="*/ 9409836 w 12191368"/>
              <a:gd name="connsiteY1704" fmla="*/ 832630 h 6738329"/>
              <a:gd name="connsiteX1705" fmla="*/ 9421812 w 12191368"/>
              <a:gd name="connsiteY1705" fmla="*/ 832231 h 6738329"/>
              <a:gd name="connsiteX1706" fmla="*/ 9434984 w 12191368"/>
              <a:gd name="connsiteY1706" fmla="*/ 832231 h 6738329"/>
              <a:gd name="connsiteX1707" fmla="*/ 9448156 w 12191368"/>
              <a:gd name="connsiteY1707" fmla="*/ 833428 h 6738329"/>
              <a:gd name="connsiteX1708" fmla="*/ 9459732 w 12191368"/>
              <a:gd name="connsiteY1708" fmla="*/ 834226 h 6738329"/>
              <a:gd name="connsiteX1709" fmla="*/ 9471306 w 12191368"/>
              <a:gd name="connsiteY1709" fmla="*/ 835025 h 6738329"/>
              <a:gd name="connsiteX1710" fmla="*/ 9482484 w 12191368"/>
              <a:gd name="connsiteY1710" fmla="*/ 835025 h 6738329"/>
              <a:gd name="connsiteX1711" fmla="*/ 9494058 w 12191368"/>
              <a:gd name="connsiteY1711" fmla="*/ 834625 h 6738329"/>
              <a:gd name="connsiteX1712" fmla="*/ 9517210 w 12191368"/>
              <a:gd name="connsiteY1712" fmla="*/ 833827 h 6738329"/>
              <a:gd name="connsiteX1713" fmla="*/ 9540758 w 12191368"/>
              <a:gd name="connsiteY1713" fmla="*/ 833428 h 6738329"/>
              <a:gd name="connsiteX1714" fmla="*/ 9551936 w 12191368"/>
              <a:gd name="connsiteY1714" fmla="*/ 833428 h 6738329"/>
              <a:gd name="connsiteX1715" fmla="*/ 9563510 w 12191368"/>
              <a:gd name="connsiteY1715" fmla="*/ 833827 h 6738329"/>
              <a:gd name="connsiteX1716" fmla="*/ 9575086 w 12191368"/>
              <a:gd name="connsiteY1716" fmla="*/ 835025 h 6738329"/>
              <a:gd name="connsiteX1717" fmla="*/ 9586262 w 12191368"/>
              <a:gd name="connsiteY1717" fmla="*/ 836621 h 6738329"/>
              <a:gd name="connsiteX1718" fmla="*/ 9597838 w 12191368"/>
              <a:gd name="connsiteY1718" fmla="*/ 839016 h 6738329"/>
              <a:gd name="connsiteX1719" fmla="*/ 9609014 w 12191368"/>
              <a:gd name="connsiteY1719" fmla="*/ 843008 h 6738329"/>
              <a:gd name="connsiteX1720" fmla="*/ 9614602 w 12191368"/>
              <a:gd name="connsiteY1720" fmla="*/ 845003 h 6738329"/>
              <a:gd name="connsiteX1721" fmla="*/ 9620190 w 12191368"/>
              <a:gd name="connsiteY1721" fmla="*/ 846999 h 6738329"/>
              <a:gd name="connsiteX1722" fmla="*/ 9625380 w 12191368"/>
              <a:gd name="connsiteY1722" fmla="*/ 849793 h 6738329"/>
              <a:gd name="connsiteX1723" fmla="*/ 9631366 w 12191368"/>
              <a:gd name="connsiteY1723" fmla="*/ 852587 h 6738329"/>
              <a:gd name="connsiteX1724" fmla="*/ 9637354 w 12191368"/>
              <a:gd name="connsiteY1724" fmla="*/ 854982 h 6738329"/>
              <a:gd name="connsiteX1725" fmla="*/ 9643740 w 12191368"/>
              <a:gd name="connsiteY1725" fmla="*/ 857777 h 6738329"/>
              <a:gd name="connsiteX1726" fmla="*/ 9649328 w 12191368"/>
              <a:gd name="connsiteY1726" fmla="*/ 860570 h 6738329"/>
              <a:gd name="connsiteX1727" fmla="*/ 9655316 w 12191368"/>
              <a:gd name="connsiteY1727" fmla="*/ 863763 h 6738329"/>
              <a:gd name="connsiteX1728" fmla="*/ 9666492 w 12191368"/>
              <a:gd name="connsiteY1728" fmla="*/ 870549 h 6738329"/>
              <a:gd name="connsiteX1729" fmla="*/ 9677270 w 12191368"/>
              <a:gd name="connsiteY1729" fmla="*/ 878133 h 6738329"/>
              <a:gd name="connsiteX1730" fmla="*/ 9687248 w 12191368"/>
              <a:gd name="connsiteY1730" fmla="*/ 886116 h 6738329"/>
              <a:gd name="connsiteX1731" fmla="*/ 9697226 w 12191368"/>
              <a:gd name="connsiteY1731" fmla="*/ 894498 h 6738329"/>
              <a:gd name="connsiteX1732" fmla="*/ 9706806 w 12191368"/>
              <a:gd name="connsiteY1732" fmla="*/ 903280 h 6738329"/>
              <a:gd name="connsiteX1733" fmla="*/ 9715986 w 12191368"/>
              <a:gd name="connsiteY1733" fmla="*/ 912460 h 6738329"/>
              <a:gd name="connsiteX1734" fmla="*/ 9734348 w 12191368"/>
              <a:gd name="connsiteY1734" fmla="*/ 930821 h 6738329"/>
              <a:gd name="connsiteX1735" fmla="*/ 9752310 w 12191368"/>
              <a:gd name="connsiteY1735" fmla="*/ 949581 h 6738329"/>
              <a:gd name="connsiteX1736" fmla="*/ 9762288 w 12191368"/>
              <a:gd name="connsiteY1736" fmla="*/ 958761 h 6738329"/>
              <a:gd name="connsiteX1737" fmla="*/ 9771868 w 12191368"/>
              <a:gd name="connsiteY1737" fmla="*/ 967144 h 6738329"/>
              <a:gd name="connsiteX1738" fmla="*/ 9781846 w 12191368"/>
              <a:gd name="connsiteY1738" fmla="*/ 975925 h 6738329"/>
              <a:gd name="connsiteX1739" fmla="*/ 9792624 w 12191368"/>
              <a:gd name="connsiteY1739" fmla="*/ 983509 h 6738329"/>
              <a:gd name="connsiteX1740" fmla="*/ 9801006 w 12191368"/>
              <a:gd name="connsiteY1740" fmla="*/ 989895 h 6738329"/>
              <a:gd name="connsiteX1741" fmla="*/ 9808990 w 12191368"/>
              <a:gd name="connsiteY1741" fmla="*/ 997080 h 6738329"/>
              <a:gd name="connsiteX1742" fmla="*/ 9815774 w 12191368"/>
              <a:gd name="connsiteY1742" fmla="*/ 1004265 h 6738329"/>
              <a:gd name="connsiteX1743" fmla="*/ 9821762 w 12191368"/>
              <a:gd name="connsiteY1743" fmla="*/ 1012647 h 6738329"/>
              <a:gd name="connsiteX1744" fmla="*/ 9827350 w 12191368"/>
              <a:gd name="connsiteY1744" fmla="*/ 1021029 h 6738329"/>
              <a:gd name="connsiteX1745" fmla="*/ 9832140 w 12191368"/>
              <a:gd name="connsiteY1745" fmla="*/ 1029411 h 6738329"/>
              <a:gd name="connsiteX1746" fmla="*/ 9835732 w 12191368"/>
              <a:gd name="connsiteY1746" fmla="*/ 1038592 h 6738329"/>
              <a:gd name="connsiteX1747" fmla="*/ 9838926 w 12191368"/>
              <a:gd name="connsiteY1747" fmla="*/ 1047772 h 6738329"/>
              <a:gd name="connsiteX1748" fmla="*/ 9841320 w 12191368"/>
              <a:gd name="connsiteY1748" fmla="*/ 1056953 h 6738329"/>
              <a:gd name="connsiteX1749" fmla="*/ 9842916 w 12191368"/>
              <a:gd name="connsiteY1749" fmla="*/ 1066931 h 6738329"/>
              <a:gd name="connsiteX1750" fmla="*/ 9844114 w 12191368"/>
              <a:gd name="connsiteY1750" fmla="*/ 1076910 h 6738329"/>
              <a:gd name="connsiteX1751" fmla="*/ 9844514 w 12191368"/>
              <a:gd name="connsiteY1751" fmla="*/ 1086888 h 6738329"/>
              <a:gd name="connsiteX1752" fmla="*/ 9844514 w 12191368"/>
              <a:gd name="connsiteY1752" fmla="*/ 1097267 h 6738329"/>
              <a:gd name="connsiteX1753" fmla="*/ 9844114 w 12191368"/>
              <a:gd name="connsiteY1753" fmla="*/ 1108044 h 6738329"/>
              <a:gd name="connsiteX1754" fmla="*/ 9843316 w 12191368"/>
              <a:gd name="connsiteY1754" fmla="*/ 1118421 h 6738329"/>
              <a:gd name="connsiteX1755" fmla="*/ 9841718 w 12191368"/>
              <a:gd name="connsiteY1755" fmla="*/ 1129199 h 6738329"/>
              <a:gd name="connsiteX1756" fmla="*/ 9843714 w 12191368"/>
              <a:gd name="connsiteY1756" fmla="*/ 1181887 h 6738329"/>
              <a:gd name="connsiteX1757" fmla="*/ 9844114 w 12191368"/>
              <a:gd name="connsiteY1757" fmla="*/ 1199849 h 6738329"/>
              <a:gd name="connsiteX1758" fmla="*/ 9847308 w 12191368"/>
              <a:gd name="connsiteY1758" fmla="*/ 1228188 h 6738329"/>
              <a:gd name="connsiteX1759" fmla="*/ 9850102 w 12191368"/>
              <a:gd name="connsiteY1759" fmla="*/ 1256129 h 6738329"/>
              <a:gd name="connsiteX1760" fmla="*/ 9852496 w 12191368"/>
              <a:gd name="connsiteY1760" fmla="*/ 1284469 h 6738329"/>
              <a:gd name="connsiteX1761" fmla="*/ 9854094 w 12191368"/>
              <a:gd name="connsiteY1761" fmla="*/ 1312409 h 6738329"/>
              <a:gd name="connsiteX1762" fmla="*/ 9855690 w 12191368"/>
              <a:gd name="connsiteY1762" fmla="*/ 1340749 h 6738329"/>
              <a:gd name="connsiteX1763" fmla="*/ 9856886 w 12191368"/>
              <a:gd name="connsiteY1763" fmla="*/ 1368689 h 6738329"/>
              <a:gd name="connsiteX1764" fmla="*/ 9858882 w 12191368"/>
              <a:gd name="connsiteY1764" fmla="*/ 1424571 h 6738329"/>
              <a:gd name="connsiteX1765" fmla="*/ 9858882 w 12191368"/>
              <a:gd name="connsiteY1765" fmla="*/ 1428162 h 6738329"/>
              <a:gd name="connsiteX1766" fmla="*/ 9858882 w 12191368"/>
              <a:gd name="connsiteY1766" fmla="*/ 1431356 h 6738329"/>
              <a:gd name="connsiteX1767" fmla="*/ 9859680 w 12191368"/>
              <a:gd name="connsiteY1767" fmla="*/ 1482448 h 6738329"/>
              <a:gd name="connsiteX1768" fmla="*/ 9860080 w 12191368"/>
              <a:gd name="connsiteY1768" fmla="*/ 1533938 h 6738329"/>
              <a:gd name="connsiteX1769" fmla="*/ 9860478 w 12191368"/>
              <a:gd name="connsiteY1769" fmla="*/ 1584631 h 6738329"/>
              <a:gd name="connsiteX1770" fmla="*/ 9861278 w 12191368"/>
              <a:gd name="connsiteY1770" fmla="*/ 1636121 h 6738329"/>
              <a:gd name="connsiteX1771" fmla="*/ 9866466 w 12191368"/>
              <a:gd name="connsiteY1771" fmla="*/ 1999747 h 6738329"/>
              <a:gd name="connsiteX1772" fmla="*/ 9866466 w 12191368"/>
              <a:gd name="connsiteY1772" fmla="*/ 2036071 h 6738329"/>
              <a:gd name="connsiteX1773" fmla="*/ 9879638 w 12191368"/>
              <a:gd name="connsiteY1773" fmla="*/ 2216088 h 6738329"/>
              <a:gd name="connsiteX1774" fmla="*/ 9881634 w 12191368"/>
              <a:gd name="connsiteY1774" fmla="*/ 2221676 h 6738329"/>
              <a:gd name="connsiteX1775" fmla="*/ 9883230 w 12191368"/>
              <a:gd name="connsiteY1775" fmla="*/ 2227663 h 6738329"/>
              <a:gd name="connsiteX1776" fmla="*/ 9884428 w 12191368"/>
              <a:gd name="connsiteY1776" fmla="*/ 2233251 h 6738329"/>
              <a:gd name="connsiteX1777" fmla="*/ 9885226 w 12191368"/>
              <a:gd name="connsiteY1777" fmla="*/ 2238839 h 6738329"/>
              <a:gd name="connsiteX1778" fmla="*/ 9886024 w 12191368"/>
              <a:gd name="connsiteY1778" fmla="*/ 2244427 h 6738329"/>
              <a:gd name="connsiteX1779" fmla="*/ 9886424 w 12191368"/>
              <a:gd name="connsiteY1779" fmla="*/ 2250016 h 6738329"/>
              <a:gd name="connsiteX1780" fmla="*/ 9886424 w 12191368"/>
              <a:gd name="connsiteY1780" fmla="*/ 2261591 h 6738329"/>
              <a:gd name="connsiteX1781" fmla="*/ 9886024 w 12191368"/>
              <a:gd name="connsiteY1781" fmla="*/ 2272767 h 6738329"/>
              <a:gd name="connsiteX1782" fmla="*/ 9885226 w 12191368"/>
              <a:gd name="connsiteY1782" fmla="*/ 2284343 h 6738329"/>
              <a:gd name="connsiteX1783" fmla="*/ 9882432 w 12191368"/>
              <a:gd name="connsiteY1783" fmla="*/ 2307094 h 6738329"/>
              <a:gd name="connsiteX1784" fmla="*/ 9887222 w 12191368"/>
              <a:gd name="connsiteY1784" fmla="*/ 2299909 h 6738329"/>
              <a:gd name="connsiteX1785" fmla="*/ 9892012 w 12191368"/>
              <a:gd name="connsiteY1785" fmla="*/ 2292325 h 6738329"/>
              <a:gd name="connsiteX1786" fmla="*/ 9896004 w 12191368"/>
              <a:gd name="connsiteY1786" fmla="*/ 2284343 h 6738329"/>
              <a:gd name="connsiteX1787" fmla="*/ 9899198 w 12191368"/>
              <a:gd name="connsiteY1787" fmla="*/ 2276759 h 6738329"/>
              <a:gd name="connsiteX1788" fmla="*/ 9902390 w 12191368"/>
              <a:gd name="connsiteY1788" fmla="*/ 2268776 h 6738329"/>
              <a:gd name="connsiteX1789" fmla="*/ 9905184 w 12191368"/>
              <a:gd name="connsiteY1789" fmla="*/ 2261192 h 6738329"/>
              <a:gd name="connsiteX1790" fmla="*/ 9907978 w 12191368"/>
              <a:gd name="connsiteY1790" fmla="*/ 2252810 h 6738329"/>
              <a:gd name="connsiteX1791" fmla="*/ 9909974 w 12191368"/>
              <a:gd name="connsiteY1791" fmla="*/ 2244826 h 6738329"/>
              <a:gd name="connsiteX1792" fmla="*/ 9911970 w 12191368"/>
              <a:gd name="connsiteY1792" fmla="*/ 2236843 h 6738329"/>
              <a:gd name="connsiteX1793" fmla="*/ 9913566 w 12191368"/>
              <a:gd name="connsiteY1793" fmla="*/ 2228860 h 6738329"/>
              <a:gd name="connsiteX1794" fmla="*/ 9915962 w 12191368"/>
              <a:gd name="connsiteY1794" fmla="*/ 2212495 h 6738329"/>
              <a:gd name="connsiteX1795" fmla="*/ 9917558 w 12191368"/>
              <a:gd name="connsiteY1795" fmla="*/ 2196130 h 6738329"/>
              <a:gd name="connsiteX1796" fmla="*/ 9918756 w 12191368"/>
              <a:gd name="connsiteY1796" fmla="*/ 2179366 h 6738329"/>
              <a:gd name="connsiteX1797" fmla="*/ 9919554 w 12191368"/>
              <a:gd name="connsiteY1797" fmla="*/ 2162601 h 6738329"/>
              <a:gd name="connsiteX1798" fmla="*/ 9919952 w 12191368"/>
              <a:gd name="connsiteY1798" fmla="*/ 2145837 h 6738329"/>
              <a:gd name="connsiteX1799" fmla="*/ 9920750 w 12191368"/>
              <a:gd name="connsiteY1799" fmla="*/ 2112308 h 6738329"/>
              <a:gd name="connsiteX1800" fmla="*/ 9921150 w 12191368"/>
              <a:gd name="connsiteY1800" fmla="*/ 2095544 h 6738329"/>
              <a:gd name="connsiteX1801" fmla="*/ 9922348 w 12191368"/>
              <a:gd name="connsiteY1801" fmla="*/ 2078779 h 6738329"/>
              <a:gd name="connsiteX1802" fmla="*/ 9924742 w 12191368"/>
              <a:gd name="connsiteY1802" fmla="*/ 2062415 h 6738329"/>
              <a:gd name="connsiteX1803" fmla="*/ 9927138 w 12191368"/>
              <a:gd name="connsiteY1803" fmla="*/ 2046049 h 6738329"/>
              <a:gd name="connsiteX1804" fmla="*/ 9932326 w 12191368"/>
              <a:gd name="connsiteY1804" fmla="*/ 2016911 h 6738329"/>
              <a:gd name="connsiteX1805" fmla="*/ 9936318 w 12191368"/>
              <a:gd name="connsiteY1805" fmla="*/ 1988172 h 6738329"/>
              <a:gd name="connsiteX1806" fmla="*/ 9940310 w 12191368"/>
              <a:gd name="connsiteY1806" fmla="*/ 1959035 h 6738329"/>
              <a:gd name="connsiteX1807" fmla="*/ 9943902 w 12191368"/>
              <a:gd name="connsiteY1807" fmla="*/ 1930296 h 6738329"/>
              <a:gd name="connsiteX1808" fmla="*/ 9946696 w 12191368"/>
              <a:gd name="connsiteY1808" fmla="*/ 1901157 h 6738329"/>
              <a:gd name="connsiteX1809" fmla="*/ 9949888 w 12191368"/>
              <a:gd name="connsiteY1809" fmla="*/ 1872019 h 6738329"/>
              <a:gd name="connsiteX1810" fmla="*/ 9955876 w 12191368"/>
              <a:gd name="connsiteY1810" fmla="*/ 1813344 h 6738329"/>
              <a:gd name="connsiteX1811" fmla="*/ 9958670 w 12191368"/>
              <a:gd name="connsiteY1811" fmla="*/ 1784206 h 6738329"/>
              <a:gd name="connsiteX1812" fmla="*/ 9961864 w 12191368"/>
              <a:gd name="connsiteY1812" fmla="*/ 1755068 h 6738329"/>
              <a:gd name="connsiteX1813" fmla="*/ 9965056 w 12191368"/>
              <a:gd name="connsiteY1813" fmla="*/ 1725930 h 6738329"/>
              <a:gd name="connsiteX1814" fmla="*/ 9969048 w 12191368"/>
              <a:gd name="connsiteY1814" fmla="*/ 1696792 h 6738329"/>
              <a:gd name="connsiteX1815" fmla="*/ 9973438 w 12191368"/>
              <a:gd name="connsiteY1815" fmla="*/ 1668053 h 6738329"/>
              <a:gd name="connsiteX1816" fmla="*/ 9978628 w 12191368"/>
              <a:gd name="connsiteY1816" fmla="*/ 1639314 h 6738329"/>
              <a:gd name="connsiteX1817" fmla="*/ 9984216 w 12191368"/>
              <a:gd name="connsiteY1817" fmla="*/ 1610176 h 6738329"/>
              <a:gd name="connsiteX1818" fmla="*/ 9991400 w 12191368"/>
              <a:gd name="connsiteY1818" fmla="*/ 1581437 h 6738329"/>
              <a:gd name="connsiteX1819" fmla="*/ 10104760 w 12191368"/>
              <a:gd name="connsiteY1819" fmla="*/ 803092 h 6738329"/>
              <a:gd name="connsiteX1820" fmla="*/ 10107154 w 12191368"/>
              <a:gd name="connsiteY1820" fmla="*/ 786728 h 6738329"/>
              <a:gd name="connsiteX1821" fmla="*/ 10109948 w 12191368"/>
              <a:gd name="connsiteY1821" fmla="*/ 769963 h 6738329"/>
              <a:gd name="connsiteX1822" fmla="*/ 10113542 w 12191368"/>
              <a:gd name="connsiteY1822" fmla="*/ 753598 h 6738329"/>
              <a:gd name="connsiteX1823" fmla="*/ 10117932 w 12191368"/>
              <a:gd name="connsiteY1823" fmla="*/ 737232 h 6738329"/>
              <a:gd name="connsiteX1824" fmla="*/ 10123120 w 12191368"/>
              <a:gd name="connsiteY1824" fmla="*/ 721665 h 6738329"/>
              <a:gd name="connsiteX1825" fmla="*/ 10127910 w 12191368"/>
              <a:gd name="connsiteY1825" fmla="*/ 705699 h 6738329"/>
              <a:gd name="connsiteX1826" fmla="*/ 10133498 w 12191368"/>
              <a:gd name="connsiteY1826" fmla="*/ 690133 h 6738329"/>
              <a:gd name="connsiteX1827" fmla="*/ 10139086 w 12191368"/>
              <a:gd name="connsiteY1827" fmla="*/ 674167 h 6738329"/>
              <a:gd name="connsiteX1828" fmla="*/ 10150662 w 12191368"/>
              <a:gd name="connsiteY1828" fmla="*/ 643032 h 6738329"/>
              <a:gd name="connsiteX1829" fmla="*/ 10162636 w 12191368"/>
              <a:gd name="connsiteY1829" fmla="*/ 611899 h 6738329"/>
              <a:gd name="connsiteX1830" fmla="*/ 10167826 w 12191368"/>
              <a:gd name="connsiteY1830" fmla="*/ 595933 h 6738329"/>
              <a:gd name="connsiteX1831" fmla="*/ 10173014 w 12191368"/>
              <a:gd name="connsiteY1831" fmla="*/ 580366 h 6738329"/>
              <a:gd name="connsiteX1832" fmla="*/ 10177804 w 12191368"/>
              <a:gd name="connsiteY1832" fmla="*/ 564000 h 6738329"/>
              <a:gd name="connsiteX1833" fmla="*/ 10182196 w 12191368"/>
              <a:gd name="connsiteY1833" fmla="*/ 548035 h 6738329"/>
              <a:gd name="connsiteX1834" fmla="*/ 10184590 w 12191368"/>
              <a:gd name="connsiteY1834" fmla="*/ 541249 h 6738329"/>
              <a:gd name="connsiteX1835" fmla="*/ 10186984 w 12191368"/>
              <a:gd name="connsiteY1835" fmla="*/ 534863 h 6738329"/>
              <a:gd name="connsiteX1836" fmla="*/ 10190578 w 12191368"/>
              <a:gd name="connsiteY1836" fmla="*/ 528875 h 6738329"/>
              <a:gd name="connsiteX1837" fmla="*/ 10192574 w 12191368"/>
              <a:gd name="connsiteY1837" fmla="*/ 526081 h 6738329"/>
              <a:gd name="connsiteX1838" fmla="*/ 10194568 w 12191368"/>
              <a:gd name="connsiteY1838" fmla="*/ 523687 h 6738329"/>
              <a:gd name="connsiteX1839" fmla="*/ 10196964 w 12191368"/>
              <a:gd name="connsiteY1839" fmla="*/ 521292 h 6738329"/>
              <a:gd name="connsiteX1840" fmla="*/ 10199358 w 12191368"/>
              <a:gd name="connsiteY1840" fmla="*/ 519296 h 6738329"/>
              <a:gd name="connsiteX1841" fmla="*/ 10202152 w 12191368"/>
              <a:gd name="connsiteY1841" fmla="*/ 517699 h 6738329"/>
              <a:gd name="connsiteX1842" fmla="*/ 10204946 w 12191368"/>
              <a:gd name="connsiteY1842" fmla="*/ 516103 h 6738329"/>
              <a:gd name="connsiteX1843" fmla="*/ 10208140 w 12191368"/>
              <a:gd name="connsiteY1843" fmla="*/ 514905 h 6738329"/>
              <a:gd name="connsiteX1844" fmla="*/ 10211334 w 12191368"/>
              <a:gd name="connsiteY1844" fmla="*/ 514107 h 6738329"/>
              <a:gd name="connsiteX1845" fmla="*/ 10214926 w 12191368"/>
              <a:gd name="connsiteY1845" fmla="*/ 513708 h 6738329"/>
              <a:gd name="connsiteX1846" fmla="*/ 10219316 w 12191368"/>
              <a:gd name="connsiteY1846" fmla="*/ 513708 h 6738329"/>
              <a:gd name="connsiteX1847" fmla="*/ 10237278 w 12191368"/>
              <a:gd name="connsiteY1847" fmla="*/ 514107 h 6738329"/>
              <a:gd name="connsiteX1848" fmla="*/ 10255640 w 12191368"/>
              <a:gd name="connsiteY1848" fmla="*/ 514107 h 6738329"/>
              <a:gd name="connsiteX1849" fmla="*/ 10274000 w 12191368"/>
              <a:gd name="connsiteY1849" fmla="*/ 513708 h 6738329"/>
              <a:gd name="connsiteX1850" fmla="*/ 10292760 w 12191368"/>
              <a:gd name="connsiteY1850" fmla="*/ 512910 h 6738329"/>
              <a:gd name="connsiteX1851" fmla="*/ 10311120 w 12191368"/>
              <a:gd name="connsiteY1851" fmla="*/ 512112 h 6738329"/>
              <a:gd name="connsiteX1852" fmla="*/ 10329880 w 12191368"/>
              <a:gd name="connsiteY1852" fmla="*/ 511312 h 6738329"/>
              <a:gd name="connsiteX1853" fmla="*/ 10348242 w 12191368"/>
              <a:gd name="connsiteY1853" fmla="*/ 511312 h 6738329"/>
              <a:gd name="connsiteX1854" fmla="*/ 10366602 w 12191368"/>
              <a:gd name="connsiteY1854" fmla="*/ 511712 h 6738329"/>
              <a:gd name="connsiteX1855" fmla="*/ 10384964 w 12191368"/>
              <a:gd name="connsiteY1855" fmla="*/ 512910 h 6738329"/>
              <a:gd name="connsiteX1856" fmla="*/ 10393746 w 12191368"/>
              <a:gd name="connsiteY1856" fmla="*/ 513708 h 6738329"/>
              <a:gd name="connsiteX1857" fmla="*/ 10402528 w 12191368"/>
              <a:gd name="connsiteY1857" fmla="*/ 514905 h 6738329"/>
              <a:gd name="connsiteX1858" fmla="*/ 10411308 w 12191368"/>
              <a:gd name="connsiteY1858" fmla="*/ 516502 h 6738329"/>
              <a:gd name="connsiteX1859" fmla="*/ 10420488 w 12191368"/>
              <a:gd name="connsiteY1859" fmla="*/ 518497 h 6738329"/>
              <a:gd name="connsiteX1860" fmla="*/ 10429270 w 12191368"/>
              <a:gd name="connsiteY1860" fmla="*/ 520493 h 6738329"/>
              <a:gd name="connsiteX1861" fmla="*/ 10438052 w 12191368"/>
              <a:gd name="connsiteY1861" fmla="*/ 523288 h 6738329"/>
              <a:gd name="connsiteX1862" fmla="*/ 10446832 w 12191368"/>
              <a:gd name="connsiteY1862" fmla="*/ 526081 h 6738329"/>
              <a:gd name="connsiteX1863" fmla="*/ 10455614 w 12191368"/>
              <a:gd name="connsiteY1863" fmla="*/ 529674 h 6738329"/>
              <a:gd name="connsiteX1864" fmla="*/ 10463996 w 12191368"/>
              <a:gd name="connsiteY1864" fmla="*/ 533266 h 6738329"/>
              <a:gd name="connsiteX1865" fmla="*/ 10472378 w 12191368"/>
              <a:gd name="connsiteY1865" fmla="*/ 537656 h 6738329"/>
              <a:gd name="connsiteX1866" fmla="*/ 10481160 w 12191368"/>
              <a:gd name="connsiteY1866" fmla="*/ 542447 h 6738329"/>
              <a:gd name="connsiteX1867" fmla="*/ 10489142 w 12191368"/>
              <a:gd name="connsiteY1867" fmla="*/ 548035 h 6738329"/>
              <a:gd name="connsiteX1868" fmla="*/ 10497126 w 12191368"/>
              <a:gd name="connsiteY1868" fmla="*/ 554022 h 6738329"/>
              <a:gd name="connsiteX1869" fmla="*/ 10505108 w 12191368"/>
              <a:gd name="connsiteY1869" fmla="*/ 560408 h 6738329"/>
              <a:gd name="connsiteX1870" fmla="*/ 10520276 w 12191368"/>
              <a:gd name="connsiteY1870" fmla="*/ 574778 h 6738329"/>
              <a:gd name="connsiteX1871" fmla="*/ 10526664 w 12191368"/>
              <a:gd name="connsiteY1871" fmla="*/ 580765 h 6738329"/>
              <a:gd name="connsiteX1872" fmla="*/ 10529456 w 12191368"/>
              <a:gd name="connsiteY1872" fmla="*/ 582761 h 6738329"/>
              <a:gd name="connsiteX1873" fmla="*/ 10540234 w 12191368"/>
              <a:gd name="connsiteY1873" fmla="*/ 572383 h 6738329"/>
              <a:gd name="connsiteX1874" fmla="*/ 10545424 w 12191368"/>
              <a:gd name="connsiteY1874" fmla="*/ 568392 h 6738329"/>
              <a:gd name="connsiteX1875" fmla="*/ 10550212 w 12191368"/>
              <a:gd name="connsiteY1875" fmla="*/ 565199 h 6738329"/>
              <a:gd name="connsiteX1876" fmla="*/ 10554204 w 12191368"/>
              <a:gd name="connsiteY1876" fmla="*/ 562005 h 6738329"/>
              <a:gd name="connsiteX1877" fmla="*/ 10558196 w 12191368"/>
              <a:gd name="connsiteY1877" fmla="*/ 560009 h 6738329"/>
              <a:gd name="connsiteX1878" fmla="*/ 10561788 w 12191368"/>
              <a:gd name="connsiteY1878" fmla="*/ 558014 h 6738329"/>
              <a:gd name="connsiteX1879" fmla="*/ 10565380 w 12191368"/>
              <a:gd name="connsiteY1879" fmla="*/ 556816 h 6738329"/>
              <a:gd name="connsiteX1880" fmla="*/ 10568174 w 12191368"/>
              <a:gd name="connsiteY1880" fmla="*/ 556018 h 6738329"/>
              <a:gd name="connsiteX1881" fmla="*/ 10570968 w 12191368"/>
              <a:gd name="connsiteY1881" fmla="*/ 555618 h 6738329"/>
              <a:gd name="connsiteX1882" fmla="*/ 10573762 w 12191368"/>
              <a:gd name="connsiteY1882" fmla="*/ 555618 h 6738329"/>
              <a:gd name="connsiteX1883" fmla="*/ 10575758 w 12191368"/>
              <a:gd name="connsiteY1883" fmla="*/ 556018 h 6738329"/>
              <a:gd name="connsiteX1884" fmla="*/ 10578152 w 12191368"/>
              <a:gd name="connsiteY1884" fmla="*/ 557216 h 6738329"/>
              <a:gd name="connsiteX1885" fmla="*/ 10580150 w 12191368"/>
              <a:gd name="connsiteY1885" fmla="*/ 558413 h 6738329"/>
              <a:gd name="connsiteX1886" fmla="*/ 10581746 w 12191368"/>
              <a:gd name="connsiteY1886" fmla="*/ 560009 h 6738329"/>
              <a:gd name="connsiteX1887" fmla="*/ 10583342 w 12191368"/>
              <a:gd name="connsiteY1887" fmla="*/ 562005 h 6738329"/>
              <a:gd name="connsiteX1888" fmla="*/ 10584540 w 12191368"/>
              <a:gd name="connsiteY1888" fmla="*/ 564000 h 6738329"/>
              <a:gd name="connsiteX1889" fmla="*/ 10585736 w 12191368"/>
              <a:gd name="connsiteY1889" fmla="*/ 566795 h 6738329"/>
              <a:gd name="connsiteX1890" fmla="*/ 10587334 w 12191368"/>
              <a:gd name="connsiteY1890" fmla="*/ 572383 h 6738329"/>
              <a:gd name="connsiteX1891" fmla="*/ 10588930 w 12191368"/>
              <a:gd name="connsiteY1891" fmla="*/ 579168 h 6738329"/>
              <a:gd name="connsiteX1892" fmla="*/ 10589728 w 12191368"/>
              <a:gd name="connsiteY1892" fmla="*/ 586353 h 6738329"/>
              <a:gd name="connsiteX1893" fmla="*/ 10590926 w 12191368"/>
              <a:gd name="connsiteY1893" fmla="*/ 602320 h 6738329"/>
              <a:gd name="connsiteX1894" fmla="*/ 10591724 w 12191368"/>
              <a:gd name="connsiteY1894" fmla="*/ 618685 h 6738329"/>
              <a:gd name="connsiteX1895" fmla="*/ 10607690 w 12191368"/>
              <a:gd name="connsiteY1895" fmla="*/ 630659 h 6738329"/>
              <a:gd name="connsiteX1896" fmla="*/ 10615674 w 12191368"/>
              <a:gd name="connsiteY1896" fmla="*/ 636647 h 6738329"/>
              <a:gd name="connsiteX1897" fmla="*/ 10623256 w 12191368"/>
              <a:gd name="connsiteY1897" fmla="*/ 643032 h 6738329"/>
              <a:gd name="connsiteX1898" fmla="*/ 10630840 w 12191368"/>
              <a:gd name="connsiteY1898" fmla="*/ 649419 h 6738329"/>
              <a:gd name="connsiteX1899" fmla="*/ 10637626 w 12191368"/>
              <a:gd name="connsiteY1899" fmla="*/ 656205 h 6738329"/>
              <a:gd name="connsiteX1900" fmla="*/ 10644412 w 12191368"/>
              <a:gd name="connsiteY1900" fmla="*/ 662991 h 6738329"/>
              <a:gd name="connsiteX1901" fmla="*/ 10650000 w 12191368"/>
              <a:gd name="connsiteY1901" fmla="*/ 670175 h 6738329"/>
              <a:gd name="connsiteX1902" fmla="*/ 10654790 w 12191368"/>
              <a:gd name="connsiteY1902" fmla="*/ 678158 h 6738329"/>
              <a:gd name="connsiteX1903" fmla="*/ 10657184 w 12191368"/>
              <a:gd name="connsiteY1903" fmla="*/ 682150 h 6738329"/>
              <a:gd name="connsiteX1904" fmla="*/ 10659180 w 12191368"/>
              <a:gd name="connsiteY1904" fmla="*/ 686141 h 6738329"/>
              <a:gd name="connsiteX1905" fmla="*/ 10660778 w 12191368"/>
              <a:gd name="connsiteY1905" fmla="*/ 690133 h 6738329"/>
              <a:gd name="connsiteX1906" fmla="*/ 10662374 w 12191368"/>
              <a:gd name="connsiteY1906" fmla="*/ 694523 h 6738329"/>
              <a:gd name="connsiteX1907" fmla="*/ 10663572 w 12191368"/>
              <a:gd name="connsiteY1907" fmla="*/ 698914 h 6738329"/>
              <a:gd name="connsiteX1908" fmla="*/ 10664768 w 12191368"/>
              <a:gd name="connsiteY1908" fmla="*/ 703704 h 6738329"/>
              <a:gd name="connsiteX1909" fmla="*/ 10665168 w 12191368"/>
              <a:gd name="connsiteY1909" fmla="*/ 708494 h 6738329"/>
              <a:gd name="connsiteX1910" fmla="*/ 10665568 w 12191368"/>
              <a:gd name="connsiteY1910" fmla="*/ 713682 h 6738329"/>
              <a:gd name="connsiteX1911" fmla="*/ 10665966 w 12191368"/>
              <a:gd name="connsiteY1911" fmla="*/ 718872 h 6738329"/>
              <a:gd name="connsiteX1912" fmla="*/ 10665568 w 12191368"/>
              <a:gd name="connsiteY1912" fmla="*/ 724060 h 6738329"/>
              <a:gd name="connsiteX1913" fmla="*/ 10665168 w 12191368"/>
              <a:gd name="connsiteY1913" fmla="*/ 729249 h 6738329"/>
              <a:gd name="connsiteX1914" fmla="*/ 10664370 w 12191368"/>
              <a:gd name="connsiteY1914" fmla="*/ 734838 h 6738329"/>
              <a:gd name="connsiteX1915" fmla="*/ 10663172 w 12191368"/>
              <a:gd name="connsiteY1915" fmla="*/ 740825 h 6738329"/>
              <a:gd name="connsiteX1916" fmla="*/ 10661576 w 12191368"/>
              <a:gd name="connsiteY1916" fmla="*/ 747211 h 6738329"/>
              <a:gd name="connsiteX1917" fmla="*/ 10666764 w 12191368"/>
              <a:gd name="connsiteY1917" fmla="*/ 812273 h 6738329"/>
              <a:gd name="connsiteX1918" fmla="*/ 10672752 w 12191368"/>
              <a:gd name="connsiteY1918" fmla="*/ 862965 h 6738329"/>
              <a:gd name="connsiteX1919" fmla="*/ 10675944 w 12191368"/>
              <a:gd name="connsiteY1919" fmla="*/ 888511 h 6738329"/>
              <a:gd name="connsiteX1920" fmla="*/ 10678340 w 12191368"/>
              <a:gd name="connsiteY1920" fmla="*/ 914057 h 6738329"/>
              <a:gd name="connsiteX1921" fmla="*/ 10680736 w 12191368"/>
              <a:gd name="connsiteY1921" fmla="*/ 939203 h 6738329"/>
              <a:gd name="connsiteX1922" fmla="*/ 10682332 w 12191368"/>
              <a:gd name="connsiteY1922" fmla="*/ 964749 h 6738329"/>
              <a:gd name="connsiteX1923" fmla="*/ 10683928 w 12191368"/>
              <a:gd name="connsiteY1923" fmla="*/ 990295 h 6738329"/>
              <a:gd name="connsiteX1924" fmla="*/ 10685126 w 12191368"/>
              <a:gd name="connsiteY1924" fmla="*/ 1015839 h 6738329"/>
              <a:gd name="connsiteX1925" fmla="*/ 10685524 w 12191368"/>
              <a:gd name="connsiteY1925" fmla="*/ 1041385 h 6738329"/>
              <a:gd name="connsiteX1926" fmla="*/ 10685924 w 12191368"/>
              <a:gd name="connsiteY1926" fmla="*/ 1066532 h 6738329"/>
              <a:gd name="connsiteX1927" fmla="*/ 10685524 w 12191368"/>
              <a:gd name="connsiteY1927" fmla="*/ 1092078 h 6738329"/>
              <a:gd name="connsiteX1928" fmla="*/ 10684328 w 12191368"/>
              <a:gd name="connsiteY1928" fmla="*/ 1117623 h 6738329"/>
              <a:gd name="connsiteX1929" fmla="*/ 10682730 w 12191368"/>
              <a:gd name="connsiteY1929" fmla="*/ 1143169 h 6738329"/>
              <a:gd name="connsiteX1930" fmla="*/ 10680336 w 12191368"/>
              <a:gd name="connsiteY1930" fmla="*/ 1168315 h 6738329"/>
              <a:gd name="connsiteX1931" fmla="*/ 10677144 w 12191368"/>
              <a:gd name="connsiteY1931" fmla="*/ 1193861 h 6738329"/>
              <a:gd name="connsiteX1932" fmla="*/ 10672752 w 12191368"/>
              <a:gd name="connsiteY1932" fmla="*/ 1219407 h 6738329"/>
              <a:gd name="connsiteX1933" fmla="*/ 10672352 w 12191368"/>
              <a:gd name="connsiteY1933" fmla="*/ 1222600 h 6738329"/>
              <a:gd name="connsiteX1934" fmla="*/ 10672352 w 12191368"/>
              <a:gd name="connsiteY1934" fmla="*/ 1225394 h 6738329"/>
              <a:gd name="connsiteX1935" fmla="*/ 10672352 w 12191368"/>
              <a:gd name="connsiteY1935" fmla="*/ 1228587 h 6738329"/>
              <a:gd name="connsiteX1936" fmla="*/ 10672752 w 12191368"/>
              <a:gd name="connsiteY1936" fmla="*/ 1231382 h 6738329"/>
              <a:gd name="connsiteX1937" fmla="*/ 10674748 w 12191368"/>
              <a:gd name="connsiteY1937" fmla="*/ 1237369 h 6738329"/>
              <a:gd name="connsiteX1938" fmla="*/ 10676744 w 12191368"/>
              <a:gd name="connsiteY1938" fmla="*/ 1242957 h 6738329"/>
              <a:gd name="connsiteX1939" fmla="*/ 10679138 w 12191368"/>
              <a:gd name="connsiteY1939" fmla="*/ 1248146 h 6738329"/>
              <a:gd name="connsiteX1940" fmla="*/ 10681932 w 12191368"/>
              <a:gd name="connsiteY1940" fmla="*/ 1253335 h 6738329"/>
              <a:gd name="connsiteX1941" fmla="*/ 10687520 w 12191368"/>
              <a:gd name="connsiteY1941" fmla="*/ 1263713 h 6738329"/>
              <a:gd name="connsiteX1942" fmla="*/ 10689916 w 12191368"/>
              <a:gd name="connsiteY1942" fmla="*/ 1268902 h 6738329"/>
              <a:gd name="connsiteX1943" fmla="*/ 10691912 w 12191368"/>
              <a:gd name="connsiteY1943" fmla="*/ 1274489 h 6738329"/>
              <a:gd name="connsiteX1944" fmla="*/ 10693508 w 12191368"/>
              <a:gd name="connsiteY1944" fmla="*/ 1279679 h 6738329"/>
              <a:gd name="connsiteX1945" fmla="*/ 10693906 w 12191368"/>
              <a:gd name="connsiteY1945" fmla="*/ 1284867 h 6738329"/>
              <a:gd name="connsiteX1946" fmla="*/ 10693906 w 12191368"/>
              <a:gd name="connsiteY1946" fmla="*/ 1287662 h 6738329"/>
              <a:gd name="connsiteX1947" fmla="*/ 10693508 w 12191368"/>
              <a:gd name="connsiteY1947" fmla="*/ 1290455 h 6738329"/>
              <a:gd name="connsiteX1948" fmla="*/ 10692710 w 12191368"/>
              <a:gd name="connsiteY1948" fmla="*/ 1293250 h 6738329"/>
              <a:gd name="connsiteX1949" fmla="*/ 10691912 w 12191368"/>
              <a:gd name="connsiteY1949" fmla="*/ 1296044 h 6738329"/>
              <a:gd name="connsiteX1950" fmla="*/ 10690714 w 12191368"/>
              <a:gd name="connsiteY1950" fmla="*/ 1298838 h 6738329"/>
              <a:gd name="connsiteX1951" fmla="*/ 10689118 w 12191368"/>
              <a:gd name="connsiteY1951" fmla="*/ 1301633 h 6738329"/>
              <a:gd name="connsiteX1952" fmla="*/ 10686722 w 12191368"/>
              <a:gd name="connsiteY1952" fmla="*/ 1305225 h 6738329"/>
              <a:gd name="connsiteX1953" fmla="*/ 10684328 w 12191368"/>
              <a:gd name="connsiteY1953" fmla="*/ 1308018 h 6738329"/>
              <a:gd name="connsiteX1954" fmla="*/ 10685924 w 12191368"/>
              <a:gd name="connsiteY1954" fmla="*/ 1311211 h 6738329"/>
              <a:gd name="connsiteX1955" fmla="*/ 10687122 w 12191368"/>
              <a:gd name="connsiteY1955" fmla="*/ 1314405 h 6738329"/>
              <a:gd name="connsiteX1956" fmla="*/ 10687920 w 12191368"/>
              <a:gd name="connsiteY1956" fmla="*/ 1317598 h 6738329"/>
              <a:gd name="connsiteX1957" fmla="*/ 10688320 w 12191368"/>
              <a:gd name="connsiteY1957" fmla="*/ 1320791 h 6738329"/>
              <a:gd name="connsiteX1958" fmla="*/ 10688718 w 12191368"/>
              <a:gd name="connsiteY1958" fmla="*/ 1326778 h 6738329"/>
              <a:gd name="connsiteX1959" fmla="*/ 10688320 w 12191368"/>
              <a:gd name="connsiteY1959" fmla="*/ 1332766 h 6738329"/>
              <a:gd name="connsiteX1960" fmla="*/ 10690714 w 12191368"/>
              <a:gd name="connsiteY1960" fmla="*/ 1349530 h 6738329"/>
              <a:gd name="connsiteX1961" fmla="*/ 10692310 w 12191368"/>
              <a:gd name="connsiteY1961" fmla="*/ 1365895 h 6738329"/>
              <a:gd name="connsiteX1962" fmla="*/ 10693906 w 12191368"/>
              <a:gd name="connsiteY1962" fmla="*/ 1382660 h 6738329"/>
              <a:gd name="connsiteX1963" fmla="*/ 10694704 w 12191368"/>
              <a:gd name="connsiteY1963" fmla="*/ 1399425 h 6738329"/>
              <a:gd name="connsiteX1964" fmla="*/ 10695504 w 12191368"/>
              <a:gd name="connsiteY1964" fmla="*/ 1416188 h 6738329"/>
              <a:gd name="connsiteX1965" fmla="*/ 10695904 w 12191368"/>
              <a:gd name="connsiteY1965" fmla="*/ 1432553 h 6738329"/>
              <a:gd name="connsiteX1966" fmla="*/ 10695904 w 12191368"/>
              <a:gd name="connsiteY1966" fmla="*/ 1466082 h 6738329"/>
              <a:gd name="connsiteX1967" fmla="*/ 10695504 w 12191368"/>
              <a:gd name="connsiteY1967" fmla="*/ 1533140 h 6738329"/>
              <a:gd name="connsiteX1968" fmla="*/ 10695904 w 12191368"/>
              <a:gd name="connsiteY1968" fmla="*/ 1566669 h 6738329"/>
              <a:gd name="connsiteX1969" fmla="*/ 10696302 w 12191368"/>
              <a:gd name="connsiteY1969" fmla="*/ 1583034 h 6738329"/>
              <a:gd name="connsiteX1970" fmla="*/ 10696702 w 12191368"/>
              <a:gd name="connsiteY1970" fmla="*/ 1599798 h 6738329"/>
              <a:gd name="connsiteX1971" fmla="*/ 10696702 w 12191368"/>
              <a:gd name="connsiteY1971" fmla="*/ 1618159 h 6738329"/>
              <a:gd name="connsiteX1972" fmla="*/ 10697898 w 12191368"/>
              <a:gd name="connsiteY1972" fmla="*/ 1699986 h 6738329"/>
              <a:gd name="connsiteX1973" fmla="*/ 10699096 w 12191368"/>
              <a:gd name="connsiteY1973" fmla="*/ 1740698 h 6738329"/>
              <a:gd name="connsiteX1974" fmla="*/ 10699894 w 12191368"/>
              <a:gd name="connsiteY1974" fmla="*/ 1760656 h 6738329"/>
              <a:gd name="connsiteX1975" fmla="*/ 10700692 w 12191368"/>
              <a:gd name="connsiteY1975" fmla="*/ 1781013 h 6738329"/>
              <a:gd name="connsiteX1976" fmla="*/ 10701092 w 12191368"/>
              <a:gd name="connsiteY1976" fmla="*/ 1788198 h 6738329"/>
              <a:gd name="connsiteX1977" fmla="*/ 10701092 w 12191368"/>
              <a:gd name="connsiteY1977" fmla="*/ 1794983 h 6738329"/>
              <a:gd name="connsiteX1978" fmla="*/ 10700692 w 12191368"/>
              <a:gd name="connsiteY1978" fmla="*/ 1802168 h 6738329"/>
              <a:gd name="connsiteX1979" fmla="*/ 10699894 w 12191368"/>
              <a:gd name="connsiteY1979" fmla="*/ 1808155 h 6738329"/>
              <a:gd name="connsiteX1980" fmla="*/ 10698696 w 12191368"/>
              <a:gd name="connsiteY1980" fmla="*/ 1813743 h 6738329"/>
              <a:gd name="connsiteX1981" fmla="*/ 10697100 w 12191368"/>
              <a:gd name="connsiteY1981" fmla="*/ 1818932 h 6738329"/>
              <a:gd name="connsiteX1982" fmla="*/ 10694704 w 12191368"/>
              <a:gd name="connsiteY1982" fmla="*/ 1823723 h 6738329"/>
              <a:gd name="connsiteX1983" fmla="*/ 10692310 w 12191368"/>
              <a:gd name="connsiteY1983" fmla="*/ 1827713 h 6738329"/>
              <a:gd name="connsiteX1984" fmla="*/ 10688718 w 12191368"/>
              <a:gd name="connsiteY1984" fmla="*/ 1832105 h 6738329"/>
              <a:gd name="connsiteX1985" fmla="*/ 10685126 w 12191368"/>
              <a:gd name="connsiteY1985" fmla="*/ 1835298 h 6738329"/>
              <a:gd name="connsiteX1986" fmla="*/ 10680736 w 12191368"/>
              <a:gd name="connsiteY1986" fmla="*/ 1838091 h 6738329"/>
              <a:gd name="connsiteX1987" fmla="*/ 10675546 w 12191368"/>
              <a:gd name="connsiteY1987" fmla="*/ 1840087 h 6738329"/>
              <a:gd name="connsiteX1988" fmla="*/ 10669560 w 12191368"/>
              <a:gd name="connsiteY1988" fmla="*/ 1841684 h 6738329"/>
              <a:gd name="connsiteX1989" fmla="*/ 10662774 w 12191368"/>
              <a:gd name="connsiteY1989" fmla="*/ 1842882 h 6738329"/>
              <a:gd name="connsiteX1990" fmla="*/ 10655588 w 12191368"/>
              <a:gd name="connsiteY1990" fmla="*/ 1843281 h 6738329"/>
              <a:gd name="connsiteX1991" fmla="*/ 10647606 w 12191368"/>
              <a:gd name="connsiteY1991" fmla="*/ 1842882 h 6738329"/>
              <a:gd name="connsiteX1992" fmla="*/ 10663572 w 12191368"/>
              <a:gd name="connsiteY1992" fmla="*/ 1852860 h 6738329"/>
              <a:gd name="connsiteX1993" fmla="*/ 10669160 w 12191368"/>
              <a:gd name="connsiteY1993" fmla="*/ 1853259 h 6738329"/>
              <a:gd name="connsiteX1994" fmla="*/ 10674348 w 12191368"/>
              <a:gd name="connsiteY1994" fmla="*/ 1853659 h 6738329"/>
              <a:gd name="connsiteX1995" fmla="*/ 10678740 w 12191368"/>
              <a:gd name="connsiteY1995" fmla="*/ 1854457 h 6738329"/>
              <a:gd name="connsiteX1996" fmla="*/ 10682730 w 12191368"/>
              <a:gd name="connsiteY1996" fmla="*/ 1855255 h 6738329"/>
              <a:gd name="connsiteX1997" fmla="*/ 10686324 w 12191368"/>
              <a:gd name="connsiteY1997" fmla="*/ 1856452 h 6738329"/>
              <a:gd name="connsiteX1998" fmla="*/ 10689516 w 12191368"/>
              <a:gd name="connsiteY1998" fmla="*/ 1857650 h 6738329"/>
              <a:gd name="connsiteX1999" fmla="*/ 10691912 w 12191368"/>
              <a:gd name="connsiteY1999" fmla="*/ 1859247 h 6738329"/>
              <a:gd name="connsiteX2000" fmla="*/ 10694306 w 12191368"/>
              <a:gd name="connsiteY2000" fmla="*/ 1861243 h 6738329"/>
              <a:gd name="connsiteX2001" fmla="*/ 10695904 w 12191368"/>
              <a:gd name="connsiteY2001" fmla="*/ 1863238 h 6738329"/>
              <a:gd name="connsiteX2002" fmla="*/ 10697500 w 12191368"/>
              <a:gd name="connsiteY2002" fmla="*/ 1865633 h 6738329"/>
              <a:gd name="connsiteX2003" fmla="*/ 10698696 w 12191368"/>
              <a:gd name="connsiteY2003" fmla="*/ 1867629 h 6738329"/>
              <a:gd name="connsiteX2004" fmla="*/ 10699894 w 12191368"/>
              <a:gd name="connsiteY2004" fmla="*/ 1870024 h 6738329"/>
              <a:gd name="connsiteX2005" fmla="*/ 10700294 w 12191368"/>
              <a:gd name="connsiteY2005" fmla="*/ 1872419 h 6738329"/>
              <a:gd name="connsiteX2006" fmla="*/ 10700692 w 12191368"/>
              <a:gd name="connsiteY2006" fmla="*/ 1875212 h 6738329"/>
              <a:gd name="connsiteX2007" fmla="*/ 10701092 w 12191368"/>
              <a:gd name="connsiteY2007" fmla="*/ 1880402 h 6738329"/>
              <a:gd name="connsiteX2008" fmla="*/ 10700692 w 12191368"/>
              <a:gd name="connsiteY2008" fmla="*/ 1886389 h 6738329"/>
              <a:gd name="connsiteX2009" fmla="*/ 10699894 w 12191368"/>
              <a:gd name="connsiteY2009" fmla="*/ 1891977 h 6738329"/>
              <a:gd name="connsiteX2010" fmla="*/ 10697898 w 12191368"/>
              <a:gd name="connsiteY2010" fmla="*/ 1904750 h 6738329"/>
              <a:gd name="connsiteX2011" fmla="*/ 10697100 w 12191368"/>
              <a:gd name="connsiteY2011" fmla="*/ 1910338 h 6738329"/>
              <a:gd name="connsiteX2012" fmla="*/ 10696702 w 12191368"/>
              <a:gd name="connsiteY2012" fmla="*/ 1916325 h 6738329"/>
              <a:gd name="connsiteX2013" fmla="*/ 10697100 w 12191368"/>
              <a:gd name="connsiteY2013" fmla="*/ 1921515 h 6738329"/>
              <a:gd name="connsiteX2014" fmla="*/ 10697500 w 12191368"/>
              <a:gd name="connsiteY2014" fmla="*/ 1924308 h 6738329"/>
              <a:gd name="connsiteX2015" fmla="*/ 10697898 w 12191368"/>
              <a:gd name="connsiteY2015" fmla="*/ 1926703 h 6738329"/>
              <a:gd name="connsiteX2016" fmla="*/ 10701092 w 12191368"/>
              <a:gd name="connsiteY2016" fmla="*/ 1963026 h 6738329"/>
              <a:gd name="connsiteX2017" fmla="*/ 10705882 w 12191368"/>
              <a:gd name="connsiteY2017" fmla="*/ 1957438 h 6738329"/>
              <a:gd name="connsiteX2018" fmla="*/ 10711070 w 12191368"/>
              <a:gd name="connsiteY2018" fmla="*/ 1952249 h 6738329"/>
              <a:gd name="connsiteX2019" fmla="*/ 10715062 w 12191368"/>
              <a:gd name="connsiteY2019" fmla="*/ 1946660 h 6738329"/>
              <a:gd name="connsiteX2020" fmla="*/ 10718654 w 12191368"/>
              <a:gd name="connsiteY2020" fmla="*/ 1941073 h 6738329"/>
              <a:gd name="connsiteX2021" fmla="*/ 10722248 w 12191368"/>
              <a:gd name="connsiteY2021" fmla="*/ 1935484 h 6738329"/>
              <a:gd name="connsiteX2022" fmla="*/ 10725440 w 12191368"/>
              <a:gd name="connsiteY2022" fmla="*/ 1929498 h 6738329"/>
              <a:gd name="connsiteX2023" fmla="*/ 10728234 w 12191368"/>
              <a:gd name="connsiteY2023" fmla="*/ 1923111 h 6738329"/>
              <a:gd name="connsiteX2024" fmla="*/ 10730630 w 12191368"/>
              <a:gd name="connsiteY2024" fmla="*/ 1917123 h 6738329"/>
              <a:gd name="connsiteX2025" fmla="*/ 10733024 w 12191368"/>
              <a:gd name="connsiteY2025" fmla="*/ 1911136 h 6738329"/>
              <a:gd name="connsiteX2026" fmla="*/ 10735020 w 12191368"/>
              <a:gd name="connsiteY2026" fmla="*/ 1904750 h 6738329"/>
              <a:gd name="connsiteX2027" fmla="*/ 10738612 w 12191368"/>
              <a:gd name="connsiteY2027" fmla="*/ 1891977 h 6738329"/>
              <a:gd name="connsiteX2028" fmla="*/ 10741806 w 12191368"/>
              <a:gd name="connsiteY2028" fmla="*/ 1878805 h 6738329"/>
              <a:gd name="connsiteX2029" fmla="*/ 10744600 w 12191368"/>
              <a:gd name="connsiteY2029" fmla="*/ 1866032 h 6738329"/>
              <a:gd name="connsiteX2030" fmla="*/ 10748990 w 12191368"/>
              <a:gd name="connsiteY2030" fmla="*/ 1839289 h 6738329"/>
              <a:gd name="connsiteX2031" fmla="*/ 10751384 w 12191368"/>
              <a:gd name="connsiteY2031" fmla="*/ 1826117 h 6738329"/>
              <a:gd name="connsiteX2032" fmla="*/ 10754178 w 12191368"/>
              <a:gd name="connsiteY2032" fmla="*/ 1812945 h 6738329"/>
              <a:gd name="connsiteX2033" fmla="*/ 10757372 w 12191368"/>
              <a:gd name="connsiteY2033" fmla="*/ 1800172 h 6738329"/>
              <a:gd name="connsiteX2034" fmla="*/ 10761364 w 12191368"/>
              <a:gd name="connsiteY2034" fmla="*/ 1787399 h 6738329"/>
              <a:gd name="connsiteX2035" fmla="*/ 10763758 w 12191368"/>
              <a:gd name="connsiteY2035" fmla="*/ 1781412 h 6738329"/>
              <a:gd name="connsiteX2036" fmla="*/ 10766552 w 12191368"/>
              <a:gd name="connsiteY2036" fmla="*/ 1775425 h 6738329"/>
              <a:gd name="connsiteX2037" fmla="*/ 10769346 w 12191368"/>
              <a:gd name="connsiteY2037" fmla="*/ 1769437 h 6738329"/>
              <a:gd name="connsiteX2038" fmla="*/ 10772938 w 12191368"/>
              <a:gd name="connsiteY2038" fmla="*/ 1763051 h 6738329"/>
              <a:gd name="connsiteX2039" fmla="*/ 10774136 w 12191368"/>
              <a:gd name="connsiteY2039" fmla="*/ 1755467 h 6738329"/>
              <a:gd name="connsiteX2040" fmla="*/ 10775734 w 12191368"/>
              <a:gd name="connsiteY2040" fmla="*/ 1747883 h 6738329"/>
              <a:gd name="connsiteX2041" fmla="*/ 10777728 w 12191368"/>
              <a:gd name="connsiteY2041" fmla="*/ 1740299 h 6738329"/>
              <a:gd name="connsiteX2042" fmla="*/ 10780124 w 12191368"/>
              <a:gd name="connsiteY2042" fmla="*/ 1733114 h 6738329"/>
              <a:gd name="connsiteX2043" fmla="*/ 10782518 w 12191368"/>
              <a:gd name="connsiteY2043" fmla="*/ 1725530 h 6738329"/>
              <a:gd name="connsiteX2044" fmla="*/ 10785312 w 12191368"/>
              <a:gd name="connsiteY2044" fmla="*/ 1718746 h 6738329"/>
              <a:gd name="connsiteX2045" fmla="*/ 10788506 w 12191368"/>
              <a:gd name="connsiteY2045" fmla="*/ 1711960 h 6738329"/>
              <a:gd name="connsiteX2046" fmla="*/ 10791698 w 12191368"/>
              <a:gd name="connsiteY2046" fmla="*/ 1705174 h 6738329"/>
              <a:gd name="connsiteX2047" fmla="*/ 10795292 w 12191368"/>
              <a:gd name="connsiteY2047" fmla="*/ 1698388 h 6738329"/>
              <a:gd name="connsiteX2048" fmla="*/ 10798884 w 12191368"/>
              <a:gd name="connsiteY2048" fmla="*/ 1691603 h 6738329"/>
              <a:gd name="connsiteX2049" fmla="*/ 10807664 w 12191368"/>
              <a:gd name="connsiteY2049" fmla="*/ 1678830 h 6738329"/>
              <a:gd name="connsiteX2050" fmla="*/ 10816446 w 12191368"/>
              <a:gd name="connsiteY2050" fmla="*/ 1666457 h 6738329"/>
              <a:gd name="connsiteX2051" fmla="*/ 10826026 w 12191368"/>
              <a:gd name="connsiteY2051" fmla="*/ 1654082 h 6738329"/>
              <a:gd name="connsiteX2052" fmla="*/ 10831216 w 12191368"/>
              <a:gd name="connsiteY2052" fmla="*/ 1651288 h 6738329"/>
              <a:gd name="connsiteX2053" fmla="*/ 10836004 w 12191368"/>
              <a:gd name="connsiteY2053" fmla="*/ 1648894 h 6738329"/>
              <a:gd name="connsiteX2054" fmla="*/ 10841592 w 12191368"/>
              <a:gd name="connsiteY2054" fmla="*/ 1646898 h 6738329"/>
              <a:gd name="connsiteX2055" fmla="*/ 10846782 w 12191368"/>
              <a:gd name="connsiteY2055" fmla="*/ 1645301 h 6738329"/>
              <a:gd name="connsiteX2056" fmla="*/ 10851970 w 12191368"/>
              <a:gd name="connsiteY2056" fmla="*/ 1644104 h 6738329"/>
              <a:gd name="connsiteX2057" fmla="*/ 10856760 w 12191368"/>
              <a:gd name="connsiteY2057" fmla="*/ 1642906 h 6738329"/>
              <a:gd name="connsiteX2058" fmla="*/ 10861950 w 12191368"/>
              <a:gd name="connsiteY2058" fmla="*/ 1642108 h 6738329"/>
              <a:gd name="connsiteX2059" fmla="*/ 10867138 w 12191368"/>
              <a:gd name="connsiteY2059" fmla="*/ 1641709 h 6738329"/>
              <a:gd name="connsiteX2060" fmla="*/ 10877516 w 12191368"/>
              <a:gd name="connsiteY2060" fmla="*/ 1641310 h 6738329"/>
              <a:gd name="connsiteX2061" fmla="*/ 10887496 w 12191368"/>
              <a:gd name="connsiteY2061" fmla="*/ 1641709 h 6738329"/>
              <a:gd name="connsiteX2062" fmla="*/ 10897474 w 12191368"/>
              <a:gd name="connsiteY2062" fmla="*/ 1642906 h 6738329"/>
              <a:gd name="connsiteX2063" fmla="*/ 10907852 w 12191368"/>
              <a:gd name="connsiteY2063" fmla="*/ 1644104 h 6738329"/>
              <a:gd name="connsiteX2064" fmla="*/ 10917832 w 12191368"/>
              <a:gd name="connsiteY2064" fmla="*/ 1646100 h 6738329"/>
              <a:gd name="connsiteX2065" fmla="*/ 10928208 w 12191368"/>
              <a:gd name="connsiteY2065" fmla="*/ 1648495 h 6738329"/>
              <a:gd name="connsiteX2066" fmla="*/ 10948566 w 12191368"/>
              <a:gd name="connsiteY2066" fmla="*/ 1652885 h 6738329"/>
              <a:gd name="connsiteX2067" fmla="*/ 10958544 w 12191368"/>
              <a:gd name="connsiteY2067" fmla="*/ 1654881 h 6738329"/>
              <a:gd name="connsiteX2068" fmla="*/ 10968922 w 12191368"/>
              <a:gd name="connsiteY2068" fmla="*/ 1656478 h 6738329"/>
              <a:gd name="connsiteX2069" fmla="*/ 10978902 w 12191368"/>
              <a:gd name="connsiteY2069" fmla="*/ 1657675 h 6738329"/>
              <a:gd name="connsiteX2070" fmla="*/ 10989280 w 12191368"/>
              <a:gd name="connsiteY2070" fmla="*/ 1658074 h 6738329"/>
              <a:gd name="connsiteX2071" fmla="*/ 10999658 w 12191368"/>
              <a:gd name="connsiteY2071" fmla="*/ 1656877 h 6738329"/>
              <a:gd name="connsiteX2072" fmla="*/ 11010434 w 12191368"/>
              <a:gd name="connsiteY2072" fmla="*/ 1656079 h 6738329"/>
              <a:gd name="connsiteX2073" fmla="*/ 11021210 w 12191368"/>
              <a:gd name="connsiteY2073" fmla="*/ 1656079 h 6738329"/>
              <a:gd name="connsiteX2074" fmla="*/ 11031988 w 12191368"/>
              <a:gd name="connsiteY2074" fmla="*/ 1656478 h 6738329"/>
              <a:gd name="connsiteX2075" fmla="*/ 11043564 w 12191368"/>
              <a:gd name="connsiteY2075" fmla="*/ 1657675 h 6738329"/>
              <a:gd name="connsiteX2076" fmla="*/ 11054740 w 12191368"/>
              <a:gd name="connsiteY2076" fmla="*/ 1659272 h 6738329"/>
              <a:gd name="connsiteX2077" fmla="*/ 11065516 w 12191368"/>
              <a:gd name="connsiteY2077" fmla="*/ 1661267 h 6738329"/>
              <a:gd name="connsiteX2078" fmla="*/ 11077092 w 12191368"/>
              <a:gd name="connsiteY2078" fmla="*/ 1664062 h 6738329"/>
              <a:gd name="connsiteX2079" fmla="*/ 11088268 w 12191368"/>
              <a:gd name="connsiteY2079" fmla="*/ 1667654 h 6738329"/>
              <a:gd name="connsiteX2080" fmla="*/ 11099844 w 12191368"/>
              <a:gd name="connsiteY2080" fmla="*/ 1671246 h 6738329"/>
              <a:gd name="connsiteX2081" fmla="*/ 11110620 w 12191368"/>
              <a:gd name="connsiteY2081" fmla="*/ 1675238 h 6738329"/>
              <a:gd name="connsiteX2082" fmla="*/ 11121398 w 12191368"/>
              <a:gd name="connsiteY2082" fmla="*/ 1679628 h 6738329"/>
              <a:gd name="connsiteX2083" fmla="*/ 11132574 w 12191368"/>
              <a:gd name="connsiteY2083" fmla="*/ 1684418 h 6738329"/>
              <a:gd name="connsiteX2084" fmla="*/ 11143352 w 12191368"/>
              <a:gd name="connsiteY2084" fmla="*/ 1689607 h 6738329"/>
              <a:gd name="connsiteX2085" fmla="*/ 11153730 w 12191368"/>
              <a:gd name="connsiteY2085" fmla="*/ 1695195 h 6738329"/>
              <a:gd name="connsiteX2086" fmla="*/ 11163708 w 12191368"/>
              <a:gd name="connsiteY2086" fmla="*/ 1701981 h 6738329"/>
              <a:gd name="connsiteX2087" fmla="*/ 11174086 w 12191368"/>
              <a:gd name="connsiteY2087" fmla="*/ 1708368 h 6738329"/>
              <a:gd name="connsiteX2088" fmla="*/ 11184066 w 12191368"/>
              <a:gd name="connsiteY2088" fmla="*/ 1714754 h 6738329"/>
              <a:gd name="connsiteX2089" fmla="*/ 11193644 w 12191368"/>
              <a:gd name="connsiteY2089" fmla="*/ 1721938 h 6738329"/>
              <a:gd name="connsiteX2090" fmla="*/ 11202826 w 12191368"/>
              <a:gd name="connsiteY2090" fmla="*/ 1729123 h 6738329"/>
              <a:gd name="connsiteX2091" fmla="*/ 11212006 w 12191368"/>
              <a:gd name="connsiteY2091" fmla="*/ 1737106 h 6738329"/>
              <a:gd name="connsiteX2092" fmla="*/ 11220388 w 12191368"/>
              <a:gd name="connsiteY2092" fmla="*/ 1745090 h 6738329"/>
              <a:gd name="connsiteX2093" fmla="*/ 11228370 w 12191368"/>
              <a:gd name="connsiteY2093" fmla="*/ 1753073 h 6738329"/>
              <a:gd name="connsiteX2094" fmla="*/ 11236354 w 12191368"/>
              <a:gd name="connsiteY2094" fmla="*/ 1761455 h 6738329"/>
              <a:gd name="connsiteX2095" fmla="*/ 11243538 w 12191368"/>
              <a:gd name="connsiteY2095" fmla="*/ 1770635 h 6738329"/>
              <a:gd name="connsiteX2096" fmla="*/ 11250324 w 12191368"/>
              <a:gd name="connsiteY2096" fmla="*/ 1779417 h 6738329"/>
              <a:gd name="connsiteX2097" fmla="*/ 11256710 w 12191368"/>
              <a:gd name="connsiteY2097" fmla="*/ 1788198 h 6738329"/>
              <a:gd name="connsiteX2098" fmla="*/ 11262698 w 12191368"/>
              <a:gd name="connsiteY2098" fmla="*/ 1797778 h 6738329"/>
              <a:gd name="connsiteX2099" fmla="*/ 11267886 w 12191368"/>
              <a:gd name="connsiteY2099" fmla="*/ 1806958 h 6738329"/>
              <a:gd name="connsiteX2100" fmla="*/ 11272278 w 12191368"/>
              <a:gd name="connsiteY2100" fmla="*/ 1816538 h 6738329"/>
              <a:gd name="connsiteX2101" fmla="*/ 11276268 w 12191368"/>
              <a:gd name="connsiteY2101" fmla="*/ 1826117 h 6738329"/>
              <a:gd name="connsiteX2102" fmla="*/ 11279862 w 12191368"/>
              <a:gd name="connsiteY2102" fmla="*/ 1836096 h 6738329"/>
              <a:gd name="connsiteX2103" fmla="*/ 11282256 w 12191368"/>
              <a:gd name="connsiteY2103" fmla="*/ 1839289 h 6738329"/>
              <a:gd name="connsiteX2104" fmla="*/ 11283852 w 12191368"/>
              <a:gd name="connsiteY2104" fmla="*/ 1842882 h 6738329"/>
              <a:gd name="connsiteX2105" fmla="*/ 11284252 w 12191368"/>
              <a:gd name="connsiteY2105" fmla="*/ 1846474 h 6738329"/>
              <a:gd name="connsiteX2106" fmla="*/ 11283852 w 12191368"/>
              <a:gd name="connsiteY2106" fmla="*/ 1850466 h 6738329"/>
              <a:gd name="connsiteX2107" fmla="*/ 11287444 w 12191368"/>
              <a:gd name="connsiteY2107" fmla="*/ 1855654 h 6738329"/>
              <a:gd name="connsiteX2108" fmla="*/ 11290638 w 12191368"/>
              <a:gd name="connsiteY2108" fmla="*/ 1861642 h 6738329"/>
              <a:gd name="connsiteX2109" fmla="*/ 11293034 w 12191368"/>
              <a:gd name="connsiteY2109" fmla="*/ 1867629 h 6738329"/>
              <a:gd name="connsiteX2110" fmla="*/ 11295028 w 12191368"/>
              <a:gd name="connsiteY2110" fmla="*/ 1874015 h 6738329"/>
              <a:gd name="connsiteX2111" fmla="*/ 11296626 w 12191368"/>
              <a:gd name="connsiteY2111" fmla="*/ 1880402 h 6738329"/>
              <a:gd name="connsiteX2112" fmla="*/ 11297424 w 12191368"/>
              <a:gd name="connsiteY2112" fmla="*/ 1886788 h 6738329"/>
              <a:gd name="connsiteX2113" fmla="*/ 11299020 w 12191368"/>
              <a:gd name="connsiteY2113" fmla="*/ 1901157 h 6738329"/>
              <a:gd name="connsiteX2114" fmla="*/ 11300618 w 12191368"/>
              <a:gd name="connsiteY2114" fmla="*/ 1915527 h 6738329"/>
              <a:gd name="connsiteX2115" fmla="*/ 11301416 w 12191368"/>
              <a:gd name="connsiteY2115" fmla="*/ 1923510 h 6738329"/>
              <a:gd name="connsiteX2116" fmla="*/ 11302612 w 12191368"/>
              <a:gd name="connsiteY2116" fmla="*/ 1931892 h 6738329"/>
              <a:gd name="connsiteX2117" fmla="*/ 11304210 w 12191368"/>
              <a:gd name="connsiteY2117" fmla="*/ 1939875 h 6738329"/>
              <a:gd name="connsiteX2118" fmla="*/ 11306204 w 12191368"/>
              <a:gd name="connsiteY2118" fmla="*/ 1948258 h 6738329"/>
              <a:gd name="connsiteX2119" fmla="*/ 11309000 w 12191368"/>
              <a:gd name="connsiteY2119" fmla="*/ 1956640 h 6738329"/>
              <a:gd name="connsiteX2120" fmla="*/ 11312192 w 12191368"/>
              <a:gd name="connsiteY2120" fmla="*/ 1966219 h 6738329"/>
              <a:gd name="connsiteX2121" fmla="*/ 11316982 w 12191368"/>
              <a:gd name="connsiteY2121" fmla="*/ 1945463 h 6738329"/>
              <a:gd name="connsiteX2122" fmla="*/ 11321372 w 12191368"/>
              <a:gd name="connsiteY2122" fmla="*/ 1925107 h 6738329"/>
              <a:gd name="connsiteX2123" fmla="*/ 11330154 w 12191368"/>
              <a:gd name="connsiteY2123" fmla="*/ 1885591 h 6738329"/>
              <a:gd name="connsiteX2124" fmla="*/ 11338138 w 12191368"/>
              <a:gd name="connsiteY2124" fmla="*/ 1847272 h 6738329"/>
              <a:gd name="connsiteX2125" fmla="*/ 11345722 w 12191368"/>
              <a:gd name="connsiteY2125" fmla="*/ 1810151 h 6738329"/>
              <a:gd name="connsiteX2126" fmla="*/ 11349712 w 12191368"/>
              <a:gd name="connsiteY2126" fmla="*/ 1791790 h 6738329"/>
              <a:gd name="connsiteX2127" fmla="*/ 11354104 w 12191368"/>
              <a:gd name="connsiteY2127" fmla="*/ 1773828 h 6738329"/>
              <a:gd name="connsiteX2128" fmla="*/ 11358892 w 12191368"/>
              <a:gd name="connsiteY2128" fmla="*/ 1755866 h 6738329"/>
              <a:gd name="connsiteX2129" fmla="*/ 11364082 w 12191368"/>
              <a:gd name="connsiteY2129" fmla="*/ 1738304 h 6738329"/>
              <a:gd name="connsiteX2130" fmla="*/ 11369272 w 12191368"/>
              <a:gd name="connsiteY2130" fmla="*/ 1721140 h 6738329"/>
              <a:gd name="connsiteX2131" fmla="*/ 11374858 w 12191368"/>
              <a:gd name="connsiteY2131" fmla="*/ 1703977 h 6738329"/>
              <a:gd name="connsiteX2132" fmla="*/ 11381246 w 12191368"/>
              <a:gd name="connsiteY2132" fmla="*/ 1686813 h 6738329"/>
              <a:gd name="connsiteX2133" fmla="*/ 11388032 w 12191368"/>
              <a:gd name="connsiteY2133" fmla="*/ 1670448 h 6738329"/>
              <a:gd name="connsiteX2134" fmla="*/ 11479038 w 12191368"/>
              <a:gd name="connsiteY2134" fmla="*/ 1307619 h 6738329"/>
              <a:gd name="connsiteX2135" fmla="*/ 11478638 w 12191368"/>
              <a:gd name="connsiteY2135" fmla="*/ 1307619 h 6738329"/>
              <a:gd name="connsiteX2136" fmla="*/ 11480234 w 12191368"/>
              <a:gd name="connsiteY2136" fmla="*/ 1294447 h 6738329"/>
              <a:gd name="connsiteX2137" fmla="*/ 11481832 w 12191368"/>
              <a:gd name="connsiteY2137" fmla="*/ 1281275 h 6738329"/>
              <a:gd name="connsiteX2138" fmla="*/ 11486222 w 12191368"/>
              <a:gd name="connsiteY2138" fmla="*/ 1255330 h 6738329"/>
              <a:gd name="connsiteX2139" fmla="*/ 11491410 w 12191368"/>
              <a:gd name="connsiteY2139" fmla="*/ 1229385 h 6738329"/>
              <a:gd name="connsiteX2140" fmla="*/ 11497398 w 12191368"/>
              <a:gd name="connsiteY2140" fmla="*/ 1204239 h 6738329"/>
              <a:gd name="connsiteX2141" fmla="*/ 11503786 w 12191368"/>
              <a:gd name="connsiteY2141" fmla="*/ 1179092 h 6738329"/>
              <a:gd name="connsiteX2142" fmla="*/ 11510970 w 12191368"/>
              <a:gd name="connsiteY2142" fmla="*/ 1153945 h 6738329"/>
              <a:gd name="connsiteX2143" fmla="*/ 11518954 w 12191368"/>
              <a:gd name="connsiteY2143" fmla="*/ 1129199 h 6738329"/>
              <a:gd name="connsiteX2144" fmla="*/ 11527734 w 12191368"/>
              <a:gd name="connsiteY2144" fmla="*/ 1104850 h 6738329"/>
              <a:gd name="connsiteX2145" fmla="*/ 11536514 w 12191368"/>
              <a:gd name="connsiteY2145" fmla="*/ 1080503 h 6738329"/>
              <a:gd name="connsiteX2146" fmla="*/ 11545696 w 12191368"/>
              <a:gd name="connsiteY2146" fmla="*/ 1056154 h 6738329"/>
              <a:gd name="connsiteX2147" fmla="*/ 11555674 w 12191368"/>
              <a:gd name="connsiteY2147" fmla="*/ 1031806 h 6738329"/>
              <a:gd name="connsiteX2148" fmla="*/ 11565654 w 12191368"/>
              <a:gd name="connsiteY2148" fmla="*/ 1007857 h 6738329"/>
              <a:gd name="connsiteX2149" fmla="*/ 11586410 w 12191368"/>
              <a:gd name="connsiteY2149" fmla="*/ 959560 h 6738329"/>
              <a:gd name="connsiteX2150" fmla="*/ 11607964 w 12191368"/>
              <a:gd name="connsiteY2150" fmla="*/ 912061 h 6738329"/>
              <a:gd name="connsiteX2151" fmla="*/ 11609960 w 12191368"/>
              <a:gd name="connsiteY2151" fmla="*/ 907670 h 6738329"/>
              <a:gd name="connsiteX2152" fmla="*/ 11612354 w 12191368"/>
              <a:gd name="connsiteY2152" fmla="*/ 903280 h 6738329"/>
              <a:gd name="connsiteX2153" fmla="*/ 11614748 w 12191368"/>
              <a:gd name="connsiteY2153" fmla="*/ 900485 h 6738329"/>
              <a:gd name="connsiteX2154" fmla="*/ 11616746 w 12191368"/>
              <a:gd name="connsiteY2154" fmla="*/ 898090 h 6738329"/>
              <a:gd name="connsiteX2155" fmla="*/ 11619140 w 12191368"/>
              <a:gd name="connsiteY2155" fmla="*/ 896095 h 6738329"/>
              <a:gd name="connsiteX2156" fmla="*/ 11622332 w 12191368"/>
              <a:gd name="connsiteY2156" fmla="*/ 894897 h 6738329"/>
              <a:gd name="connsiteX2157" fmla="*/ 11624728 w 12191368"/>
              <a:gd name="connsiteY2157" fmla="*/ 894099 h 6738329"/>
              <a:gd name="connsiteX2158" fmla="*/ 11627122 w 12191368"/>
              <a:gd name="connsiteY2158" fmla="*/ 893700 h 6738329"/>
              <a:gd name="connsiteX2159" fmla="*/ 11629518 w 12191368"/>
              <a:gd name="connsiteY2159" fmla="*/ 893301 h 6738329"/>
              <a:gd name="connsiteX2160" fmla="*/ 11632312 w 12191368"/>
              <a:gd name="connsiteY2160" fmla="*/ 893301 h 6738329"/>
              <a:gd name="connsiteX2161" fmla="*/ 11637500 w 12191368"/>
              <a:gd name="connsiteY2161" fmla="*/ 894099 h 6738329"/>
              <a:gd name="connsiteX2162" fmla="*/ 11643488 w 12191368"/>
              <a:gd name="connsiteY2162" fmla="*/ 894897 h 6738329"/>
              <a:gd name="connsiteX2163" fmla="*/ 11649076 w 12191368"/>
              <a:gd name="connsiteY2163" fmla="*/ 895297 h 6738329"/>
              <a:gd name="connsiteX2164" fmla="*/ 11675420 w 12191368"/>
              <a:gd name="connsiteY2164" fmla="*/ 894897 h 6738329"/>
              <a:gd name="connsiteX2165" fmla="*/ 11701364 w 12191368"/>
              <a:gd name="connsiteY2165" fmla="*/ 894099 h 6738329"/>
              <a:gd name="connsiteX2166" fmla="*/ 11753254 w 12191368"/>
              <a:gd name="connsiteY2166" fmla="*/ 892502 h 6738329"/>
              <a:gd name="connsiteX2167" fmla="*/ 11776406 w 12191368"/>
              <a:gd name="connsiteY2167" fmla="*/ 890506 h 6738329"/>
              <a:gd name="connsiteX2168" fmla="*/ 11788380 w 12191368"/>
              <a:gd name="connsiteY2168" fmla="*/ 889309 h 6738329"/>
              <a:gd name="connsiteX2169" fmla="*/ 11799956 w 12191368"/>
              <a:gd name="connsiteY2169" fmla="*/ 888112 h 6738329"/>
              <a:gd name="connsiteX2170" fmla="*/ 11811532 w 12191368"/>
              <a:gd name="connsiteY2170" fmla="*/ 887713 h 6738329"/>
              <a:gd name="connsiteX2171" fmla="*/ 11823106 w 12191368"/>
              <a:gd name="connsiteY2171" fmla="*/ 887713 h 6738329"/>
              <a:gd name="connsiteX2172" fmla="*/ 11833884 w 12191368"/>
              <a:gd name="connsiteY2172" fmla="*/ 888112 h 6738329"/>
              <a:gd name="connsiteX2173" fmla="*/ 11844660 w 12191368"/>
              <a:gd name="connsiteY2173" fmla="*/ 889708 h 6738329"/>
              <a:gd name="connsiteX2174" fmla="*/ 11850248 w 12191368"/>
              <a:gd name="connsiteY2174" fmla="*/ 890506 h 6738329"/>
              <a:gd name="connsiteX2175" fmla="*/ 11855436 w 12191368"/>
              <a:gd name="connsiteY2175" fmla="*/ 892103 h 6738329"/>
              <a:gd name="connsiteX2176" fmla="*/ 11860626 w 12191368"/>
              <a:gd name="connsiteY2176" fmla="*/ 893700 h 6738329"/>
              <a:gd name="connsiteX2177" fmla="*/ 11865416 w 12191368"/>
              <a:gd name="connsiteY2177" fmla="*/ 895297 h 6738329"/>
              <a:gd name="connsiteX2178" fmla="*/ 11870604 w 12191368"/>
              <a:gd name="connsiteY2178" fmla="*/ 897691 h 6738329"/>
              <a:gd name="connsiteX2179" fmla="*/ 11875396 w 12191368"/>
              <a:gd name="connsiteY2179" fmla="*/ 900086 h 6738329"/>
              <a:gd name="connsiteX2180" fmla="*/ 11879786 w 12191368"/>
              <a:gd name="connsiteY2180" fmla="*/ 902881 h 6738329"/>
              <a:gd name="connsiteX2181" fmla="*/ 11884576 w 12191368"/>
              <a:gd name="connsiteY2181" fmla="*/ 906073 h 6738329"/>
              <a:gd name="connsiteX2182" fmla="*/ 11888966 w 12191368"/>
              <a:gd name="connsiteY2182" fmla="*/ 910065 h 6738329"/>
              <a:gd name="connsiteX2183" fmla="*/ 11893356 w 12191368"/>
              <a:gd name="connsiteY2183" fmla="*/ 914057 h 6738329"/>
              <a:gd name="connsiteX2184" fmla="*/ 11897348 w 12191368"/>
              <a:gd name="connsiteY2184" fmla="*/ 918447 h 6738329"/>
              <a:gd name="connsiteX2185" fmla="*/ 11901340 w 12191368"/>
              <a:gd name="connsiteY2185" fmla="*/ 923237 h 6738329"/>
              <a:gd name="connsiteX2186" fmla="*/ 11905332 w 12191368"/>
              <a:gd name="connsiteY2186" fmla="*/ 928426 h 6738329"/>
              <a:gd name="connsiteX2187" fmla="*/ 11908924 w 12191368"/>
              <a:gd name="connsiteY2187" fmla="*/ 934413 h 6738329"/>
              <a:gd name="connsiteX2188" fmla="*/ 11912516 w 12191368"/>
              <a:gd name="connsiteY2188" fmla="*/ 941198 h 6738329"/>
              <a:gd name="connsiteX2189" fmla="*/ 11916108 w 12191368"/>
              <a:gd name="connsiteY2189" fmla="*/ 947585 h 6738329"/>
              <a:gd name="connsiteX2190" fmla="*/ 11919302 w 12191368"/>
              <a:gd name="connsiteY2190" fmla="*/ 947585 h 6738329"/>
              <a:gd name="connsiteX2191" fmla="*/ 11922894 w 12191368"/>
              <a:gd name="connsiteY2191" fmla="*/ 946787 h 6738329"/>
              <a:gd name="connsiteX2192" fmla="*/ 11926086 w 12191368"/>
              <a:gd name="connsiteY2192" fmla="*/ 945989 h 6738329"/>
              <a:gd name="connsiteX2193" fmla="*/ 11929680 w 12191368"/>
              <a:gd name="connsiteY2193" fmla="*/ 944790 h 6738329"/>
              <a:gd name="connsiteX2194" fmla="*/ 11936066 w 12191368"/>
              <a:gd name="connsiteY2194" fmla="*/ 941997 h 6738329"/>
              <a:gd name="connsiteX2195" fmla="*/ 11942452 w 12191368"/>
              <a:gd name="connsiteY2195" fmla="*/ 938405 h 6738329"/>
              <a:gd name="connsiteX2196" fmla="*/ 11949238 w 12191368"/>
              <a:gd name="connsiteY2196" fmla="*/ 934413 h 6738329"/>
              <a:gd name="connsiteX2197" fmla="*/ 11955226 w 12191368"/>
              <a:gd name="connsiteY2197" fmla="*/ 930421 h 6738329"/>
              <a:gd name="connsiteX2198" fmla="*/ 11961612 w 12191368"/>
              <a:gd name="connsiteY2198" fmla="*/ 926430 h 6738329"/>
              <a:gd name="connsiteX2199" fmla="*/ 11967998 w 12191368"/>
              <a:gd name="connsiteY2199" fmla="*/ 922838 h 6738329"/>
              <a:gd name="connsiteX2200" fmla="*/ 11974384 w 12191368"/>
              <a:gd name="connsiteY2200" fmla="*/ 919645 h 6738329"/>
              <a:gd name="connsiteX2201" fmla="*/ 11981170 w 12191368"/>
              <a:gd name="connsiteY2201" fmla="*/ 916850 h 6738329"/>
              <a:gd name="connsiteX2202" fmla="*/ 11984762 w 12191368"/>
              <a:gd name="connsiteY2202" fmla="*/ 916052 h 6738329"/>
              <a:gd name="connsiteX2203" fmla="*/ 11987956 w 12191368"/>
              <a:gd name="connsiteY2203" fmla="*/ 915254 h 6738329"/>
              <a:gd name="connsiteX2204" fmla="*/ 11991548 w 12191368"/>
              <a:gd name="connsiteY2204" fmla="*/ 914855 h 6738329"/>
              <a:gd name="connsiteX2205" fmla="*/ 11994740 w 12191368"/>
              <a:gd name="connsiteY2205" fmla="*/ 914456 h 6738329"/>
              <a:gd name="connsiteX2206" fmla="*/ 11998334 w 12191368"/>
              <a:gd name="connsiteY2206" fmla="*/ 914855 h 6738329"/>
              <a:gd name="connsiteX2207" fmla="*/ 12001926 w 12191368"/>
              <a:gd name="connsiteY2207" fmla="*/ 915254 h 6738329"/>
              <a:gd name="connsiteX2208" fmla="*/ 12005518 w 12191368"/>
              <a:gd name="connsiteY2208" fmla="*/ 916052 h 6738329"/>
              <a:gd name="connsiteX2209" fmla="*/ 12009510 w 12191368"/>
              <a:gd name="connsiteY2209" fmla="*/ 917249 h 6738329"/>
              <a:gd name="connsiteX2210" fmla="*/ 12013500 w 12191368"/>
              <a:gd name="connsiteY2210" fmla="*/ 918846 h 6738329"/>
              <a:gd name="connsiteX2211" fmla="*/ 12017492 w 12191368"/>
              <a:gd name="connsiteY2211" fmla="*/ 921241 h 6738329"/>
              <a:gd name="connsiteX2212" fmla="*/ 12021484 w 12191368"/>
              <a:gd name="connsiteY2212" fmla="*/ 923636 h 6738329"/>
              <a:gd name="connsiteX2213" fmla="*/ 12025476 w 12191368"/>
              <a:gd name="connsiteY2213" fmla="*/ 926829 h 6738329"/>
              <a:gd name="connsiteX2214" fmla="*/ 12031064 w 12191368"/>
              <a:gd name="connsiteY2214" fmla="*/ 922838 h 6738329"/>
              <a:gd name="connsiteX2215" fmla="*/ 12037052 w 12191368"/>
              <a:gd name="connsiteY2215" fmla="*/ 918846 h 6738329"/>
              <a:gd name="connsiteX2216" fmla="*/ 12039844 w 12191368"/>
              <a:gd name="connsiteY2216" fmla="*/ 916850 h 6738329"/>
              <a:gd name="connsiteX2217" fmla="*/ 12042240 w 12191368"/>
              <a:gd name="connsiteY2217" fmla="*/ 914456 h 6738329"/>
              <a:gd name="connsiteX2218" fmla="*/ 12044236 w 12191368"/>
              <a:gd name="connsiteY2218" fmla="*/ 912061 h 6738329"/>
              <a:gd name="connsiteX2219" fmla="*/ 12045434 w 12191368"/>
              <a:gd name="connsiteY2219" fmla="*/ 909665 h 6738329"/>
              <a:gd name="connsiteX2220" fmla="*/ 12056610 w 12191368"/>
              <a:gd name="connsiteY2220" fmla="*/ 882922 h 6738329"/>
              <a:gd name="connsiteX2221" fmla="*/ 12066588 w 12191368"/>
              <a:gd name="connsiteY2221" fmla="*/ 859772 h 6738329"/>
              <a:gd name="connsiteX2222" fmla="*/ 12075370 w 12191368"/>
              <a:gd name="connsiteY2222" fmla="*/ 839415 h 6738329"/>
              <a:gd name="connsiteX2223" fmla="*/ 12084150 w 12191368"/>
              <a:gd name="connsiteY2223" fmla="*/ 822651 h 6738329"/>
              <a:gd name="connsiteX2224" fmla="*/ 12088142 w 12191368"/>
              <a:gd name="connsiteY2224" fmla="*/ 815067 h 6738329"/>
              <a:gd name="connsiteX2225" fmla="*/ 12092134 w 12191368"/>
              <a:gd name="connsiteY2225" fmla="*/ 808281 h 6738329"/>
              <a:gd name="connsiteX2226" fmla="*/ 12096126 w 12191368"/>
              <a:gd name="connsiteY2226" fmla="*/ 801496 h 6738329"/>
              <a:gd name="connsiteX2227" fmla="*/ 12100516 w 12191368"/>
              <a:gd name="connsiteY2227" fmla="*/ 795908 h 6738329"/>
              <a:gd name="connsiteX2228" fmla="*/ 12104908 w 12191368"/>
              <a:gd name="connsiteY2228" fmla="*/ 790719 h 6738329"/>
              <a:gd name="connsiteX2229" fmla="*/ 12109298 w 12191368"/>
              <a:gd name="connsiteY2229" fmla="*/ 786328 h 6738329"/>
              <a:gd name="connsiteX2230" fmla="*/ 12114486 w 12191368"/>
              <a:gd name="connsiteY2230" fmla="*/ 782337 h 6738329"/>
              <a:gd name="connsiteX2231" fmla="*/ 12119276 w 12191368"/>
              <a:gd name="connsiteY2231" fmla="*/ 778745 h 6738329"/>
              <a:gd name="connsiteX2232" fmla="*/ 12124466 w 12191368"/>
              <a:gd name="connsiteY2232" fmla="*/ 775551 h 6738329"/>
              <a:gd name="connsiteX2233" fmla="*/ 12129654 w 12191368"/>
              <a:gd name="connsiteY2233" fmla="*/ 772358 h 6738329"/>
              <a:gd name="connsiteX2234" fmla="*/ 12135642 w 12191368"/>
              <a:gd name="connsiteY2234" fmla="*/ 769963 h 6738329"/>
              <a:gd name="connsiteX2235" fmla="*/ 12141628 w 12191368"/>
              <a:gd name="connsiteY2235" fmla="*/ 768366 h 6738329"/>
              <a:gd name="connsiteX2236" fmla="*/ 12148814 w 12191368"/>
              <a:gd name="connsiteY2236" fmla="*/ 766769 h 6738329"/>
              <a:gd name="connsiteX2237" fmla="*/ 12155998 w 12191368"/>
              <a:gd name="connsiteY2237" fmla="*/ 765572 h 6738329"/>
              <a:gd name="connsiteX2238" fmla="*/ 12163582 w 12191368"/>
              <a:gd name="connsiteY2238" fmla="*/ 764375 h 6738329"/>
              <a:gd name="connsiteX2239" fmla="*/ 12171564 w 12191368"/>
              <a:gd name="connsiteY2239" fmla="*/ 763976 h 6738329"/>
              <a:gd name="connsiteX2240" fmla="*/ 12180746 w 12191368"/>
              <a:gd name="connsiteY2240" fmla="*/ 763577 h 6738329"/>
              <a:gd name="connsiteX2241" fmla="*/ 12189926 w 12191368"/>
              <a:gd name="connsiteY2241" fmla="*/ 763177 h 6738329"/>
              <a:gd name="connsiteX2242" fmla="*/ 12191368 w 12191368"/>
              <a:gd name="connsiteY2242" fmla="*/ 763204 h 6738329"/>
              <a:gd name="connsiteX2243" fmla="*/ 12191368 w 12191368"/>
              <a:gd name="connsiteY2243" fmla="*/ 3976397 h 6738329"/>
              <a:gd name="connsiteX2244" fmla="*/ 12191368 w 12191368"/>
              <a:gd name="connsiteY2244" fmla="*/ 5256392 h 6738329"/>
              <a:gd name="connsiteX2245" fmla="*/ 12191368 w 12191368"/>
              <a:gd name="connsiteY2245" fmla="*/ 6679220 h 6738329"/>
              <a:gd name="connsiteX2246" fmla="*/ 12190652 w 12191368"/>
              <a:gd name="connsiteY2246" fmla="*/ 6680125 h 6738329"/>
              <a:gd name="connsiteX2247" fmla="*/ 12183868 w 12191368"/>
              <a:gd name="connsiteY2247" fmla="*/ 6688096 h 6738329"/>
              <a:gd name="connsiteX2248" fmla="*/ 12178278 w 12191368"/>
              <a:gd name="connsiteY2248" fmla="*/ 6696277 h 6738329"/>
              <a:gd name="connsiteX2249" fmla="*/ 12173090 w 12191368"/>
              <a:gd name="connsiteY2249" fmla="*/ 6704457 h 6738329"/>
              <a:gd name="connsiteX2250" fmla="*/ 12170694 w 12191368"/>
              <a:gd name="connsiteY2250" fmla="*/ 6708443 h 6738329"/>
              <a:gd name="connsiteX2251" fmla="*/ 12168700 w 12191368"/>
              <a:gd name="connsiteY2251" fmla="*/ 6712847 h 6738329"/>
              <a:gd name="connsiteX2252" fmla="*/ 12167102 w 12191368"/>
              <a:gd name="connsiteY2252" fmla="*/ 6716832 h 6738329"/>
              <a:gd name="connsiteX2253" fmla="*/ 12165906 w 12191368"/>
              <a:gd name="connsiteY2253" fmla="*/ 6721028 h 6738329"/>
              <a:gd name="connsiteX2254" fmla="*/ 12164708 w 12191368"/>
              <a:gd name="connsiteY2254" fmla="*/ 6725432 h 6738329"/>
              <a:gd name="connsiteX2255" fmla="*/ 12163910 w 12191368"/>
              <a:gd name="connsiteY2255" fmla="*/ 6729628 h 6738329"/>
              <a:gd name="connsiteX2256" fmla="*/ 12163910 w 12191368"/>
              <a:gd name="connsiteY2256" fmla="*/ 6730676 h 6738329"/>
              <a:gd name="connsiteX2257" fmla="*/ 12163110 w 12191368"/>
              <a:gd name="connsiteY2257" fmla="*/ 6731725 h 6738329"/>
              <a:gd name="connsiteX2258" fmla="*/ 12161914 w 12191368"/>
              <a:gd name="connsiteY2258" fmla="*/ 6732564 h 6738329"/>
              <a:gd name="connsiteX2259" fmla="*/ 12160716 w 12191368"/>
              <a:gd name="connsiteY2259" fmla="*/ 6733613 h 6738329"/>
              <a:gd name="connsiteX2260" fmla="*/ 12157524 w 12191368"/>
              <a:gd name="connsiteY2260" fmla="*/ 6735291 h 6738329"/>
              <a:gd name="connsiteX2261" fmla="*/ 12153932 w 12191368"/>
              <a:gd name="connsiteY2261" fmla="*/ 6736550 h 6738329"/>
              <a:gd name="connsiteX2262" fmla="*/ 12151136 w 12191368"/>
              <a:gd name="connsiteY2262" fmla="*/ 6737179 h 6738329"/>
              <a:gd name="connsiteX2263" fmla="*/ 12147146 w 12191368"/>
              <a:gd name="connsiteY2263" fmla="*/ 6737808 h 6738329"/>
              <a:gd name="connsiteX2264" fmla="*/ 12141956 w 12191368"/>
              <a:gd name="connsiteY2264" fmla="*/ 6738228 h 6738329"/>
              <a:gd name="connsiteX2265" fmla="*/ 12139255 w 12191368"/>
              <a:gd name="connsiteY2265" fmla="*/ 6738329 h 6738329"/>
              <a:gd name="connsiteX2266" fmla="*/ 12098392 w 12191368"/>
              <a:gd name="connsiteY2266" fmla="*/ 6738329 h 6738329"/>
              <a:gd name="connsiteX2267" fmla="*/ 12083282 w 12191368"/>
              <a:gd name="connsiteY2267" fmla="*/ 6738018 h 6738329"/>
              <a:gd name="connsiteX2268" fmla="*/ 12061328 w 12191368"/>
              <a:gd name="connsiteY2268" fmla="*/ 6737179 h 6738329"/>
              <a:gd name="connsiteX2269" fmla="*/ 12037778 w 12191368"/>
              <a:gd name="connsiteY2269" fmla="*/ 6735920 h 6738329"/>
              <a:gd name="connsiteX2270" fmla="*/ 12013828 w 12191368"/>
              <a:gd name="connsiteY2270" fmla="*/ 6734662 h 6738329"/>
              <a:gd name="connsiteX2271" fmla="*/ 11990278 w 12191368"/>
              <a:gd name="connsiteY2271" fmla="*/ 6732984 h 6738329"/>
              <a:gd name="connsiteX2272" fmla="*/ 11967128 w 12191368"/>
              <a:gd name="connsiteY2272" fmla="*/ 6731096 h 6738329"/>
              <a:gd name="connsiteX2273" fmla="*/ 11944776 w 12191368"/>
              <a:gd name="connsiteY2273" fmla="*/ 6728998 h 6738329"/>
              <a:gd name="connsiteX2274" fmla="*/ 11925218 w 12191368"/>
              <a:gd name="connsiteY2274" fmla="*/ 6727111 h 6738329"/>
              <a:gd name="connsiteX2275" fmla="*/ 11907654 w 12191368"/>
              <a:gd name="connsiteY2275" fmla="*/ 6725013 h 6738329"/>
              <a:gd name="connsiteX2276" fmla="*/ 11900470 w 12191368"/>
              <a:gd name="connsiteY2276" fmla="*/ 6723964 h 6738329"/>
              <a:gd name="connsiteX2277" fmla="*/ 11893684 w 12191368"/>
              <a:gd name="connsiteY2277" fmla="*/ 6722916 h 6738329"/>
              <a:gd name="connsiteX2278" fmla="*/ 11887696 w 12191368"/>
              <a:gd name="connsiteY2278" fmla="*/ 6721867 h 6738329"/>
              <a:gd name="connsiteX2279" fmla="*/ 11883306 w 12191368"/>
              <a:gd name="connsiteY2279" fmla="*/ 6720818 h 6738329"/>
              <a:gd name="connsiteX2280" fmla="*/ 11879714 w 12191368"/>
              <a:gd name="connsiteY2280" fmla="*/ 6719769 h 6738329"/>
              <a:gd name="connsiteX2281" fmla="*/ 11877318 w 12191368"/>
              <a:gd name="connsiteY2281" fmla="*/ 6718930 h 6738329"/>
              <a:gd name="connsiteX2282" fmla="*/ 11874126 w 12191368"/>
              <a:gd name="connsiteY2282" fmla="*/ 6716623 h 6738329"/>
              <a:gd name="connsiteX2283" fmla="*/ 11871732 w 12191368"/>
              <a:gd name="connsiteY2283" fmla="*/ 6714316 h 6738329"/>
              <a:gd name="connsiteX2284" fmla="*/ 11868936 w 12191368"/>
              <a:gd name="connsiteY2284" fmla="*/ 6711589 h 6738329"/>
              <a:gd name="connsiteX2285" fmla="*/ 11866940 w 12191368"/>
              <a:gd name="connsiteY2285" fmla="*/ 6708862 h 6738329"/>
              <a:gd name="connsiteX2286" fmla="*/ 11862950 w 12191368"/>
              <a:gd name="connsiteY2286" fmla="*/ 6703618 h 6738329"/>
              <a:gd name="connsiteX2287" fmla="*/ 11858558 w 12191368"/>
              <a:gd name="connsiteY2287" fmla="*/ 6698164 h 6738329"/>
              <a:gd name="connsiteX2288" fmla="*/ 11854966 w 12191368"/>
              <a:gd name="connsiteY2288" fmla="*/ 6695857 h 6738329"/>
              <a:gd name="connsiteX2289" fmla="*/ 11851772 w 12191368"/>
              <a:gd name="connsiteY2289" fmla="*/ 6693550 h 6738329"/>
              <a:gd name="connsiteX2290" fmla="*/ 11848580 w 12191368"/>
              <a:gd name="connsiteY2290" fmla="*/ 6692081 h 6738329"/>
              <a:gd name="connsiteX2291" fmla="*/ 11845786 w 12191368"/>
              <a:gd name="connsiteY2291" fmla="*/ 6690613 h 6738329"/>
              <a:gd name="connsiteX2292" fmla="*/ 11842992 w 12191368"/>
              <a:gd name="connsiteY2292" fmla="*/ 6689774 h 6738329"/>
              <a:gd name="connsiteX2293" fmla="*/ 11840198 w 12191368"/>
              <a:gd name="connsiteY2293" fmla="*/ 6688935 h 6738329"/>
              <a:gd name="connsiteX2294" fmla="*/ 11837804 w 12191368"/>
              <a:gd name="connsiteY2294" fmla="*/ 6688516 h 6738329"/>
              <a:gd name="connsiteX2295" fmla="*/ 11835008 w 12191368"/>
              <a:gd name="connsiteY2295" fmla="*/ 6688306 h 6738329"/>
              <a:gd name="connsiteX2296" fmla="*/ 11832614 w 12191368"/>
              <a:gd name="connsiteY2296" fmla="*/ 6688516 h 6738329"/>
              <a:gd name="connsiteX2297" fmla="*/ 11830618 w 12191368"/>
              <a:gd name="connsiteY2297" fmla="*/ 6688725 h 6738329"/>
              <a:gd name="connsiteX2298" fmla="*/ 11828224 w 12191368"/>
              <a:gd name="connsiteY2298" fmla="*/ 6689145 h 6738329"/>
              <a:gd name="connsiteX2299" fmla="*/ 11826228 w 12191368"/>
              <a:gd name="connsiteY2299" fmla="*/ 6689774 h 6738329"/>
              <a:gd name="connsiteX2300" fmla="*/ 11821438 w 12191368"/>
              <a:gd name="connsiteY2300" fmla="*/ 6691452 h 6738329"/>
              <a:gd name="connsiteX2301" fmla="*/ 11817446 w 12191368"/>
              <a:gd name="connsiteY2301" fmla="*/ 6693550 h 6738329"/>
              <a:gd name="connsiteX2302" fmla="*/ 11809064 w 12191368"/>
              <a:gd name="connsiteY2302" fmla="*/ 6698584 h 6738329"/>
              <a:gd name="connsiteX2303" fmla="*/ 11804674 w 12191368"/>
              <a:gd name="connsiteY2303" fmla="*/ 6700891 h 6738329"/>
              <a:gd name="connsiteX2304" fmla="*/ 11800284 w 12191368"/>
              <a:gd name="connsiteY2304" fmla="*/ 6702989 h 6738329"/>
              <a:gd name="connsiteX2305" fmla="*/ 11797888 w 12191368"/>
              <a:gd name="connsiteY2305" fmla="*/ 6703828 h 6738329"/>
              <a:gd name="connsiteX2306" fmla="*/ 11795492 w 12191368"/>
              <a:gd name="connsiteY2306" fmla="*/ 6704667 h 6738329"/>
              <a:gd name="connsiteX2307" fmla="*/ 11793098 w 12191368"/>
              <a:gd name="connsiteY2307" fmla="*/ 6705296 h 6738329"/>
              <a:gd name="connsiteX2308" fmla="*/ 11789904 w 12191368"/>
              <a:gd name="connsiteY2308" fmla="*/ 6705716 h 6738329"/>
              <a:gd name="connsiteX2309" fmla="*/ 11787110 w 12191368"/>
              <a:gd name="connsiteY2309" fmla="*/ 6705925 h 6738329"/>
              <a:gd name="connsiteX2310" fmla="*/ 11784316 w 12191368"/>
              <a:gd name="connsiteY2310" fmla="*/ 6705925 h 6738329"/>
              <a:gd name="connsiteX2311" fmla="*/ 11781124 w 12191368"/>
              <a:gd name="connsiteY2311" fmla="*/ 6705716 h 6738329"/>
              <a:gd name="connsiteX2312" fmla="*/ 11777930 w 12191368"/>
              <a:gd name="connsiteY2312" fmla="*/ 6705296 h 6738329"/>
              <a:gd name="connsiteX2313" fmla="*/ 11781124 w 12191368"/>
              <a:gd name="connsiteY2313" fmla="*/ 6701940 h 6738329"/>
              <a:gd name="connsiteX2314" fmla="*/ 11783120 w 12191368"/>
              <a:gd name="connsiteY2314" fmla="*/ 6698584 h 6738329"/>
              <a:gd name="connsiteX2315" fmla="*/ 11784316 w 12191368"/>
              <a:gd name="connsiteY2315" fmla="*/ 6695647 h 6738329"/>
              <a:gd name="connsiteX2316" fmla="*/ 11784716 w 12191368"/>
              <a:gd name="connsiteY2316" fmla="*/ 6692711 h 6738329"/>
              <a:gd name="connsiteX2317" fmla="*/ 11784316 w 12191368"/>
              <a:gd name="connsiteY2317" fmla="*/ 6690194 h 6738329"/>
              <a:gd name="connsiteX2318" fmla="*/ 11783120 w 12191368"/>
              <a:gd name="connsiteY2318" fmla="*/ 6687677 h 6738329"/>
              <a:gd name="connsiteX2319" fmla="*/ 11781524 w 12191368"/>
              <a:gd name="connsiteY2319" fmla="*/ 6685579 h 6738329"/>
              <a:gd name="connsiteX2320" fmla="*/ 11779128 w 12191368"/>
              <a:gd name="connsiteY2320" fmla="*/ 6683481 h 6738329"/>
              <a:gd name="connsiteX2321" fmla="*/ 11776334 w 12191368"/>
              <a:gd name="connsiteY2321" fmla="*/ 6681384 h 6738329"/>
              <a:gd name="connsiteX2322" fmla="*/ 11773140 w 12191368"/>
              <a:gd name="connsiteY2322" fmla="*/ 6679496 h 6738329"/>
              <a:gd name="connsiteX2323" fmla="*/ 11769548 w 12191368"/>
              <a:gd name="connsiteY2323" fmla="*/ 6677608 h 6738329"/>
              <a:gd name="connsiteX2324" fmla="*/ 11765556 w 12191368"/>
              <a:gd name="connsiteY2324" fmla="*/ 6675931 h 6738329"/>
              <a:gd name="connsiteX2325" fmla="*/ 11756776 w 12191368"/>
              <a:gd name="connsiteY2325" fmla="*/ 6672784 h 6738329"/>
              <a:gd name="connsiteX2326" fmla="*/ 11747596 w 12191368"/>
              <a:gd name="connsiteY2326" fmla="*/ 6669638 h 6738329"/>
              <a:gd name="connsiteX2327" fmla="*/ 11738014 w 12191368"/>
              <a:gd name="connsiteY2327" fmla="*/ 6666492 h 6738329"/>
              <a:gd name="connsiteX2328" fmla="*/ 11729234 w 12191368"/>
              <a:gd name="connsiteY2328" fmla="*/ 6663345 h 6738329"/>
              <a:gd name="connsiteX2329" fmla="*/ 11724844 w 12191368"/>
              <a:gd name="connsiteY2329" fmla="*/ 6661667 h 6738329"/>
              <a:gd name="connsiteX2330" fmla="*/ 11720852 w 12191368"/>
              <a:gd name="connsiteY2330" fmla="*/ 6659569 h 6738329"/>
              <a:gd name="connsiteX2331" fmla="*/ 11717260 w 12191368"/>
              <a:gd name="connsiteY2331" fmla="*/ 6657682 h 6738329"/>
              <a:gd name="connsiteX2332" fmla="*/ 11714066 w 12191368"/>
              <a:gd name="connsiteY2332" fmla="*/ 6655794 h 6738329"/>
              <a:gd name="connsiteX2333" fmla="*/ 11711672 w 12191368"/>
              <a:gd name="connsiteY2333" fmla="*/ 6653487 h 6738329"/>
              <a:gd name="connsiteX2334" fmla="*/ 11709276 w 12191368"/>
              <a:gd name="connsiteY2334" fmla="*/ 6651179 h 6738329"/>
              <a:gd name="connsiteX2335" fmla="*/ 11707680 w 12191368"/>
              <a:gd name="connsiteY2335" fmla="*/ 6648872 h 6738329"/>
              <a:gd name="connsiteX2336" fmla="*/ 11706882 w 12191368"/>
              <a:gd name="connsiteY2336" fmla="*/ 6646145 h 6738329"/>
              <a:gd name="connsiteX2337" fmla="*/ 11706482 w 12191368"/>
              <a:gd name="connsiteY2337" fmla="*/ 6643209 h 6738329"/>
              <a:gd name="connsiteX2338" fmla="*/ 11706882 w 12191368"/>
              <a:gd name="connsiteY2338" fmla="*/ 6640062 h 6738329"/>
              <a:gd name="connsiteX2339" fmla="*/ 11708078 w 12191368"/>
              <a:gd name="connsiteY2339" fmla="*/ 6636706 h 6738329"/>
              <a:gd name="connsiteX2340" fmla="*/ 11710474 w 12191368"/>
              <a:gd name="connsiteY2340" fmla="*/ 6633350 h 6738329"/>
              <a:gd name="connsiteX2341" fmla="*/ 11705284 w 12191368"/>
              <a:gd name="connsiteY2341" fmla="*/ 6620136 h 6738329"/>
              <a:gd name="connsiteX2342" fmla="*/ 11701292 w 12191368"/>
              <a:gd name="connsiteY2342" fmla="*/ 6607131 h 6738329"/>
              <a:gd name="connsiteX2343" fmla="*/ 11697302 w 12191368"/>
              <a:gd name="connsiteY2343" fmla="*/ 6594336 h 6738329"/>
              <a:gd name="connsiteX2344" fmla="*/ 11694108 w 12191368"/>
              <a:gd name="connsiteY2344" fmla="*/ 6581121 h 6738329"/>
              <a:gd name="connsiteX2345" fmla="*/ 11691714 w 12191368"/>
              <a:gd name="connsiteY2345" fmla="*/ 6568116 h 6738329"/>
              <a:gd name="connsiteX2346" fmla="*/ 11690914 w 12191368"/>
              <a:gd name="connsiteY2346" fmla="*/ 6561614 h 6738329"/>
              <a:gd name="connsiteX2347" fmla="*/ 11690516 w 12191368"/>
              <a:gd name="connsiteY2347" fmla="*/ 6554902 h 6738329"/>
              <a:gd name="connsiteX2348" fmla="*/ 11690116 w 12191368"/>
              <a:gd name="connsiteY2348" fmla="*/ 6548399 h 6738329"/>
              <a:gd name="connsiteX2349" fmla="*/ 11690116 w 12191368"/>
              <a:gd name="connsiteY2349" fmla="*/ 6541687 h 6738329"/>
              <a:gd name="connsiteX2350" fmla="*/ 11690516 w 12191368"/>
              <a:gd name="connsiteY2350" fmla="*/ 6534975 h 6738329"/>
              <a:gd name="connsiteX2351" fmla="*/ 11690914 w 12191368"/>
              <a:gd name="connsiteY2351" fmla="*/ 6528472 h 6738329"/>
              <a:gd name="connsiteX2352" fmla="*/ 11687722 w 12191368"/>
              <a:gd name="connsiteY2352" fmla="*/ 6514838 h 6738329"/>
              <a:gd name="connsiteX2353" fmla="*/ 11684928 w 12191368"/>
              <a:gd name="connsiteY2353" fmla="*/ 6501204 h 6738329"/>
              <a:gd name="connsiteX2354" fmla="*/ 11682532 w 12191368"/>
              <a:gd name="connsiteY2354" fmla="*/ 6487780 h 6738329"/>
              <a:gd name="connsiteX2355" fmla="*/ 11680936 w 12191368"/>
              <a:gd name="connsiteY2355" fmla="*/ 6474146 h 6738329"/>
              <a:gd name="connsiteX2356" fmla="*/ 11679340 w 12191368"/>
              <a:gd name="connsiteY2356" fmla="*/ 6460512 h 6738329"/>
              <a:gd name="connsiteX2357" fmla="*/ 11678142 w 12191368"/>
              <a:gd name="connsiteY2357" fmla="*/ 6446878 h 6738329"/>
              <a:gd name="connsiteX2358" fmla="*/ 11677744 w 12191368"/>
              <a:gd name="connsiteY2358" fmla="*/ 6433244 h 6738329"/>
              <a:gd name="connsiteX2359" fmla="*/ 11676946 w 12191368"/>
              <a:gd name="connsiteY2359" fmla="*/ 6419819 h 6738329"/>
              <a:gd name="connsiteX2360" fmla="*/ 11676146 w 12191368"/>
              <a:gd name="connsiteY2360" fmla="*/ 6392551 h 6738329"/>
              <a:gd name="connsiteX2361" fmla="*/ 11675746 w 12191368"/>
              <a:gd name="connsiteY2361" fmla="*/ 6365073 h 6738329"/>
              <a:gd name="connsiteX2362" fmla="*/ 11674948 w 12191368"/>
              <a:gd name="connsiteY2362" fmla="*/ 6338015 h 6738329"/>
              <a:gd name="connsiteX2363" fmla="*/ 11674150 w 12191368"/>
              <a:gd name="connsiteY2363" fmla="*/ 6324381 h 6738329"/>
              <a:gd name="connsiteX2364" fmla="*/ 11672954 w 12191368"/>
              <a:gd name="connsiteY2364" fmla="*/ 6310537 h 6738329"/>
              <a:gd name="connsiteX2365" fmla="*/ 11656188 w 12191368"/>
              <a:gd name="connsiteY2365" fmla="*/ 6031563 h 6738329"/>
              <a:gd name="connsiteX2366" fmla="*/ 11638226 w 12191368"/>
              <a:gd name="connsiteY2366" fmla="*/ 6031353 h 6738329"/>
              <a:gd name="connsiteX2367" fmla="*/ 11630244 w 12191368"/>
              <a:gd name="connsiteY2367" fmla="*/ 6049811 h 6738329"/>
              <a:gd name="connsiteX2368" fmla="*/ 11622260 w 12191368"/>
              <a:gd name="connsiteY2368" fmla="*/ 6068479 h 6738329"/>
              <a:gd name="connsiteX2369" fmla="*/ 11615076 w 12191368"/>
              <a:gd name="connsiteY2369" fmla="*/ 6086938 h 6738329"/>
              <a:gd name="connsiteX2370" fmla="*/ 11607892 w 12191368"/>
              <a:gd name="connsiteY2370" fmla="*/ 6105606 h 6738329"/>
              <a:gd name="connsiteX2371" fmla="*/ 11579552 w 12191368"/>
              <a:gd name="connsiteY2371" fmla="*/ 6180069 h 6738329"/>
              <a:gd name="connsiteX2372" fmla="*/ 11572368 w 12191368"/>
              <a:gd name="connsiteY2372" fmla="*/ 6198737 h 6738329"/>
              <a:gd name="connsiteX2373" fmla="*/ 11565182 w 12191368"/>
              <a:gd name="connsiteY2373" fmla="*/ 6217196 h 6738329"/>
              <a:gd name="connsiteX2374" fmla="*/ 11556800 w 12191368"/>
              <a:gd name="connsiteY2374" fmla="*/ 6235864 h 6738329"/>
              <a:gd name="connsiteX2375" fmla="*/ 11548818 w 12191368"/>
              <a:gd name="connsiteY2375" fmla="*/ 6254322 h 6738329"/>
              <a:gd name="connsiteX2376" fmla="*/ 11540434 w 12191368"/>
              <a:gd name="connsiteY2376" fmla="*/ 6272571 h 6738329"/>
              <a:gd name="connsiteX2377" fmla="*/ 11530856 w 12191368"/>
              <a:gd name="connsiteY2377" fmla="*/ 6291030 h 6738329"/>
              <a:gd name="connsiteX2378" fmla="*/ 11520876 w 12191368"/>
              <a:gd name="connsiteY2378" fmla="*/ 6309278 h 6738329"/>
              <a:gd name="connsiteX2379" fmla="*/ 11510498 w 12191368"/>
              <a:gd name="connsiteY2379" fmla="*/ 6327527 h 6738329"/>
              <a:gd name="connsiteX2380" fmla="*/ 11511696 w 12191368"/>
              <a:gd name="connsiteY2380" fmla="*/ 6335288 h 6738329"/>
              <a:gd name="connsiteX2381" fmla="*/ 11512096 w 12191368"/>
              <a:gd name="connsiteY2381" fmla="*/ 6342629 h 6738329"/>
              <a:gd name="connsiteX2382" fmla="*/ 11511696 w 12191368"/>
              <a:gd name="connsiteY2382" fmla="*/ 6350390 h 6738329"/>
              <a:gd name="connsiteX2383" fmla="*/ 11510100 w 12191368"/>
              <a:gd name="connsiteY2383" fmla="*/ 6357732 h 6738329"/>
              <a:gd name="connsiteX2384" fmla="*/ 11508104 w 12191368"/>
              <a:gd name="connsiteY2384" fmla="*/ 6365073 h 6738329"/>
              <a:gd name="connsiteX2385" fmla="*/ 11505310 w 12191368"/>
              <a:gd name="connsiteY2385" fmla="*/ 6372625 h 6738329"/>
              <a:gd name="connsiteX2386" fmla="*/ 11501318 w 12191368"/>
              <a:gd name="connsiteY2386" fmla="*/ 6379966 h 6738329"/>
              <a:gd name="connsiteX2387" fmla="*/ 11495730 w 12191368"/>
              <a:gd name="connsiteY2387" fmla="*/ 6387307 h 6738329"/>
              <a:gd name="connsiteX2388" fmla="*/ 11496130 w 12191368"/>
              <a:gd name="connsiteY2388" fmla="*/ 6390034 h 6738329"/>
              <a:gd name="connsiteX2389" fmla="*/ 11496130 w 12191368"/>
              <a:gd name="connsiteY2389" fmla="*/ 6392761 h 6738329"/>
              <a:gd name="connsiteX2390" fmla="*/ 11495730 w 12191368"/>
              <a:gd name="connsiteY2390" fmla="*/ 6395278 h 6738329"/>
              <a:gd name="connsiteX2391" fmla="*/ 11495330 w 12191368"/>
              <a:gd name="connsiteY2391" fmla="*/ 6398005 h 6738329"/>
              <a:gd name="connsiteX2392" fmla="*/ 11494134 w 12191368"/>
              <a:gd name="connsiteY2392" fmla="*/ 6400522 h 6738329"/>
              <a:gd name="connsiteX2393" fmla="*/ 11492936 w 12191368"/>
              <a:gd name="connsiteY2393" fmla="*/ 6403039 h 6738329"/>
              <a:gd name="connsiteX2394" fmla="*/ 11491340 w 12191368"/>
              <a:gd name="connsiteY2394" fmla="*/ 6405556 h 6738329"/>
              <a:gd name="connsiteX2395" fmla="*/ 11489742 w 12191368"/>
              <a:gd name="connsiteY2395" fmla="*/ 6407863 h 6738329"/>
              <a:gd name="connsiteX2396" fmla="*/ 11485752 w 12191368"/>
              <a:gd name="connsiteY2396" fmla="*/ 6412478 h 6738329"/>
              <a:gd name="connsiteX2397" fmla="*/ 11480962 w 12191368"/>
              <a:gd name="connsiteY2397" fmla="*/ 6416883 h 6738329"/>
              <a:gd name="connsiteX2398" fmla="*/ 11475772 w 12191368"/>
              <a:gd name="connsiteY2398" fmla="*/ 6421497 h 6738329"/>
              <a:gd name="connsiteX2399" fmla="*/ 11470584 w 12191368"/>
              <a:gd name="connsiteY2399" fmla="*/ 6425902 h 6738329"/>
              <a:gd name="connsiteX2400" fmla="*/ 11464596 w 12191368"/>
              <a:gd name="connsiteY2400" fmla="*/ 6430307 h 6738329"/>
              <a:gd name="connsiteX2401" fmla="*/ 11459408 w 12191368"/>
              <a:gd name="connsiteY2401" fmla="*/ 6434922 h 6738329"/>
              <a:gd name="connsiteX2402" fmla="*/ 11454618 w 12191368"/>
              <a:gd name="connsiteY2402" fmla="*/ 6439536 h 6738329"/>
              <a:gd name="connsiteX2403" fmla="*/ 11450226 w 12191368"/>
              <a:gd name="connsiteY2403" fmla="*/ 6444361 h 6738329"/>
              <a:gd name="connsiteX2404" fmla="*/ 11447034 w 12191368"/>
              <a:gd name="connsiteY2404" fmla="*/ 6449185 h 6738329"/>
              <a:gd name="connsiteX2405" fmla="*/ 11445436 w 12191368"/>
              <a:gd name="connsiteY2405" fmla="*/ 6451702 h 6738329"/>
              <a:gd name="connsiteX2406" fmla="*/ 11444240 w 12191368"/>
              <a:gd name="connsiteY2406" fmla="*/ 6454429 h 6738329"/>
              <a:gd name="connsiteX2407" fmla="*/ 11443442 w 12191368"/>
              <a:gd name="connsiteY2407" fmla="*/ 6457156 h 6738329"/>
              <a:gd name="connsiteX2408" fmla="*/ 11442642 w 12191368"/>
              <a:gd name="connsiteY2408" fmla="*/ 6459673 h 6738329"/>
              <a:gd name="connsiteX2409" fmla="*/ 11442642 w 12191368"/>
              <a:gd name="connsiteY2409" fmla="*/ 6462609 h 6738329"/>
              <a:gd name="connsiteX2410" fmla="*/ 11442642 w 12191368"/>
              <a:gd name="connsiteY2410" fmla="*/ 6465336 h 6738329"/>
              <a:gd name="connsiteX2411" fmla="*/ 11442642 w 12191368"/>
              <a:gd name="connsiteY2411" fmla="*/ 6467853 h 6738329"/>
              <a:gd name="connsiteX2412" fmla="*/ 11441844 w 12191368"/>
              <a:gd name="connsiteY2412" fmla="*/ 6469951 h 6738329"/>
              <a:gd name="connsiteX2413" fmla="*/ 11440248 w 12191368"/>
              <a:gd name="connsiteY2413" fmla="*/ 6471839 h 6738329"/>
              <a:gd name="connsiteX2414" fmla="*/ 11438252 w 12191368"/>
              <a:gd name="connsiteY2414" fmla="*/ 6473097 h 6738329"/>
              <a:gd name="connsiteX2415" fmla="*/ 11435458 w 12191368"/>
              <a:gd name="connsiteY2415" fmla="*/ 6474146 h 6738329"/>
              <a:gd name="connsiteX2416" fmla="*/ 11432266 w 12191368"/>
              <a:gd name="connsiteY2416" fmla="*/ 6474566 h 6738329"/>
              <a:gd name="connsiteX2417" fmla="*/ 11429072 w 12191368"/>
              <a:gd name="connsiteY2417" fmla="*/ 6474985 h 6738329"/>
              <a:gd name="connsiteX2418" fmla="*/ 11425080 w 12191368"/>
              <a:gd name="connsiteY2418" fmla="*/ 6475195 h 6738329"/>
              <a:gd name="connsiteX2419" fmla="*/ 11421090 w 12191368"/>
              <a:gd name="connsiteY2419" fmla="*/ 6474985 h 6738329"/>
              <a:gd name="connsiteX2420" fmla="*/ 11417098 w 12191368"/>
              <a:gd name="connsiteY2420" fmla="*/ 6474985 h 6738329"/>
              <a:gd name="connsiteX2421" fmla="*/ 11408714 w 12191368"/>
              <a:gd name="connsiteY2421" fmla="*/ 6474355 h 6738329"/>
              <a:gd name="connsiteX2422" fmla="*/ 11399934 w 12191368"/>
              <a:gd name="connsiteY2422" fmla="*/ 6473726 h 6738329"/>
              <a:gd name="connsiteX2423" fmla="*/ 11392350 w 12191368"/>
              <a:gd name="connsiteY2423" fmla="*/ 6473307 h 6738329"/>
              <a:gd name="connsiteX2424" fmla="*/ 11341658 w 12191368"/>
              <a:gd name="connsiteY2424" fmla="*/ 6473097 h 6738329"/>
              <a:gd name="connsiteX2425" fmla="*/ 11290566 w 12191368"/>
              <a:gd name="connsiteY2425" fmla="*/ 6472887 h 6738329"/>
              <a:gd name="connsiteX2426" fmla="*/ 11188384 w 12191368"/>
              <a:gd name="connsiteY2426" fmla="*/ 6472678 h 6738329"/>
              <a:gd name="connsiteX2427" fmla="*/ 11190778 w 12191368"/>
              <a:gd name="connsiteY2427" fmla="*/ 6478551 h 6738329"/>
              <a:gd name="connsiteX2428" fmla="*/ 11191178 w 12191368"/>
              <a:gd name="connsiteY2428" fmla="*/ 6481068 h 6738329"/>
              <a:gd name="connsiteX2429" fmla="*/ 11191578 w 12191368"/>
              <a:gd name="connsiteY2429" fmla="*/ 6483375 h 6738329"/>
              <a:gd name="connsiteX2430" fmla="*/ 11191578 w 12191368"/>
              <a:gd name="connsiteY2430" fmla="*/ 6485263 h 6738329"/>
              <a:gd name="connsiteX2431" fmla="*/ 11191578 w 12191368"/>
              <a:gd name="connsiteY2431" fmla="*/ 6487151 h 6738329"/>
              <a:gd name="connsiteX2432" fmla="*/ 11190778 w 12191368"/>
              <a:gd name="connsiteY2432" fmla="*/ 6488829 h 6738329"/>
              <a:gd name="connsiteX2433" fmla="*/ 11189980 w 12191368"/>
              <a:gd name="connsiteY2433" fmla="*/ 6490297 h 6738329"/>
              <a:gd name="connsiteX2434" fmla="*/ 11189182 w 12191368"/>
              <a:gd name="connsiteY2434" fmla="*/ 6491346 h 6738329"/>
              <a:gd name="connsiteX2435" fmla="*/ 11187586 w 12191368"/>
              <a:gd name="connsiteY2435" fmla="*/ 6492394 h 6738329"/>
              <a:gd name="connsiteX2436" fmla="*/ 11186388 w 12191368"/>
              <a:gd name="connsiteY2436" fmla="*/ 6493234 h 6738329"/>
              <a:gd name="connsiteX2437" fmla="*/ 11184792 w 12191368"/>
              <a:gd name="connsiteY2437" fmla="*/ 6493863 h 6738329"/>
              <a:gd name="connsiteX2438" fmla="*/ 11182796 w 12191368"/>
              <a:gd name="connsiteY2438" fmla="*/ 6494283 h 6738329"/>
              <a:gd name="connsiteX2439" fmla="*/ 11180800 w 12191368"/>
              <a:gd name="connsiteY2439" fmla="*/ 6494702 h 6738329"/>
              <a:gd name="connsiteX2440" fmla="*/ 11178804 w 12191368"/>
              <a:gd name="connsiteY2440" fmla="*/ 6494912 h 6738329"/>
              <a:gd name="connsiteX2441" fmla="*/ 11176410 w 12191368"/>
              <a:gd name="connsiteY2441" fmla="*/ 6495121 h 6738329"/>
              <a:gd name="connsiteX2442" fmla="*/ 11171220 w 12191368"/>
              <a:gd name="connsiteY2442" fmla="*/ 6495121 h 6738329"/>
              <a:gd name="connsiteX2443" fmla="*/ 11165632 w 12191368"/>
              <a:gd name="connsiteY2443" fmla="*/ 6494702 h 6738329"/>
              <a:gd name="connsiteX2444" fmla="*/ 11160044 w 12191368"/>
              <a:gd name="connsiteY2444" fmla="*/ 6494073 h 6738329"/>
              <a:gd name="connsiteX2445" fmla="*/ 11154456 w 12191368"/>
              <a:gd name="connsiteY2445" fmla="*/ 6493444 h 6738329"/>
              <a:gd name="connsiteX2446" fmla="*/ 11142880 w 12191368"/>
              <a:gd name="connsiteY2446" fmla="*/ 6492185 h 6738329"/>
              <a:gd name="connsiteX2447" fmla="*/ 11137292 w 12191368"/>
              <a:gd name="connsiteY2447" fmla="*/ 6491765 h 6738329"/>
              <a:gd name="connsiteX2448" fmla="*/ 11132104 w 12191368"/>
              <a:gd name="connsiteY2448" fmla="*/ 6491556 h 6738329"/>
              <a:gd name="connsiteX2449" fmla="*/ 11118132 w 12191368"/>
              <a:gd name="connsiteY2449" fmla="*/ 6491975 h 6738329"/>
              <a:gd name="connsiteX2450" fmla="*/ 11103764 w 12191368"/>
              <a:gd name="connsiteY2450" fmla="*/ 6492814 h 6738329"/>
              <a:gd name="connsiteX2451" fmla="*/ 11089394 w 12191368"/>
              <a:gd name="connsiteY2451" fmla="*/ 6494073 h 6738329"/>
              <a:gd name="connsiteX2452" fmla="*/ 11075424 w 12191368"/>
              <a:gd name="connsiteY2452" fmla="*/ 6495541 h 6738329"/>
              <a:gd name="connsiteX2453" fmla="*/ 11046686 w 12191368"/>
              <a:gd name="connsiteY2453" fmla="*/ 6498268 h 6738329"/>
              <a:gd name="connsiteX2454" fmla="*/ 11032316 w 12191368"/>
              <a:gd name="connsiteY2454" fmla="*/ 6499317 h 6738329"/>
              <a:gd name="connsiteX2455" fmla="*/ 11017946 w 12191368"/>
              <a:gd name="connsiteY2455" fmla="*/ 6500156 h 6738329"/>
              <a:gd name="connsiteX2456" fmla="*/ 11011160 w 12191368"/>
              <a:gd name="connsiteY2456" fmla="*/ 6500365 h 6738329"/>
              <a:gd name="connsiteX2457" fmla="*/ 11003576 w 12191368"/>
              <a:gd name="connsiteY2457" fmla="*/ 6500575 h 6738329"/>
              <a:gd name="connsiteX2458" fmla="*/ 10996792 w 12191368"/>
              <a:gd name="connsiteY2458" fmla="*/ 6500575 h 6738329"/>
              <a:gd name="connsiteX2459" fmla="*/ 10990006 w 12191368"/>
              <a:gd name="connsiteY2459" fmla="*/ 6500365 h 6738329"/>
              <a:gd name="connsiteX2460" fmla="*/ 10982820 w 12191368"/>
              <a:gd name="connsiteY2460" fmla="*/ 6499946 h 6738329"/>
              <a:gd name="connsiteX2461" fmla="*/ 10975636 w 12191368"/>
              <a:gd name="connsiteY2461" fmla="*/ 6499526 h 6738329"/>
              <a:gd name="connsiteX2462" fmla="*/ 10968850 w 12191368"/>
              <a:gd name="connsiteY2462" fmla="*/ 6498687 h 6738329"/>
              <a:gd name="connsiteX2463" fmla="*/ 10962064 w 12191368"/>
              <a:gd name="connsiteY2463" fmla="*/ 6497848 h 6738329"/>
              <a:gd name="connsiteX2464" fmla="*/ 10955280 w 12191368"/>
              <a:gd name="connsiteY2464" fmla="*/ 6496590 h 6738329"/>
              <a:gd name="connsiteX2465" fmla="*/ 10948494 w 12191368"/>
              <a:gd name="connsiteY2465" fmla="*/ 6495331 h 6738329"/>
              <a:gd name="connsiteX2466" fmla="*/ 10941708 w 12191368"/>
              <a:gd name="connsiteY2466" fmla="*/ 6493653 h 6738329"/>
              <a:gd name="connsiteX2467" fmla="*/ 10934922 w 12191368"/>
              <a:gd name="connsiteY2467" fmla="*/ 6491765 h 6738329"/>
              <a:gd name="connsiteX2468" fmla="*/ 10928136 w 12191368"/>
              <a:gd name="connsiteY2468" fmla="*/ 6489458 h 6738329"/>
              <a:gd name="connsiteX2469" fmla="*/ 10921750 w 12191368"/>
              <a:gd name="connsiteY2469" fmla="*/ 6486731 h 6738329"/>
              <a:gd name="connsiteX2470" fmla="*/ 10915364 w 12191368"/>
              <a:gd name="connsiteY2470" fmla="*/ 6484005 h 6738329"/>
              <a:gd name="connsiteX2471" fmla="*/ 10908578 w 12191368"/>
              <a:gd name="connsiteY2471" fmla="*/ 6480858 h 6738329"/>
              <a:gd name="connsiteX2472" fmla="*/ 10879840 w 12191368"/>
              <a:gd name="connsiteY2472" fmla="*/ 6468692 h 6738329"/>
              <a:gd name="connsiteX2473" fmla="*/ 10871856 w 12191368"/>
              <a:gd name="connsiteY2473" fmla="*/ 6470580 h 6738329"/>
              <a:gd name="connsiteX2474" fmla="*/ 10863874 w 12191368"/>
              <a:gd name="connsiteY2474" fmla="*/ 6472048 h 6738329"/>
              <a:gd name="connsiteX2475" fmla="*/ 10856688 w 12191368"/>
              <a:gd name="connsiteY2475" fmla="*/ 6473097 h 6738329"/>
              <a:gd name="connsiteX2476" fmla="*/ 10849104 w 12191368"/>
              <a:gd name="connsiteY2476" fmla="*/ 6473936 h 6738329"/>
              <a:gd name="connsiteX2477" fmla="*/ 10841520 w 12191368"/>
              <a:gd name="connsiteY2477" fmla="*/ 6474355 h 6738329"/>
              <a:gd name="connsiteX2478" fmla="*/ 10834736 w 12191368"/>
              <a:gd name="connsiteY2478" fmla="*/ 6474775 h 6738329"/>
              <a:gd name="connsiteX2479" fmla="*/ 10827950 w 12191368"/>
              <a:gd name="connsiteY2479" fmla="*/ 6474775 h 6738329"/>
              <a:gd name="connsiteX2480" fmla="*/ 10821164 w 12191368"/>
              <a:gd name="connsiteY2480" fmla="*/ 6474566 h 6738329"/>
              <a:gd name="connsiteX2481" fmla="*/ 10814778 w 12191368"/>
              <a:gd name="connsiteY2481" fmla="*/ 6474146 h 6738329"/>
              <a:gd name="connsiteX2482" fmla="*/ 10807992 w 12191368"/>
              <a:gd name="connsiteY2482" fmla="*/ 6473517 h 6738329"/>
              <a:gd name="connsiteX2483" fmla="*/ 10802006 w 12191368"/>
              <a:gd name="connsiteY2483" fmla="*/ 6472678 h 6738329"/>
              <a:gd name="connsiteX2484" fmla="*/ 10796018 w 12191368"/>
              <a:gd name="connsiteY2484" fmla="*/ 6471419 h 6738329"/>
              <a:gd name="connsiteX2485" fmla="*/ 10790430 w 12191368"/>
              <a:gd name="connsiteY2485" fmla="*/ 6469741 h 6738329"/>
              <a:gd name="connsiteX2486" fmla="*/ 10785240 w 12191368"/>
              <a:gd name="connsiteY2486" fmla="*/ 6468063 h 6738329"/>
              <a:gd name="connsiteX2487" fmla="*/ 10779652 w 12191368"/>
              <a:gd name="connsiteY2487" fmla="*/ 6466385 h 6738329"/>
              <a:gd name="connsiteX2488" fmla="*/ 10774464 w 12191368"/>
              <a:gd name="connsiteY2488" fmla="*/ 6464287 h 6738329"/>
              <a:gd name="connsiteX2489" fmla="*/ 10770072 w 12191368"/>
              <a:gd name="connsiteY2489" fmla="*/ 6461980 h 6738329"/>
              <a:gd name="connsiteX2490" fmla="*/ 10765682 w 12191368"/>
              <a:gd name="connsiteY2490" fmla="*/ 6459463 h 6738329"/>
              <a:gd name="connsiteX2491" fmla="*/ 10761292 w 12191368"/>
              <a:gd name="connsiteY2491" fmla="*/ 6456736 h 6738329"/>
              <a:gd name="connsiteX2492" fmla="*/ 10757700 w 12191368"/>
              <a:gd name="connsiteY2492" fmla="*/ 6453590 h 6738329"/>
              <a:gd name="connsiteX2493" fmla="*/ 10754106 w 12191368"/>
              <a:gd name="connsiteY2493" fmla="*/ 6450234 h 6738329"/>
              <a:gd name="connsiteX2494" fmla="*/ 10750514 w 12191368"/>
              <a:gd name="connsiteY2494" fmla="*/ 6446878 h 6738329"/>
              <a:gd name="connsiteX2495" fmla="*/ 10747322 w 12191368"/>
              <a:gd name="connsiteY2495" fmla="*/ 6443312 h 6738329"/>
              <a:gd name="connsiteX2496" fmla="*/ 10744528 w 12191368"/>
              <a:gd name="connsiteY2496" fmla="*/ 6439536 h 6738329"/>
              <a:gd name="connsiteX2497" fmla="*/ 10742132 w 12191368"/>
              <a:gd name="connsiteY2497" fmla="*/ 6435341 h 6738329"/>
              <a:gd name="connsiteX2498" fmla="*/ 10740136 w 12191368"/>
              <a:gd name="connsiteY2498" fmla="*/ 6431146 h 6738329"/>
              <a:gd name="connsiteX2499" fmla="*/ 10738142 w 12191368"/>
              <a:gd name="connsiteY2499" fmla="*/ 6426951 h 6738329"/>
              <a:gd name="connsiteX2500" fmla="*/ 10736544 w 12191368"/>
              <a:gd name="connsiteY2500" fmla="*/ 6422336 h 6738329"/>
              <a:gd name="connsiteX2501" fmla="*/ 10735746 w 12191368"/>
              <a:gd name="connsiteY2501" fmla="*/ 6417512 h 6738329"/>
              <a:gd name="connsiteX2502" fmla="*/ 10734948 w 12191368"/>
              <a:gd name="connsiteY2502" fmla="*/ 6412478 h 6738329"/>
              <a:gd name="connsiteX2503" fmla="*/ 10734548 w 12191368"/>
              <a:gd name="connsiteY2503" fmla="*/ 6407444 h 6738329"/>
              <a:gd name="connsiteX2504" fmla="*/ 10734548 w 12191368"/>
              <a:gd name="connsiteY2504" fmla="*/ 6402200 h 6738329"/>
              <a:gd name="connsiteX2505" fmla="*/ 10732154 w 12191368"/>
              <a:gd name="connsiteY2505" fmla="*/ 6397585 h 6738329"/>
              <a:gd name="connsiteX2506" fmla="*/ 10729760 w 12191368"/>
              <a:gd name="connsiteY2506" fmla="*/ 6393180 h 6738329"/>
              <a:gd name="connsiteX2507" fmla="*/ 10728162 w 12191368"/>
              <a:gd name="connsiteY2507" fmla="*/ 6388566 h 6738329"/>
              <a:gd name="connsiteX2508" fmla="*/ 10726964 w 12191368"/>
              <a:gd name="connsiteY2508" fmla="*/ 6384161 h 6738329"/>
              <a:gd name="connsiteX2509" fmla="*/ 10726566 w 12191368"/>
              <a:gd name="connsiteY2509" fmla="*/ 6379337 h 6738329"/>
              <a:gd name="connsiteX2510" fmla="*/ 10726964 w 12191368"/>
              <a:gd name="connsiteY2510" fmla="*/ 6374932 h 6738329"/>
              <a:gd name="connsiteX2511" fmla="*/ 10727364 w 12191368"/>
              <a:gd name="connsiteY2511" fmla="*/ 6372625 h 6738329"/>
              <a:gd name="connsiteX2512" fmla="*/ 10728162 w 12191368"/>
              <a:gd name="connsiteY2512" fmla="*/ 6370317 h 6738329"/>
              <a:gd name="connsiteX2513" fmla="*/ 10729360 w 12191368"/>
              <a:gd name="connsiteY2513" fmla="*/ 6368010 h 6738329"/>
              <a:gd name="connsiteX2514" fmla="*/ 10730558 w 12191368"/>
              <a:gd name="connsiteY2514" fmla="*/ 6365493 h 6738329"/>
              <a:gd name="connsiteX2515" fmla="*/ 10727364 w 12191368"/>
              <a:gd name="connsiteY2515" fmla="*/ 6360878 h 6738329"/>
              <a:gd name="connsiteX2516" fmla="*/ 10724570 w 12191368"/>
              <a:gd name="connsiteY2516" fmla="*/ 6356263 h 6738329"/>
              <a:gd name="connsiteX2517" fmla="*/ 10722974 w 12191368"/>
              <a:gd name="connsiteY2517" fmla="*/ 6351439 h 6738329"/>
              <a:gd name="connsiteX2518" fmla="*/ 10722176 w 12191368"/>
              <a:gd name="connsiteY2518" fmla="*/ 6349132 h 6738329"/>
              <a:gd name="connsiteX2519" fmla="*/ 10721776 w 12191368"/>
              <a:gd name="connsiteY2519" fmla="*/ 6346615 h 6738329"/>
              <a:gd name="connsiteX2520" fmla="*/ 10721376 w 12191368"/>
              <a:gd name="connsiteY2520" fmla="*/ 6344308 h 6738329"/>
              <a:gd name="connsiteX2521" fmla="*/ 10721776 w 12191368"/>
              <a:gd name="connsiteY2521" fmla="*/ 6341790 h 6738329"/>
              <a:gd name="connsiteX2522" fmla="*/ 10722176 w 12191368"/>
              <a:gd name="connsiteY2522" fmla="*/ 6339483 h 6738329"/>
              <a:gd name="connsiteX2523" fmla="*/ 10722574 w 12191368"/>
              <a:gd name="connsiteY2523" fmla="*/ 6337176 h 6738329"/>
              <a:gd name="connsiteX2524" fmla="*/ 10723772 w 12191368"/>
              <a:gd name="connsiteY2524" fmla="*/ 6334869 h 6738329"/>
              <a:gd name="connsiteX2525" fmla="*/ 10725368 w 12191368"/>
              <a:gd name="connsiteY2525" fmla="*/ 6332351 h 6738329"/>
              <a:gd name="connsiteX2526" fmla="*/ 10727364 w 12191368"/>
              <a:gd name="connsiteY2526" fmla="*/ 6329834 h 6738329"/>
              <a:gd name="connsiteX2527" fmla="*/ 10729760 w 12191368"/>
              <a:gd name="connsiteY2527" fmla="*/ 6327527 h 6738329"/>
              <a:gd name="connsiteX2528" fmla="*/ 10710998 w 12191368"/>
              <a:gd name="connsiteY2528" fmla="*/ 6270474 h 6738329"/>
              <a:gd name="connsiteX2529" fmla="*/ 10702218 w 12191368"/>
              <a:gd name="connsiteY2529" fmla="*/ 6270474 h 6738329"/>
              <a:gd name="connsiteX2530" fmla="*/ 10693036 w 12191368"/>
              <a:gd name="connsiteY2530" fmla="*/ 6270054 h 6738329"/>
              <a:gd name="connsiteX2531" fmla="*/ 10620790 w 12191368"/>
              <a:gd name="connsiteY2531" fmla="*/ 6422965 h 6738329"/>
              <a:gd name="connsiteX2532" fmla="*/ 10614006 w 12191368"/>
              <a:gd name="connsiteY2532" fmla="*/ 6435341 h 6738329"/>
              <a:gd name="connsiteX2533" fmla="*/ 10608018 w 12191368"/>
              <a:gd name="connsiteY2533" fmla="*/ 6448136 h 6738329"/>
              <a:gd name="connsiteX2534" fmla="*/ 10596442 w 12191368"/>
              <a:gd name="connsiteY2534" fmla="*/ 6473517 h 6738329"/>
              <a:gd name="connsiteX2535" fmla="*/ 10585266 w 12191368"/>
              <a:gd name="connsiteY2535" fmla="*/ 6498687 h 6738329"/>
              <a:gd name="connsiteX2536" fmla="*/ 10572892 w 12191368"/>
              <a:gd name="connsiteY2536" fmla="*/ 6524068 h 6738329"/>
              <a:gd name="connsiteX2537" fmla="*/ 10566904 w 12191368"/>
              <a:gd name="connsiteY2537" fmla="*/ 6536443 h 6738329"/>
              <a:gd name="connsiteX2538" fmla="*/ 10560120 w 12191368"/>
              <a:gd name="connsiteY2538" fmla="*/ 6549029 h 6738329"/>
              <a:gd name="connsiteX2539" fmla="*/ 10552936 w 12191368"/>
              <a:gd name="connsiteY2539" fmla="*/ 6561614 h 6738329"/>
              <a:gd name="connsiteX2540" fmla="*/ 10544952 w 12191368"/>
              <a:gd name="connsiteY2540" fmla="*/ 6573780 h 6738329"/>
              <a:gd name="connsiteX2541" fmla="*/ 10536968 w 12191368"/>
              <a:gd name="connsiteY2541" fmla="*/ 6586155 h 6738329"/>
              <a:gd name="connsiteX2542" fmla="*/ 10527788 w 12191368"/>
              <a:gd name="connsiteY2542" fmla="*/ 6598321 h 6738329"/>
              <a:gd name="connsiteX2543" fmla="*/ 10517810 w 12191368"/>
              <a:gd name="connsiteY2543" fmla="*/ 6610486 h 6738329"/>
              <a:gd name="connsiteX2544" fmla="*/ 10507432 w 12191368"/>
              <a:gd name="connsiteY2544" fmla="*/ 6622233 h 6738329"/>
              <a:gd name="connsiteX2545" fmla="*/ 10505036 w 12191368"/>
              <a:gd name="connsiteY2545" fmla="*/ 6628106 h 6738329"/>
              <a:gd name="connsiteX2546" fmla="*/ 10502242 w 12191368"/>
              <a:gd name="connsiteY2546" fmla="*/ 6633560 h 6738329"/>
              <a:gd name="connsiteX2547" fmla="*/ 10499050 w 12191368"/>
              <a:gd name="connsiteY2547" fmla="*/ 6638594 h 6738329"/>
              <a:gd name="connsiteX2548" fmla="*/ 10495456 w 12191368"/>
              <a:gd name="connsiteY2548" fmla="*/ 6643628 h 6738329"/>
              <a:gd name="connsiteX2549" fmla="*/ 10491466 w 12191368"/>
              <a:gd name="connsiteY2549" fmla="*/ 6647823 h 6738329"/>
              <a:gd name="connsiteX2550" fmla="*/ 10487074 w 12191368"/>
              <a:gd name="connsiteY2550" fmla="*/ 6651808 h 6738329"/>
              <a:gd name="connsiteX2551" fmla="*/ 10483882 w 12191368"/>
              <a:gd name="connsiteY2551" fmla="*/ 6653487 h 6738329"/>
              <a:gd name="connsiteX2552" fmla="*/ 10481088 w 12191368"/>
              <a:gd name="connsiteY2552" fmla="*/ 6655165 h 6738329"/>
              <a:gd name="connsiteX2553" fmla="*/ 10478294 w 12191368"/>
              <a:gd name="connsiteY2553" fmla="*/ 6656842 h 6738329"/>
              <a:gd name="connsiteX2554" fmla="*/ 10475500 w 12191368"/>
              <a:gd name="connsiteY2554" fmla="*/ 6658311 h 6738329"/>
              <a:gd name="connsiteX2555" fmla="*/ 10472306 w 12191368"/>
              <a:gd name="connsiteY2555" fmla="*/ 6659569 h 6738329"/>
              <a:gd name="connsiteX2556" fmla="*/ 10468714 w 12191368"/>
              <a:gd name="connsiteY2556" fmla="*/ 6660828 h 6738329"/>
              <a:gd name="connsiteX2557" fmla="*/ 10465520 w 12191368"/>
              <a:gd name="connsiteY2557" fmla="*/ 6661877 h 6738329"/>
              <a:gd name="connsiteX2558" fmla="*/ 10461528 w 12191368"/>
              <a:gd name="connsiteY2558" fmla="*/ 6662926 h 6738329"/>
              <a:gd name="connsiteX2559" fmla="*/ 10457538 w 12191368"/>
              <a:gd name="connsiteY2559" fmla="*/ 6663555 h 6738329"/>
              <a:gd name="connsiteX2560" fmla="*/ 10453148 w 12191368"/>
              <a:gd name="connsiteY2560" fmla="*/ 6664184 h 6738329"/>
              <a:gd name="connsiteX2561" fmla="*/ 10448756 w 12191368"/>
              <a:gd name="connsiteY2561" fmla="*/ 6664813 h 6738329"/>
              <a:gd name="connsiteX2562" fmla="*/ 10444366 w 12191368"/>
              <a:gd name="connsiteY2562" fmla="*/ 6665023 h 6738329"/>
              <a:gd name="connsiteX2563" fmla="*/ 10439576 w 12191368"/>
              <a:gd name="connsiteY2563" fmla="*/ 6665233 h 6738329"/>
              <a:gd name="connsiteX2564" fmla="*/ 10434386 w 12191368"/>
              <a:gd name="connsiteY2564" fmla="*/ 6665233 h 6738329"/>
              <a:gd name="connsiteX2565" fmla="*/ 10429198 w 12191368"/>
              <a:gd name="connsiteY2565" fmla="*/ 6665023 h 6738329"/>
              <a:gd name="connsiteX2566" fmla="*/ 10423610 w 12191368"/>
              <a:gd name="connsiteY2566" fmla="*/ 6664813 h 6738329"/>
              <a:gd name="connsiteX2567" fmla="*/ 10417622 w 12191368"/>
              <a:gd name="connsiteY2567" fmla="*/ 6664184 h 6738329"/>
              <a:gd name="connsiteX2568" fmla="*/ 10411636 w 12191368"/>
              <a:gd name="connsiteY2568" fmla="*/ 6663555 h 6738329"/>
              <a:gd name="connsiteX2569" fmla="*/ 10405248 w 12191368"/>
              <a:gd name="connsiteY2569" fmla="*/ 6662716 h 6738329"/>
              <a:gd name="connsiteX2570" fmla="*/ 10398862 w 12191368"/>
              <a:gd name="connsiteY2570" fmla="*/ 6661667 h 6738329"/>
              <a:gd name="connsiteX2571" fmla="*/ 10393674 w 12191368"/>
              <a:gd name="connsiteY2571" fmla="*/ 6661038 h 6738329"/>
              <a:gd name="connsiteX2572" fmla="*/ 10388884 w 12191368"/>
              <a:gd name="connsiteY2572" fmla="*/ 6660199 h 6738329"/>
              <a:gd name="connsiteX2573" fmla="*/ 10383296 w 12191368"/>
              <a:gd name="connsiteY2573" fmla="*/ 6659779 h 6738329"/>
              <a:gd name="connsiteX2574" fmla="*/ 10378106 w 12191368"/>
              <a:gd name="connsiteY2574" fmla="*/ 6659569 h 6738329"/>
              <a:gd name="connsiteX2575" fmla="*/ 10367330 w 12191368"/>
              <a:gd name="connsiteY2575" fmla="*/ 6659360 h 6738329"/>
              <a:gd name="connsiteX2576" fmla="*/ 10356552 w 12191368"/>
              <a:gd name="connsiteY2576" fmla="*/ 6659360 h 6738329"/>
              <a:gd name="connsiteX2577" fmla="*/ 10334200 w 12191368"/>
              <a:gd name="connsiteY2577" fmla="*/ 6660199 h 6738329"/>
              <a:gd name="connsiteX2578" fmla="*/ 10322624 w 12191368"/>
              <a:gd name="connsiteY2578" fmla="*/ 6660408 h 6738329"/>
              <a:gd name="connsiteX2579" fmla="*/ 10312246 w 12191368"/>
              <a:gd name="connsiteY2579" fmla="*/ 6660828 h 6738329"/>
              <a:gd name="connsiteX2580" fmla="*/ 10299074 w 12191368"/>
              <a:gd name="connsiteY2580" fmla="*/ 6662087 h 6738329"/>
              <a:gd name="connsiteX2581" fmla="*/ 10285902 w 12191368"/>
              <a:gd name="connsiteY2581" fmla="*/ 6662926 h 6738329"/>
              <a:gd name="connsiteX2582" fmla="*/ 10273528 w 12191368"/>
              <a:gd name="connsiteY2582" fmla="*/ 6663135 h 6738329"/>
              <a:gd name="connsiteX2583" fmla="*/ 10261554 w 12191368"/>
              <a:gd name="connsiteY2583" fmla="*/ 6662926 h 6738329"/>
              <a:gd name="connsiteX2584" fmla="*/ 10249180 w 12191368"/>
              <a:gd name="connsiteY2584" fmla="*/ 6662296 h 6738329"/>
              <a:gd name="connsiteX2585" fmla="*/ 10238004 w 12191368"/>
              <a:gd name="connsiteY2585" fmla="*/ 6661247 h 6738329"/>
              <a:gd name="connsiteX2586" fmla="*/ 10227228 w 12191368"/>
              <a:gd name="connsiteY2586" fmla="*/ 6659360 h 6738329"/>
              <a:gd name="connsiteX2587" fmla="*/ 10216052 w 12191368"/>
              <a:gd name="connsiteY2587" fmla="*/ 6657262 h 6738329"/>
              <a:gd name="connsiteX2588" fmla="*/ 10206072 w 12191368"/>
              <a:gd name="connsiteY2588" fmla="*/ 6654745 h 6738329"/>
              <a:gd name="connsiteX2589" fmla="*/ 10196094 w 12191368"/>
              <a:gd name="connsiteY2589" fmla="*/ 6651808 h 6738329"/>
              <a:gd name="connsiteX2590" fmla="*/ 10186514 w 12191368"/>
              <a:gd name="connsiteY2590" fmla="*/ 6648453 h 6738329"/>
              <a:gd name="connsiteX2591" fmla="*/ 10177334 w 12191368"/>
              <a:gd name="connsiteY2591" fmla="*/ 6644677 h 6738329"/>
              <a:gd name="connsiteX2592" fmla="*/ 10168552 w 12191368"/>
              <a:gd name="connsiteY2592" fmla="*/ 6640062 h 6738329"/>
              <a:gd name="connsiteX2593" fmla="*/ 10160170 w 12191368"/>
              <a:gd name="connsiteY2593" fmla="*/ 6635448 h 6738329"/>
              <a:gd name="connsiteX2594" fmla="*/ 10151388 w 12191368"/>
              <a:gd name="connsiteY2594" fmla="*/ 6630204 h 6738329"/>
              <a:gd name="connsiteX2595" fmla="*/ 10143804 w 12191368"/>
              <a:gd name="connsiteY2595" fmla="*/ 6624330 h 6738329"/>
              <a:gd name="connsiteX2596" fmla="*/ 10138216 w 12191368"/>
              <a:gd name="connsiteY2596" fmla="*/ 6628525 h 6738329"/>
              <a:gd name="connsiteX2597" fmla="*/ 10131830 w 12191368"/>
              <a:gd name="connsiteY2597" fmla="*/ 6632721 h 6738329"/>
              <a:gd name="connsiteX2598" fmla="*/ 10124646 w 12191368"/>
              <a:gd name="connsiteY2598" fmla="*/ 6636706 h 6738329"/>
              <a:gd name="connsiteX2599" fmla="*/ 10121452 w 12191368"/>
              <a:gd name="connsiteY2599" fmla="*/ 6638384 h 6738329"/>
              <a:gd name="connsiteX2600" fmla="*/ 10117860 w 12191368"/>
              <a:gd name="connsiteY2600" fmla="*/ 6639853 h 6738329"/>
              <a:gd name="connsiteX2601" fmla="*/ 10114268 w 12191368"/>
              <a:gd name="connsiteY2601" fmla="*/ 6641321 h 6738329"/>
              <a:gd name="connsiteX2602" fmla="*/ 10110676 w 12191368"/>
              <a:gd name="connsiteY2602" fmla="*/ 6642160 h 6738329"/>
              <a:gd name="connsiteX2603" fmla="*/ 10107082 w 12191368"/>
              <a:gd name="connsiteY2603" fmla="*/ 6642789 h 6738329"/>
              <a:gd name="connsiteX2604" fmla="*/ 10103490 w 12191368"/>
              <a:gd name="connsiteY2604" fmla="*/ 6642789 h 6738329"/>
              <a:gd name="connsiteX2605" fmla="*/ 10101494 w 12191368"/>
              <a:gd name="connsiteY2605" fmla="*/ 6642789 h 6738329"/>
              <a:gd name="connsiteX2606" fmla="*/ 10099898 w 12191368"/>
              <a:gd name="connsiteY2606" fmla="*/ 6642579 h 6738329"/>
              <a:gd name="connsiteX2607" fmla="*/ 10098302 w 12191368"/>
              <a:gd name="connsiteY2607" fmla="*/ 6642160 h 6738329"/>
              <a:gd name="connsiteX2608" fmla="*/ 10096306 w 12191368"/>
              <a:gd name="connsiteY2608" fmla="*/ 6641530 h 6738329"/>
              <a:gd name="connsiteX2609" fmla="*/ 10094310 w 12191368"/>
              <a:gd name="connsiteY2609" fmla="*/ 6640901 h 6738329"/>
              <a:gd name="connsiteX2610" fmla="*/ 10092714 w 12191368"/>
              <a:gd name="connsiteY2610" fmla="*/ 6640062 h 6738329"/>
              <a:gd name="connsiteX2611" fmla="*/ 10089520 w 12191368"/>
              <a:gd name="connsiteY2611" fmla="*/ 6637964 h 6738329"/>
              <a:gd name="connsiteX2612" fmla="*/ 10086326 w 12191368"/>
              <a:gd name="connsiteY2612" fmla="*/ 6635867 h 6738329"/>
              <a:gd name="connsiteX2613" fmla="*/ 10083134 w 12191368"/>
              <a:gd name="connsiteY2613" fmla="*/ 6633560 h 6738329"/>
              <a:gd name="connsiteX2614" fmla="*/ 10075950 w 12191368"/>
              <a:gd name="connsiteY2614" fmla="*/ 6629365 h 6738329"/>
              <a:gd name="connsiteX2615" fmla="*/ 10067966 w 12191368"/>
              <a:gd name="connsiteY2615" fmla="*/ 6625170 h 6738329"/>
              <a:gd name="connsiteX2616" fmla="*/ 10059184 w 12191368"/>
              <a:gd name="connsiteY2616" fmla="*/ 6621184 h 6738329"/>
              <a:gd name="connsiteX2617" fmla="*/ 10042420 w 12191368"/>
              <a:gd name="connsiteY2617" fmla="*/ 6613004 h 6738329"/>
              <a:gd name="connsiteX2618" fmla="*/ 10034038 w 12191368"/>
              <a:gd name="connsiteY2618" fmla="*/ 6608599 h 6738329"/>
              <a:gd name="connsiteX2619" fmla="*/ 10026454 w 12191368"/>
              <a:gd name="connsiteY2619" fmla="*/ 6604404 h 6738329"/>
              <a:gd name="connsiteX2620" fmla="*/ 10022862 w 12191368"/>
              <a:gd name="connsiteY2620" fmla="*/ 6602097 h 6738329"/>
              <a:gd name="connsiteX2621" fmla="*/ 10019670 w 12191368"/>
              <a:gd name="connsiteY2621" fmla="*/ 6599789 h 6738329"/>
              <a:gd name="connsiteX2622" fmla="*/ 10016874 w 12191368"/>
              <a:gd name="connsiteY2622" fmla="*/ 6597482 h 6738329"/>
              <a:gd name="connsiteX2623" fmla="*/ 10014480 w 12191368"/>
              <a:gd name="connsiteY2623" fmla="*/ 6594965 h 6738329"/>
              <a:gd name="connsiteX2624" fmla="*/ 10012086 w 12191368"/>
              <a:gd name="connsiteY2624" fmla="*/ 6592448 h 6738329"/>
              <a:gd name="connsiteX2625" fmla="*/ 10010488 w 12191368"/>
              <a:gd name="connsiteY2625" fmla="*/ 6589721 h 6738329"/>
              <a:gd name="connsiteX2626" fmla="*/ 10008892 w 12191368"/>
              <a:gd name="connsiteY2626" fmla="*/ 6586994 h 6738329"/>
              <a:gd name="connsiteX2627" fmla="*/ 10007694 w 12191368"/>
              <a:gd name="connsiteY2627" fmla="*/ 6584267 h 6738329"/>
              <a:gd name="connsiteX2628" fmla="*/ 10007294 w 12191368"/>
              <a:gd name="connsiteY2628" fmla="*/ 6581331 h 6738329"/>
              <a:gd name="connsiteX2629" fmla="*/ 10007294 w 12191368"/>
              <a:gd name="connsiteY2629" fmla="*/ 6578394 h 6738329"/>
              <a:gd name="connsiteX2630" fmla="*/ 10007694 w 12191368"/>
              <a:gd name="connsiteY2630" fmla="*/ 6575248 h 6738329"/>
              <a:gd name="connsiteX2631" fmla="*/ 10008892 w 12191368"/>
              <a:gd name="connsiteY2631" fmla="*/ 6571682 h 6738329"/>
              <a:gd name="connsiteX2632" fmla="*/ 10010488 w 12191368"/>
              <a:gd name="connsiteY2632" fmla="*/ 6568326 h 6738329"/>
              <a:gd name="connsiteX2633" fmla="*/ 10012884 w 12191368"/>
              <a:gd name="connsiteY2633" fmla="*/ 6564760 h 6738329"/>
              <a:gd name="connsiteX2634" fmla="*/ 10015678 w 12191368"/>
              <a:gd name="connsiteY2634" fmla="*/ 6561194 h 6738329"/>
              <a:gd name="connsiteX2635" fmla="*/ 10019270 w 12191368"/>
              <a:gd name="connsiteY2635" fmla="*/ 6557419 h 6738329"/>
              <a:gd name="connsiteX2636" fmla="*/ 10016076 w 12191368"/>
              <a:gd name="connsiteY2636" fmla="*/ 6553643 h 6738329"/>
              <a:gd name="connsiteX2637" fmla="*/ 10013282 w 12191368"/>
              <a:gd name="connsiteY2637" fmla="*/ 6550287 h 6738329"/>
              <a:gd name="connsiteX2638" fmla="*/ 10010488 w 12191368"/>
              <a:gd name="connsiteY2638" fmla="*/ 6546931 h 6738329"/>
              <a:gd name="connsiteX2639" fmla="*/ 10008094 w 12191368"/>
              <a:gd name="connsiteY2639" fmla="*/ 6543575 h 6738329"/>
              <a:gd name="connsiteX2640" fmla="*/ 10004102 w 12191368"/>
              <a:gd name="connsiteY2640" fmla="*/ 6536234 h 6738329"/>
              <a:gd name="connsiteX2641" fmla="*/ 10000510 w 12191368"/>
              <a:gd name="connsiteY2641" fmla="*/ 6529311 h 6738329"/>
              <a:gd name="connsiteX2642" fmla="*/ 9998114 w 12191368"/>
              <a:gd name="connsiteY2642" fmla="*/ 6521970 h 6738329"/>
              <a:gd name="connsiteX2643" fmla="*/ 9995320 w 12191368"/>
              <a:gd name="connsiteY2643" fmla="*/ 6514838 h 6738329"/>
              <a:gd name="connsiteX2644" fmla="*/ 9994122 w 12191368"/>
              <a:gd name="connsiteY2644" fmla="*/ 6507707 h 6738329"/>
              <a:gd name="connsiteX2645" fmla="*/ 9992926 w 12191368"/>
              <a:gd name="connsiteY2645" fmla="*/ 6500365 h 6738329"/>
              <a:gd name="connsiteX2646" fmla="*/ 9991328 w 12191368"/>
              <a:gd name="connsiteY2646" fmla="*/ 6485682 h 6738329"/>
              <a:gd name="connsiteX2647" fmla="*/ 9989732 w 12191368"/>
              <a:gd name="connsiteY2647" fmla="*/ 6471419 h 6738329"/>
              <a:gd name="connsiteX2648" fmla="*/ 9988934 w 12191368"/>
              <a:gd name="connsiteY2648" fmla="*/ 6463868 h 6738329"/>
              <a:gd name="connsiteX2649" fmla="*/ 9988136 w 12191368"/>
              <a:gd name="connsiteY2649" fmla="*/ 6456736 h 6738329"/>
              <a:gd name="connsiteX2650" fmla="*/ 9986938 w 12191368"/>
              <a:gd name="connsiteY2650" fmla="*/ 6449395 h 6738329"/>
              <a:gd name="connsiteX2651" fmla="*/ 9984942 w 12191368"/>
              <a:gd name="connsiteY2651" fmla="*/ 6442263 h 6738329"/>
              <a:gd name="connsiteX2652" fmla="*/ 9963388 w 12191368"/>
              <a:gd name="connsiteY2652" fmla="*/ 6440585 h 6738329"/>
              <a:gd name="connsiteX2653" fmla="*/ 9948222 w 12191368"/>
              <a:gd name="connsiteY2653" fmla="*/ 6442263 h 6738329"/>
              <a:gd name="connsiteX2654" fmla="*/ 9933054 w 12191368"/>
              <a:gd name="connsiteY2654" fmla="*/ 6443941 h 6738329"/>
              <a:gd name="connsiteX2655" fmla="*/ 9917486 w 12191368"/>
              <a:gd name="connsiteY2655" fmla="*/ 6445200 h 6738329"/>
              <a:gd name="connsiteX2656" fmla="*/ 9902318 w 12191368"/>
              <a:gd name="connsiteY2656" fmla="*/ 6446039 h 6738329"/>
              <a:gd name="connsiteX2657" fmla="*/ 9894334 w 12191368"/>
              <a:gd name="connsiteY2657" fmla="*/ 6446458 h 6738329"/>
              <a:gd name="connsiteX2658" fmla="*/ 9886752 w 12191368"/>
              <a:gd name="connsiteY2658" fmla="*/ 6446458 h 6738329"/>
              <a:gd name="connsiteX2659" fmla="*/ 9879168 w 12191368"/>
              <a:gd name="connsiteY2659" fmla="*/ 6446458 h 6738329"/>
              <a:gd name="connsiteX2660" fmla="*/ 9871584 w 12191368"/>
              <a:gd name="connsiteY2660" fmla="*/ 6446039 h 6738329"/>
              <a:gd name="connsiteX2661" fmla="*/ 9863600 w 12191368"/>
              <a:gd name="connsiteY2661" fmla="*/ 6445619 h 6738329"/>
              <a:gd name="connsiteX2662" fmla="*/ 9856016 w 12191368"/>
              <a:gd name="connsiteY2662" fmla="*/ 6444990 h 6738329"/>
              <a:gd name="connsiteX2663" fmla="*/ 9848432 w 12191368"/>
              <a:gd name="connsiteY2663" fmla="*/ 6443941 h 6738329"/>
              <a:gd name="connsiteX2664" fmla="*/ 9840450 w 12191368"/>
              <a:gd name="connsiteY2664" fmla="*/ 6442683 h 6738329"/>
              <a:gd name="connsiteX2665" fmla="*/ 9836060 w 12191368"/>
              <a:gd name="connsiteY2665" fmla="*/ 6443941 h 6738329"/>
              <a:gd name="connsiteX2666" fmla="*/ 9830870 w 12191368"/>
              <a:gd name="connsiteY2666" fmla="*/ 6444990 h 6738329"/>
              <a:gd name="connsiteX2667" fmla="*/ 9826480 w 12191368"/>
              <a:gd name="connsiteY2667" fmla="*/ 6445619 h 6738329"/>
              <a:gd name="connsiteX2668" fmla="*/ 9822088 w 12191368"/>
              <a:gd name="connsiteY2668" fmla="*/ 6446248 h 6738329"/>
              <a:gd name="connsiteX2669" fmla="*/ 9817300 w 12191368"/>
              <a:gd name="connsiteY2669" fmla="*/ 6446458 h 6738329"/>
              <a:gd name="connsiteX2670" fmla="*/ 9812908 w 12191368"/>
              <a:gd name="connsiteY2670" fmla="*/ 6446668 h 6738329"/>
              <a:gd name="connsiteX2671" fmla="*/ 9808518 w 12191368"/>
              <a:gd name="connsiteY2671" fmla="*/ 6446668 h 6738329"/>
              <a:gd name="connsiteX2672" fmla="*/ 9803728 w 12191368"/>
              <a:gd name="connsiteY2672" fmla="*/ 6446458 h 6738329"/>
              <a:gd name="connsiteX2673" fmla="*/ 9794548 w 12191368"/>
              <a:gd name="connsiteY2673" fmla="*/ 6445619 h 6738329"/>
              <a:gd name="connsiteX2674" fmla="*/ 9785366 w 12191368"/>
              <a:gd name="connsiteY2674" fmla="*/ 6444570 h 6738329"/>
              <a:gd name="connsiteX2675" fmla="*/ 9767006 w 12191368"/>
              <a:gd name="connsiteY2675" fmla="*/ 6442054 h 6738329"/>
              <a:gd name="connsiteX2676" fmla="*/ 9749444 w 12191368"/>
              <a:gd name="connsiteY2676" fmla="*/ 6441004 h 6738329"/>
              <a:gd name="connsiteX2677" fmla="*/ 9731880 w 12191368"/>
              <a:gd name="connsiteY2677" fmla="*/ 6439536 h 6738329"/>
              <a:gd name="connsiteX2678" fmla="*/ 9723100 w 12191368"/>
              <a:gd name="connsiteY2678" fmla="*/ 6438488 h 6738329"/>
              <a:gd name="connsiteX2679" fmla="*/ 9714716 w 12191368"/>
              <a:gd name="connsiteY2679" fmla="*/ 6437439 h 6738329"/>
              <a:gd name="connsiteX2680" fmla="*/ 9706734 w 12191368"/>
              <a:gd name="connsiteY2680" fmla="*/ 6436180 h 6738329"/>
              <a:gd name="connsiteX2681" fmla="*/ 9697952 w 12191368"/>
              <a:gd name="connsiteY2681" fmla="*/ 6434502 h 6738329"/>
              <a:gd name="connsiteX2682" fmla="*/ 9690368 w 12191368"/>
              <a:gd name="connsiteY2682" fmla="*/ 6433034 h 6738329"/>
              <a:gd name="connsiteX2683" fmla="*/ 9682386 w 12191368"/>
              <a:gd name="connsiteY2683" fmla="*/ 6431146 h 6738329"/>
              <a:gd name="connsiteX2684" fmla="*/ 9675200 w 12191368"/>
              <a:gd name="connsiteY2684" fmla="*/ 6428839 h 6738329"/>
              <a:gd name="connsiteX2685" fmla="*/ 9667218 w 12191368"/>
              <a:gd name="connsiteY2685" fmla="*/ 6426322 h 6738329"/>
              <a:gd name="connsiteX2686" fmla="*/ 9660432 w 12191368"/>
              <a:gd name="connsiteY2686" fmla="*/ 6423595 h 6738329"/>
              <a:gd name="connsiteX2687" fmla="*/ 9653646 w 12191368"/>
              <a:gd name="connsiteY2687" fmla="*/ 6420449 h 6738329"/>
              <a:gd name="connsiteX2688" fmla="*/ 9647660 w 12191368"/>
              <a:gd name="connsiteY2688" fmla="*/ 6416673 h 6738329"/>
              <a:gd name="connsiteX2689" fmla="*/ 9641672 w 12191368"/>
              <a:gd name="connsiteY2689" fmla="*/ 6412897 h 6738329"/>
              <a:gd name="connsiteX2690" fmla="*/ 9640476 w 12191368"/>
              <a:gd name="connsiteY2690" fmla="*/ 6413107 h 6738329"/>
              <a:gd name="connsiteX2691" fmla="*/ 9639276 w 12191368"/>
              <a:gd name="connsiteY2691" fmla="*/ 6413317 h 6738329"/>
              <a:gd name="connsiteX2692" fmla="*/ 9638080 w 12191368"/>
              <a:gd name="connsiteY2692" fmla="*/ 6413317 h 6738329"/>
              <a:gd name="connsiteX2693" fmla="*/ 9636484 w 12191368"/>
              <a:gd name="connsiteY2693" fmla="*/ 6413317 h 6738329"/>
              <a:gd name="connsiteX2694" fmla="*/ 9634488 w 12191368"/>
              <a:gd name="connsiteY2694" fmla="*/ 6412688 h 6738329"/>
              <a:gd name="connsiteX2695" fmla="*/ 9632092 w 12191368"/>
              <a:gd name="connsiteY2695" fmla="*/ 6411849 h 6738329"/>
              <a:gd name="connsiteX2696" fmla="*/ 9630096 w 12191368"/>
              <a:gd name="connsiteY2696" fmla="*/ 6410800 h 6738329"/>
              <a:gd name="connsiteX2697" fmla="*/ 9628100 w 12191368"/>
              <a:gd name="connsiteY2697" fmla="*/ 6409542 h 6738329"/>
              <a:gd name="connsiteX2698" fmla="*/ 9624110 w 12191368"/>
              <a:gd name="connsiteY2698" fmla="*/ 6407024 h 6738329"/>
              <a:gd name="connsiteX2699" fmla="*/ 9622114 w 12191368"/>
              <a:gd name="connsiteY2699" fmla="*/ 6405766 h 6738329"/>
              <a:gd name="connsiteX2700" fmla="*/ 9619718 w 12191368"/>
              <a:gd name="connsiteY2700" fmla="*/ 6404927 h 6738329"/>
              <a:gd name="connsiteX2701" fmla="*/ 9617724 w 12191368"/>
              <a:gd name="connsiteY2701" fmla="*/ 6404507 h 6738329"/>
              <a:gd name="connsiteX2702" fmla="*/ 9616526 w 12191368"/>
              <a:gd name="connsiteY2702" fmla="*/ 6404507 h 6738329"/>
              <a:gd name="connsiteX2703" fmla="*/ 9615728 w 12191368"/>
              <a:gd name="connsiteY2703" fmla="*/ 6404507 h 6738329"/>
              <a:gd name="connsiteX2704" fmla="*/ 9614530 w 12191368"/>
              <a:gd name="connsiteY2704" fmla="*/ 6404717 h 6738329"/>
              <a:gd name="connsiteX2705" fmla="*/ 9613332 w 12191368"/>
              <a:gd name="connsiteY2705" fmla="*/ 6404927 h 6738329"/>
              <a:gd name="connsiteX2706" fmla="*/ 9610938 w 12191368"/>
              <a:gd name="connsiteY2706" fmla="*/ 6406185 h 6738329"/>
              <a:gd name="connsiteX2707" fmla="*/ 9608542 w 12191368"/>
              <a:gd name="connsiteY2707" fmla="*/ 6408073 h 6738329"/>
              <a:gd name="connsiteX2708" fmla="*/ 9606148 w 12191368"/>
              <a:gd name="connsiteY2708" fmla="*/ 6411010 h 6738329"/>
              <a:gd name="connsiteX2709" fmla="*/ 9603354 w 12191368"/>
              <a:gd name="connsiteY2709" fmla="*/ 6413317 h 6738329"/>
              <a:gd name="connsiteX2710" fmla="*/ 9600958 w 12191368"/>
              <a:gd name="connsiteY2710" fmla="*/ 6415415 h 6738329"/>
              <a:gd name="connsiteX2711" fmla="*/ 9597766 w 12191368"/>
              <a:gd name="connsiteY2711" fmla="*/ 6417302 h 6738329"/>
              <a:gd name="connsiteX2712" fmla="*/ 9594572 w 12191368"/>
              <a:gd name="connsiteY2712" fmla="*/ 6419190 h 6738329"/>
              <a:gd name="connsiteX2713" fmla="*/ 9591380 w 12191368"/>
              <a:gd name="connsiteY2713" fmla="*/ 6420658 h 6738329"/>
              <a:gd name="connsiteX2714" fmla="*/ 9587788 w 12191368"/>
              <a:gd name="connsiteY2714" fmla="*/ 6421917 h 6738329"/>
              <a:gd name="connsiteX2715" fmla="*/ 9584194 w 12191368"/>
              <a:gd name="connsiteY2715" fmla="*/ 6422756 h 6738329"/>
              <a:gd name="connsiteX2716" fmla="*/ 9580602 w 12191368"/>
              <a:gd name="connsiteY2716" fmla="*/ 6423385 h 6738329"/>
              <a:gd name="connsiteX2717" fmla="*/ 9577408 w 12191368"/>
              <a:gd name="connsiteY2717" fmla="*/ 6423805 h 6738329"/>
              <a:gd name="connsiteX2718" fmla="*/ 9573816 w 12191368"/>
              <a:gd name="connsiteY2718" fmla="*/ 6423805 h 6738329"/>
              <a:gd name="connsiteX2719" fmla="*/ 9570624 w 12191368"/>
              <a:gd name="connsiteY2719" fmla="*/ 6423595 h 6738329"/>
              <a:gd name="connsiteX2720" fmla="*/ 9567828 w 12191368"/>
              <a:gd name="connsiteY2720" fmla="*/ 6423175 h 6738329"/>
              <a:gd name="connsiteX2721" fmla="*/ 9565434 w 12191368"/>
              <a:gd name="connsiteY2721" fmla="*/ 6422546 h 6738329"/>
              <a:gd name="connsiteX2722" fmla="*/ 9563438 w 12191368"/>
              <a:gd name="connsiteY2722" fmla="*/ 6421497 h 6738329"/>
              <a:gd name="connsiteX2723" fmla="*/ 9562242 w 12191368"/>
              <a:gd name="connsiteY2723" fmla="*/ 6420029 h 6738329"/>
              <a:gd name="connsiteX2724" fmla="*/ 9561444 w 12191368"/>
              <a:gd name="connsiteY2724" fmla="*/ 6418351 h 6738329"/>
              <a:gd name="connsiteX2725" fmla="*/ 9560644 w 12191368"/>
              <a:gd name="connsiteY2725" fmla="*/ 6415834 h 6738329"/>
              <a:gd name="connsiteX2726" fmla="*/ 9559846 w 12191368"/>
              <a:gd name="connsiteY2726" fmla="*/ 6413526 h 6738329"/>
              <a:gd name="connsiteX2727" fmla="*/ 9558250 w 12191368"/>
              <a:gd name="connsiteY2727" fmla="*/ 6411219 h 6738329"/>
              <a:gd name="connsiteX2728" fmla="*/ 9557052 w 12191368"/>
              <a:gd name="connsiteY2728" fmla="*/ 6408912 h 6738329"/>
              <a:gd name="connsiteX2729" fmla="*/ 9553460 w 12191368"/>
              <a:gd name="connsiteY2729" fmla="*/ 6404927 h 6738329"/>
              <a:gd name="connsiteX2730" fmla="*/ 9549068 w 12191368"/>
              <a:gd name="connsiteY2730" fmla="*/ 6400732 h 6738329"/>
              <a:gd name="connsiteX2731" fmla="*/ 9544280 w 12191368"/>
              <a:gd name="connsiteY2731" fmla="*/ 6396956 h 6738329"/>
              <a:gd name="connsiteX2732" fmla="*/ 9538292 w 12191368"/>
              <a:gd name="connsiteY2732" fmla="*/ 6393390 h 6738329"/>
              <a:gd name="connsiteX2733" fmla="*/ 9527116 w 12191368"/>
              <a:gd name="connsiteY2733" fmla="*/ 6386468 h 6738329"/>
              <a:gd name="connsiteX2734" fmla="*/ 9521926 w 12191368"/>
              <a:gd name="connsiteY2734" fmla="*/ 6382902 h 6738329"/>
              <a:gd name="connsiteX2735" fmla="*/ 9516340 w 12191368"/>
              <a:gd name="connsiteY2735" fmla="*/ 6379337 h 6738329"/>
              <a:gd name="connsiteX2736" fmla="*/ 9511548 w 12191368"/>
              <a:gd name="connsiteY2736" fmla="*/ 6375771 h 6738329"/>
              <a:gd name="connsiteX2737" fmla="*/ 9507158 w 12191368"/>
              <a:gd name="connsiteY2737" fmla="*/ 6371995 h 6738329"/>
              <a:gd name="connsiteX2738" fmla="*/ 9503166 w 12191368"/>
              <a:gd name="connsiteY2738" fmla="*/ 6368010 h 6738329"/>
              <a:gd name="connsiteX2739" fmla="*/ 9501570 w 12191368"/>
              <a:gd name="connsiteY2739" fmla="*/ 6365912 h 6738329"/>
              <a:gd name="connsiteX2740" fmla="*/ 9500372 w 12191368"/>
              <a:gd name="connsiteY2740" fmla="*/ 6363815 h 6738329"/>
              <a:gd name="connsiteX2741" fmla="*/ 9499574 w 12191368"/>
              <a:gd name="connsiteY2741" fmla="*/ 6361507 h 6738329"/>
              <a:gd name="connsiteX2742" fmla="*/ 9498776 w 12191368"/>
              <a:gd name="connsiteY2742" fmla="*/ 6359410 h 6738329"/>
              <a:gd name="connsiteX2743" fmla="*/ 9498378 w 12191368"/>
              <a:gd name="connsiteY2743" fmla="*/ 6356893 h 6738329"/>
              <a:gd name="connsiteX2744" fmla="*/ 9497978 w 12191368"/>
              <a:gd name="connsiteY2744" fmla="*/ 6354586 h 6738329"/>
              <a:gd name="connsiteX2745" fmla="*/ 9494784 w 12191368"/>
              <a:gd name="connsiteY2745" fmla="*/ 6337176 h 6738329"/>
              <a:gd name="connsiteX2746" fmla="*/ 9492788 w 12191368"/>
              <a:gd name="connsiteY2746" fmla="*/ 6299210 h 6738329"/>
              <a:gd name="connsiteX2747" fmla="*/ 9476424 w 12191368"/>
              <a:gd name="connsiteY2747" fmla="*/ 6251176 h 6738329"/>
              <a:gd name="connsiteX2748" fmla="*/ 9461256 w 12191368"/>
              <a:gd name="connsiteY2748" fmla="*/ 6250547 h 6738329"/>
              <a:gd name="connsiteX2749" fmla="*/ 9446088 w 12191368"/>
              <a:gd name="connsiteY2749" fmla="*/ 6250127 h 6738329"/>
              <a:gd name="connsiteX2750" fmla="*/ 9430122 w 12191368"/>
              <a:gd name="connsiteY2750" fmla="*/ 6249917 h 6738329"/>
              <a:gd name="connsiteX2751" fmla="*/ 9414954 w 12191368"/>
              <a:gd name="connsiteY2751" fmla="*/ 6250127 h 6738329"/>
              <a:gd name="connsiteX2752" fmla="*/ 9383820 w 12191368"/>
              <a:gd name="connsiteY2752" fmla="*/ 6250337 h 6738329"/>
              <a:gd name="connsiteX2753" fmla="*/ 9367854 w 12191368"/>
              <a:gd name="connsiteY2753" fmla="*/ 6250127 h 6738329"/>
              <a:gd name="connsiteX2754" fmla="*/ 9352686 w 12191368"/>
              <a:gd name="connsiteY2754" fmla="*/ 6249917 h 6738329"/>
              <a:gd name="connsiteX2755" fmla="*/ 9337520 w 12191368"/>
              <a:gd name="connsiteY2755" fmla="*/ 6249079 h 6738329"/>
              <a:gd name="connsiteX2756" fmla="*/ 9329936 w 12191368"/>
              <a:gd name="connsiteY2756" fmla="*/ 6248449 h 6738329"/>
              <a:gd name="connsiteX2757" fmla="*/ 9322750 w 12191368"/>
              <a:gd name="connsiteY2757" fmla="*/ 6247610 h 6738329"/>
              <a:gd name="connsiteX2758" fmla="*/ 9315566 w 12191368"/>
              <a:gd name="connsiteY2758" fmla="*/ 6246771 h 6738329"/>
              <a:gd name="connsiteX2759" fmla="*/ 9307982 w 12191368"/>
              <a:gd name="connsiteY2759" fmla="*/ 6245722 h 6738329"/>
              <a:gd name="connsiteX2760" fmla="*/ 9300796 w 12191368"/>
              <a:gd name="connsiteY2760" fmla="*/ 6244254 h 6738329"/>
              <a:gd name="connsiteX2761" fmla="*/ 9293612 w 12191368"/>
              <a:gd name="connsiteY2761" fmla="*/ 6242786 h 6738329"/>
              <a:gd name="connsiteX2762" fmla="*/ 9286828 w 12191368"/>
              <a:gd name="connsiteY2762" fmla="*/ 6241108 h 6738329"/>
              <a:gd name="connsiteX2763" fmla="*/ 9280042 w 12191368"/>
              <a:gd name="connsiteY2763" fmla="*/ 6239220 h 6738329"/>
              <a:gd name="connsiteX2764" fmla="*/ 9272856 w 12191368"/>
              <a:gd name="connsiteY2764" fmla="*/ 6237123 h 6738329"/>
              <a:gd name="connsiteX2765" fmla="*/ 9266470 w 12191368"/>
              <a:gd name="connsiteY2765" fmla="*/ 6234605 h 6738329"/>
              <a:gd name="connsiteX2766" fmla="*/ 9260084 w 12191368"/>
              <a:gd name="connsiteY2766" fmla="*/ 6231878 h 6738329"/>
              <a:gd name="connsiteX2767" fmla="*/ 9253698 w 12191368"/>
              <a:gd name="connsiteY2767" fmla="*/ 6228942 h 6738329"/>
              <a:gd name="connsiteX2768" fmla="*/ 9247310 w 12191368"/>
              <a:gd name="connsiteY2768" fmla="*/ 6225376 h 6738329"/>
              <a:gd name="connsiteX2769" fmla="*/ 9240924 w 12191368"/>
              <a:gd name="connsiteY2769" fmla="*/ 6221810 h 6738329"/>
              <a:gd name="connsiteX2770" fmla="*/ 9232142 w 12191368"/>
              <a:gd name="connsiteY2770" fmla="*/ 6222859 h 6738329"/>
              <a:gd name="connsiteX2771" fmla="*/ 9224160 w 12191368"/>
              <a:gd name="connsiteY2771" fmla="*/ 6223698 h 6738329"/>
              <a:gd name="connsiteX2772" fmla="*/ 9216178 w 12191368"/>
              <a:gd name="connsiteY2772" fmla="*/ 6224328 h 6738329"/>
              <a:gd name="connsiteX2773" fmla="*/ 9208594 w 12191368"/>
              <a:gd name="connsiteY2773" fmla="*/ 6224537 h 6738329"/>
              <a:gd name="connsiteX2774" fmla="*/ 9201408 w 12191368"/>
              <a:gd name="connsiteY2774" fmla="*/ 6224537 h 6738329"/>
              <a:gd name="connsiteX2775" fmla="*/ 9194622 w 12191368"/>
              <a:gd name="connsiteY2775" fmla="*/ 6224118 h 6738329"/>
              <a:gd name="connsiteX2776" fmla="*/ 9188636 w 12191368"/>
              <a:gd name="connsiteY2776" fmla="*/ 6223698 h 6738329"/>
              <a:gd name="connsiteX2777" fmla="*/ 9182648 w 12191368"/>
              <a:gd name="connsiteY2777" fmla="*/ 6222859 h 6738329"/>
              <a:gd name="connsiteX2778" fmla="*/ 9176660 w 12191368"/>
              <a:gd name="connsiteY2778" fmla="*/ 6221810 h 6738329"/>
              <a:gd name="connsiteX2779" fmla="*/ 9171472 w 12191368"/>
              <a:gd name="connsiteY2779" fmla="*/ 6220552 h 6738329"/>
              <a:gd name="connsiteX2780" fmla="*/ 9166282 w 12191368"/>
              <a:gd name="connsiteY2780" fmla="*/ 6219084 h 6738329"/>
              <a:gd name="connsiteX2781" fmla="*/ 9161892 w 12191368"/>
              <a:gd name="connsiteY2781" fmla="*/ 6217615 h 6738329"/>
              <a:gd name="connsiteX2782" fmla="*/ 9157502 w 12191368"/>
              <a:gd name="connsiteY2782" fmla="*/ 6215728 h 6738329"/>
              <a:gd name="connsiteX2783" fmla="*/ 9153112 w 12191368"/>
              <a:gd name="connsiteY2783" fmla="*/ 6213840 h 6738329"/>
              <a:gd name="connsiteX2784" fmla="*/ 9149120 w 12191368"/>
              <a:gd name="connsiteY2784" fmla="*/ 6211742 h 6738329"/>
              <a:gd name="connsiteX2785" fmla="*/ 9145128 w 12191368"/>
              <a:gd name="connsiteY2785" fmla="*/ 6209225 h 6738329"/>
              <a:gd name="connsiteX2786" fmla="*/ 9141536 w 12191368"/>
              <a:gd name="connsiteY2786" fmla="*/ 6206918 h 6738329"/>
              <a:gd name="connsiteX2787" fmla="*/ 9137944 w 12191368"/>
              <a:gd name="connsiteY2787" fmla="*/ 6204401 h 6738329"/>
              <a:gd name="connsiteX2788" fmla="*/ 9131956 w 12191368"/>
              <a:gd name="connsiteY2788" fmla="*/ 6199157 h 6738329"/>
              <a:gd name="connsiteX2789" fmla="*/ 9125970 w 12191368"/>
              <a:gd name="connsiteY2789" fmla="*/ 6193493 h 6738329"/>
              <a:gd name="connsiteX2790" fmla="*/ 9120380 w 12191368"/>
              <a:gd name="connsiteY2790" fmla="*/ 6187411 h 6738329"/>
              <a:gd name="connsiteX2791" fmla="*/ 9109604 w 12191368"/>
              <a:gd name="connsiteY2791" fmla="*/ 6175245 h 6738329"/>
              <a:gd name="connsiteX2792" fmla="*/ 9104414 w 12191368"/>
              <a:gd name="connsiteY2792" fmla="*/ 6169162 h 6738329"/>
              <a:gd name="connsiteX2793" fmla="*/ 9098826 w 12191368"/>
              <a:gd name="connsiteY2793" fmla="*/ 6163499 h 6738329"/>
              <a:gd name="connsiteX2794" fmla="*/ 9074478 w 12191368"/>
              <a:gd name="connsiteY2794" fmla="*/ 6100572 h 6738329"/>
              <a:gd name="connsiteX2795" fmla="*/ 9040550 w 12191368"/>
              <a:gd name="connsiteY2795" fmla="*/ 6108123 h 6738329"/>
              <a:gd name="connsiteX2796" fmla="*/ 9038554 w 12191368"/>
              <a:gd name="connsiteY2796" fmla="*/ 6112318 h 6738329"/>
              <a:gd name="connsiteX2797" fmla="*/ 9037358 w 12191368"/>
              <a:gd name="connsiteY2797" fmla="*/ 6116723 h 6738329"/>
              <a:gd name="connsiteX2798" fmla="*/ 9037756 w 12191368"/>
              <a:gd name="connsiteY2798" fmla="*/ 6125952 h 6738329"/>
              <a:gd name="connsiteX2799" fmla="*/ 9036958 w 12191368"/>
              <a:gd name="connsiteY2799" fmla="*/ 6134762 h 6738329"/>
              <a:gd name="connsiteX2800" fmla="*/ 9035760 w 12191368"/>
              <a:gd name="connsiteY2800" fmla="*/ 6143781 h 6738329"/>
              <a:gd name="connsiteX2801" fmla="*/ 9033764 w 12191368"/>
              <a:gd name="connsiteY2801" fmla="*/ 6152382 h 6738329"/>
              <a:gd name="connsiteX2802" fmla="*/ 9031370 w 12191368"/>
              <a:gd name="connsiteY2802" fmla="*/ 6161191 h 6738329"/>
              <a:gd name="connsiteX2803" fmla="*/ 9028178 w 12191368"/>
              <a:gd name="connsiteY2803" fmla="*/ 6169581 h 6738329"/>
              <a:gd name="connsiteX2804" fmla="*/ 9024186 w 12191368"/>
              <a:gd name="connsiteY2804" fmla="*/ 6178181 h 6738329"/>
              <a:gd name="connsiteX2805" fmla="*/ 9019794 w 12191368"/>
              <a:gd name="connsiteY2805" fmla="*/ 6186572 h 6738329"/>
              <a:gd name="connsiteX2806" fmla="*/ 9014606 w 12191368"/>
              <a:gd name="connsiteY2806" fmla="*/ 6194961 h 6738329"/>
              <a:gd name="connsiteX2807" fmla="*/ 9009416 w 12191368"/>
              <a:gd name="connsiteY2807" fmla="*/ 6203142 h 6738329"/>
              <a:gd name="connsiteX2808" fmla="*/ 9003430 w 12191368"/>
              <a:gd name="connsiteY2808" fmla="*/ 6211323 h 6738329"/>
              <a:gd name="connsiteX2809" fmla="*/ 8997442 w 12191368"/>
              <a:gd name="connsiteY2809" fmla="*/ 6219503 h 6738329"/>
              <a:gd name="connsiteX2810" fmla="*/ 8990656 w 12191368"/>
              <a:gd name="connsiteY2810" fmla="*/ 6227474 h 6738329"/>
              <a:gd name="connsiteX2811" fmla="*/ 8983472 w 12191368"/>
              <a:gd name="connsiteY2811" fmla="*/ 6235654 h 6738329"/>
              <a:gd name="connsiteX2812" fmla="*/ 8976288 w 12191368"/>
              <a:gd name="connsiteY2812" fmla="*/ 6243415 h 6738329"/>
              <a:gd name="connsiteX2813" fmla="*/ 8968704 w 12191368"/>
              <a:gd name="connsiteY2813" fmla="*/ 6251596 h 6738329"/>
              <a:gd name="connsiteX2814" fmla="*/ 8968704 w 12191368"/>
              <a:gd name="connsiteY2814" fmla="*/ 6251806 h 6738329"/>
              <a:gd name="connsiteX2815" fmla="*/ 8965510 w 12191368"/>
              <a:gd name="connsiteY2815" fmla="*/ 6258517 h 6738329"/>
              <a:gd name="connsiteX2816" fmla="*/ 8961918 w 12191368"/>
              <a:gd name="connsiteY2816" fmla="*/ 6264810 h 6738329"/>
              <a:gd name="connsiteX2817" fmla="*/ 8957528 w 12191368"/>
              <a:gd name="connsiteY2817" fmla="*/ 6270474 h 6738329"/>
              <a:gd name="connsiteX2818" fmla="*/ 8955132 w 12191368"/>
              <a:gd name="connsiteY2818" fmla="*/ 6273200 h 6738329"/>
              <a:gd name="connsiteX2819" fmla="*/ 8952738 w 12191368"/>
              <a:gd name="connsiteY2819" fmla="*/ 6275718 h 6738329"/>
              <a:gd name="connsiteX2820" fmla="*/ 8949544 w 12191368"/>
              <a:gd name="connsiteY2820" fmla="*/ 6278234 h 6738329"/>
              <a:gd name="connsiteX2821" fmla="*/ 8946750 w 12191368"/>
              <a:gd name="connsiteY2821" fmla="*/ 6280542 h 6738329"/>
              <a:gd name="connsiteX2822" fmla="*/ 8943956 w 12191368"/>
              <a:gd name="connsiteY2822" fmla="*/ 6282849 h 6738329"/>
              <a:gd name="connsiteX2823" fmla="*/ 8940762 w 12191368"/>
              <a:gd name="connsiteY2823" fmla="*/ 6284947 h 6738329"/>
              <a:gd name="connsiteX2824" fmla="*/ 8937170 w 12191368"/>
              <a:gd name="connsiteY2824" fmla="*/ 6286834 h 6738329"/>
              <a:gd name="connsiteX2825" fmla="*/ 8933578 w 12191368"/>
              <a:gd name="connsiteY2825" fmla="*/ 6288513 h 6738329"/>
              <a:gd name="connsiteX2826" fmla="*/ 8929986 w 12191368"/>
              <a:gd name="connsiteY2826" fmla="*/ 6290191 h 6738329"/>
              <a:gd name="connsiteX2827" fmla="*/ 8925994 w 12191368"/>
              <a:gd name="connsiteY2827" fmla="*/ 6291868 h 6738329"/>
              <a:gd name="connsiteX2828" fmla="*/ 8922002 w 12191368"/>
              <a:gd name="connsiteY2828" fmla="*/ 6293337 h 6738329"/>
              <a:gd name="connsiteX2829" fmla="*/ 8917612 w 12191368"/>
              <a:gd name="connsiteY2829" fmla="*/ 6294596 h 6738329"/>
              <a:gd name="connsiteX2830" fmla="*/ 8913222 w 12191368"/>
              <a:gd name="connsiteY2830" fmla="*/ 6295854 h 6738329"/>
              <a:gd name="connsiteX2831" fmla="*/ 8908432 w 12191368"/>
              <a:gd name="connsiteY2831" fmla="*/ 6297112 h 6738329"/>
              <a:gd name="connsiteX2832" fmla="*/ 8903642 w 12191368"/>
              <a:gd name="connsiteY2832" fmla="*/ 6297952 h 6738329"/>
              <a:gd name="connsiteX2833" fmla="*/ 8898852 w 12191368"/>
              <a:gd name="connsiteY2833" fmla="*/ 6298791 h 6738329"/>
              <a:gd name="connsiteX2834" fmla="*/ 8893662 w 12191368"/>
              <a:gd name="connsiteY2834" fmla="*/ 6299630 h 6738329"/>
              <a:gd name="connsiteX2835" fmla="*/ 8888474 w 12191368"/>
              <a:gd name="connsiteY2835" fmla="*/ 6300259 h 6738329"/>
              <a:gd name="connsiteX2836" fmla="*/ 8882486 w 12191368"/>
              <a:gd name="connsiteY2836" fmla="*/ 6300678 h 6738329"/>
              <a:gd name="connsiteX2837" fmla="*/ 8876898 w 12191368"/>
              <a:gd name="connsiteY2837" fmla="*/ 6301098 h 6738329"/>
              <a:gd name="connsiteX2838" fmla="*/ 8864924 w 12191368"/>
              <a:gd name="connsiteY2838" fmla="*/ 6301307 h 6738329"/>
              <a:gd name="connsiteX2839" fmla="*/ 8851752 w 12191368"/>
              <a:gd name="connsiteY2839" fmla="*/ 6301307 h 6738329"/>
              <a:gd name="connsiteX2840" fmla="*/ 8838580 w 12191368"/>
              <a:gd name="connsiteY2840" fmla="*/ 6300678 h 6738329"/>
              <a:gd name="connsiteX2841" fmla="*/ 8827004 w 12191368"/>
              <a:gd name="connsiteY2841" fmla="*/ 6300259 h 6738329"/>
              <a:gd name="connsiteX2842" fmla="*/ 8815430 w 12191368"/>
              <a:gd name="connsiteY2842" fmla="*/ 6299839 h 6738329"/>
              <a:gd name="connsiteX2843" fmla="*/ 8804252 w 12191368"/>
              <a:gd name="connsiteY2843" fmla="*/ 6299839 h 6738329"/>
              <a:gd name="connsiteX2844" fmla="*/ 8792678 w 12191368"/>
              <a:gd name="connsiteY2844" fmla="*/ 6300049 h 6738329"/>
              <a:gd name="connsiteX2845" fmla="*/ 8769526 w 12191368"/>
              <a:gd name="connsiteY2845" fmla="*/ 6300469 h 6738329"/>
              <a:gd name="connsiteX2846" fmla="*/ 8745978 w 12191368"/>
              <a:gd name="connsiteY2846" fmla="*/ 6300678 h 6738329"/>
              <a:gd name="connsiteX2847" fmla="*/ 8734800 w 12191368"/>
              <a:gd name="connsiteY2847" fmla="*/ 6300678 h 6738329"/>
              <a:gd name="connsiteX2848" fmla="*/ 8723226 w 12191368"/>
              <a:gd name="connsiteY2848" fmla="*/ 6300469 h 6738329"/>
              <a:gd name="connsiteX2849" fmla="*/ 8711650 w 12191368"/>
              <a:gd name="connsiteY2849" fmla="*/ 6299839 h 6738329"/>
              <a:gd name="connsiteX2850" fmla="*/ 8700474 w 12191368"/>
              <a:gd name="connsiteY2850" fmla="*/ 6299000 h 6738329"/>
              <a:gd name="connsiteX2851" fmla="*/ 8688898 w 12191368"/>
              <a:gd name="connsiteY2851" fmla="*/ 6297742 h 6738329"/>
              <a:gd name="connsiteX2852" fmla="*/ 8677722 w 12191368"/>
              <a:gd name="connsiteY2852" fmla="*/ 6295644 h 6738329"/>
              <a:gd name="connsiteX2853" fmla="*/ 8672134 w 12191368"/>
              <a:gd name="connsiteY2853" fmla="*/ 6294596 h 6738329"/>
              <a:gd name="connsiteX2854" fmla="*/ 8666546 w 12191368"/>
              <a:gd name="connsiteY2854" fmla="*/ 6293547 h 6738329"/>
              <a:gd name="connsiteX2855" fmla="*/ 8661356 w 12191368"/>
              <a:gd name="connsiteY2855" fmla="*/ 6292078 h 6738329"/>
              <a:gd name="connsiteX2856" fmla="*/ 8655370 w 12191368"/>
              <a:gd name="connsiteY2856" fmla="*/ 6290610 h 6738329"/>
              <a:gd name="connsiteX2857" fmla="*/ 8649382 w 12191368"/>
              <a:gd name="connsiteY2857" fmla="*/ 6289352 h 6738329"/>
              <a:gd name="connsiteX2858" fmla="*/ 8642996 w 12191368"/>
              <a:gd name="connsiteY2858" fmla="*/ 6287883 h 6738329"/>
              <a:gd name="connsiteX2859" fmla="*/ 8637408 w 12191368"/>
              <a:gd name="connsiteY2859" fmla="*/ 6286415 h 6738329"/>
              <a:gd name="connsiteX2860" fmla="*/ 8631420 w 12191368"/>
              <a:gd name="connsiteY2860" fmla="*/ 6284737 h 6738329"/>
              <a:gd name="connsiteX2861" fmla="*/ 8620244 w 12191368"/>
              <a:gd name="connsiteY2861" fmla="*/ 6281171 h 6738329"/>
              <a:gd name="connsiteX2862" fmla="*/ 8609466 w 12191368"/>
              <a:gd name="connsiteY2862" fmla="*/ 6277186 h 6738329"/>
              <a:gd name="connsiteX2863" fmla="*/ 8599488 w 12191368"/>
              <a:gd name="connsiteY2863" fmla="*/ 6272991 h 6738329"/>
              <a:gd name="connsiteX2864" fmla="*/ 8589510 w 12191368"/>
              <a:gd name="connsiteY2864" fmla="*/ 6268586 h 6738329"/>
              <a:gd name="connsiteX2865" fmla="*/ 8579930 w 12191368"/>
              <a:gd name="connsiteY2865" fmla="*/ 6263971 h 6738329"/>
              <a:gd name="connsiteX2866" fmla="*/ 8570750 w 12191368"/>
              <a:gd name="connsiteY2866" fmla="*/ 6259147 h 6738329"/>
              <a:gd name="connsiteX2867" fmla="*/ 8552388 w 12191368"/>
              <a:gd name="connsiteY2867" fmla="*/ 6249498 h 6738329"/>
              <a:gd name="connsiteX2868" fmla="*/ 8534426 w 12191368"/>
              <a:gd name="connsiteY2868" fmla="*/ 6239640 h 6738329"/>
              <a:gd name="connsiteX2869" fmla="*/ 8524448 w 12191368"/>
              <a:gd name="connsiteY2869" fmla="*/ 6234815 h 6738329"/>
              <a:gd name="connsiteX2870" fmla="*/ 8514868 w 12191368"/>
              <a:gd name="connsiteY2870" fmla="*/ 6230410 h 6738329"/>
              <a:gd name="connsiteX2871" fmla="*/ 8504890 w 12191368"/>
              <a:gd name="connsiteY2871" fmla="*/ 6225796 h 6738329"/>
              <a:gd name="connsiteX2872" fmla="*/ 8494112 w 12191368"/>
              <a:gd name="connsiteY2872" fmla="*/ 6221810 h 6738329"/>
              <a:gd name="connsiteX2873" fmla="*/ 8485731 w 12191368"/>
              <a:gd name="connsiteY2873" fmla="*/ 6218455 h 6738329"/>
              <a:gd name="connsiteX2874" fmla="*/ 8477747 w 12191368"/>
              <a:gd name="connsiteY2874" fmla="*/ 6214679 h 6738329"/>
              <a:gd name="connsiteX2875" fmla="*/ 8470963 w 12191368"/>
              <a:gd name="connsiteY2875" fmla="*/ 6210903 h 6738329"/>
              <a:gd name="connsiteX2876" fmla="*/ 8464975 w 12191368"/>
              <a:gd name="connsiteY2876" fmla="*/ 6206498 h 6738329"/>
              <a:gd name="connsiteX2877" fmla="*/ 8459387 w 12191368"/>
              <a:gd name="connsiteY2877" fmla="*/ 6202093 h 6738329"/>
              <a:gd name="connsiteX2878" fmla="*/ 8454597 w 12191368"/>
              <a:gd name="connsiteY2878" fmla="*/ 6197689 h 6738329"/>
              <a:gd name="connsiteX2879" fmla="*/ 8451003 w 12191368"/>
              <a:gd name="connsiteY2879" fmla="*/ 6192864 h 6738329"/>
              <a:gd name="connsiteX2880" fmla="*/ 8447811 w 12191368"/>
              <a:gd name="connsiteY2880" fmla="*/ 6188040 h 6738329"/>
              <a:gd name="connsiteX2881" fmla="*/ 8445417 w 12191368"/>
              <a:gd name="connsiteY2881" fmla="*/ 6183215 h 6738329"/>
              <a:gd name="connsiteX2882" fmla="*/ 8443819 w 12191368"/>
              <a:gd name="connsiteY2882" fmla="*/ 6177972 h 6738329"/>
              <a:gd name="connsiteX2883" fmla="*/ 8442623 w 12191368"/>
              <a:gd name="connsiteY2883" fmla="*/ 6172728 h 6738329"/>
              <a:gd name="connsiteX2884" fmla="*/ 8442223 w 12191368"/>
              <a:gd name="connsiteY2884" fmla="*/ 6167484 h 6738329"/>
              <a:gd name="connsiteX2885" fmla="*/ 8442223 w 12191368"/>
              <a:gd name="connsiteY2885" fmla="*/ 6162030 h 6738329"/>
              <a:gd name="connsiteX2886" fmla="*/ 8442623 w 12191368"/>
              <a:gd name="connsiteY2886" fmla="*/ 6156367 h 6738329"/>
              <a:gd name="connsiteX2887" fmla="*/ 8443420 w 12191368"/>
              <a:gd name="connsiteY2887" fmla="*/ 6150914 h 6738329"/>
              <a:gd name="connsiteX2888" fmla="*/ 8445017 w 12191368"/>
              <a:gd name="connsiteY2888" fmla="*/ 6145250 h 6738329"/>
              <a:gd name="connsiteX2889" fmla="*/ 8443022 w 12191368"/>
              <a:gd name="connsiteY2889" fmla="*/ 6117562 h 6738329"/>
              <a:gd name="connsiteX2890" fmla="*/ 8442623 w 12191368"/>
              <a:gd name="connsiteY2890" fmla="*/ 6108123 h 6738329"/>
              <a:gd name="connsiteX2891" fmla="*/ 8439429 w 12191368"/>
              <a:gd name="connsiteY2891" fmla="*/ 6093231 h 6738329"/>
              <a:gd name="connsiteX2892" fmla="*/ 8436635 w 12191368"/>
              <a:gd name="connsiteY2892" fmla="*/ 6078547 h 6738329"/>
              <a:gd name="connsiteX2893" fmla="*/ 8434241 w 12191368"/>
              <a:gd name="connsiteY2893" fmla="*/ 6063655 h 6738329"/>
              <a:gd name="connsiteX2894" fmla="*/ 8432643 w 12191368"/>
              <a:gd name="connsiteY2894" fmla="*/ 6048972 h 6738329"/>
              <a:gd name="connsiteX2895" fmla="*/ 8431046 w 12191368"/>
              <a:gd name="connsiteY2895" fmla="*/ 6034080 h 6738329"/>
              <a:gd name="connsiteX2896" fmla="*/ 8429849 w 12191368"/>
              <a:gd name="connsiteY2896" fmla="*/ 6019397 h 6738329"/>
              <a:gd name="connsiteX2897" fmla="*/ 8427854 w 12191368"/>
              <a:gd name="connsiteY2897" fmla="*/ 5990031 h 6738329"/>
              <a:gd name="connsiteX2898" fmla="*/ 8427854 w 12191368"/>
              <a:gd name="connsiteY2898" fmla="*/ 5988144 h 6738329"/>
              <a:gd name="connsiteX2899" fmla="*/ 8427854 w 12191368"/>
              <a:gd name="connsiteY2899" fmla="*/ 5986465 h 6738329"/>
              <a:gd name="connsiteX2900" fmla="*/ 8427056 w 12191368"/>
              <a:gd name="connsiteY2900" fmla="*/ 5959616 h 6738329"/>
              <a:gd name="connsiteX2901" fmla="*/ 8426656 w 12191368"/>
              <a:gd name="connsiteY2901" fmla="*/ 5932558 h 6738329"/>
              <a:gd name="connsiteX2902" fmla="*/ 8426257 w 12191368"/>
              <a:gd name="connsiteY2902" fmla="*/ 5905919 h 6738329"/>
              <a:gd name="connsiteX2903" fmla="*/ 8425459 w 12191368"/>
              <a:gd name="connsiteY2903" fmla="*/ 5878861 h 6738329"/>
              <a:gd name="connsiteX2904" fmla="*/ 8420270 w 12191368"/>
              <a:gd name="connsiteY2904" fmla="*/ 5687774 h 6738329"/>
              <a:gd name="connsiteX2905" fmla="*/ 8420270 w 12191368"/>
              <a:gd name="connsiteY2905" fmla="*/ 5668686 h 6738329"/>
              <a:gd name="connsiteX2906" fmla="*/ 8407099 w 12191368"/>
              <a:gd name="connsiteY2906" fmla="*/ 5574086 h 6738329"/>
              <a:gd name="connsiteX2907" fmla="*/ 8405102 w 12191368"/>
              <a:gd name="connsiteY2907" fmla="*/ 5571150 h 6738329"/>
              <a:gd name="connsiteX2908" fmla="*/ 8403505 w 12191368"/>
              <a:gd name="connsiteY2908" fmla="*/ 5568004 h 6738329"/>
              <a:gd name="connsiteX2909" fmla="*/ 8402308 w 12191368"/>
              <a:gd name="connsiteY2909" fmla="*/ 5565067 h 6738329"/>
              <a:gd name="connsiteX2910" fmla="*/ 8401510 w 12191368"/>
              <a:gd name="connsiteY2910" fmla="*/ 5562130 h 6738329"/>
              <a:gd name="connsiteX2911" fmla="*/ 8400712 w 12191368"/>
              <a:gd name="connsiteY2911" fmla="*/ 5559194 h 6738329"/>
              <a:gd name="connsiteX2912" fmla="*/ 8400313 w 12191368"/>
              <a:gd name="connsiteY2912" fmla="*/ 5556257 h 6738329"/>
              <a:gd name="connsiteX2913" fmla="*/ 8400313 w 12191368"/>
              <a:gd name="connsiteY2913" fmla="*/ 5550174 h 6738329"/>
              <a:gd name="connsiteX2914" fmla="*/ 8400712 w 12191368"/>
              <a:gd name="connsiteY2914" fmla="*/ 5544301 h 6738329"/>
              <a:gd name="connsiteX2915" fmla="*/ 8401510 w 12191368"/>
              <a:gd name="connsiteY2915" fmla="*/ 5538218 h 6738329"/>
              <a:gd name="connsiteX2916" fmla="*/ 8404304 w 12191368"/>
              <a:gd name="connsiteY2916" fmla="*/ 5526262 h 6738329"/>
              <a:gd name="connsiteX2917" fmla="*/ 8399515 w 12191368"/>
              <a:gd name="connsiteY2917" fmla="*/ 5530038 h 6738329"/>
              <a:gd name="connsiteX2918" fmla="*/ 8394724 w 12191368"/>
              <a:gd name="connsiteY2918" fmla="*/ 5534023 h 6738329"/>
              <a:gd name="connsiteX2919" fmla="*/ 8390733 w 12191368"/>
              <a:gd name="connsiteY2919" fmla="*/ 5538218 h 6738329"/>
              <a:gd name="connsiteX2920" fmla="*/ 8387539 w 12191368"/>
              <a:gd name="connsiteY2920" fmla="*/ 5542203 h 6738329"/>
              <a:gd name="connsiteX2921" fmla="*/ 8384346 w 12191368"/>
              <a:gd name="connsiteY2921" fmla="*/ 5546399 h 6738329"/>
              <a:gd name="connsiteX2922" fmla="*/ 8381553 w 12191368"/>
              <a:gd name="connsiteY2922" fmla="*/ 5550384 h 6738329"/>
              <a:gd name="connsiteX2923" fmla="*/ 8378758 w 12191368"/>
              <a:gd name="connsiteY2923" fmla="*/ 5554789 h 6738329"/>
              <a:gd name="connsiteX2924" fmla="*/ 8376762 w 12191368"/>
              <a:gd name="connsiteY2924" fmla="*/ 5558984 h 6738329"/>
              <a:gd name="connsiteX2925" fmla="*/ 8374767 w 12191368"/>
              <a:gd name="connsiteY2925" fmla="*/ 5563179 h 6738329"/>
              <a:gd name="connsiteX2926" fmla="*/ 8373170 w 12191368"/>
              <a:gd name="connsiteY2926" fmla="*/ 5567374 h 6738329"/>
              <a:gd name="connsiteX2927" fmla="*/ 8370775 w 12191368"/>
              <a:gd name="connsiteY2927" fmla="*/ 5575974 h 6738329"/>
              <a:gd name="connsiteX2928" fmla="*/ 8369178 w 12191368"/>
              <a:gd name="connsiteY2928" fmla="*/ 5584574 h 6738329"/>
              <a:gd name="connsiteX2929" fmla="*/ 8367981 w 12191368"/>
              <a:gd name="connsiteY2929" fmla="*/ 5593384 h 6738329"/>
              <a:gd name="connsiteX2930" fmla="*/ 8367183 w 12191368"/>
              <a:gd name="connsiteY2930" fmla="*/ 5602193 h 6738329"/>
              <a:gd name="connsiteX2931" fmla="*/ 8366784 w 12191368"/>
              <a:gd name="connsiteY2931" fmla="*/ 5611003 h 6738329"/>
              <a:gd name="connsiteX2932" fmla="*/ 8365985 w 12191368"/>
              <a:gd name="connsiteY2932" fmla="*/ 5628623 h 6738329"/>
              <a:gd name="connsiteX2933" fmla="*/ 8365586 w 12191368"/>
              <a:gd name="connsiteY2933" fmla="*/ 5637433 h 6738329"/>
              <a:gd name="connsiteX2934" fmla="*/ 8364389 w 12191368"/>
              <a:gd name="connsiteY2934" fmla="*/ 5646242 h 6738329"/>
              <a:gd name="connsiteX2935" fmla="*/ 8361993 w 12191368"/>
              <a:gd name="connsiteY2935" fmla="*/ 5654842 h 6738329"/>
              <a:gd name="connsiteX2936" fmla="*/ 8359599 w 12191368"/>
              <a:gd name="connsiteY2936" fmla="*/ 5663442 h 6738329"/>
              <a:gd name="connsiteX2937" fmla="*/ 8354410 w 12191368"/>
              <a:gd name="connsiteY2937" fmla="*/ 5678754 h 6738329"/>
              <a:gd name="connsiteX2938" fmla="*/ 8350417 w 12191368"/>
              <a:gd name="connsiteY2938" fmla="*/ 5693857 h 6738329"/>
              <a:gd name="connsiteX2939" fmla="*/ 8346427 w 12191368"/>
              <a:gd name="connsiteY2939" fmla="*/ 5709169 h 6738329"/>
              <a:gd name="connsiteX2940" fmla="*/ 8342833 w 12191368"/>
              <a:gd name="connsiteY2940" fmla="*/ 5724271 h 6738329"/>
              <a:gd name="connsiteX2941" fmla="*/ 8340041 w 12191368"/>
              <a:gd name="connsiteY2941" fmla="*/ 5739583 h 6738329"/>
              <a:gd name="connsiteX2942" fmla="*/ 8336848 w 12191368"/>
              <a:gd name="connsiteY2942" fmla="*/ 5754895 h 6738329"/>
              <a:gd name="connsiteX2943" fmla="*/ 8330859 w 12191368"/>
              <a:gd name="connsiteY2943" fmla="*/ 5785730 h 6738329"/>
              <a:gd name="connsiteX2944" fmla="*/ 8328065 w 12191368"/>
              <a:gd name="connsiteY2944" fmla="*/ 5801042 h 6738329"/>
              <a:gd name="connsiteX2945" fmla="*/ 8324873 w 12191368"/>
              <a:gd name="connsiteY2945" fmla="*/ 5816354 h 6738329"/>
              <a:gd name="connsiteX2946" fmla="*/ 8321680 w 12191368"/>
              <a:gd name="connsiteY2946" fmla="*/ 5831666 h 6738329"/>
              <a:gd name="connsiteX2947" fmla="*/ 8317688 w 12191368"/>
              <a:gd name="connsiteY2947" fmla="*/ 5846978 h 6738329"/>
              <a:gd name="connsiteX2948" fmla="*/ 8313297 w 12191368"/>
              <a:gd name="connsiteY2948" fmla="*/ 5862080 h 6738329"/>
              <a:gd name="connsiteX2949" fmla="*/ 8308108 w 12191368"/>
              <a:gd name="connsiteY2949" fmla="*/ 5877183 h 6738329"/>
              <a:gd name="connsiteX2950" fmla="*/ 8302521 w 12191368"/>
              <a:gd name="connsiteY2950" fmla="*/ 5892495 h 6738329"/>
              <a:gd name="connsiteX2951" fmla="*/ 8295336 w 12191368"/>
              <a:gd name="connsiteY2951" fmla="*/ 5907597 h 6738329"/>
              <a:gd name="connsiteX2952" fmla="*/ 8181977 w 12191368"/>
              <a:gd name="connsiteY2952" fmla="*/ 6316620 h 6738329"/>
              <a:gd name="connsiteX2953" fmla="*/ 8179582 w 12191368"/>
              <a:gd name="connsiteY2953" fmla="*/ 6325219 h 6738329"/>
              <a:gd name="connsiteX2954" fmla="*/ 8176788 w 12191368"/>
              <a:gd name="connsiteY2954" fmla="*/ 6334029 h 6738329"/>
              <a:gd name="connsiteX2955" fmla="*/ 8173195 w 12191368"/>
              <a:gd name="connsiteY2955" fmla="*/ 6342629 h 6738329"/>
              <a:gd name="connsiteX2956" fmla="*/ 8168804 w 12191368"/>
              <a:gd name="connsiteY2956" fmla="*/ 6351229 h 6738329"/>
              <a:gd name="connsiteX2957" fmla="*/ 8163616 w 12191368"/>
              <a:gd name="connsiteY2957" fmla="*/ 6359410 h 6738329"/>
              <a:gd name="connsiteX2958" fmla="*/ 8158825 w 12191368"/>
              <a:gd name="connsiteY2958" fmla="*/ 6367800 h 6738329"/>
              <a:gd name="connsiteX2959" fmla="*/ 8153238 w 12191368"/>
              <a:gd name="connsiteY2959" fmla="*/ 6375980 h 6738329"/>
              <a:gd name="connsiteX2960" fmla="*/ 8147649 w 12191368"/>
              <a:gd name="connsiteY2960" fmla="*/ 6384371 h 6738329"/>
              <a:gd name="connsiteX2961" fmla="*/ 8136074 w 12191368"/>
              <a:gd name="connsiteY2961" fmla="*/ 6400732 h 6738329"/>
              <a:gd name="connsiteX2962" fmla="*/ 8124100 w 12191368"/>
              <a:gd name="connsiteY2962" fmla="*/ 6417092 h 6738329"/>
              <a:gd name="connsiteX2963" fmla="*/ 8118911 w 12191368"/>
              <a:gd name="connsiteY2963" fmla="*/ 6425483 h 6738329"/>
              <a:gd name="connsiteX2964" fmla="*/ 8113721 w 12191368"/>
              <a:gd name="connsiteY2964" fmla="*/ 6433663 h 6738329"/>
              <a:gd name="connsiteX2965" fmla="*/ 8108932 w 12191368"/>
              <a:gd name="connsiteY2965" fmla="*/ 6442263 h 6738329"/>
              <a:gd name="connsiteX2966" fmla="*/ 8104541 w 12191368"/>
              <a:gd name="connsiteY2966" fmla="*/ 6450653 h 6738329"/>
              <a:gd name="connsiteX2967" fmla="*/ 8102146 w 12191368"/>
              <a:gd name="connsiteY2967" fmla="*/ 6454219 h 6738329"/>
              <a:gd name="connsiteX2968" fmla="*/ 8099752 w 12191368"/>
              <a:gd name="connsiteY2968" fmla="*/ 6457575 h 6738329"/>
              <a:gd name="connsiteX2969" fmla="*/ 8096159 w 12191368"/>
              <a:gd name="connsiteY2969" fmla="*/ 6460722 h 6738329"/>
              <a:gd name="connsiteX2970" fmla="*/ 8094163 w 12191368"/>
              <a:gd name="connsiteY2970" fmla="*/ 6462190 h 6738329"/>
              <a:gd name="connsiteX2971" fmla="*/ 8092168 w 12191368"/>
              <a:gd name="connsiteY2971" fmla="*/ 6463448 h 6738329"/>
              <a:gd name="connsiteX2972" fmla="*/ 8089773 w 12191368"/>
              <a:gd name="connsiteY2972" fmla="*/ 6464707 h 6738329"/>
              <a:gd name="connsiteX2973" fmla="*/ 8087377 w 12191368"/>
              <a:gd name="connsiteY2973" fmla="*/ 6465756 h 6738329"/>
              <a:gd name="connsiteX2974" fmla="*/ 8084584 w 12191368"/>
              <a:gd name="connsiteY2974" fmla="*/ 6466595 h 6738329"/>
              <a:gd name="connsiteX2975" fmla="*/ 8081790 w 12191368"/>
              <a:gd name="connsiteY2975" fmla="*/ 6467434 h 6738329"/>
              <a:gd name="connsiteX2976" fmla="*/ 8078595 w 12191368"/>
              <a:gd name="connsiteY2976" fmla="*/ 6468063 h 6738329"/>
              <a:gd name="connsiteX2977" fmla="*/ 8075403 w 12191368"/>
              <a:gd name="connsiteY2977" fmla="*/ 6468482 h 6738329"/>
              <a:gd name="connsiteX2978" fmla="*/ 8071811 w 12191368"/>
              <a:gd name="connsiteY2978" fmla="*/ 6468692 h 6738329"/>
              <a:gd name="connsiteX2979" fmla="*/ 8067420 w 12191368"/>
              <a:gd name="connsiteY2979" fmla="*/ 6468692 h 6738329"/>
              <a:gd name="connsiteX2980" fmla="*/ 8049458 w 12191368"/>
              <a:gd name="connsiteY2980" fmla="*/ 6468482 h 6738329"/>
              <a:gd name="connsiteX2981" fmla="*/ 8031097 w 12191368"/>
              <a:gd name="connsiteY2981" fmla="*/ 6468482 h 6738329"/>
              <a:gd name="connsiteX2982" fmla="*/ 8012736 w 12191368"/>
              <a:gd name="connsiteY2982" fmla="*/ 6468692 h 6738329"/>
              <a:gd name="connsiteX2983" fmla="*/ 7993976 w 12191368"/>
              <a:gd name="connsiteY2983" fmla="*/ 6469112 h 6738329"/>
              <a:gd name="connsiteX2984" fmla="*/ 7975615 w 12191368"/>
              <a:gd name="connsiteY2984" fmla="*/ 6469531 h 6738329"/>
              <a:gd name="connsiteX2985" fmla="*/ 7956855 w 12191368"/>
              <a:gd name="connsiteY2985" fmla="*/ 6469951 h 6738329"/>
              <a:gd name="connsiteX2986" fmla="*/ 7938494 w 12191368"/>
              <a:gd name="connsiteY2986" fmla="*/ 6469951 h 6738329"/>
              <a:gd name="connsiteX2987" fmla="*/ 7920134 w 12191368"/>
              <a:gd name="connsiteY2987" fmla="*/ 6469741 h 6738329"/>
              <a:gd name="connsiteX2988" fmla="*/ 7901771 w 12191368"/>
              <a:gd name="connsiteY2988" fmla="*/ 6469112 h 6738329"/>
              <a:gd name="connsiteX2989" fmla="*/ 7892991 w 12191368"/>
              <a:gd name="connsiteY2989" fmla="*/ 6468692 h 6738329"/>
              <a:gd name="connsiteX2990" fmla="*/ 7884209 w 12191368"/>
              <a:gd name="connsiteY2990" fmla="*/ 6468063 h 6738329"/>
              <a:gd name="connsiteX2991" fmla="*/ 7875427 w 12191368"/>
              <a:gd name="connsiteY2991" fmla="*/ 6467224 h 6738329"/>
              <a:gd name="connsiteX2992" fmla="*/ 7866247 w 12191368"/>
              <a:gd name="connsiteY2992" fmla="*/ 6466175 h 6738329"/>
              <a:gd name="connsiteX2993" fmla="*/ 7857466 w 12191368"/>
              <a:gd name="connsiteY2993" fmla="*/ 6465127 h 6738329"/>
              <a:gd name="connsiteX2994" fmla="*/ 7848685 w 12191368"/>
              <a:gd name="connsiteY2994" fmla="*/ 6463658 h 6738329"/>
              <a:gd name="connsiteX2995" fmla="*/ 7839903 w 12191368"/>
              <a:gd name="connsiteY2995" fmla="*/ 6462190 h 6738329"/>
              <a:gd name="connsiteX2996" fmla="*/ 7831121 w 12191368"/>
              <a:gd name="connsiteY2996" fmla="*/ 6460302 h 6738329"/>
              <a:gd name="connsiteX2997" fmla="*/ 7822741 w 12191368"/>
              <a:gd name="connsiteY2997" fmla="*/ 6458414 h 6738329"/>
              <a:gd name="connsiteX2998" fmla="*/ 7814359 w 12191368"/>
              <a:gd name="connsiteY2998" fmla="*/ 6456107 h 6738329"/>
              <a:gd name="connsiteX2999" fmla="*/ 7805577 w 12191368"/>
              <a:gd name="connsiteY2999" fmla="*/ 6453590 h 6738329"/>
              <a:gd name="connsiteX3000" fmla="*/ 7797594 w 12191368"/>
              <a:gd name="connsiteY3000" fmla="*/ 6450653 h 6738329"/>
              <a:gd name="connsiteX3001" fmla="*/ 7789611 w 12191368"/>
              <a:gd name="connsiteY3001" fmla="*/ 6447507 h 6738329"/>
              <a:gd name="connsiteX3002" fmla="*/ 7781627 w 12191368"/>
              <a:gd name="connsiteY3002" fmla="*/ 6444151 h 6738329"/>
              <a:gd name="connsiteX3003" fmla="*/ 7766460 w 12191368"/>
              <a:gd name="connsiteY3003" fmla="*/ 6436600 h 6738329"/>
              <a:gd name="connsiteX3004" fmla="*/ 7760072 w 12191368"/>
              <a:gd name="connsiteY3004" fmla="*/ 6433454 h 6738329"/>
              <a:gd name="connsiteX3005" fmla="*/ 7757278 w 12191368"/>
              <a:gd name="connsiteY3005" fmla="*/ 6432404 h 6738329"/>
              <a:gd name="connsiteX3006" fmla="*/ 7746502 w 12191368"/>
              <a:gd name="connsiteY3006" fmla="*/ 6437858 h 6738329"/>
              <a:gd name="connsiteX3007" fmla="*/ 7741313 w 12191368"/>
              <a:gd name="connsiteY3007" fmla="*/ 6439956 h 6738329"/>
              <a:gd name="connsiteX3008" fmla="*/ 7736524 w 12191368"/>
              <a:gd name="connsiteY3008" fmla="*/ 6441634 h 6738329"/>
              <a:gd name="connsiteX3009" fmla="*/ 7732532 w 12191368"/>
              <a:gd name="connsiteY3009" fmla="*/ 6443312 h 6738329"/>
              <a:gd name="connsiteX3010" fmla="*/ 7728541 w 12191368"/>
              <a:gd name="connsiteY3010" fmla="*/ 6444361 h 6738329"/>
              <a:gd name="connsiteX3011" fmla="*/ 7724949 w 12191368"/>
              <a:gd name="connsiteY3011" fmla="*/ 6445409 h 6738329"/>
              <a:gd name="connsiteX3012" fmla="*/ 7721356 w 12191368"/>
              <a:gd name="connsiteY3012" fmla="*/ 6446039 h 6738329"/>
              <a:gd name="connsiteX3013" fmla="*/ 7718562 w 12191368"/>
              <a:gd name="connsiteY3013" fmla="*/ 6446458 h 6738329"/>
              <a:gd name="connsiteX3014" fmla="*/ 7715766 w 12191368"/>
              <a:gd name="connsiteY3014" fmla="*/ 6446668 h 6738329"/>
              <a:gd name="connsiteX3015" fmla="*/ 7712974 w 12191368"/>
              <a:gd name="connsiteY3015" fmla="*/ 6446668 h 6738329"/>
              <a:gd name="connsiteX3016" fmla="*/ 7710977 w 12191368"/>
              <a:gd name="connsiteY3016" fmla="*/ 6446458 h 6738329"/>
              <a:gd name="connsiteX3017" fmla="*/ 7708582 w 12191368"/>
              <a:gd name="connsiteY3017" fmla="*/ 6445829 h 6738329"/>
              <a:gd name="connsiteX3018" fmla="*/ 7706587 w 12191368"/>
              <a:gd name="connsiteY3018" fmla="*/ 6445200 h 6738329"/>
              <a:gd name="connsiteX3019" fmla="*/ 7704990 w 12191368"/>
              <a:gd name="connsiteY3019" fmla="*/ 6444361 h 6738329"/>
              <a:gd name="connsiteX3020" fmla="*/ 7703393 w 12191368"/>
              <a:gd name="connsiteY3020" fmla="*/ 6443312 h 6738329"/>
              <a:gd name="connsiteX3021" fmla="*/ 7702197 w 12191368"/>
              <a:gd name="connsiteY3021" fmla="*/ 6442263 h 6738329"/>
              <a:gd name="connsiteX3022" fmla="*/ 7700998 w 12191368"/>
              <a:gd name="connsiteY3022" fmla="*/ 6440795 h 6738329"/>
              <a:gd name="connsiteX3023" fmla="*/ 7699403 w 12191368"/>
              <a:gd name="connsiteY3023" fmla="*/ 6437858 h 6738329"/>
              <a:gd name="connsiteX3024" fmla="*/ 7697806 w 12191368"/>
              <a:gd name="connsiteY3024" fmla="*/ 6434292 h 6738329"/>
              <a:gd name="connsiteX3025" fmla="*/ 7697007 w 12191368"/>
              <a:gd name="connsiteY3025" fmla="*/ 6430517 h 6738329"/>
              <a:gd name="connsiteX3026" fmla="*/ 7695810 w 12191368"/>
              <a:gd name="connsiteY3026" fmla="*/ 6422126 h 6738329"/>
              <a:gd name="connsiteX3027" fmla="*/ 7695012 w 12191368"/>
              <a:gd name="connsiteY3027" fmla="*/ 6413526 h 6738329"/>
              <a:gd name="connsiteX3028" fmla="*/ 7679045 w 12191368"/>
              <a:gd name="connsiteY3028" fmla="*/ 6407234 h 6738329"/>
              <a:gd name="connsiteX3029" fmla="*/ 7671062 w 12191368"/>
              <a:gd name="connsiteY3029" fmla="*/ 6404087 h 6738329"/>
              <a:gd name="connsiteX3030" fmla="*/ 7663479 w 12191368"/>
              <a:gd name="connsiteY3030" fmla="*/ 6400732 h 6738329"/>
              <a:gd name="connsiteX3031" fmla="*/ 7655895 w 12191368"/>
              <a:gd name="connsiteY3031" fmla="*/ 6397376 h 6738329"/>
              <a:gd name="connsiteX3032" fmla="*/ 7649110 w 12191368"/>
              <a:gd name="connsiteY3032" fmla="*/ 6393810 h 6738329"/>
              <a:gd name="connsiteX3033" fmla="*/ 7642323 w 12191368"/>
              <a:gd name="connsiteY3033" fmla="*/ 6390244 h 6738329"/>
              <a:gd name="connsiteX3034" fmla="*/ 7636736 w 12191368"/>
              <a:gd name="connsiteY3034" fmla="*/ 6386468 h 6738329"/>
              <a:gd name="connsiteX3035" fmla="*/ 7631946 w 12191368"/>
              <a:gd name="connsiteY3035" fmla="*/ 6382273 h 6738329"/>
              <a:gd name="connsiteX3036" fmla="*/ 7629550 w 12191368"/>
              <a:gd name="connsiteY3036" fmla="*/ 6380175 h 6738329"/>
              <a:gd name="connsiteX3037" fmla="*/ 7627555 w 12191368"/>
              <a:gd name="connsiteY3037" fmla="*/ 6378078 h 6738329"/>
              <a:gd name="connsiteX3038" fmla="*/ 7625958 w 12191368"/>
              <a:gd name="connsiteY3038" fmla="*/ 6375980 h 6738329"/>
              <a:gd name="connsiteX3039" fmla="*/ 7624362 w 12191368"/>
              <a:gd name="connsiteY3039" fmla="*/ 6373673 h 6738329"/>
              <a:gd name="connsiteX3040" fmla="*/ 7623165 w 12191368"/>
              <a:gd name="connsiteY3040" fmla="*/ 6371366 h 6738329"/>
              <a:gd name="connsiteX3041" fmla="*/ 7621967 w 12191368"/>
              <a:gd name="connsiteY3041" fmla="*/ 6368849 h 6738329"/>
              <a:gd name="connsiteX3042" fmla="*/ 7621568 w 12191368"/>
              <a:gd name="connsiteY3042" fmla="*/ 6366332 h 6738329"/>
              <a:gd name="connsiteX3043" fmla="*/ 7621169 w 12191368"/>
              <a:gd name="connsiteY3043" fmla="*/ 6363605 h 6738329"/>
              <a:gd name="connsiteX3044" fmla="*/ 7620770 w 12191368"/>
              <a:gd name="connsiteY3044" fmla="*/ 6360878 h 6738329"/>
              <a:gd name="connsiteX3045" fmla="*/ 7621169 w 12191368"/>
              <a:gd name="connsiteY3045" fmla="*/ 6358151 h 6738329"/>
              <a:gd name="connsiteX3046" fmla="*/ 7621568 w 12191368"/>
              <a:gd name="connsiteY3046" fmla="*/ 6355424 h 6738329"/>
              <a:gd name="connsiteX3047" fmla="*/ 7622366 w 12191368"/>
              <a:gd name="connsiteY3047" fmla="*/ 6352488 h 6738329"/>
              <a:gd name="connsiteX3048" fmla="*/ 7623564 w 12191368"/>
              <a:gd name="connsiteY3048" fmla="*/ 6349342 h 6738329"/>
              <a:gd name="connsiteX3049" fmla="*/ 7625159 w 12191368"/>
              <a:gd name="connsiteY3049" fmla="*/ 6345986 h 6738329"/>
              <a:gd name="connsiteX3050" fmla="*/ 7619971 w 12191368"/>
              <a:gd name="connsiteY3050" fmla="*/ 6311796 h 6738329"/>
              <a:gd name="connsiteX3051" fmla="*/ 7613984 w 12191368"/>
              <a:gd name="connsiteY3051" fmla="*/ 6285157 h 6738329"/>
              <a:gd name="connsiteX3052" fmla="*/ 7610791 w 12191368"/>
              <a:gd name="connsiteY3052" fmla="*/ 6271732 h 6738329"/>
              <a:gd name="connsiteX3053" fmla="*/ 7608396 w 12191368"/>
              <a:gd name="connsiteY3053" fmla="*/ 6258308 h 6738329"/>
              <a:gd name="connsiteX3054" fmla="*/ 7606001 w 12191368"/>
              <a:gd name="connsiteY3054" fmla="*/ 6245093 h 6738329"/>
              <a:gd name="connsiteX3055" fmla="*/ 7604405 w 12191368"/>
              <a:gd name="connsiteY3055" fmla="*/ 6231669 h 6738329"/>
              <a:gd name="connsiteX3056" fmla="*/ 7602807 w 12191368"/>
              <a:gd name="connsiteY3056" fmla="*/ 6218244 h 6738329"/>
              <a:gd name="connsiteX3057" fmla="*/ 7601611 w 12191368"/>
              <a:gd name="connsiteY3057" fmla="*/ 6204820 h 6738329"/>
              <a:gd name="connsiteX3058" fmla="*/ 7601212 w 12191368"/>
              <a:gd name="connsiteY3058" fmla="*/ 6191396 h 6738329"/>
              <a:gd name="connsiteX3059" fmla="*/ 7600813 w 12191368"/>
              <a:gd name="connsiteY3059" fmla="*/ 6178181 h 6738329"/>
              <a:gd name="connsiteX3060" fmla="*/ 7601212 w 12191368"/>
              <a:gd name="connsiteY3060" fmla="*/ 6164757 h 6738329"/>
              <a:gd name="connsiteX3061" fmla="*/ 7602409 w 12191368"/>
              <a:gd name="connsiteY3061" fmla="*/ 6151332 h 6738329"/>
              <a:gd name="connsiteX3062" fmla="*/ 7604006 w 12191368"/>
              <a:gd name="connsiteY3062" fmla="*/ 6137908 h 6738329"/>
              <a:gd name="connsiteX3063" fmla="*/ 7606400 w 12191368"/>
              <a:gd name="connsiteY3063" fmla="*/ 6124694 h 6738329"/>
              <a:gd name="connsiteX3064" fmla="*/ 7609593 w 12191368"/>
              <a:gd name="connsiteY3064" fmla="*/ 6111270 h 6738329"/>
              <a:gd name="connsiteX3065" fmla="*/ 7613984 w 12191368"/>
              <a:gd name="connsiteY3065" fmla="*/ 6097845 h 6738329"/>
              <a:gd name="connsiteX3066" fmla="*/ 7614383 w 12191368"/>
              <a:gd name="connsiteY3066" fmla="*/ 6096167 h 6738329"/>
              <a:gd name="connsiteX3067" fmla="*/ 7614383 w 12191368"/>
              <a:gd name="connsiteY3067" fmla="*/ 6094699 h 6738329"/>
              <a:gd name="connsiteX3068" fmla="*/ 7614383 w 12191368"/>
              <a:gd name="connsiteY3068" fmla="*/ 6093021 h 6738329"/>
              <a:gd name="connsiteX3069" fmla="*/ 7613984 w 12191368"/>
              <a:gd name="connsiteY3069" fmla="*/ 6091552 h 6738329"/>
              <a:gd name="connsiteX3070" fmla="*/ 7611989 w 12191368"/>
              <a:gd name="connsiteY3070" fmla="*/ 6088406 h 6738329"/>
              <a:gd name="connsiteX3071" fmla="*/ 7609992 w 12191368"/>
              <a:gd name="connsiteY3071" fmla="*/ 6085470 h 6738329"/>
              <a:gd name="connsiteX3072" fmla="*/ 7607598 w 12191368"/>
              <a:gd name="connsiteY3072" fmla="*/ 6082742 h 6738329"/>
              <a:gd name="connsiteX3073" fmla="*/ 7604804 w 12191368"/>
              <a:gd name="connsiteY3073" fmla="*/ 6080016 h 6738329"/>
              <a:gd name="connsiteX3074" fmla="*/ 7599215 w 12191368"/>
              <a:gd name="connsiteY3074" fmla="*/ 6074562 h 6738329"/>
              <a:gd name="connsiteX3075" fmla="*/ 7596821 w 12191368"/>
              <a:gd name="connsiteY3075" fmla="*/ 6071835 h 6738329"/>
              <a:gd name="connsiteX3076" fmla="*/ 7594825 w 12191368"/>
              <a:gd name="connsiteY3076" fmla="*/ 6068899 h 6738329"/>
              <a:gd name="connsiteX3077" fmla="*/ 7593228 w 12191368"/>
              <a:gd name="connsiteY3077" fmla="*/ 6066172 h 6738329"/>
              <a:gd name="connsiteX3078" fmla="*/ 7592829 w 12191368"/>
              <a:gd name="connsiteY3078" fmla="*/ 6063445 h 6738329"/>
              <a:gd name="connsiteX3079" fmla="*/ 7592829 w 12191368"/>
              <a:gd name="connsiteY3079" fmla="*/ 6061977 h 6738329"/>
              <a:gd name="connsiteX3080" fmla="*/ 7593228 w 12191368"/>
              <a:gd name="connsiteY3080" fmla="*/ 6060508 h 6738329"/>
              <a:gd name="connsiteX3081" fmla="*/ 7594027 w 12191368"/>
              <a:gd name="connsiteY3081" fmla="*/ 6059040 h 6738329"/>
              <a:gd name="connsiteX3082" fmla="*/ 7594825 w 12191368"/>
              <a:gd name="connsiteY3082" fmla="*/ 6057572 h 6738329"/>
              <a:gd name="connsiteX3083" fmla="*/ 7596022 w 12191368"/>
              <a:gd name="connsiteY3083" fmla="*/ 6056104 h 6738329"/>
              <a:gd name="connsiteX3084" fmla="*/ 7597619 w 12191368"/>
              <a:gd name="connsiteY3084" fmla="*/ 6054635 h 6738329"/>
              <a:gd name="connsiteX3085" fmla="*/ 7600014 w 12191368"/>
              <a:gd name="connsiteY3085" fmla="*/ 6052747 h 6738329"/>
              <a:gd name="connsiteX3086" fmla="*/ 7602409 w 12191368"/>
              <a:gd name="connsiteY3086" fmla="*/ 6051279 h 6738329"/>
              <a:gd name="connsiteX3087" fmla="*/ 7600813 w 12191368"/>
              <a:gd name="connsiteY3087" fmla="*/ 6049601 h 6738329"/>
              <a:gd name="connsiteX3088" fmla="*/ 7599614 w 12191368"/>
              <a:gd name="connsiteY3088" fmla="*/ 6047923 h 6738329"/>
              <a:gd name="connsiteX3089" fmla="*/ 7598816 w 12191368"/>
              <a:gd name="connsiteY3089" fmla="*/ 6046245 h 6738329"/>
              <a:gd name="connsiteX3090" fmla="*/ 7598416 w 12191368"/>
              <a:gd name="connsiteY3090" fmla="*/ 6044567 h 6738329"/>
              <a:gd name="connsiteX3091" fmla="*/ 7598017 w 12191368"/>
              <a:gd name="connsiteY3091" fmla="*/ 6041421 h 6738329"/>
              <a:gd name="connsiteX3092" fmla="*/ 7598416 w 12191368"/>
              <a:gd name="connsiteY3092" fmla="*/ 6038274 h 6738329"/>
              <a:gd name="connsiteX3093" fmla="*/ 7596022 w 12191368"/>
              <a:gd name="connsiteY3093" fmla="*/ 6029465 h 6738329"/>
              <a:gd name="connsiteX3094" fmla="*/ 7594426 w 12191368"/>
              <a:gd name="connsiteY3094" fmla="*/ 6020865 h 6738329"/>
              <a:gd name="connsiteX3095" fmla="*/ 7592829 w 12191368"/>
              <a:gd name="connsiteY3095" fmla="*/ 6012055 h 6738329"/>
              <a:gd name="connsiteX3096" fmla="*/ 7592031 w 12191368"/>
              <a:gd name="connsiteY3096" fmla="*/ 6003245 h 6738329"/>
              <a:gd name="connsiteX3097" fmla="*/ 7591232 w 12191368"/>
              <a:gd name="connsiteY3097" fmla="*/ 5994436 h 6738329"/>
              <a:gd name="connsiteX3098" fmla="*/ 7590832 w 12191368"/>
              <a:gd name="connsiteY3098" fmla="*/ 5985836 h 6738329"/>
              <a:gd name="connsiteX3099" fmla="*/ 7590832 w 12191368"/>
              <a:gd name="connsiteY3099" fmla="*/ 5968216 h 6738329"/>
              <a:gd name="connsiteX3100" fmla="*/ 7591232 w 12191368"/>
              <a:gd name="connsiteY3100" fmla="*/ 5932977 h 6738329"/>
              <a:gd name="connsiteX3101" fmla="*/ 7590832 w 12191368"/>
              <a:gd name="connsiteY3101" fmla="*/ 5915357 h 6738329"/>
              <a:gd name="connsiteX3102" fmla="*/ 7590434 w 12191368"/>
              <a:gd name="connsiteY3102" fmla="*/ 5906758 h 6738329"/>
              <a:gd name="connsiteX3103" fmla="*/ 7590035 w 12191368"/>
              <a:gd name="connsiteY3103" fmla="*/ 5897948 h 6738329"/>
              <a:gd name="connsiteX3104" fmla="*/ 7590035 w 12191368"/>
              <a:gd name="connsiteY3104" fmla="*/ 5888299 h 6738329"/>
              <a:gd name="connsiteX3105" fmla="*/ 7588838 w 12191368"/>
              <a:gd name="connsiteY3105" fmla="*/ 5845299 h 6738329"/>
              <a:gd name="connsiteX3106" fmla="*/ 7587640 w 12191368"/>
              <a:gd name="connsiteY3106" fmla="*/ 5823905 h 6738329"/>
              <a:gd name="connsiteX3107" fmla="*/ 7586842 w 12191368"/>
              <a:gd name="connsiteY3107" fmla="*/ 5813417 h 6738329"/>
              <a:gd name="connsiteX3108" fmla="*/ 7586043 w 12191368"/>
              <a:gd name="connsiteY3108" fmla="*/ 5802719 h 6738329"/>
              <a:gd name="connsiteX3109" fmla="*/ 7585644 w 12191368"/>
              <a:gd name="connsiteY3109" fmla="*/ 5798943 h 6738329"/>
              <a:gd name="connsiteX3110" fmla="*/ 7585644 w 12191368"/>
              <a:gd name="connsiteY3110" fmla="*/ 5795378 h 6738329"/>
              <a:gd name="connsiteX3111" fmla="*/ 7586043 w 12191368"/>
              <a:gd name="connsiteY3111" fmla="*/ 5791602 h 6738329"/>
              <a:gd name="connsiteX3112" fmla="*/ 7586842 w 12191368"/>
              <a:gd name="connsiteY3112" fmla="*/ 5788456 h 6738329"/>
              <a:gd name="connsiteX3113" fmla="*/ 7588038 w 12191368"/>
              <a:gd name="connsiteY3113" fmla="*/ 5785519 h 6738329"/>
              <a:gd name="connsiteX3114" fmla="*/ 7589636 w 12191368"/>
              <a:gd name="connsiteY3114" fmla="*/ 5782792 h 6738329"/>
              <a:gd name="connsiteX3115" fmla="*/ 7592031 w 12191368"/>
              <a:gd name="connsiteY3115" fmla="*/ 5780275 h 6738329"/>
              <a:gd name="connsiteX3116" fmla="*/ 7594426 w 12191368"/>
              <a:gd name="connsiteY3116" fmla="*/ 5778178 h 6738329"/>
              <a:gd name="connsiteX3117" fmla="*/ 7598017 w 12191368"/>
              <a:gd name="connsiteY3117" fmla="*/ 5775870 h 6738329"/>
              <a:gd name="connsiteX3118" fmla="*/ 7601611 w 12191368"/>
              <a:gd name="connsiteY3118" fmla="*/ 5774192 h 6738329"/>
              <a:gd name="connsiteX3119" fmla="*/ 7606001 w 12191368"/>
              <a:gd name="connsiteY3119" fmla="*/ 5772725 h 6738329"/>
              <a:gd name="connsiteX3120" fmla="*/ 7611190 w 12191368"/>
              <a:gd name="connsiteY3120" fmla="*/ 5771676 h 6738329"/>
              <a:gd name="connsiteX3121" fmla="*/ 7617177 w 12191368"/>
              <a:gd name="connsiteY3121" fmla="*/ 5770837 h 6738329"/>
              <a:gd name="connsiteX3122" fmla="*/ 7623963 w 12191368"/>
              <a:gd name="connsiteY3122" fmla="*/ 5770207 h 6738329"/>
              <a:gd name="connsiteX3123" fmla="*/ 7631148 w 12191368"/>
              <a:gd name="connsiteY3123" fmla="*/ 5769998 h 6738329"/>
              <a:gd name="connsiteX3124" fmla="*/ 7639131 w 12191368"/>
              <a:gd name="connsiteY3124" fmla="*/ 5770207 h 6738329"/>
              <a:gd name="connsiteX3125" fmla="*/ 7623165 w 12191368"/>
              <a:gd name="connsiteY3125" fmla="*/ 5764964 h 6738329"/>
              <a:gd name="connsiteX3126" fmla="*/ 7617575 w 12191368"/>
              <a:gd name="connsiteY3126" fmla="*/ 5764754 h 6738329"/>
              <a:gd name="connsiteX3127" fmla="*/ 7612388 w 12191368"/>
              <a:gd name="connsiteY3127" fmla="*/ 5764544 h 6738329"/>
              <a:gd name="connsiteX3128" fmla="*/ 7607996 w 12191368"/>
              <a:gd name="connsiteY3128" fmla="*/ 5764125 h 6738329"/>
              <a:gd name="connsiteX3129" fmla="*/ 7604006 w 12191368"/>
              <a:gd name="connsiteY3129" fmla="*/ 5763705 h 6738329"/>
              <a:gd name="connsiteX3130" fmla="*/ 7600412 w 12191368"/>
              <a:gd name="connsiteY3130" fmla="*/ 5763076 h 6738329"/>
              <a:gd name="connsiteX3131" fmla="*/ 7597220 w 12191368"/>
              <a:gd name="connsiteY3131" fmla="*/ 5762446 h 6738329"/>
              <a:gd name="connsiteX3132" fmla="*/ 7594825 w 12191368"/>
              <a:gd name="connsiteY3132" fmla="*/ 5761607 h 6738329"/>
              <a:gd name="connsiteX3133" fmla="*/ 7592430 w 12191368"/>
              <a:gd name="connsiteY3133" fmla="*/ 5760558 h 6738329"/>
              <a:gd name="connsiteX3134" fmla="*/ 7590832 w 12191368"/>
              <a:gd name="connsiteY3134" fmla="*/ 5759510 h 6738329"/>
              <a:gd name="connsiteX3135" fmla="*/ 7589237 w 12191368"/>
              <a:gd name="connsiteY3135" fmla="*/ 5758251 h 6738329"/>
              <a:gd name="connsiteX3136" fmla="*/ 7588038 w 12191368"/>
              <a:gd name="connsiteY3136" fmla="*/ 5757202 h 6738329"/>
              <a:gd name="connsiteX3137" fmla="*/ 7586842 w 12191368"/>
              <a:gd name="connsiteY3137" fmla="*/ 5755944 h 6738329"/>
              <a:gd name="connsiteX3138" fmla="*/ 7586443 w 12191368"/>
              <a:gd name="connsiteY3138" fmla="*/ 5754685 h 6738329"/>
              <a:gd name="connsiteX3139" fmla="*/ 7586043 w 12191368"/>
              <a:gd name="connsiteY3139" fmla="*/ 5753217 h 6738329"/>
              <a:gd name="connsiteX3140" fmla="*/ 7585644 w 12191368"/>
              <a:gd name="connsiteY3140" fmla="*/ 5750490 h 6738329"/>
              <a:gd name="connsiteX3141" fmla="*/ 7586043 w 12191368"/>
              <a:gd name="connsiteY3141" fmla="*/ 5747344 h 6738329"/>
              <a:gd name="connsiteX3142" fmla="*/ 7586842 w 12191368"/>
              <a:gd name="connsiteY3142" fmla="*/ 5744407 h 6738329"/>
              <a:gd name="connsiteX3143" fmla="*/ 7588838 w 12191368"/>
              <a:gd name="connsiteY3143" fmla="*/ 5737695 h 6738329"/>
              <a:gd name="connsiteX3144" fmla="*/ 7589636 w 12191368"/>
              <a:gd name="connsiteY3144" fmla="*/ 5734759 h 6738329"/>
              <a:gd name="connsiteX3145" fmla="*/ 7590035 w 12191368"/>
              <a:gd name="connsiteY3145" fmla="*/ 5731612 h 6738329"/>
              <a:gd name="connsiteX3146" fmla="*/ 7589636 w 12191368"/>
              <a:gd name="connsiteY3146" fmla="*/ 5728885 h 6738329"/>
              <a:gd name="connsiteX3147" fmla="*/ 7589237 w 12191368"/>
              <a:gd name="connsiteY3147" fmla="*/ 5727417 h 6738329"/>
              <a:gd name="connsiteX3148" fmla="*/ 7588838 w 12191368"/>
              <a:gd name="connsiteY3148" fmla="*/ 5726159 h 6738329"/>
              <a:gd name="connsiteX3149" fmla="*/ 7585644 w 12191368"/>
              <a:gd name="connsiteY3149" fmla="*/ 5707071 h 6738329"/>
              <a:gd name="connsiteX3150" fmla="*/ 7580854 w 12191368"/>
              <a:gd name="connsiteY3150" fmla="*/ 5710007 h 6738329"/>
              <a:gd name="connsiteX3151" fmla="*/ 7575665 w 12191368"/>
              <a:gd name="connsiteY3151" fmla="*/ 5712734 h 6738329"/>
              <a:gd name="connsiteX3152" fmla="*/ 7571674 w 12191368"/>
              <a:gd name="connsiteY3152" fmla="*/ 5715671 h 6738329"/>
              <a:gd name="connsiteX3153" fmla="*/ 7568082 w 12191368"/>
              <a:gd name="connsiteY3153" fmla="*/ 5718607 h 6738329"/>
              <a:gd name="connsiteX3154" fmla="*/ 7564489 w 12191368"/>
              <a:gd name="connsiteY3154" fmla="*/ 5721544 h 6738329"/>
              <a:gd name="connsiteX3155" fmla="*/ 7561295 w 12191368"/>
              <a:gd name="connsiteY3155" fmla="*/ 5724690 h 6738329"/>
              <a:gd name="connsiteX3156" fmla="*/ 7558502 w 12191368"/>
              <a:gd name="connsiteY3156" fmla="*/ 5728046 h 6738329"/>
              <a:gd name="connsiteX3157" fmla="*/ 7556107 w 12191368"/>
              <a:gd name="connsiteY3157" fmla="*/ 5731193 h 6738329"/>
              <a:gd name="connsiteX3158" fmla="*/ 7553711 w 12191368"/>
              <a:gd name="connsiteY3158" fmla="*/ 5734339 h 6738329"/>
              <a:gd name="connsiteX3159" fmla="*/ 7551716 w 12191368"/>
              <a:gd name="connsiteY3159" fmla="*/ 5737695 h 6738329"/>
              <a:gd name="connsiteX3160" fmla="*/ 7548125 w 12191368"/>
              <a:gd name="connsiteY3160" fmla="*/ 5744407 h 6738329"/>
              <a:gd name="connsiteX3161" fmla="*/ 7544931 w 12191368"/>
              <a:gd name="connsiteY3161" fmla="*/ 5751329 h 6738329"/>
              <a:gd name="connsiteX3162" fmla="*/ 7542137 w 12191368"/>
              <a:gd name="connsiteY3162" fmla="*/ 5758041 h 6738329"/>
              <a:gd name="connsiteX3163" fmla="*/ 7537746 w 12191368"/>
              <a:gd name="connsiteY3163" fmla="*/ 5772095 h 6738329"/>
              <a:gd name="connsiteX3164" fmla="*/ 7535351 w 12191368"/>
              <a:gd name="connsiteY3164" fmla="*/ 5779017 h 6738329"/>
              <a:gd name="connsiteX3165" fmla="*/ 7532558 w 12191368"/>
              <a:gd name="connsiteY3165" fmla="*/ 5785939 h 6738329"/>
              <a:gd name="connsiteX3166" fmla="*/ 7529363 w 12191368"/>
              <a:gd name="connsiteY3166" fmla="*/ 5792651 h 6738329"/>
              <a:gd name="connsiteX3167" fmla="*/ 7525373 w 12191368"/>
              <a:gd name="connsiteY3167" fmla="*/ 5799363 h 6738329"/>
              <a:gd name="connsiteX3168" fmla="*/ 7522978 w 12191368"/>
              <a:gd name="connsiteY3168" fmla="*/ 5802509 h 6738329"/>
              <a:gd name="connsiteX3169" fmla="*/ 7520183 w 12191368"/>
              <a:gd name="connsiteY3169" fmla="*/ 5805656 h 6738329"/>
              <a:gd name="connsiteX3170" fmla="*/ 7517389 w 12191368"/>
              <a:gd name="connsiteY3170" fmla="*/ 5808802 h 6738329"/>
              <a:gd name="connsiteX3171" fmla="*/ 7513798 w 12191368"/>
              <a:gd name="connsiteY3171" fmla="*/ 5812158 h 6738329"/>
              <a:gd name="connsiteX3172" fmla="*/ 7512600 w 12191368"/>
              <a:gd name="connsiteY3172" fmla="*/ 5816143 h 6738329"/>
              <a:gd name="connsiteX3173" fmla="*/ 7511003 w 12191368"/>
              <a:gd name="connsiteY3173" fmla="*/ 5820129 h 6738329"/>
              <a:gd name="connsiteX3174" fmla="*/ 7509007 w 12191368"/>
              <a:gd name="connsiteY3174" fmla="*/ 5824114 h 6738329"/>
              <a:gd name="connsiteX3175" fmla="*/ 7506613 w 12191368"/>
              <a:gd name="connsiteY3175" fmla="*/ 5827890 h 6738329"/>
              <a:gd name="connsiteX3176" fmla="*/ 7504218 w 12191368"/>
              <a:gd name="connsiteY3176" fmla="*/ 5831875 h 6738329"/>
              <a:gd name="connsiteX3177" fmla="*/ 7501423 w 12191368"/>
              <a:gd name="connsiteY3177" fmla="*/ 5835441 h 6738329"/>
              <a:gd name="connsiteX3178" fmla="*/ 7498230 w 12191368"/>
              <a:gd name="connsiteY3178" fmla="*/ 5839007 h 6738329"/>
              <a:gd name="connsiteX3179" fmla="*/ 7495037 w 12191368"/>
              <a:gd name="connsiteY3179" fmla="*/ 5842573 h 6738329"/>
              <a:gd name="connsiteX3180" fmla="*/ 7491445 w 12191368"/>
              <a:gd name="connsiteY3180" fmla="*/ 5846139 h 6738329"/>
              <a:gd name="connsiteX3181" fmla="*/ 7487852 w 12191368"/>
              <a:gd name="connsiteY3181" fmla="*/ 5849704 h 6738329"/>
              <a:gd name="connsiteX3182" fmla="*/ 7479071 w 12191368"/>
              <a:gd name="connsiteY3182" fmla="*/ 5856417 h 6738329"/>
              <a:gd name="connsiteX3183" fmla="*/ 7470289 w 12191368"/>
              <a:gd name="connsiteY3183" fmla="*/ 5862919 h 6738329"/>
              <a:gd name="connsiteX3184" fmla="*/ 7460710 w 12191368"/>
              <a:gd name="connsiteY3184" fmla="*/ 5869422 h 6738329"/>
              <a:gd name="connsiteX3185" fmla="*/ 7455521 w 12191368"/>
              <a:gd name="connsiteY3185" fmla="*/ 5870890 h 6738329"/>
              <a:gd name="connsiteX3186" fmla="*/ 7450731 w 12191368"/>
              <a:gd name="connsiteY3186" fmla="*/ 5872148 h 6738329"/>
              <a:gd name="connsiteX3187" fmla="*/ 7445143 w 12191368"/>
              <a:gd name="connsiteY3187" fmla="*/ 5873197 h 6738329"/>
              <a:gd name="connsiteX3188" fmla="*/ 7439954 w 12191368"/>
              <a:gd name="connsiteY3188" fmla="*/ 5874036 h 6738329"/>
              <a:gd name="connsiteX3189" fmla="*/ 7434765 w 12191368"/>
              <a:gd name="connsiteY3189" fmla="*/ 5874665 h 6738329"/>
              <a:gd name="connsiteX3190" fmla="*/ 7429975 w 12191368"/>
              <a:gd name="connsiteY3190" fmla="*/ 5875295 h 6738329"/>
              <a:gd name="connsiteX3191" fmla="*/ 7424787 w 12191368"/>
              <a:gd name="connsiteY3191" fmla="*/ 5875714 h 6738329"/>
              <a:gd name="connsiteX3192" fmla="*/ 7419597 w 12191368"/>
              <a:gd name="connsiteY3192" fmla="*/ 5875924 h 6738329"/>
              <a:gd name="connsiteX3193" fmla="*/ 7409219 w 12191368"/>
              <a:gd name="connsiteY3193" fmla="*/ 5876133 h 6738329"/>
              <a:gd name="connsiteX3194" fmla="*/ 7399240 w 12191368"/>
              <a:gd name="connsiteY3194" fmla="*/ 5875924 h 6738329"/>
              <a:gd name="connsiteX3195" fmla="*/ 7389262 w 12191368"/>
              <a:gd name="connsiteY3195" fmla="*/ 5875295 h 6738329"/>
              <a:gd name="connsiteX3196" fmla="*/ 7378884 w 12191368"/>
              <a:gd name="connsiteY3196" fmla="*/ 5874665 h 6738329"/>
              <a:gd name="connsiteX3197" fmla="*/ 7368905 w 12191368"/>
              <a:gd name="connsiteY3197" fmla="*/ 5873616 h 6738329"/>
              <a:gd name="connsiteX3198" fmla="*/ 7358527 w 12191368"/>
              <a:gd name="connsiteY3198" fmla="*/ 5872358 h 6738329"/>
              <a:gd name="connsiteX3199" fmla="*/ 7338170 w 12191368"/>
              <a:gd name="connsiteY3199" fmla="*/ 5870051 h 6738329"/>
              <a:gd name="connsiteX3200" fmla="*/ 7328191 w 12191368"/>
              <a:gd name="connsiteY3200" fmla="*/ 5869002 h 6738329"/>
              <a:gd name="connsiteX3201" fmla="*/ 7317814 w 12191368"/>
              <a:gd name="connsiteY3201" fmla="*/ 5868163 h 6738329"/>
              <a:gd name="connsiteX3202" fmla="*/ 7307835 w 12191368"/>
              <a:gd name="connsiteY3202" fmla="*/ 5867533 h 6738329"/>
              <a:gd name="connsiteX3203" fmla="*/ 7297457 w 12191368"/>
              <a:gd name="connsiteY3203" fmla="*/ 5867324 h 6738329"/>
              <a:gd name="connsiteX3204" fmla="*/ 7287078 w 12191368"/>
              <a:gd name="connsiteY3204" fmla="*/ 5867953 h 6738329"/>
              <a:gd name="connsiteX3205" fmla="*/ 7276302 w 12191368"/>
              <a:gd name="connsiteY3205" fmla="*/ 5868372 h 6738329"/>
              <a:gd name="connsiteX3206" fmla="*/ 7265525 w 12191368"/>
              <a:gd name="connsiteY3206" fmla="*/ 5868372 h 6738329"/>
              <a:gd name="connsiteX3207" fmla="*/ 7254748 w 12191368"/>
              <a:gd name="connsiteY3207" fmla="*/ 5868163 h 6738329"/>
              <a:gd name="connsiteX3208" fmla="*/ 7243173 w 12191368"/>
              <a:gd name="connsiteY3208" fmla="*/ 5867533 h 6738329"/>
              <a:gd name="connsiteX3209" fmla="*/ 7231997 w 12191368"/>
              <a:gd name="connsiteY3209" fmla="*/ 5866694 h 6738329"/>
              <a:gd name="connsiteX3210" fmla="*/ 7221220 w 12191368"/>
              <a:gd name="connsiteY3210" fmla="*/ 5865646 h 6738329"/>
              <a:gd name="connsiteX3211" fmla="*/ 7209644 w 12191368"/>
              <a:gd name="connsiteY3211" fmla="*/ 5864177 h 6738329"/>
              <a:gd name="connsiteX3212" fmla="*/ 7198467 w 12191368"/>
              <a:gd name="connsiteY3212" fmla="*/ 5862290 h 6738329"/>
              <a:gd name="connsiteX3213" fmla="*/ 7186893 w 12191368"/>
              <a:gd name="connsiteY3213" fmla="*/ 5860402 h 6738329"/>
              <a:gd name="connsiteX3214" fmla="*/ 7176115 w 12191368"/>
              <a:gd name="connsiteY3214" fmla="*/ 5858304 h 6738329"/>
              <a:gd name="connsiteX3215" fmla="*/ 7165338 w 12191368"/>
              <a:gd name="connsiteY3215" fmla="*/ 5855997 h 6738329"/>
              <a:gd name="connsiteX3216" fmla="*/ 7154162 w 12191368"/>
              <a:gd name="connsiteY3216" fmla="*/ 5853480 h 6738329"/>
              <a:gd name="connsiteX3217" fmla="*/ 7143385 w 12191368"/>
              <a:gd name="connsiteY3217" fmla="*/ 5850753 h 6738329"/>
              <a:gd name="connsiteX3218" fmla="*/ 7133007 w 12191368"/>
              <a:gd name="connsiteY3218" fmla="*/ 5847817 h 6738329"/>
              <a:gd name="connsiteX3219" fmla="*/ 7123029 w 12191368"/>
              <a:gd name="connsiteY3219" fmla="*/ 5844251 h 6738329"/>
              <a:gd name="connsiteX3220" fmla="*/ 7112649 w 12191368"/>
              <a:gd name="connsiteY3220" fmla="*/ 5840894 h 6738329"/>
              <a:gd name="connsiteX3221" fmla="*/ 7102671 w 12191368"/>
              <a:gd name="connsiteY3221" fmla="*/ 5837539 h 6738329"/>
              <a:gd name="connsiteX3222" fmla="*/ 7093091 w 12191368"/>
              <a:gd name="connsiteY3222" fmla="*/ 5833763 h 6738329"/>
              <a:gd name="connsiteX3223" fmla="*/ 7083911 w 12191368"/>
              <a:gd name="connsiteY3223" fmla="*/ 5829987 h 6738329"/>
              <a:gd name="connsiteX3224" fmla="*/ 7074731 w 12191368"/>
              <a:gd name="connsiteY3224" fmla="*/ 5825792 h 6738329"/>
              <a:gd name="connsiteX3225" fmla="*/ 7066348 w 12191368"/>
              <a:gd name="connsiteY3225" fmla="*/ 5821597 h 6738329"/>
              <a:gd name="connsiteX3226" fmla="*/ 7058365 w 12191368"/>
              <a:gd name="connsiteY3226" fmla="*/ 5817402 h 6738329"/>
              <a:gd name="connsiteX3227" fmla="*/ 7050382 w 12191368"/>
              <a:gd name="connsiteY3227" fmla="*/ 5812997 h 6738329"/>
              <a:gd name="connsiteX3228" fmla="*/ 7043198 w 12191368"/>
              <a:gd name="connsiteY3228" fmla="*/ 5808173 h 6738329"/>
              <a:gd name="connsiteX3229" fmla="*/ 7036412 w 12191368"/>
              <a:gd name="connsiteY3229" fmla="*/ 5803558 h 6738329"/>
              <a:gd name="connsiteX3230" fmla="*/ 7030026 w 12191368"/>
              <a:gd name="connsiteY3230" fmla="*/ 5798943 h 6738329"/>
              <a:gd name="connsiteX3231" fmla="*/ 7024038 w 12191368"/>
              <a:gd name="connsiteY3231" fmla="*/ 5793909 h 6738329"/>
              <a:gd name="connsiteX3232" fmla="*/ 7018850 w 12191368"/>
              <a:gd name="connsiteY3232" fmla="*/ 5789085 h 6738329"/>
              <a:gd name="connsiteX3233" fmla="*/ 7014459 w 12191368"/>
              <a:gd name="connsiteY3233" fmla="*/ 5784051 h 6738329"/>
              <a:gd name="connsiteX3234" fmla="*/ 7010468 w 12191368"/>
              <a:gd name="connsiteY3234" fmla="*/ 5779017 h 6738329"/>
              <a:gd name="connsiteX3235" fmla="*/ 7006875 w 12191368"/>
              <a:gd name="connsiteY3235" fmla="*/ 5773773 h 6738329"/>
              <a:gd name="connsiteX3236" fmla="*/ 7004480 w 12191368"/>
              <a:gd name="connsiteY3236" fmla="*/ 5772095 h 6738329"/>
              <a:gd name="connsiteX3237" fmla="*/ 7002883 w 12191368"/>
              <a:gd name="connsiteY3237" fmla="*/ 5770207 h 6738329"/>
              <a:gd name="connsiteX3238" fmla="*/ 7002484 w 12191368"/>
              <a:gd name="connsiteY3238" fmla="*/ 5768319 h 6738329"/>
              <a:gd name="connsiteX3239" fmla="*/ 7002883 w 12191368"/>
              <a:gd name="connsiteY3239" fmla="*/ 5766222 h 6738329"/>
              <a:gd name="connsiteX3240" fmla="*/ 6999292 w 12191368"/>
              <a:gd name="connsiteY3240" fmla="*/ 5763495 h 6738329"/>
              <a:gd name="connsiteX3241" fmla="*/ 6996098 w 12191368"/>
              <a:gd name="connsiteY3241" fmla="*/ 5760349 h 6738329"/>
              <a:gd name="connsiteX3242" fmla="*/ 6993703 w 12191368"/>
              <a:gd name="connsiteY3242" fmla="*/ 5757202 h 6738329"/>
              <a:gd name="connsiteX3243" fmla="*/ 6991708 w 12191368"/>
              <a:gd name="connsiteY3243" fmla="*/ 5753846 h 6738329"/>
              <a:gd name="connsiteX3244" fmla="*/ 6990110 w 12191368"/>
              <a:gd name="connsiteY3244" fmla="*/ 5750490 h 6738329"/>
              <a:gd name="connsiteX3245" fmla="*/ 6989312 w 12191368"/>
              <a:gd name="connsiteY3245" fmla="*/ 5747134 h 6738329"/>
              <a:gd name="connsiteX3246" fmla="*/ 6987715 w 12191368"/>
              <a:gd name="connsiteY3246" fmla="*/ 5739583 h 6738329"/>
              <a:gd name="connsiteX3247" fmla="*/ 6986119 w 12191368"/>
              <a:gd name="connsiteY3247" fmla="*/ 5732032 h 6738329"/>
              <a:gd name="connsiteX3248" fmla="*/ 6985320 w 12191368"/>
              <a:gd name="connsiteY3248" fmla="*/ 5727836 h 6738329"/>
              <a:gd name="connsiteX3249" fmla="*/ 6984124 w 12191368"/>
              <a:gd name="connsiteY3249" fmla="*/ 5723432 h 6738329"/>
              <a:gd name="connsiteX3250" fmla="*/ 6982527 w 12191368"/>
              <a:gd name="connsiteY3250" fmla="*/ 5719236 h 6738329"/>
              <a:gd name="connsiteX3251" fmla="*/ 6980531 w 12191368"/>
              <a:gd name="connsiteY3251" fmla="*/ 5714832 h 6738329"/>
              <a:gd name="connsiteX3252" fmla="*/ 6977737 w 12191368"/>
              <a:gd name="connsiteY3252" fmla="*/ 5710427 h 6738329"/>
              <a:gd name="connsiteX3253" fmla="*/ 6974544 w 12191368"/>
              <a:gd name="connsiteY3253" fmla="*/ 5705393 h 6738329"/>
              <a:gd name="connsiteX3254" fmla="*/ 6969754 w 12191368"/>
              <a:gd name="connsiteY3254" fmla="*/ 5716300 h 6738329"/>
              <a:gd name="connsiteX3255" fmla="*/ 6965364 w 12191368"/>
              <a:gd name="connsiteY3255" fmla="*/ 5726998 h 6738329"/>
              <a:gd name="connsiteX3256" fmla="*/ 6956582 w 12191368"/>
              <a:gd name="connsiteY3256" fmla="*/ 5747763 h 6738329"/>
              <a:gd name="connsiteX3257" fmla="*/ 6948598 w 12191368"/>
              <a:gd name="connsiteY3257" fmla="*/ 5767900 h 6738329"/>
              <a:gd name="connsiteX3258" fmla="*/ 6941014 w 12191368"/>
              <a:gd name="connsiteY3258" fmla="*/ 5787407 h 6738329"/>
              <a:gd name="connsiteX3259" fmla="*/ 6937024 w 12191368"/>
              <a:gd name="connsiteY3259" fmla="*/ 5797056 h 6738329"/>
              <a:gd name="connsiteX3260" fmla="*/ 6932633 w 12191368"/>
              <a:gd name="connsiteY3260" fmla="*/ 5806495 h 6738329"/>
              <a:gd name="connsiteX3261" fmla="*/ 6927844 w 12191368"/>
              <a:gd name="connsiteY3261" fmla="*/ 5815934 h 6738329"/>
              <a:gd name="connsiteX3262" fmla="*/ 6922654 w 12191368"/>
              <a:gd name="connsiteY3262" fmla="*/ 5825163 h 6738329"/>
              <a:gd name="connsiteX3263" fmla="*/ 6917465 w 12191368"/>
              <a:gd name="connsiteY3263" fmla="*/ 5834182 h 6738329"/>
              <a:gd name="connsiteX3264" fmla="*/ 6911876 w 12191368"/>
              <a:gd name="connsiteY3264" fmla="*/ 5843202 h 6738329"/>
              <a:gd name="connsiteX3265" fmla="*/ 6905491 w 12191368"/>
              <a:gd name="connsiteY3265" fmla="*/ 5852221 h 6738329"/>
              <a:gd name="connsiteX3266" fmla="*/ 6898705 w 12191368"/>
              <a:gd name="connsiteY3266" fmla="*/ 5860821 h 6738329"/>
              <a:gd name="connsiteX3267" fmla="*/ 6807699 w 12191368"/>
              <a:gd name="connsiteY3267" fmla="*/ 6051489 h 6738329"/>
              <a:gd name="connsiteX3268" fmla="*/ 6808098 w 12191368"/>
              <a:gd name="connsiteY3268" fmla="*/ 6051489 h 6738329"/>
              <a:gd name="connsiteX3269" fmla="*/ 6806500 w 12191368"/>
              <a:gd name="connsiteY3269" fmla="*/ 6058411 h 6738329"/>
              <a:gd name="connsiteX3270" fmla="*/ 6804905 w 12191368"/>
              <a:gd name="connsiteY3270" fmla="*/ 6065333 h 6738329"/>
              <a:gd name="connsiteX3271" fmla="*/ 6800514 w 12191368"/>
              <a:gd name="connsiteY3271" fmla="*/ 6078967 h 6738329"/>
              <a:gd name="connsiteX3272" fmla="*/ 6795325 w 12191368"/>
              <a:gd name="connsiteY3272" fmla="*/ 6092601 h 6738329"/>
              <a:gd name="connsiteX3273" fmla="*/ 6789337 w 12191368"/>
              <a:gd name="connsiteY3273" fmla="*/ 6105816 h 6738329"/>
              <a:gd name="connsiteX3274" fmla="*/ 6782951 w 12191368"/>
              <a:gd name="connsiteY3274" fmla="*/ 6119030 h 6738329"/>
              <a:gd name="connsiteX3275" fmla="*/ 6775766 w 12191368"/>
              <a:gd name="connsiteY3275" fmla="*/ 6132245 h 6738329"/>
              <a:gd name="connsiteX3276" fmla="*/ 6767783 w 12191368"/>
              <a:gd name="connsiteY3276" fmla="*/ 6145250 h 6738329"/>
              <a:gd name="connsiteX3277" fmla="*/ 6759003 w 12191368"/>
              <a:gd name="connsiteY3277" fmla="*/ 6158045 h 6738329"/>
              <a:gd name="connsiteX3278" fmla="*/ 6750220 w 12191368"/>
              <a:gd name="connsiteY3278" fmla="*/ 6170839 h 6738329"/>
              <a:gd name="connsiteX3279" fmla="*/ 6741040 w 12191368"/>
              <a:gd name="connsiteY3279" fmla="*/ 6183635 h 6738329"/>
              <a:gd name="connsiteX3280" fmla="*/ 6731061 w 12191368"/>
              <a:gd name="connsiteY3280" fmla="*/ 6196430 h 6738329"/>
              <a:gd name="connsiteX3281" fmla="*/ 6721082 w 12191368"/>
              <a:gd name="connsiteY3281" fmla="*/ 6209015 h 6738329"/>
              <a:gd name="connsiteX3282" fmla="*/ 6700327 w 12191368"/>
              <a:gd name="connsiteY3282" fmla="*/ 6234395 h 6738329"/>
              <a:gd name="connsiteX3283" fmla="*/ 6678772 w 12191368"/>
              <a:gd name="connsiteY3283" fmla="*/ 6259356 h 6738329"/>
              <a:gd name="connsiteX3284" fmla="*/ 6676776 w 12191368"/>
              <a:gd name="connsiteY3284" fmla="*/ 6261664 h 6738329"/>
              <a:gd name="connsiteX3285" fmla="*/ 6674381 w 12191368"/>
              <a:gd name="connsiteY3285" fmla="*/ 6263971 h 6738329"/>
              <a:gd name="connsiteX3286" fmla="*/ 6671987 w 12191368"/>
              <a:gd name="connsiteY3286" fmla="*/ 6265439 h 6738329"/>
              <a:gd name="connsiteX3287" fmla="*/ 6669991 w 12191368"/>
              <a:gd name="connsiteY3287" fmla="*/ 6266698 h 6738329"/>
              <a:gd name="connsiteX3288" fmla="*/ 6667596 w 12191368"/>
              <a:gd name="connsiteY3288" fmla="*/ 6267746 h 6738329"/>
              <a:gd name="connsiteX3289" fmla="*/ 6664403 w 12191368"/>
              <a:gd name="connsiteY3289" fmla="*/ 6268376 h 6738329"/>
              <a:gd name="connsiteX3290" fmla="*/ 6662008 w 12191368"/>
              <a:gd name="connsiteY3290" fmla="*/ 6268795 h 6738329"/>
              <a:gd name="connsiteX3291" fmla="*/ 6659612 w 12191368"/>
              <a:gd name="connsiteY3291" fmla="*/ 6269005 h 6738329"/>
              <a:gd name="connsiteX3292" fmla="*/ 6657218 w 12191368"/>
              <a:gd name="connsiteY3292" fmla="*/ 6269215 h 6738329"/>
              <a:gd name="connsiteX3293" fmla="*/ 6654424 w 12191368"/>
              <a:gd name="connsiteY3293" fmla="*/ 6269215 h 6738329"/>
              <a:gd name="connsiteX3294" fmla="*/ 6649235 w 12191368"/>
              <a:gd name="connsiteY3294" fmla="*/ 6268795 h 6738329"/>
              <a:gd name="connsiteX3295" fmla="*/ 6643248 w 12191368"/>
              <a:gd name="connsiteY3295" fmla="*/ 6268376 h 6738329"/>
              <a:gd name="connsiteX3296" fmla="*/ 6637659 w 12191368"/>
              <a:gd name="connsiteY3296" fmla="*/ 6268166 h 6738329"/>
              <a:gd name="connsiteX3297" fmla="*/ 6611316 w 12191368"/>
              <a:gd name="connsiteY3297" fmla="*/ 6268376 h 6738329"/>
              <a:gd name="connsiteX3298" fmla="*/ 6585371 w 12191368"/>
              <a:gd name="connsiteY3298" fmla="*/ 6268795 h 6738329"/>
              <a:gd name="connsiteX3299" fmla="*/ 6533482 w 12191368"/>
              <a:gd name="connsiteY3299" fmla="*/ 6269635 h 6738329"/>
              <a:gd name="connsiteX3300" fmla="*/ 6510330 w 12191368"/>
              <a:gd name="connsiteY3300" fmla="*/ 6270683 h 6738329"/>
              <a:gd name="connsiteX3301" fmla="*/ 6498356 w 12191368"/>
              <a:gd name="connsiteY3301" fmla="*/ 6271312 h 6738329"/>
              <a:gd name="connsiteX3302" fmla="*/ 6486781 w 12191368"/>
              <a:gd name="connsiteY3302" fmla="*/ 6271942 h 6738329"/>
              <a:gd name="connsiteX3303" fmla="*/ 6475205 w 12191368"/>
              <a:gd name="connsiteY3303" fmla="*/ 6272151 h 6738329"/>
              <a:gd name="connsiteX3304" fmla="*/ 6463629 w 12191368"/>
              <a:gd name="connsiteY3304" fmla="*/ 6272151 h 6738329"/>
              <a:gd name="connsiteX3305" fmla="*/ 6452853 w 12191368"/>
              <a:gd name="connsiteY3305" fmla="*/ 6271942 h 6738329"/>
              <a:gd name="connsiteX3306" fmla="*/ 6442076 w 12191368"/>
              <a:gd name="connsiteY3306" fmla="*/ 6271103 h 6738329"/>
              <a:gd name="connsiteX3307" fmla="*/ 6436487 w 12191368"/>
              <a:gd name="connsiteY3307" fmla="*/ 6270683 h 6738329"/>
              <a:gd name="connsiteX3308" fmla="*/ 6431299 w 12191368"/>
              <a:gd name="connsiteY3308" fmla="*/ 6269844 h 6738329"/>
              <a:gd name="connsiteX3309" fmla="*/ 6426110 w 12191368"/>
              <a:gd name="connsiteY3309" fmla="*/ 6269005 h 6738329"/>
              <a:gd name="connsiteX3310" fmla="*/ 6421320 w 12191368"/>
              <a:gd name="connsiteY3310" fmla="*/ 6268166 h 6738329"/>
              <a:gd name="connsiteX3311" fmla="*/ 6416131 w 12191368"/>
              <a:gd name="connsiteY3311" fmla="*/ 6266908 h 6738329"/>
              <a:gd name="connsiteX3312" fmla="*/ 6411341 w 12191368"/>
              <a:gd name="connsiteY3312" fmla="*/ 6265649 h 6738329"/>
              <a:gd name="connsiteX3313" fmla="*/ 6406950 w 12191368"/>
              <a:gd name="connsiteY3313" fmla="*/ 6264181 h 6738329"/>
              <a:gd name="connsiteX3314" fmla="*/ 6402160 w 12191368"/>
              <a:gd name="connsiteY3314" fmla="*/ 6262503 h 6738329"/>
              <a:gd name="connsiteX3315" fmla="*/ 6397771 w 12191368"/>
              <a:gd name="connsiteY3315" fmla="*/ 6260405 h 6738329"/>
              <a:gd name="connsiteX3316" fmla="*/ 6393379 w 12191368"/>
              <a:gd name="connsiteY3316" fmla="*/ 6258308 h 6738329"/>
              <a:gd name="connsiteX3317" fmla="*/ 6389388 w 12191368"/>
              <a:gd name="connsiteY3317" fmla="*/ 6256000 h 6738329"/>
              <a:gd name="connsiteX3318" fmla="*/ 6385395 w 12191368"/>
              <a:gd name="connsiteY3318" fmla="*/ 6253483 h 6738329"/>
              <a:gd name="connsiteX3319" fmla="*/ 6381405 w 12191368"/>
              <a:gd name="connsiteY3319" fmla="*/ 6250756 h 6738329"/>
              <a:gd name="connsiteX3320" fmla="*/ 6377811 w 12191368"/>
              <a:gd name="connsiteY3320" fmla="*/ 6247610 h 6738329"/>
              <a:gd name="connsiteX3321" fmla="*/ 6374220 w 12191368"/>
              <a:gd name="connsiteY3321" fmla="*/ 6244044 h 6738329"/>
              <a:gd name="connsiteX3322" fmla="*/ 6370628 w 12191368"/>
              <a:gd name="connsiteY3322" fmla="*/ 6240688 h 6738329"/>
              <a:gd name="connsiteX3323" fmla="*/ 6367435 w 12191368"/>
              <a:gd name="connsiteY3323" fmla="*/ 6240688 h 6738329"/>
              <a:gd name="connsiteX3324" fmla="*/ 6363842 w 12191368"/>
              <a:gd name="connsiteY3324" fmla="*/ 6241107 h 6738329"/>
              <a:gd name="connsiteX3325" fmla="*/ 6360649 w 12191368"/>
              <a:gd name="connsiteY3325" fmla="*/ 6241527 h 6738329"/>
              <a:gd name="connsiteX3326" fmla="*/ 6357057 w 12191368"/>
              <a:gd name="connsiteY3326" fmla="*/ 6242157 h 6738329"/>
              <a:gd name="connsiteX3327" fmla="*/ 6350669 w 12191368"/>
              <a:gd name="connsiteY3327" fmla="*/ 6243625 h 6738329"/>
              <a:gd name="connsiteX3328" fmla="*/ 6344284 w 12191368"/>
              <a:gd name="connsiteY3328" fmla="*/ 6245512 h 6738329"/>
              <a:gd name="connsiteX3329" fmla="*/ 6337498 w 12191368"/>
              <a:gd name="connsiteY3329" fmla="*/ 6247610 h 6738329"/>
              <a:gd name="connsiteX3330" fmla="*/ 6331511 w 12191368"/>
              <a:gd name="connsiteY3330" fmla="*/ 6249707 h 6738329"/>
              <a:gd name="connsiteX3331" fmla="*/ 6325125 w 12191368"/>
              <a:gd name="connsiteY3331" fmla="*/ 6251805 h 6738329"/>
              <a:gd name="connsiteX3332" fmla="*/ 6318738 w 12191368"/>
              <a:gd name="connsiteY3332" fmla="*/ 6253693 h 6738329"/>
              <a:gd name="connsiteX3333" fmla="*/ 6312352 w 12191368"/>
              <a:gd name="connsiteY3333" fmla="*/ 6255371 h 6738329"/>
              <a:gd name="connsiteX3334" fmla="*/ 6305566 w 12191368"/>
              <a:gd name="connsiteY3334" fmla="*/ 6256839 h 6738329"/>
              <a:gd name="connsiteX3335" fmla="*/ 6301973 w 12191368"/>
              <a:gd name="connsiteY3335" fmla="*/ 6257259 h 6738329"/>
              <a:gd name="connsiteX3336" fmla="*/ 6298780 w 12191368"/>
              <a:gd name="connsiteY3336" fmla="*/ 6257678 h 6738329"/>
              <a:gd name="connsiteX3337" fmla="*/ 6295188 w 12191368"/>
              <a:gd name="connsiteY3337" fmla="*/ 6257888 h 6738329"/>
              <a:gd name="connsiteX3338" fmla="*/ 6291994 w 12191368"/>
              <a:gd name="connsiteY3338" fmla="*/ 6258098 h 6738329"/>
              <a:gd name="connsiteX3339" fmla="*/ 6288402 w 12191368"/>
              <a:gd name="connsiteY3339" fmla="*/ 6257888 h 6738329"/>
              <a:gd name="connsiteX3340" fmla="*/ 6284810 w 12191368"/>
              <a:gd name="connsiteY3340" fmla="*/ 6257678 h 6738329"/>
              <a:gd name="connsiteX3341" fmla="*/ 6281218 w 12191368"/>
              <a:gd name="connsiteY3341" fmla="*/ 6257259 h 6738329"/>
              <a:gd name="connsiteX3342" fmla="*/ 6277226 w 12191368"/>
              <a:gd name="connsiteY3342" fmla="*/ 6256630 h 6738329"/>
              <a:gd name="connsiteX3343" fmla="*/ 6273235 w 12191368"/>
              <a:gd name="connsiteY3343" fmla="*/ 6255791 h 6738329"/>
              <a:gd name="connsiteX3344" fmla="*/ 6269243 w 12191368"/>
              <a:gd name="connsiteY3344" fmla="*/ 6254532 h 6738329"/>
              <a:gd name="connsiteX3345" fmla="*/ 6265252 w 12191368"/>
              <a:gd name="connsiteY3345" fmla="*/ 6253273 h 6738329"/>
              <a:gd name="connsiteX3346" fmla="*/ 6261260 w 12191368"/>
              <a:gd name="connsiteY3346" fmla="*/ 6251596 h 6738329"/>
              <a:gd name="connsiteX3347" fmla="*/ 6255673 w 12191368"/>
              <a:gd name="connsiteY3347" fmla="*/ 6253693 h 6738329"/>
              <a:gd name="connsiteX3348" fmla="*/ 6249685 w 12191368"/>
              <a:gd name="connsiteY3348" fmla="*/ 6255791 h 6738329"/>
              <a:gd name="connsiteX3349" fmla="*/ 6246891 w 12191368"/>
              <a:gd name="connsiteY3349" fmla="*/ 6256839 h 6738329"/>
              <a:gd name="connsiteX3350" fmla="*/ 6244496 w 12191368"/>
              <a:gd name="connsiteY3350" fmla="*/ 6258098 h 6738329"/>
              <a:gd name="connsiteX3351" fmla="*/ 6242500 w 12191368"/>
              <a:gd name="connsiteY3351" fmla="*/ 6259356 h 6738329"/>
              <a:gd name="connsiteX3352" fmla="*/ 6241303 w 12191368"/>
              <a:gd name="connsiteY3352" fmla="*/ 6260615 h 6738329"/>
              <a:gd name="connsiteX3353" fmla="*/ 6230127 w 12191368"/>
              <a:gd name="connsiteY3353" fmla="*/ 6274669 h 6738329"/>
              <a:gd name="connsiteX3354" fmla="*/ 6220148 w 12191368"/>
              <a:gd name="connsiteY3354" fmla="*/ 6286834 h 6738329"/>
              <a:gd name="connsiteX3355" fmla="*/ 6211367 w 12191368"/>
              <a:gd name="connsiteY3355" fmla="*/ 6297532 h 6738329"/>
              <a:gd name="connsiteX3356" fmla="*/ 6202586 w 12191368"/>
              <a:gd name="connsiteY3356" fmla="*/ 6306341 h 6738329"/>
              <a:gd name="connsiteX3357" fmla="*/ 6198593 w 12191368"/>
              <a:gd name="connsiteY3357" fmla="*/ 6310327 h 6738329"/>
              <a:gd name="connsiteX3358" fmla="*/ 6194602 w 12191368"/>
              <a:gd name="connsiteY3358" fmla="*/ 6313893 h 6738329"/>
              <a:gd name="connsiteX3359" fmla="*/ 6190610 w 12191368"/>
              <a:gd name="connsiteY3359" fmla="*/ 6317459 h 6738329"/>
              <a:gd name="connsiteX3360" fmla="*/ 6186219 w 12191368"/>
              <a:gd name="connsiteY3360" fmla="*/ 6320395 h 6738329"/>
              <a:gd name="connsiteX3361" fmla="*/ 6181828 w 12191368"/>
              <a:gd name="connsiteY3361" fmla="*/ 6323122 h 6738329"/>
              <a:gd name="connsiteX3362" fmla="*/ 6177439 w 12191368"/>
              <a:gd name="connsiteY3362" fmla="*/ 6325429 h 6738329"/>
              <a:gd name="connsiteX3363" fmla="*/ 6172250 w 12191368"/>
              <a:gd name="connsiteY3363" fmla="*/ 6327527 h 6738329"/>
              <a:gd name="connsiteX3364" fmla="*/ 6167460 w 12191368"/>
              <a:gd name="connsiteY3364" fmla="*/ 6329414 h 6738329"/>
              <a:gd name="connsiteX3365" fmla="*/ 6162270 w 12191368"/>
              <a:gd name="connsiteY3365" fmla="*/ 6331093 h 6738329"/>
              <a:gd name="connsiteX3366" fmla="*/ 6157082 w 12191368"/>
              <a:gd name="connsiteY3366" fmla="*/ 6332771 h 6738329"/>
              <a:gd name="connsiteX3367" fmla="*/ 6151095 w 12191368"/>
              <a:gd name="connsiteY3367" fmla="*/ 6334029 h 6738329"/>
              <a:gd name="connsiteX3368" fmla="*/ 6145106 w 12191368"/>
              <a:gd name="connsiteY3368" fmla="*/ 6334868 h 6738329"/>
              <a:gd name="connsiteX3369" fmla="*/ 6137922 w 12191368"/>
              <a:gd name="connsiteY3369" fmla="*/ 6335707 h 6738329"/>
              <a:gd name="connsiteX3370" fmla="*/ 6130738 w 12191368"/>
              <a:gd name="connsiteY3370" fmla="*/ 6336337 h 6738329"/>
              <a:gd name="connsiteX3371" fmla="*/ 6123154 w 12191368"/>
              <a:gd name="connsiteY3371" fmla="*/ 6336966 h 6738329"/>
              <a:gd name="connsiteX3372" fmla="*/ 6115170 w 12191368"/>
              <a:gd name="connsiteY3372" fmla="*/ 6337175 h 6738329"/>
              <a:gd name="connsiteX3373" fmla="*/ 6105991 w 12191368"/>
              <a:gd name="connsiteY3373" fmla="*/ 6337385 h 6738329"/>
              <a:gd name="connsiteX3374" fmla="*/ 6096810 w 12191368"/>
              <a:gd name="connsiteY3374" fmla="*/ 6337595 h 6738329"/>
              <a:gd name="connsiteX3375" fmla="*/ 6095368 w 12191368"/>
              <a:gd name="connsiteY3375" fmla="*/ 6337581 h 6738329"/>
              <a:gd name="connsiteX3376" fmla="*/ 6095368 w 12191368"/>
              <a:gd name="connsiteY3376" fmla="*/ 6679220 h 6738329"/>
              <a:gd name="connsiteX3377" fmla="*/ 6094652 w 12191368"/>
              <a:gd name="connsiteY3377" fmla="*/ 6680125 h 6738329"/>
              <a:gd name="connsiteX3378" fmla="*/ 6087866 w 12191368"/>
              <a:gd name="connsiteY3378" fmla="*/ 6688096 h 6738329"/>
              <a:gd name="connsiteX3379" fmla="*/ 6082278 w 12191368"/>
              <a:gd name="connsiteY3379" fmla="*/ 6696276 h 6738329"/>
              <a:gd name="connsiteX3380" fmla="*/ 6077090 w 12191368"/>
              <a:gd name="connsiteY3380" fmla="*/ 6704457 h 6738329"/>
              <a:gd name="connsiteX3381" fmla="*/ 6074695 w 12191368"/>
              <a:gd name="connsiteY3381" fmla="*/ 6708442 h 6738329"/>
              <a:gd name="connsiteX3382" fmla="*/ 6072698 w 12191368"/>
              <a:gd name="connsiteY3382" fmla="*/ 6712847 h 6738329"/>
              <a:gd name="connsiteX3383" fmla="*/ 6071102 w 12191368"/>
              <a:gd name="connsiteY3383" fmla="*/ 6716832 h 6738329"/>
              <a:gd name="connsiteX3384" fmla="*/ 6069905 w 12191368"/>
              <a:gd name="connsiteY3384" fmla="*/ 6721027 h 6738329"/>
              <a:gd name="connsiteX3385" fmla="*/ 6068707 w 12191368"/>
              <a:gd name="connsiteY3385" fmla="*/ 6725432 h 6738329"/>
              <a:gd name="connsiteX3386" fmla="*/ 6067910 w 12191368"/>
              <a:gd name="connsiteY3386" fmla="*/ 6729627 h 6738329"/>
              <a:gd name="connsiteX3387" fmla="*/ 6067910 w 12191368"/>
              <a:gd name="connsiteY3387" fmla="*/ 6730676 h 6738329"/>
              <a:gd name="connsiteX3388" fmla="*/ 6067110 w 12191368"/>
              <a:gd name="connsiteY3388" fmla="*/ 6731725 h 6738329"/>
              <a:gd name="connsiteX3389" fmla="*/ 6065913 w 12191368"/>
              <a:gd name="connsiteY3389" fmla="*/ 6732564 h 6738329"/>
              <a:gd name="connsiteX3390" fmla="*/ 6064716 w 12191368"/>
              <a:gd name="connsiteY3390" fmla="*/ 6733613 h 6738329"/>
              <a:gd name="connsiteX3391" fmla="*/ 6061522 w 12191368"/>
              <a:gd name="connsiteY3391" fmla="*/ 6735291 h 6738329"/>
              <a:gd name="connsiteX3392" fmla="*/ 6057930 w 12191368"/>
              <a:gd name="connsiteY3392" fmla="*/ 6736550 h 6738329"/>
              <a:gd name="connsiteX3393" fmla="*/ 6055136 w 12191368"/>
              <a:gd name="connsiteY3393" fmla="*/ 6737179 h 6738329"/>
              <a:gd name="connsiteX3394" fmla="*/ 6051145 w 12191368"/>
              <a:gd name="connsiteY3394" fmla="*/ 6737808 h 6738329"/>
              <a:gd name="connsiteX3395" fmla="*/ 6045955 w 12191368"/>
              <a:gd name="connsiteY3395" fmla="*/ 6738227 h 6738329"/>
              <a:gd name="connsiteX3396" fmla="*/ 6043241 w 12191368"/>
              <a:gd name="connsiteY3396" fmla="*/ 6738329 h 6738329"/>
              <a:gd name="connsiteX3397" fmla="*/ 6002392 w 12191368"/>
              <a:gd name="connsiteY3397" fmla="*/ 6738329 h 6738329"/>
              <a:gd name="connsiteX3398" fmla="*/ 5987281 w 12191368"/>
              <a:gd name="connsiteY3398" fmla="*/ 6738018 h 6738329"/>
              <a:gd name="connsiteX3399" fmla="*/ 5965327 w 12191368"/>
              <a:gd name="connsiteY3399" fmla="*/ 6737179 h 6738329"/>
              <a:gd name="connsiteX3400" fmla="*/ 5941777 w 12191368"/>
              <a:gd name="connsiteY3400" fmla="*/ 6735920 h 6738329"/>
              <a:gd name="connsiteX3401" fmla="*/ 5917828 w 12191368"/>
              <a:gd name="connsiteY3401" fmla="*/ 6734661 h 6738329"/>
              <a:gd name="connsiteX3402" fmla="*/ 5894278 w 12191368"/>
              <a:gd name="connsiteY3402" fmla="*/ 6732984 h 6738329"/>
              <a:gd name="connsiteX3403" fmla="*/ 5871128 w 12191368"/>
              <a:gd name="connsiteY3403" fmla="*/ 6731096 h 6738329"/>
              <a:gd name="connsiteX3404" fmla="*/ 5848775 w 12191368"/>
              <a:gd name="connsiteY3404" fmla="*/ 6728998 h 6738329"/>
              <a:gd name="connsiteX3405" fmla="*/ 5829217 w 12191368"/>
              <a:gd name="connsiteY3405" fmla="*/ 6727111 h 6738329"/>
              <a:gd name="connsiteX3406" fmla="*/ 5811654 w 12191368"/>
              <a:gd name="connsiteY3406" fmla="*/ 6725013 h 6738329"/>
              <a:gd name="connsiteX3407" fmla="*/ 5804470 w 12191368"/>
              <a:gd name="connsiteY3407" fmla="*/ 6723964 h 6738329"/>
              <a:gd name="connsiteX3408" fmla="*/ 5797683 w 12191368"/>
              <a:gd name="connsiteY3408" fmla="*/ 6722915 h 6738329"/>
              <a:gd name="connsiteX3409" fmla="*/ 5791696 w 12191368"/>
              <a:gd name="connsiteY3409" fmla="*/ 6721866 h 6738329"/>
              <a:gd name="connsiteX3410" fmla="*/ 5787305 w 12191368"/>
              <a:gd name="connsiteY3410" fmla="*/ 6720818 h 6738329"/>
              <a:gd name="connsiteX3411" fmla="*/ 5783714 w 12191368"/>
              <a:gd name="connsiteY3411" fmla="*/ 6719769 h 6738329"/>
              <a:gd name="connsiteX3412" fmla="*/ 5781318 w 12191368"/>
              <a:gd name="connsiteY3412" fmla="*/ 6718930 h 6738329"/>
              <a:gd name="connsiteX3413" fmla="*/ 5778125 w 12191368"/>
              <a:gd name="connsiteY3413" fmla="*/ 6716622 h 6738329"/>
              <a:gd name="connsiteX3414" fmla="*/ 5775730 w 12191368"/>
              <a:gd name="connsiteY3414" fmla="*/ 6714315 h 6738329"/>
              <a:gd name="connsiteX3415" fmla="*/ 5772936 w 12191368"/>
              <a:gd name="connsiteY3415" fmla="*/ 6711588 h 6738329"/>
              <a:gd name="connsiteX3416" fmla="*/ 5770940 w 12191368"/>
              <a:gd name="connsiteY3416" fmla="*/ 6708862 h 6738329"/>
              <a:gd name="connsiteX3417" fmla="*/ 5766950 w 12191368"/>
              <a:gd name="connsiteY3417" fmla="*/ 6703618 h 6738329"/>
              <a:gd name="connsiteX3418" fmla="*/ 5762558 w 12191368"/>
              <a:gd name="connsiteY3418" fmla="*/ 6698164 h 6738329"/>
              <a:gd name="connsiteX3419" fmla="*/ 5758966 w 12191368"/>
              <a:gd name="connsiteY3419" fmla="*/ 6695857 h 6738329"/>
              <a:gd name="connsiteX3420" fmla="*/ 5755773 w 12191368"/>
              <a:gd name="connsiteY3420" fmla="*/ 6693549 h 6738329"/>
              <a:gd name="connsiteX3421" fmla="*/ 5752579 w 12191368"/>
              <a:gd name="connsiteY3421" fmla="*/ 6692081 h 6738329"/>
              <a:gd name="connsiteX3422" fmla="*/ 5749785 w 12191368"/>
              <a:gd name="connsiteY3422" fmla="*/ 6690613 h 6738329"/>
              <a:gd name="connsiteX3423" fmla="*/ 5746991 w 12191368"/>
              <a:gd name="connsiteY3423" fmla="*/ 6689774 h 6738329"/>
              <a:gd name="connsiteX3424" fmla="*/ 5744197 w 12191368"/>
              <a:gd name="connsiteY3424" fmla="*/ 6688935 h 6738329"/>
              <a:gd name="connsiteX3425" fmla="*/ 5741802 w 12191368"/>
              <a:gd name="connsiteY3425" fmla="*/ 6688515 h 6738329"/>
              <a:gd name="connsiteX3426" fmla="*/ 5739008 w 12191368"/>
              <a:gd name="connsiteY3426" fmla="*/ 6688306 h 6738329"/>
              <a:gd name="connsiteX3427" fmla="*/ 5736613 w 12191368"/>
              <a:gd name="connsiteY3427" fmla="*/ 6688515 h 6738329"/>
              <a:gd name="connsiteX3428" fmla="*/ 5734617 w 12191368"/>
              <a:gd name="connsiteY3428" fmla="*/ 6688725 h 6738329"/>
              <a:gd name="connsiteX3429" fmla="*/ 5732223 w 12191368"/>
              <a:gd name="connsiteY3429" fmla="*/ 6689144 h 6738329"/>
              <a:gd name="connsiteX3430" fmla="*/ 5730226 w 12191368"/>
              <a:gd name="connsiteY3430" fmla="*/ 6689774 h 6738329"/>
              <a:gd name="connsiteX3431" fmla="*/ 5725437 w 12191368"/>
              <a:gd name="connsiteY3431" fmla="*/ 6691452 h 6738329"/>
              <a:gd name="connsiteX3432" fmla="*/ 5721446 w 12191368"/>
              <a:gd name="connsiteY3432" fmla="*/ 6693549 h 6738329"/>
              <a:gd name="connsiteX3433" fmla="*/ 5713064 w 12191368"/>
              <a:gd name="connsiteY3433" fmla="*/ 6698583 h 6738329"/>
              <a:gd name="connsiteX3434" fmla="*/ 5708674 w 12191368"/>
              <a:gd name="connsiteY3434" fmla="*/ 6700891 h 6738329"/>
              <a:gd name="connsiteX3435" fmla="*/ 5704282 w 12191368"/>
              <a:gd name="connsiteY3435" fmla="*/ 6702988 h 6738329"/>
              <a:gd name="connsiteX3436" fmla="*/ 5701887 w 12191368"/>
              <a:gd name="connsiteY3436" fmla="*/ 6703828 h 6738329"/>
              <a:gd name="connsiteX3437" fmla="*/ 5699493 w 12191368"/>
              <a:gd name="connsiteY3437" fmla="*/ 6704667 h 6738329"/>
              <a:gd name="connsiteX3438" fmla="*/ 5697097 w 12191368"/>
              <a:gd name="connsiteY3438" fmla="*/ 6705296 h 6738329"/>
              <a:gd name="connsiteX3439" fmla="*/ 5693904 w 12191368"/>
              <a:gd name="connsiteY3439" fmla="*/ 6705715 h 6738329"/>
              <a:gd name="connsiteX3440" fmla="*/ 5691110 w 12191368"/>
              <a:gd name="connsiteY3440" fmla="*/ 6705925 h 6738329"/>
              <a:gd name="connsiteX3441" fmla="*/ 5688316 w 12191368"/>
              <a:gd name="connsiteY3441" fmla="*/ 6705925 h 6738329"/>
              <a:gd name="connsiteX3442" fmla="*/ 5685122 w 12191368"/>
              <a:gd name="connsiteY3442" fmla="*/ 6705715 h 6738329"/>
              <a:gd name="connsiteX3443" fmla="*/ 5681929 w 12191368"/>
              <a:gd name="connsiteY3443" fmla="*/ 6705296 h 6738329"/>
              <a:gd name="connsiteX3444" fmla="*/ 5685122 w 12191368"/>
              <a:gd name="connsiteY3444" fmla="*/ 6701940 h 6738329"/>
              <a:gd name="connsiteX3445" fmla="*/ 5687119 w 12191368"/>
              <a:gd name="connsiteY3445" fmla="*/ 6698583 h 6738329"/>
              <a:gd name="connsiteX3446" fmla="*/ 5688316 w 12191368"/>
              <a:gd name="connsiteY3446" fmla="*/ 6695647 h 6738329"/>
              <a:gd name="connsiteX3447" fmla="*/ 5688715 w 12191368"/>
              <a:gd name="connsiteY3447" fmla="*/ 6692710 h 6738329"/>
              <a:gd name="connsiteX3448" fmla="*/ 5688316 w 12191368"/>
              <a:gd name="connsiteY3448" fmla="*/ 6690194 h 6738329"/>
              <a:gd name="connsiteX3449" fmla="*/ 5687119 w 12191368"/>
              <a:gd name="connsiteY3449" fmla="*/ 6687676 h 6738329"/>
              <a:gd name="connsiteX3450" fmla="*/ 5685522 w 12191368"/>
              <a:gd name="connsiteY3450" fmla="*/ 6685579 h 6738329"/>
              <a:gd name="connsiteX3451" fmla="*/ 5683127 w 12191368"/>
              <a:gd name="connsiteY3451" fmla="*/ 6683481 h 6738329"/>
              <a:gd name="connsiteX3452" fmla="*/ 5680333 w 12191368"/>
              <a:gd name="connsiteY3452" fmla="*/ 6681384 h 6738329"/>
              <a:gd name="connsiteX3453" fmla="*/ 5677140 w 12191368"/>
              <a:gd name="connsiteY3453" fmla="*/ 6679496 h 6738329"/>
              <a:gd name="connsiteX3454" fmla="*/ 5673547 w 12191368"/>
              <a:gd name="connsiteY3454" fmla="*/ 6677608 h 6738329"/>
              <a:gd name="connsiteX3455" fmla="*/ 5669556 w 12191368"/>
              <a:gd name="connsiteY3455" fmla="*/ 6675930 h 6738329"/>
              <a:gd name="connsiteX3456" fmla="*/ 5660776 w 12191368"/>
              <a:gd name="connsiteY3456" fmla="*/ 6672784 h 6738329"/>
              <a:gd name="connsiteX3457" fmla="*/ 5651594 w 12191368"/>
              <a:gd name="connsiteY3457" fmla="*/ 6669637 h 6738329"/>
              <a:gd name="connsiteX3458" fmla="*/ 5642014 w 12191368"/>
              <a:gd name="connsiteY3458" fmla="*/ 6666491 h 6738329"/>
              <a:gd name="connsiteX3459" fmla="*/ 5633233 w 12191368"/>
              <a:gd name="connsiteY3459" fmla="*/ 6663345 h 6738329"/>
              <a:gd name="connsiteX3460" fmla="*/ 5628842 w 12191368"/>
              <a:gd name="connsiteY3460" fmla="*/ 6661666 h 6738329"/>
              <a:gd name="connsiteX3461" fmla="*/ 5624853 w 12191368"/>
              <a:gd name="connsiteY3461" fmla="*/ 6659569 h 6738329"/>
              <a:gd name="connsiteX3462" fmla="*/ 5621258 w 12191368"/>
              <a:gd name="connsiteY3462" fmla="*/ 6657682 h 6738329"/>
              <a:gd name="connsiteX3463" fmla="*/ 5618066 w 12191368"/>
              <a:gd name="connsiteY3463" fmla="*/ 6655793 h 6738329"/>
              <a:gd name="connsiteX3464" fmla="*/ 5615671 w 12191368"/>
              <a:gd name="connsiteY3464" fmla="*/ 6653486 h 6738329"/>
              <a:gd name="connsiteX3465" fmla="*/ 5613275 w 12191368"/>
              <a:gd name="connsiteY3465" fmla="*/ 6651179 h 6738329"/>
              <a:gd name="connsiteX3466" fmla="*/ 5611679 w 12191368"/>
              <a:gd name="connsiteY3466" fmla="*/ 6648872 h 6738329"/>
              <a:gd name="connsiteX3467" fmla="*/ 5610880 w 12191368"/>
              <a:gd name="connsiteY3467" fmla="*/ 6646145 h 6738329"/>
              <a:gd name="connsiteX3468" fmla="*/ 5610481 w 12191368"/>
              <a:gd name="connsiteY3468" fmla="*/ 6643208 h 6738329"/>
              <a:gd name="connsiteX3469" fmla="*/ 5610880 w 12191368"/>
              <a:gd name="connsiteY3469" fmla="*/ 6640062 h 6738329"/>
              <a:gd name="connsiteX3470" fmla="*/ 5612078 w 12191368"/>
              <a:gd name="connsiteY3470" fmla="*/ 6636706 h 6738329"/>
              <a:gd name="connsiteX3471" fmla="*/ 5614473 w 12191368"/>
              <a:gd name="connsiteY3471" fmla="*/ 6633350 h 6738329"/>
              <a:gd name="connsiteX3472" fmla="*/ 5609285 w 12191368"/>
              <a:gd name="connsiteY3472" fmla="*/ 6620135 h 6738329"/>
              <a:gd name="connsiteX3473" fmla="*/ 5605292 w 12191368"/>
              <a:gd name="connsiteY3473" fmla="*/ 6607130 h 6738329"/>
              <a:gd name="connsiteX3474" fmla="*/ 5601301 w 12191368"/>
              <a:gd name="connsiteY3474" fmla="*/ 6594335 h 6738329"/>
              <a:gd name="connsiteX3475" fmla="*/ 5598108 w 12191368"/>
              <a:gd name="connsiteY3475" fmla="*/ 6581121 h 6738329"/>
              <a:gd name="connsiteX3476" fmla="*/ 5595713 w 12191368"/>
              <a:gd name="connsiteY3476" fmla="*/ 6568116 h 6738329"/>
              <a:gd name="connsiteX3477" fmla="*/ 5594914 w 12191368"/>
              <a:gd name="connsiteY3477" fmla="*/ 6561613 h 6738329"/>
              <a:gd name="connsiteX3478" fmla="*/ 5594515 w 12191368"/>
              <a:gd name="connsiteY3478" fmla="*/ 6554902 h 6738329"/>
              <a:gd name="connsiteX3479" fmla="*/ 5594116 w 12191368"/>
              <a:gd name="connsiteY3479" fmla="*/ 6548399 h 6738329"/>
              <a:gd name="connsiteX3480" fmla="*/ 5594116 w 12191368"/>
              <a:gd name="connsiteY3480" fmla="*/ 6541687 h 6738329"/>
              <a:gd name="connsiteX3481" fmla="*/ 5594515 w 12191368"/>
              <a:gd name="connsiteY3481" fmla="*/ 6534975 h 6738329"/>
              <a:gd name="connsiteX3482" fmla="*/ 5594914 w 12191368"/>
              <a:gd name="connsiteY3482" fmla="*/ 6528472 h 6738329"/>
              <a:gd name="connsiteX3483" fmla="*/ 5591721 w 12191368"/>
              <a:gd name="connsiteY3483" fmla="*/ 6514838 h 6738329"/>
              <a:gd name="connsiteX3484" fmla="*/ 5588928 w 12191368"/>
              <a:gd name="connsiteY3484" fmla="*/ 6501204 h 6738329"/>
              <a:gd name="connsiteX3485" fmla="*/ 5586532 w 12191368"/>
              <a:gd name="connsiteY3485" fmla="*/ 6487780 h 6738329"/>
              <a:gd name="connsiteX3486" fmla="*/ 5584936 w 12191368"/>
              <a:gd name="connsiteY3486" fmla="*/ 6474145 h 6738329"/>
              <a:gd name="connsiteX3487" fmla="*/ 5583340 w 12191368"/>
              <a:gd name="connsiteY3487" fmla="*/ 6460512 h 6738329"/>
              <a:gd name="connsiteX3488" fmla="*/ 5582143 w 12191368"/>
              <a:gd name="connsiteY3488" fmla="*/ 6446878 h 6738329"/>
              <a:gd name="connsiteX3489" fmla="*/ 5581743 w 12191368"/>
              <a:gd name="connsiteY3489" fmla="*/ 6433244 h 6738329"/>
              <a:gd name="connsiteX3490" fmla="*/ 5580944 w 12191368"/>
              <a:gd name="connsiteY3490" fmla="*/ 6419819 h 6738329"/>
              <a:gd name="connsiteX3491" fmla="*/ 5580147 w 12191368"/>
              <a:gd name="connsiteY3491" fmla="*/ 6392551 h 6738329"/>
              <a:gd name="connsiteX3492" fmla="*/ 5579747 w 12191368"/>
              <a:gd name="connsiteY3492" fmla="*/ 6365073 h 6738329"/>
              <a:gd name="connsiteX3493" fmla="*/ 5578948 w 12191368"/>
              <a:gd name="connsiteY3493" fmla="*/ 6338014 h 6738329"/>
              <a:gd name="connsiteX3494" fmla="*/ 5578150 w 12191368"/>
              <a:gd name="connsiteY3494" fmla="*/ 6324380 h 6738329"/>
              <a:gd name="connsiteX3495" fmla="*/ 5576953 w 12191368"/>
              <a:gd name="connsiteY3495" fmla="*/ 6310536 h 6738329"/>
              <a:gd name="connsiteX3496" fmla="*/ 5560188 w 12191368"/>
              <a:gd name="connsiteY3496" fmla="*/ 6031562 h 6738329"/>
              <a:gd name="connsiteX3497" fmla="*/ 5542226 w 12191368"/>
              <a:gd name="connsiteY3497" fmla="*/ 6031353 h 6738329"/>
              <a:gd name="connsiteX3498" fmla="*/ 5534243 w 12191368"/>
              <a:gd name="connsiteY3498" fmla="*/ 6049811 h 6738329"/>
              <a:gd name="connsiteX3499" fmla="*/ 5526260 w 12191368"/>
              <a:gd name="connsiteY3499" fmla="*/ 6068479 h 6738329"/>
              <a:gd name="connsiteX3500" fmla="*/ 5519076 w 12191368"/>
              <a:gd name="connsiteY3500" fmla="*/ 6086938 h 6738329"/>
              <a:gd name="connsiteX3501" fmla="*/ 5511892 w 12191368"/>
              <a:gd name="connsiteY3501" fmla="*/ 6105606 h 6738329"/>
              <a:gd name="connsiteX3502" fmla="*/ 5483552 w 12191368"/>
              <a:gd name="connsiteY3502" fmla="*/ 6180069 h 6738329"/>
              <a:gd name="connsiteX3503" fmla="*/ 5476367 w 12191368"/>
              <a:gd name="connsiteY3503" fmla="*/ 6198737 h 6738329"/>
              <a:gd name="connsiteX3504" fmla="*/ 5469182 w 12191368"/>
              <a:gd name="connsiteY3504" fmla="*/ 6217195 h 6738329"/>
              <a:gd name="connsiteX3505" fmla="*/ 5460800 w 12191368"/>
              <a:gd name="connsiteY3505" fmla="*/ 6235864 h 6738329"/>
              <a:gd name="connsiteX3506" fmla="*/ 5452816 w 12191368"/>
              <a:gd name="connsiteY3506" fmla="*/ 6254322 h 6738329"/>
              <a:gd name="connsiteX3507" fmla="*/ 5444434 w 12191368"/>
              <a:gd name="connsiteY3507" fmla="*/ 6272571 h 6738329"/>
              <a:gd name="connsiteX3508" fmla="*/ 5434856 w 12191368"/>
              <a:gd name="connsiteY3508" fmla="*/ 6291029 h 6738329"/>
              <a:gd name="connsiteX3509" fmla="*/ 5424876 w 12191368"/>
              <a:gd name="connsiteY3509" fmla="*/ 6309278 h 6738329"/>
              <a:gd name="connsiteX3510" fmla="*/ 5414499 w 12191368"/>
              <a:gd name="connsiteY3510" fmla="*/ 6327527 h 6738329"/>
              <a:gd name="connsiteX3511" fmla="*/ 5415696 w 12191368"/>
              <a:gd name="connsiteY3511" fmla="*/ 6335288 h 6738329"/>
              <a:gd name="connsiteX3512" fmla="*/ 5416096 w 12191368"/>
              <a:gd name="connsiteY3512" fmla="*/ 6342629 h 6738329"/>
              <a:gd name="connsiteX3513" fmla="*/ 5415696 w 12191368"/>
              <a:gd name="connsiteY3513" fmla="*/ 6350390 h 6738329"/>
              <a:gd name="connsiteX3514" fmla="*/ 5414099 w 12191368"/>
              <a:gd name="connsiteY3514" fmla="*/ 6357731 h 6738329"/>
              <a:gd name="connsiteX3515" fmla="*/ 5412104 w 12191368"/>
              <a:gd name="connsiteY3515" fmla="*/ 6365073 h 6738329"/>
              <a:gd name="connsiteX3516" fmla="*/ 5409309 w 12191368"/>
              <a:gd name="connsiteY3516" fmla="*/ 6372624 h 6738329"/>
              <a:gd name="connsiteX3517" fmla="*/ 5405318 w 12191368"/>
              <a:gd name="connsiteY3517" fmla="*/ 6379965 h 6738329"/>
              <a:gd name="connsiteX3518" fmla="*/ 5399730 w 12191368"/>
              <a:gd name="connsiteY3518" fmla="*/ 6387307 h 6738329"/>
              <a:gd name="connsiteX3519" fmla="*/ 5400128 w 12191368"/>
              <a:gd name="connsiteY3519" fmla="*/ 6390034 h 6738329"/>
              <a:gd name="connsiteX3520" fmla="*/ 5400128 w 12191368"/>
              <a:gd name="connsiteY3520" fmla="*/ 6392761 h 6738329"/>
              <a:gd name="connsiteX3521" fmla="*/ 5399730 w 12191368"/>
              <a:gd name="connsiteY3521" fmla="*/ 6395278 h 6738329"/>
              <a:gd name="connsiteX3522" fmla="*/ 5399330 w 12191368"/>
              <a:gd name="connsiteY3522" fmla="*/ 6398004 h 6738329"/>
              <a:gd name="connsiteX3523" fmla="*/ 5398133 w 12191368"/>
              <a:gd name="connsiteY3523" fmla="*/ 6400522 h 6738329"/>
              <a:gd name="connsiteX3524" fmla="*/ 5396936 w 12191368"/>
              <a:gd name="connsiteY3524" fmla="*/ 6403039 h 6738329"/>
              <a:gd name="connsiteX3525" fmla="*/ 5395340 w 12191368"/>
              <a:gd name="connsiteY3525" fmla="*/ 6405556 h 6738329"/>
              <a:gd name="connsiteX3526" fmla="*/ 5393743 w 12191368"/>
              <a:gd name="connsiteY3526" fmla="*/ 6407863 h 6738329"/>
              <a:gd name="connsiteX3527" fmla="*/ 5389751 w 12191368"/>
              <a:gd name="connsiteY3527" fmla="*/ 6412478 h 6738329"/>
              <a:gd name="connsiteX3528" fmla="*/ 5384962 w 12191368"/>
              <a:gd name="connsiteY3528" fmla="*/ 6416882 h 6738329"/>
              <a:gd name="connsiteX3529" fmla="*/ 5379772 w 12191368"/>
              <a:gd name="connsiteY3529" fmla="*/ 6421497 h 6738329"/>
              <a:gd name="connsiteX3530" fmla="*/ 5374583 w 12191368"/>
              <a:gd name="connsiteY3530" fmla="*/ 6425902 h 6738329"/>
              <a:gd name="connsiteX3531" fmla="*/ 5368596 w 12191368"/>
              <a:gd name="connsiteY3531" fmla="*/ 6430307 h 6738329"/>
              <a:gd name="connsiteX3532" fmla="*/ 5363407 w 12191368"/>
              <a:gd name="connsiteY3532" fmla="*/ 6434921 h 6738329"/>
              <a:gd name="connsiteX3533" fmla="*/ 5358617 w 12191368"/>
              <a:gd name="connsiteY3533" fmla="*/ 6439536 h 6738329"/>
              <a:gd name="connsiteX3534" fmla="*/ 5354227 w 12191368"/>
              <a:gd name="connsiteY3534" fmla="*/ 6444360 h 6738329"/>
              <a:gd name="connsiteX3535" fmla="*/ 5351035 w 12191368"/>
              <a:gd name="connsiteY3535" fmla="*/ 6449185 h 6738329"/>
              <a:gd name="connsiteX3536" fmla="*/ 5349436 w 12191368"/>
              <a:gd name="connsiteY3536" fmla="*/ 6451702 h 6738329"/>
              <a:gd name="connsiteX3537" fmla="*/ 5348239 w 12191368"/>
              <a:gd name="connsiteY3537" fmla="*/ 6454429 h 6738329"/>
              <a:gd name="connsiteX3538" fmla="*/ 5347440 w 12191368"/>
              <a:gd name="connsiteY3538" fmla="*/ 6457156 h 6738329"/>
              <a:gd name="connsiteX3539" fmla="*/ 5346642 w 12191368"/>
              <a:gd name="connsiteY3539" fmla="*/ 6459672 h 6738329"/>
              <a:gd name="connsiteX3540" fmla="*/ 5346642 w 12191368"/>
              <a:gd name="connsiteY3540" fmla="*/ 6462609 h 6738329"/>
              <a:gd name="connsiteX3541" fmla="*/ 5346642 w 12191368"/>
              <a:gd name="connsiteY3541" fmla="*/ 6465336 h 6738329"/>
              <a:gd name="connsiteX3542" fmla="*/ 5346642 w 12191368"/>
              <a:gd name="connsiteY3542" fmla="*/ 6467853 h 6738329"/>
              <a:gd name="connsiteX3543" fmla="*/ 5345845 w 12191368"/>
              <a:gd name="connsiteY3543" fmla="*/ 6469951 h 6738329"/>
              <a:gd name="connsiteX3544" fmla="*/ 5344248 w 12191368"/>
              <a:gd name="connsiteY3544" fmla="*/ 6471838 h 6738329"/>
              <a:gd name="connsiteX3545" fmla="*/ 5342252 w 12191368"/>
              <a:gd name="connsiteY3545" fmla="*/ 6473097 h 6738329"/>
              <a:gd name="connsiteX3546" fmla="*/ 5339457 w 12191368"/>
              <a:gd name="connsiteY3546" fmla="*/ 6474145 h 6738329"/>
              <a:gd name="connsiteX3547" fmla="*/ 5336264 w 12191368"/>
              <a:gd name="connsiteY3547" fmla="*/ 6474565 h 6738329"/>
              <a:gd name="connsiteX3548" fmla="*/ 5333072 w 12191368"/>
              <a:gd name="connsiteY3548" fmla="*/ 6474985 h 6738329"/>
              <a:gd name="connsiteX3549" fmla="*/ 5329080 w 12191368"/>
              <a:gd name="connsiteY3549" fmla="*/ 6475195 h 6738329"/>
              <a:gd name="connsiteX3550" fmla="*/ 5325089 w 12191368"/>
              <a:gd name="connsiteY3550" fmla="*/ 6474985 h 6738329"/>
              <a:gd name="connsiteX3551" fmla="*/ 5321096 w 12191368"/>
              <a:gd name="connsiteY3551" fmla="*/ 6474985 h 6738329"/>
              <a:gd name="connsiteX3552" fmla="*/ 5312714 w 12191368"/>
              <a:gd name="connsiteY3552" fmla="*/ 6474355 h 6738329"/>
              <a:gd name="connsiteX3553" fmla="*/ 5303933 w 12191368"/>
              <a:gd name="connsiteY3553" fmla="*/ 6473726 h 6738329"/>
              <a:gd name="connsiteX3554" fmla="*/ 5296350 w 12191368"/>
              <a:gd name="connsiteY3554" fmla="*/ 6473307 h 6738329"/>
              <a:gd name="connsiteX3555" fmla="*/ 5245657 w 12191368"/>
              <a:gd name="connsiteY3555" fmla="*/ 6473097 h 6738329"/>
              <a:gd name="connsiteX3556" fmla="*/ 5194566 w 12191368"/>
              <a:gd name="connsiteY3556" fmla="*/ 6472887 h 6738329"/>
              <a:gd name="connsiteX3557" fmla="*/ 5092383 w 12191368"/>
              <a:gd name="connsiteY3557" fmla="*/ 6472677 h 6738329"/>
              <a:gd name="connsiteX3558" fmla="*/ 5094778 w 12191368"/>
              <a:gd name="connsiteY3558" fmla="*/ 6478550 h 6738329"/>
              <a:gd name="connsiteX3559" fmla="*/ 5095177 w 12191368"/>
              <a:gd name="connsiteY3559" fmla="*/ 6481068 h 6738329"/>
              <a:gd name="connsiteX3560" fmla="*/ 5095577 w 12191368"/>
              <a:gd name="connsiteY3560" fmla="*/ 6483375 h 6738329"/>
              <a:gd name="connsiteX3561" fmla="*/ 5095577 w 12191368"/>
              <a:gd name="connsiteY3561" fmla="*/ 6485263 h 6738329"/>
              <a:gd name="connsiteX3562" fmla="*/ 5095577 w 12191368"/>
              <a:gd name="connsiteY3562" fmla="*/ 6487150 h 6738329"/>
              <a:gd name="connsiteX3563" fmla="*/ 5094778 w 12191368"/>
              <a:gd name="connsiteY3563" fmla="*/ 6488829 h 6738329"/>
              <a:gd name="connsiteX3564" fmla="*/ 5093980 w 12191368"/>
              <a:gd name="connsiteY3564" fmla="*/ 6490297 h 6738329"/>
              <a:gd name="connsiteX3565" fmla="*/ 5093182 w 12191368"/>
              <a:gd name="connsiteY3565" fmla="*/ 6491346 h 6738329"/>
              <a:gd name="connsiteX3566" fmla="*/ 5091584 w 12191368"/>
              <a:gd name="connsiteY3566" fmla="*/ 6492394 h 6738329"/>
              <a:gd name="connsiteX3567" fmla="*/ 5090387 w 12191368"/>
              <a:gd name="connsiteY3567" fmla="*/ 6493234 h 6738329"/>
              <a:gd name="connsiteX3568" fmla="*/ 5088791 w 12191368"/>
              <a:gd name="connsiteY3568" fmla="*/ 6493863 h 6738329"/>
              <a:gd name="connsiteX3569" fmla="*/ 5086795 w 12191368"/>
              <a:gd name="connsiteY3569" fmla="*/ 6494282 h 6738329"/>
              <a:gd name="connsiteX3570" fmla="*/ 5084799 w 12191368"/>
              <a:gd name="connsiteY3570" fmla="*/ 6494702 h 6738329"/>
              <a:gd name="connsiteX3571" fmla="*/ 5082803 w 12191368"/>
              <a:gd name="connsiteY3571" fmla="*/ 6494911 h 6738329"/>
              <a:gd name="connsiteX3572" fmla="*/ 5080408 w 12191368"/>
              <a:gd name="connsiteY3572" fmla="*/ 6495121 h 6738329"/>
              <a:gd name="connsiteX3573" fmla="*/ 5075220 w 12191368"/>
              <a:gd name="connsiteY3573" fmla="*/ 6495121 h 6738329"/>
              <a:gd name="connsiteX3574" fmla="*/ 5069631 w 12191368"/>
              <a:gd name="connsiteY3574" fmla="*/ 6494702 h 6738329"/>
              <a:gd name="connsiteX3575" fmla="*/ 5064043 w 12191368"/>
              <a:gd name="connsiteY3575" fmla="*/ 6494073 h 6738329"/>
              <a:gd name="connsiteX3576" fmla="*/ 5058455 w 12191368"/>
              <a:gd name="connsiteY3576" fmla="*/ 6493443 h 6738329"/>
              <a:gd name="connsiteX3577" fmla="*/ 5046879 w 12191368"/>
              <a:gd name="connsiteY3577" fmla="*/ 6492184 h 6738329"/>
              <a:gd name="connsiteX3578" fmla="*/ 5041292 w 12191368"/>
              <a:gd name="connsiteY3578" fmla="*/ 6491765 h 6738329"/>
              <a:gd name="connsiteX3579" fmla="*/ 5036104 w 12191368"/>
              <a:gd name="connsiteY3579" fmla="*/ 6491555 h 6738329"/>
              <a:gd name="connsiteX3580" fmla="*/ 5022132 w 12191368"/>
              <a:gd name="connsiteY3580" fmla="*/ 6491975 h 6738329"/>
              <a:gd name="connsiteX3581" fmla="*/ 5007763 w 12191368"/>
              <a:gd name="connsiteY3581" fmla="*/ 6492814 h 6738329"/>
              <a:gd name="connsiteX3582" fmla="*/ 4993394 w 12191368"/>
              <a:gd name="connsiteY3582" fmla="*/ 6494073 h 6738329"/>
              <a:gd name="connsiteX3583" fmla="*/ 4979424 w 12191368"/>
              <a:gd name="connsiteY3583" fmla="*/ 6495541 h 6738329"/>
              <a:gd name="connsiteX3584" fmla="*/ 4950686 w 12191368"/>
              <a:gd name="connsiteY3584" fmla="*/ 6498268 h 6738329"/>
              <a:gd name="connsiteX3585" fmla="*/ 4936315 w 12191368"/>
              <a:gd name="connsiteY3585" fmla="*/ 6499316 h 6738329"/>
              <a:gd name="connsiteX3586" fmla="*/ 4921945 w 12191368"/>
              <a:gd name="connsiteY3586" fmla="*/ 6500155 h 6738329"/>
              <a:gd name="connsiteX3587" fmla="*/ 4915160 w 12191368"/>
              <a:gd name="connsiteY3587" fmla="*/ 6500365 h 6738329"/>
              <a:gd name="connsiteX3588" fmla="*/ 4907577 w 12191368"/>
              <a:gd name="connsiteY3588" fmla="*/ 6500575 h 6738329"/>
              <a:gd name="connsiteX3589" fmla="*/ 4900790 w 12191368"/>
              <a:gd name="connsiteY3589" fmla="*/ 6500575 h 6738329"/>
              <a:gd name="connsiteX3590" fmla="*/ 4894005 w 12191368"/>
              <a:gd name="connsiteY3590" fmla="*/ 6500365 h 6738329"/>
              <a:gd name="connsiteX3591" fmla="*/ 4886820 w 12191368"/>
              <a:gd name="connsiteY3591" fmla="*/ 6499946 h 6738329"/>
              <a:gd name="connsiteX3592" fmla="*/ 4879635 w 12191368"/>
              <a:gd name="connsiteY3592" fmla="*/ 6499526 h 6738329"/>
              <a:gd name="connsiteX3593" fmla="*/ 4872850 w 12191368"/>
              <a:gd name="connsiteY3593" fmla="*/ 6498687 h 6738329"/>
              <a:gd name="connsiteX3594" fmla="*/ 4866064 w 12191368"/>
              <a:gd name="connsiteY3594" fmla="*/ 6497848 h 6738329"/>
              <a:gd name="connsiteX3595" fmla="*/ 4859278 w 12191368"/>
              <a:gd name="connsiteY3595" fmla="*/ 6496589 h 6738329"/>
              <a:gd name="connsiteX3596" fmla="*/ 4852493 w 12191368"/>
              <a:gd name="connsiteY3596" fmla="*/ 6495331 h 6738329"/>
              <a:gd name="connsiteX3597" fmla="*/ 4845708 w 12191368"/>
              <a:gd name="connsiteY3597" fmla="*/ 6493653 h 6738329"/>
              <a:gd name="connsiteX3598" fmla="*/ 4838922 w 12191368"/>
              <a:gd name="connsiteY3598" fmla="*/ 6491765 h 6738329"/>
              <a:gd name="connsiteX3599" fmla="*/ 4832137 w 12191368"/>
              <a:gd name="connsiteY3599" fmla="*/ 6489458 h 6738329"/>
              <a:gd name="connsiteX3600" fmla="*/ 4825750 w 12191368"/>
              <a:gd name="connsiteY3600" fmla="*/ 6486731 h 6738329"/>
              <a:gd name="connsiteX3601" fmla="*/ 4819364 w 12191368"/>
              <a:gd name="connsiteY3601" fmla="*/ 6484004 h 6738329"/>
              <a:gd name="connsiteX3602" fmla="*/ 4812578 w 12191368"/>
              <a:gd name="connsiteY3602" fmla="*/ 6480858 h 6738329"/>
              <a:gd name="connsiteX3603" fmla="*/ 4783839 w 12191368"/>
              <a:gd name="connsiteY3603" fmla="*/ 6468692 h 6738329"/>
              <a:gd name="connsiteX3604" fmla="*/ 4775857 w 12191368"/>
              <a:gd name="connsiteY3604" fmla="*/ 6470580 h 6738329"/>
              <a:gd name="connsiteX3605" fmla="*/ 4767873 w 12191368"/>
              <a:gd name="connsiteY3605" fmla="*/ 6472048 h 6738329"/>
              <a:gd name="connsiteX3606" fmla="*/ 4760689 w 12191368"/>
              <a:gd name="connsiteY3606" fmla="*/ 6473097 h 6738329"/>
              <a:gd name="connsiteX3607" fmla="*/ 4753104 w 12191368"/>
              <a:gd name="connsiteY3607" fmla="*/ 6473936 h 6738329"/>
              <a:gd name="connsiteX3608" fmla="*/ 4745520 w 12191368"/>
              <a:gd name="connsiteY3608" fmla="*/ 6474355 h 6738329"/>
              <a:gd name="connsiteX3609" fmla="*/ 4738735 w 12191368"/>
              <a:gd name="connsiteY3609" fmla="*/ 6474775 h 6738329"/>
              <a:gd name="connsiteX3610" fmla="*/ 4731950 w 12191368"/>
              <a:gd name="connsiteY3610" fmla="*/ 6474775 h 6738329"/>
              <a:gd name="connsiteX3611" fmla="*/ 4725164 w 12191368"/>
              <a:gd name="connsiteY3611" fmla="*/ 6474565 h 6738329"/>
              <a:gd name="connsiteX3612" fmla="*/ 4718777 w 12191368"/>
              <a:gd name="connsiteY3612" fmla="*/ 6474145 h 6738329"/>
              <a:gd name="connsiteX3613" fmla="*/ 4711991 w 12191368"/>
              <a:gd name="connsiteY3613" fmla="*/ 6473516 h 6738329"/>
              <a:gd name="connsiteX3614" fmla="*/ 4706006 w 12191368"/>
              <a:gd name="connsiteY3614" fmla="*/ 6472677 h 6738329"/>
              <a:gd name="connsiteX3615" fmla="*/ 4700017 w 12191368"/>
              <a:gd name="connsiteY3615" fmla="*/ 6471419 h 6738329"/>
              <a:gd name="connsiteX3616" fmla="*/ 4694430 w 12191368"/>
              <a:gd name="connsiteY3616" fmla="*/ 6469741 h 6738329"/>
              <a:gd name="connsiteX3617" fmla="*/ 4689240 w 12191368"/>
              <a:gd name="connsiteY3617" fmla="*/ 6468063 h 6738329"/>
              <a:gd name="connsiteX3618" fmla="*/ 4683653 w 12191368"/>
              <a:gd name="connsiteY3618" fmla="*/ 6466385 h 6738329"/>
              <a:gd name="connsiteX3619" fmla="*/ 4678463 w 12191368"/>
              <a:gd name="connsiteY3619" fmla="*/ 6464287 h 6738329"/>
              <a:gd name="connsiteX3620" fmla="*/ 4674072 w 12191368"/>
              <a:gd name="connsiteY3620" fmla="*/ 6461980 h 6738329"/>
              <a:gd name="connsiteX3621" fmla="*/ 4669682 w 12191368"/>
              <a:gd name="connsiteY3621" fmla="*/ 6459463 h 6738329"/>
              <a:gd name="connsiteX3622" fmla="*/ 4665291 w 12191368"/>
              <a:gd name="connsiteY3622" fmla="*/ 6456736 h 6738329"/>
              <a:gd name="connsiteX3623" fmla="*/ 4661699 w 12191368"/>
              <a:gd name="connsiteY3623" fmla="*/ 6453590 h 6738329"/>
              <a:gd name="connsiteX3624" fmla="*/ 4658106 w 12191368"/>
              <a:gd name="connsiteY3624" fmla="*/ 6450233 h 6738329"/>
              <a:gd name="connsiteX3625" fmla="*/ 4654515 w 12191368"/>
              <a:gd name="connsiteY3625" fmla="*/ 6446878 h 6738329"/>
              <a:gd name="connsiteX3626" fmla="*/ 4651321 w 12191368"/>
              <a:gd name="connsiteY3626" fmla="*/ 6443312 h 6738329"/>
              <a:gd name="connsiteX3627" fmla="*/ 4648527 w 12191368"/>
              <a:gd name="connsiteY3627" fmla="*/ 6439536 h 6738329"/>
              <a:gd name="connsiteX3628" fmla="*/ 4646133 w 12191368"/>
              <a:gd name="connsiteY3628" fmla="*/ 6435341 h 6738329"/>
              <a:gd name="connsiteX3629" fmla="*/ 4644137 w 12191368"/>
              <a:gd name="connsiteY3629" fmla="*/ 6431146 h 6738329"/>
              <a:gd name="connsiteX3630" fmla="*/ 4642141 w 12191368"/>
              <a:gd name="connsiteY3630" fmla="*/ 6426951 h 6738329"/>
              <a:gd name="connsiteX3631" fmla="*/ 4640544 w 12191368"/>
              <a:gd name="connsiteY3631" fmla="*/ 6422336 h 6738329"/>
              <a:gd name="connsiteX3632" fmla="*/ 4639745 w 12191368"/>
              <a:gd name="connsiteY3632" fmla="*/ 6417512 h 6738329"/>
              <a:gd name="connsiteX3633" fmla="*/ 4638947 w 12191368"/>
              <a:gd name="connsiteY3633" fmla="*/ 6412478 h 6738329"/>
              <a:gd name="connsiteX3634" fmla="*/ 4638548 w 12191368"/>
              <a:gd name="connsiteY3634" fmla="*/ 6407443 h 6738329"/>
              <a:gd name="connsiteX3635" fmla="*/ 4638548 w 12191368"/>
              <a:gd name="connsiteY3635" fmla="*/ 6402200 h 6738329"/>
              <a:gd name="connsiteX3636" fmla="*/ 4636153 w 12191368"/>
              <a:gd name="connsiteY3636" fmla="*/ 6397585 h 6738329"/>
              <a:gd name="connsiteX3637" fmla="*/ 4633759 w 12191368"/>
              <a:gd name="connsiteY3637" fmla="*/ 6393180 h 6738329"/>
              <a:gd name="connsiteX3638" fmla="*/ 4632162 w 12191368"/>
              <a:gd name="connsiteY3638" fmla="*/ 6388566 h 6738329"/>
              <a:gd name="connsiteX3639" fmla="*/ 4630964 w 12191368"/>
              <a:gd name="connsiteY3639" fmla="*/ 6384161 h 6738329"/>
              <a:gd name="connsiteX3640" fmla="*/ 4630565 w 12191368"/>
              <a:gd name="connsiteY3640" fmla="*/ 6379336 h 6738329"/>
              <a:gd name="connsiteX3641" fmla="*/ 4630964 w 12191368"/>
              <a:gd name="connsiteY3641" fmla="*/ 6374931 h 6738329"/>
              <a:gd name="connsiteX3642" fmla="*/ 4631363 w 12191368"/>
              <a:gd name="connsiteY3642" fmla="*/ 6372624 h 6738329"/>
              <a:gd name="connsiteX3643" fmla="*/ 4632162 w 12191368"/>
              <a:gd name="connsiteY3643" fmla="*/ 6370317 h 6738329"/>
              <a:gd name="connsiteX3644" fmla="*/ 4633359 w 12191368"/>
              <a:gd name="connsiteY3644" fmla="*/ 6368010 h 6738329"/>
              <a:gd name="connsiteX3645" fmla="*/ 4634557 w 12191368"/>
              <a:gd name="connsiteY3645" fmla="*/ 6365492 h 6738329"/>
              <a:gd name="connsiteX3646" fmla="*/ 4631363 w 12191368"/>
              <a:gd name="connsiteY3646" fmla="*/ 6360878 h 6738329"/>
              <a:gd name="connsiteX3647" fmla="*/ 4628570 w 12191368"/>
              <a:gd name="connsiteY3647" fmla="*/ 6356263 h 6738329"/>
              <a:gd name="connsiteX3648" fmla="*/ 4626973 w 12191368"/>
              <a:gd name="connsiteY3648" fmla="*/ 6351439 h 6738329"/>
              <a:gd name="connsiteX3649" fmla="*/ 4626174 w 12191368"/>
              <a:gd name="connsiteY3649" fmla="*/ 6349132 h 6738329"/>
              <a:gd name="connsiteX3650" fmla="*/ 4625775 w 12191368"/>
              <a:gd name="connsiteY3650" fmla="*/ 6346614 h 6738329"/>
              <a:gd name="connsiteX3651" fmla="*/ 4625377 w 12191368"/>
              <a:gd name="connsiteY3651" fmla="*/ 6344307 h 6738329"/>
              <a:gd name="connsiteX3652" fmla="*/ 4625775 w 12191368"/>
              <a:gd name="connsiteY3652" fmla="*/ 6341790 h 6738329"/>
              <a:gd name="connsiteX3653" fmla="*/ 4626174 w 12191368"/>
              <a:gd name="connsiteY3653" fmla="*/ 6339483 h 6738329"/>
              <a:gd name="connsiteX3654" fmla="*/ 4626574 w 12191368"/>
              <a:gd name="connsiteY3654" fmla="*/ 6337175 h 6738329"/>
              <a:gd name="connsiteX3655" fmla="*/ 4627771 w 12191368"/>
              <a:gd name="connsiteY3655" fmla="*/ 6334868 h 6738329"/>
              <a:gd name="connsiteX3656" fmla="*/ 4629367 w 12191368"/>
              <a:gd name="connsiteY3656" fmla="*/ 6332351 h 6738329"/>
              <a:gd name="connsiteX3657" fmla="*/ 4631363 w 12191368"/>
              <a:gd name="connsiteY3657" fmla="*/ 6329834 h 6738329"/>
              <a:gd name="connsiteX3658" fmla="*/ 4633759 w 12191368"/>
              <a:gd name="connsiteY3658" fmla="*/ 6327527 h 6738329"/>
              <a:gd name="connsiteX3659" fmla="*/ 4614998 w 12191368"/>
              <a:gd name="connsiteY3659" fmla="*/ 6270473 h 6738329"/>
              <a:gd name="connsiteX3660" fmla="*/ 4606217 w 12191368"/>
              <a:gd name="connsiteY3660" fmla="*/ 6270473 h 6738329"/>
              <a:gd name="connsiteX3661" fmla="*/ 4597036 w 12191368"/>
              <a:gd name="connsiteY3661" fmla="*/ 6270054 h 6738329"/>
              <a:gd name="connsiteX3662" fmla="*/ 4524790 w 12191368"/>
              <a:gd name="connsiteY3662" fmla="*/ 6422965 h 6738329"/>
              <a:gd name="connsiteX3663" fmla="*/ 4518005 w 12191368"/>
              <a:gd name="connsiteY3663" fmla="*/ 6435341 h 6738329"/>
              <a:gd name="connsiteX3664" fmla="*/ 4512017 w 12191368"/>
              <a:gd name="connsiteY3664" fmla="*/ 6448136 h 6738329"/>
              <a:gd name="connsiteX3665" fmla="*/ 4500443 w 12191368"/>
              <a:gd name="connsiteY3665" fmla="*/ 6473516 h 6738329"/>
              <a:gd name="connsiteX3666" fmla="*/ 4489265 w 12191368"/>
              <a:gd name="connsiteY3666" fmla="*/ 6498687 h 6738329"/>
              <a:gd name="connsiteX3667" fmla="*/ 4476892 w 12191368"/>
              <a:gd name="connsiteY3667" fmla="*/ 6524067 h 6738329"/>
              <a:gd name="connsiteX3668" fmla="*/ 4470905 w 12191368"/>
              <a:gd name="connsiteY3668" fmla="*/ 6536443 h 6738329"/>
              <a:gd name="connsiteX3669" fmla="*/ 4464118 w 12191368"/>
              <a:gd name="connsiteY3669" fmla="*/ 6549028 h 6738329"/>
              <a:gd name="connsiteX3670" fmla="*/ 4456934 w 12191368"/>
              <a:gd name="connsiteY3670" fmla="*/ 6561613 h 6738329"/>
              <a:gd name="connsiteX3671" fmla="*/ 4448951 w 12191368"/>
              <a:gd name="connsiteY3671" fmla="*/ 6573779 h 6738329"/>
              <a:gd name="connsiteX3672" fmla="*/ 4440968 w 12191368"/>
              <a:gd name="connsiteY3672" fmla="*/ 6586155 h 6738329"/>
              <a:gd name="connsiteX3673" fmla="*/ 4431788 w 12191368"/>
              <a:gd name="connsiteY3673" fmla="*/ 6598321 h 6738329"/>
              <a:gd name="connsiteX3674" fmla="*/ 4421810 w 12191368"/>
              <a:gd name="connsiteY3674" fmla="*/ 6610486 h 6738329"/>
              <a:gd name="connsiteX3675" fmla="*/ 4411430 w 12191368"/>
              <a:gd name="connsiteY3675" fmla="*/ 6622233 h 6738329"/>
              <a:gd name="connsiteX3676" fmla="*/ 4409036 w 12191368"/>
              <a:gd name="connsiteY3676" fmla="*/ 6628106 h 6738329"/>
              <a:gd name="connsiteX3677" fmla="*/ 4406242 w 12191368"/>
              <a:gd name="connsiteY3677" fmla="*/ 6633559 h 6738329"/>
              <a:gd name="connsiteX3678" fmla="*/ 4403050 w 12191368"/>
              <a:gd name="connsiteY3678" fmla="*/ 6638594 h 6738329"/>
              <a:gd name="connsiteX3679" fmla="*/ 4399456 w 12191368"/>
              <a:gd name="connsiteY3679" fmla="*/ 6643628 h 6738329"/>
              <a:gd name="connsiteX3680" fmla="*/ 4395465 w 12191368"/>
              <a:gd name="connsiteY3680" fmla="*/ 6647823 h 6738329"/>
              <a:gd name="connsiteX3681" fmla="*/ 4391075 w 12191368"/>
              <a:gd name="connsiteY3681" fmla="*/ 6651808 h 6738329"/>
              <a:gd name="connsiteX3682" fmla="*/ 4387881 w 12191368"/>
              <a:gd name="connsiteY3682" fmla="*/ 6653486 h 6738329"/>
              <a:gd name="connsiteX3683" fmla="*/ 4385087 w 12191368"/>
              <a:gd name="connsiteY3683" fmla="*/ 6655164 h 6738329"/>
              <a:gd name="connsiteX3684" fmla="*/ 4382293 w 12191368"/>
              <a:gd name="connsiteY3684" fmla="*/ 6656842 h 6738329"/>
              <a:gd name="connsiteX3685" fmla="*/ 4379499 w 12191368"/>
              <a:gd name="connsiteY3685" fmla="*/ 6658311 h 6738329"/>
              <a:gd name="connsiteX3686" fmla="*/ 4376306 w 12191368"/>
              <a:gd name="connsiteY3686" fmla="*/ 6659569 h 6738329"/>
              <a:gd name="connsiteX3687" fmla="*/ 4372713 w 12191368"/>
              <a:gd name="connsiteY3687" fmla="*/ 6660828 h 6738329"/>
              <a:gd name="connsiteX3688" fmla="*/ 4369520 w 12191368"/>
              <a:gd name="connsiteY3688" fmla="*/ 6661877 h 6738329"/>
              <a:gd name="connsiteX3689" fmla="*/ 4365528 w 12191368"/>
              <a:gd name="connsiteY3689" fmla="*/ 6662925 h 6738329"/>
              <a:gd name="connsiteX3690" fmla="*/ 4361537 w 12191368"/>
              <a:gd name="connsiteY3690" fmla="*/ 6663555 h 6738329"/>
              <a:gd name="connsiteX3691" fmla="*/ 4357147 w 12191368"/>
              <a:gd name="connsiteY3691" fmla="*/ 6664184 h 6738329"/>
              <a:gd name="connsiteX3692" fmla="*/ 4352756 w 12191368"/>
              <a:gd name="connsiteY3692" fmla="*/ 6664813 h 6738329"/>
              <a:gd name="connsiteX3693" fmla="*/ 4348365 w 12191368"/>
              <a:gd name="connsiteY3693" fmla="*/ 6665023 h 6738329"/>
              <a:gd name="connsiteX3694" fmla="*/ 4343575 w 12191368"/>
              <a:gd name="connsiteY3694" fmla="*/ 6665232 h 6738329"/>
              <a:gd name="connsiteX3695" fmla="*/ 4338386 w 12191368"/>
              <a:gd name="connsiteY3695" fmla="*/ 6665232 h 6738329"/>
              <a:gd name="connsiteX3696" fmla="*/ 4333197 w 12191368"/>
              <a:gd name="connsiteY3696" fmla="*/ 6665023 h 6738329"/>
              <a:gd name="connsiteX3697" fmla="*/ 4327609 w 12191368"/>
              <a:gd name="connsiteY3697" fmla="*/ 6664813 h 6738329"/>
              <a:gd name="connsiteX3698" fmla="*/ 4321622 w 12191368"/>
              <a:gd name="connsiteY3698" fmla="*/ 6664184 h 6738329"/>
              <a:gd name="connsiteX3699" fmla="*/ 4315636 w 12191368"/>
              <a:gd name="connsiteY3699" fmla="*/ 6663555 h 6738329"/>
              <a:gd name="connsiteX3700" fmla="*/ 4309248 w 12191368"/>
              <a:gd name="connsiteY3700" fmla="*/ 6662716 h 6738329"/>
              <a:gd name="connsiteX3701" fmla="*/ 4302861 w 12191368"/>
              <a:gd name="connsiteY3701" fmla="*/ 6661666 h 6738329"/>
              <a:gd name="connsiteX3702" fmla="*/ 4297673 w 12191368"/>
              <a:gd name="connsiteY3702" fmla="*/ 6661037 h 6738329"/>
              <a:gd name="connsiteX3703" fmla="*/ 4292883 w 12191368"/>
              <a:gd name="connsiteY3703" fmla="*/ 6660198 h 6738329"/>
              <a:gd name="connsiteX3704" fmla="*/ 4287295 w 12191368"/>
              <a:gd name="connsiteY3704" fmla="*/ 6659779 h 6738329"/>
              <a:gd name="connsiteX3705" fmla="*/ 4282106 w 12191368"/>
              <a:gd name="connsiteY3705" fmla="*/ 6659569 h 6738329"/>
              <a:gd name="connsiteX3706" fmla="*/ 4271329 w 12191368"/>
              <a:gd name="connsiteY3706" fmla="*/ 6659359 h 6738329"/>
              <a:gd name="connsiteX3707" fmla="*/ 4260551 w 12191368"/>
              <a:gd name="connsiteY3707" fmla="*/ 6659359 h 6738329"/>
              <a:gd name="connsiteX3708" fmla="*/ 4238199 w 12191368"/>
              <a:gd name="connsiteY3708" fmla="*/ 6660198 h 6738329"/>
              <a:gd name="connsiteX3709" fmla="*/ 4226624 w 12191368"/>
              <a:gd name="connsiteY3709" fmla="*/ 6660408 h 6738329"/>
              <a:gd name="connsiteX3710" fmla="*/ 4216245 w 12191368"/>
              <a:gd name="connsiteY3710" fmla="*/ 6660828 h 6738329"/>
              <a:gd name="connsiteX3711" fmla="*/ 4203074 w 12191368"/>
              <a:gd name="connsiteY3711" fmla="*/ 6662086 h 6738329"/>
              <a:gd name="connsiteX3712" fmla="*/ 4189902 w 12191368"/>
              <a:gd name="connsiteY3712" fmla="*/ 6662925 h 6738329"/>
              <a:gd name="connsiteX3713" fmla="*/ 4177529 w 12191368"/>
              <a:gd name="connsiteY3713" fmla="*/ 6663135 h 6738329"/>
              <a:gd name="connsiteX3714" fmla="*/ 4165554 w 12191368"/>
              <a:gd name="connsiteY3714" fmla="*/ 6662925 h 6738329"/>
              <a:gd name="connsiteX3715" fmla="*/ 4153180 w 12191368"/>
              <a:gd name="connsiteY3715" fmla="*/ 6662296 h 6738329"/>
              <a:gd name="connsiteX3716" fmla="*/ 4142004 w 12191368"/>
              <a:gd name="connsiteY3716" fmla="*/ 6661247 h 6738329"/>
              <a:gd name="connsiteX3717" fmla="*/ 4131227 w 12191368"/>
              <a:gd name="connsiteY3717" fmla="*/ 6659359 h 6738329"/>
              <a:gd name="connsiteX3718" fmla="*/ 4120051 w 12191368"/>
              <a:gd name="connsiteY3718" fmla="*/ 6657262 h 6738329"/>
              <a:gd name="connsiteX3719" fmla="*/ 4110072 w 12191368"/>
              <a:gd name="connsiteY3719" fmla="*/ 6654745 h 6738329"/>
              <a:gd name="connsiteX3720" fmla="*/ 4100094 w 12191368"/>
              <a:gd name="connsiteY3720" fmla="*/ 6651808 h 6738329"/>
              <a:gd name="connsiteX3721" fmla="*/ 4090513 w 12191368"/>
              <a:gd name="connsiteY3721" fmla="*/ 6648452 h 6738329"/>
              <a:gd name="connsiteX3722" fmla="*/ 4081333 w 12191368"/>
              <a:gd name="connsiteY3722" fmla="*/ 6644677 h 6738329"/>
              <a:gd name="connsiteX3723" fmla="*/ 4072552 w 12191368"/>
              <a:gd name="connsiteY3723" fmla="*/ 6640062 h 6738329"/>
              <a:gd name="connsiteX3724" fmla="*/ 4064169 w 12191368"/>
              <a:gd name="connsiteY3724" fmla="*/ 6635447 h 6738329"/>
              <a:gd name="connsiteX3725" fmla="*/ 4055388 w 12191368"/>
              <a:gd name="connsiteY3725" fmla="*/ 6630204 h 6738329"/>
              <a:gd name="connsiteX3726" fmla="*/ 4047804 w 12191368"/>
              <a:gd name="connsiteY3726" fmla="*/ 6624330 h 6738329"/>
              <a:gd name="connsiteX3727" fmla="*/ 4042217 w 12191368"/>
              <a:gd name="connsiteY3727" fmla="*/ 6628525 h 6738329"/>
              <a:gd name="connsiteX3728" fmla="*/ 4035830 w 12191368"/>
              <a:gd name="connsiteY3728" fmla="*/ 6632720 h 6738329"/>
              <a:gd name="connsiteX3729" fmla="*/ 4028644 w 12191368"/>
              <a:gd name="connsiteY3729" fmla="*/ 6636706 h 6738329"/>
              <a:gd name="connsiteX3730" fmla="*/ 4025452 w 12191368"/>
              <a:gd name="connsiteY3730" fmla="*/ 6638384 h 6738329"/>
              <a:gd name="connsiteX3731" fmla="*/ 4021860 w 12191368"/>
              <a:gd name="connsiteY3731" fmla="*/ 6639852 h 6738329"/>
              <a:gd name="connsiteX3732" fmla="*/ 4018267 w 12191368"/>
              <a:gd name="connsiteY3732" fmla="*/ 6641320 h 6738329"/>
              <a:gd name="connsiteX3733" fmla="*/ 4014675 w 12191368"/>
              <a:gd name="connsiteY3733" fmla="*/ 6642159 h 6738329"/>
              <a:gd name="connsiteX3734" fmla="*/ 4011082 w 12191368"/>
              <a:gd name="connsiteY3734" fmla="*/ 6642789 h 6738329"/>
              <a:gd name="connsiteX3735" fmla="*/ 4007490 w 12191368"/>
              <a:gd name="connsiteY3735" fmla="*/ 6642789 h 6738329"/>
              <a:gd name="connsiteX3736" fmla="*/ 4005495 w 12191368"/>
              <a:gd name="connsiteY3736" fmla="*/ 6642789 h 6738329"/>
              <a:gd name="connsiteX3737" fmla="*/ 4003898 w 12191368"/>
              <a:gd name="connsiteY3737" fmla="*/ 6642579 h 6738329"/>
              <a:gd name="connsiteX3738" fmla="*/ 4002301 w 12191368"/>
              <a:gd name="connsiteY3738" fmla="*/ 6642159 h 6738329"/>
              <a:gd name="connsiteX3739" fmla="*/ 4000305 w 12191368"/>
              <a:gd name="connsiteY3739" fmla="*/ 6641530 h 6738329"/>
              <a:gd name="connsiteX3740" fmla="*/ 3998309 w 12191368"/>
              <a:gd name="connsiteY3740" fmla="*/ 6640901 h 6738329"/>
              <a:gd name="connsiteX3741" fmla="*/ 3996713 w 12191368"/>
              <a:gd name="connsiteY3741" fmla="*/ 6640062 h 6738329"/>
              <a:gd name="connsiteX3742" fmla="*/ 3993520 w 12191368"/>
              <a:gd name="connsiteY3742" fmla="*/ 6637964 h 6738329"/>
              <a:gd name="connsiteX3743" fmla="*/ 3990327 w 12191368"/>
              <a:gd name="connsiteY3743" fmla="*/ 6635867 h 6738329"/>
              <a:gd name="connsiteX3744" fmla="*/ 3987134 w 12191368"/>
              <a:gd name="connsiteY3744" fmla="*/ 6633559 h 6738329"/>
              <a:gd name="connsiteX3745" fmla="*/ 3979949 w 12191368"/>
              <a:gd name="connsiteY3745" fmla="*/ 6629365 h 6738329"/>
              <a:gd name="connsiteX3746" fmla="*/ 3971966 w 12191368"/>
              <a:gd name="connsiteY3746" fmla="*/ 6625169 h 6738329"/>
              <a:gd name="connsiteX3747" fmla="*/ 3963184 w 12191368"/>
              <a:gd name="connsiteY3747" fmla="*/ 6621184 h 6738329"/>
              <a:gd name="connsiteX3748" fmla="*/ 3946420 w 12191368"/>
              <a:gd name="connsiteY3748" fmla="*/ 6613003 h 6738329"/>
              <a:gd name="connsiteX3749" fmla="*/ 3938038 w 12191368"/>
              <a:gd name="connsiteY3749" fmla="*/ 6608599 h 6738329"/>
              <a:gd name="connsiteX3750" fmla="*/ 3930454 w 12191368"/>
              <a:gd name="connsiteY3750" fmla="*/ 6604403 h 6738329"/>
              <a:gd name="connsiteX3751" fmla="*/ 3926862 w 12191368"/>
              <a:gd name="connsiteY3751" fmla="*/ 6602096 h 6738329"/>
              <a:gd name="connsiteX3752" fmla="*/ 3923668 w 12191368"/>
              <a:gd name="connsiteY3752" fmla="*/ 6599789 h 6738329"/>
              <a:gd name="connsiteX3753" fmla="*/ 3920874 w 12191368"/>
              <a:gd name="connsiteY3753" fmla="*/ 6597482 h 6738329"/>
              <a:gd name="connsiteX3754" fmla="*/ 3918479 w 12191368"/>
              <a:gd name="connsiteY3754" fmla="*/ 6594964 h 6738329"/>
              <a:gd name="connsiteX3755" fmla="*/ 3916084 w 12191368"/>
              <a:gd name="connsiteY3755" fmla="*/ 6592448 h 6738329"/>
              <a:gd name="connsiteX3756" fmla="*/ 3914488 w 12191368"/>
              <a:gd name="connsiteY3756" fmla="*/ 6589721 h 6738329"/>
              <a:gd name="connsiteX3757" fmla="*/ 3912891 w 12191368"/>
              <a:gd name="connsiteY3757" fmla="*/ 6586994 h 6738329"/>
              <a:gd name="connsiteX3758" fmla="*/ 3911694 w 12191368"/>
              <a:gd name="connsiteY3758" fmla="*/ 6584267 h 6738329"/>
              <a:gd name="connsiteX3759" fmla="*/ 3911295 w 12191368"/>
              <a:gd name="connsiteY3759" fmla="*/ 6581330 h 6738329"/>
              <a:gd name="connsiteX3760" fmla="*/ 3911295 w 12191368"/>
              <a:gd name="connsiteY3760" fmla="*/ 6578394 h 6738329"/>
              <a:gd name="connsiteX3761" fmla="*/ 3911694 w 12191368"/>
              <a:gd name="connsiteY3761" fmla="*/ 6575248 h 6738329"/>
              <a:gd name="connsiteX3762" fmla="*/ 3912891 w 12191368"/>
              <a:gd name="connsiteY3762" fmla="*/ 6571682 h 6738329"/>
              <a:gd name="connsiteX3763" fmla="*/ 3914488 w 12191368"/>
              <a:gd name="connsiteY3763" fmla="*/ 6568326 h 6738329"/>
              <a:gd name="connsiteX3764" fmla="*/ 3916883 w 12191368"/>
              <a:gd name="connsiteY3764" fmla="*/ 6564760 h 6738329"/>
              <a:gd name="connsiteX3765" fmla="*/ 3919677 w 12191368"/>
              <a:gd name="connsiteY3765" fmla="*/ 6561194 h 6738329"/>
              <a:gd name="connsiteX3766" fmla="*/ 3923269 w 12191368"/>
              <a:gd name="connsiteY3766" fmla="*/ 6557418 h 6738329"/>
              <a:gd name="connsiteX3767" fmla="*/ 3920076 w 12191368"/>
              <a:gd name="connsiteY3767" fmla="*/ 6553643 h 6738329"/>
              <a:gd name="connsiteX3768" fmla="*/ 3917282 w 12191368"/>
              <a:gd name="connsiteY3768" fmla="*/ 6550287 h 6738329"/>
              <a:gd name="connsiteX3769" fmla="*/ 3914488 w 12191368"/>
              <a:gd name="connsiteY3769" fmla="*/ 6546931 h 6738329"/>
              <a:gd name="connsiteX3770" fmla="*/ 3912093 w 12191368"/>
              <a:gd name="connsiteY3770" fmla="*/ 6543574 h 6738329"/>
              <a:gd name="connsiteX3771" fmla="*/ 3908101 w 12191368"/>
              <a:gd name="connsiteY3771" fmla="*/ 6536233 h 6738329"/>
              <a:gd name="connsiteX3772" fmla="*/ 3904509 w 12191368"/>
              <a:gd name="connsiteY3772" fmla="*/ 6529311 h 6738329"/>
              <a:gd name="connsiteX3773" fmla="*/ 3902114 w 12191368"/>
              <a:gd name="connsiteY3773" fmla="*/ 6521970 h 6738329"/>
              <a:gd name="connsiteX3774" fmla="*/ 3899320 w 12191368"/>
              <a:gd name="connsiteY3774" fmla="*/ 6514838 h 6738329"/>
              <a:gd name="connsiteX3775" fmla="*/ 3898122 w 12191368"/>
              <a:gd name="connsiteY3775" fmla="*/ 6507707 h 6738329"/>
              <a:gd name="connsiteX3776" fmla="*/ 3896924 w 12191368"/>
              <a:gd name="connsiteY3776" fmla="*/ 6500365 h 6738329"/>
              <a:gd name="connsiteX3777" fmla="*/ 3895328 w 12191368"/>
              <a:gd name="connsiteY3777" fmla="*/ 6485682 h 6738329"/>
              <a:gd name="connsiteX3778" fmla="*/ 3893732 w 12191368"/>
              <a:gd name="connsiteY3778" fmla="*/ 6471419 h 6738329"/>
              <a:gd name="connsiteX3779" fmla="*/ 3892934 w 12191368"/>
              <a:gd name="connsiteY3779" fmla="*/ 6463868 h 6738329"/>
              <a:gd name="connsiteX3780" fmla="*/ 3892136 w 12191368"/>
              <a:gd name="connsiteY3780" fmla="*/ 6456736 h 6738329"/>
              <a:gd name="connsiteX3781" fmla="*/ 3890938 w 12191368"/>
              <a:gd name="connsiteY3781" fmla="*/ 6449394 h 6738329"/>
              <a:gd name="connsiteX3782" fmla="*/ 3888943 w 12191368"/>
              <a:gd name="connsiteY3782" fmla="*/ 6442263 h 6738329"/>
              <a:gd name="connsiteX3783" fmla="*/ 3867388 w 12191368"/>
              <a:gd name="connsiteY3783" fmla="*/ 6440585 h 6738329"/>
              <a:gd name="connsiteX3784" fmla="*/ 3852221 w 12191368"/>
              <a:gd name="connsiteY3784" fmla="*/ 6442263 h 6738329"/>
              <a:gd name="connsiteX3785" fmla="*/ 3837053 w 12191368"/>
              <a:gd name="connsiteY3785" fmla="*/ 6443941 h 6738329"/>
              <a:gd name="connsiteX3786" fmla="*/ 3821486 w 12191368"/>
              <a:gd name="connsiteY3786" fmla="*/ 6445199 h 6738329"/>
              <a:gd name="connsiteX3787" fmla="*/ 3806318 w 12191368"/>
              <a:gd name="connsiteY3787" fmla="*/ 6446038 h 6738329"/>
              <a:gd name="connsiteX3788" fmla="*/ 3798334 w 12191368"/>
              <a:gd name="connsiteY3788" fmla="*/ 6446458 h 6738329"/>
              <a:gd name="connsiteX3789" fmla="*/ 3790751 w 12191368"/>
              <a:gd name="connsiteY3789" fmla="*/ 6446458 h 6738329"/>
              <a:gd name="connsiteX3790" fmla="*/ 3783167 w 12191368"/>
              <a:gd name="connsiteY3790" fmla="*/ 6446458 h 6738329"/>
              <a:gd name="connsiteX3791" fmla="*/ 3775583 w 12191368"/>
              <a:gd name="connsiteY3791" fmla="*/ 6446038 h 6738329"/>
              <a:gd name="connsiteX3792" fmla="*/ 3767600 w 12191368"/>
              <a:gd name="connsiteY3792" fmla="*/ 6445619 h 6738329"/>
              <a:gd name="connsiteX3793" fmla="*/ 3760016 w 12191368"/>
              <a:gd name="connsiteY3793" fmla="*/ 6444990 h 6738329"/>
              <a:gd name="connsiteX3794" fmla="*/ 3752432 w 12191368"/>
              <a:gd name="connsiteY3794" fmla="*/ 6443941 h 6738329"/>
              <a:gd name="connsiteX3795" fmla="*/ 3744449 w 12191368"/>
              <a:gd name="connsiteY3795" fmla="*/ 6442683 h 6738329"/>
              <a:gd name="connsiteX3796" fmla="*/ 3740059 w 12191368"/>
              <a:gd name="connsiteY3796" fmla="*/ 6443941 h 6738329"/>
              <a:gd name="connsiteX3797" fmla="*/ 3734869 w 12191368"/>
              <a:gd name="connsiteY3797" fmla="*/ 6444990 h 6738329"/>
              <a:gd name="connsiteX3798" fmla="*/ 3730479 w 12191368"/>
              <a:gd name="connsiteY3798" fmla="*/ 6445619 h 6738329"/>
              <a:gd name="connsiteX3799" fmla="*/ 3726088 w 12191368"/>
              <a:gd name="connsiteY3799" fmla="*/ 6446248 h 6738329"/>
              <a:gd name="connsiteX3800" fmla="*/ 3721299 w 12191368"/>
              <a:gd name="connsiteY3800" fmla="*/ 6446458 h 6738329"/>
              <a:gd name="connsiteX3801" fmla="*/ 3716908 w 12191368"/>
              <a:gd name="connsiteY3801" fmla="*/ 6446668 h 6738329"/>
              <a:gd name="connsiteX3802" fmla="*/ 3712517 w 12191368"/>
              <a:gd name="connsiteY3802" fmla="*/ 6446668 h 6738329"/>
              <a:gd name="connsiteX3803" fmla="*/ 3707727 w 12191368"/>
              <a:gd name="connsiteY3803" fmla="*/ 6446458 h 6738329"/>
              <a:gd name="connsiteX3804" fmla="*/ 3698547 w 12191368"/>
              <a:gd name="connsiteY3804" fmla="*/ 6445619 h 6738329"/>
              <a:gd name="connsiteX3805" fmla="*/ 3689366 w 12191368"/>
              <a:gd name="connsiteY3805" fmla="*/ 6444570 h 6738329"/>
              <a:gd name="connsiteX3806" fmla="*/ 3671005 w 12191368"/>
              <a:gd name="connsiteY3806" fmla="*/ 6442053 h 6738329"/>
              <a:gd name="connsiteX3807" fmla="*/ 3653443 w 12191368"/>
              <a:gd name="connsiteY3807" fmla="*/ 6441004 h 6738329"/>
              <a:gd name="connsiteX3808" fmla="*/ 3635880 w 12191368"/>
              <a:gd name="connsiteY3808" fmla="*/ 6439536 h 6738329"/>
              <a:gd name="connsiteX3809" fmla="*/ 3627099 w 12191368"/>
              <a:gd name="connsiteY3809" fmla="*/ 6438487 h 6738329"/>
              <a:gd name="connsiteX3810" fmla="*/ 3618717 w 12191368"/>
              <a:gd name="connsiteY3810" fmla="*/ 6437439 h 6738329"/>
              <a:gd name="connsiteX3811" fmla="*/ 3610733 w 12191368"/>
              <a:gd name="connsiteY3811" fmla="*/ 6436180 h 6738329"/>
              <a:gd name="connsiteX3812" fmla="*/ 3601952 w 12191368"/>
              <a:gd name="connsiteY3812" fmla="*/ 6434502 h 6738329"/>
              <a:gd name="connsiteX3813" fmla="*/ 3594368 w 12191368"/>
              <a:gd name="connsiteY3813" fmla="*/ 6433034 h 6738329"/>
              <a:gd name="connsiteX3814" fmla="*/ 3586386 w 12191368"/>
              <a:gd name="connsiteY3814" fmla="*/ 6431146 h 6738329"/>
              <a:gd name="connsiteX3815" fmla="*/ 3579200 w 12191368"/>
              <a:gd name="connsiteY3815" fmla="*/ 6428839 h 6738329"/>
              <a:gd name="connsiteX3816" fmla="*/ 3571218 w 12191368"/>
              <a:gd name="connsiteY3816" fmla="*/ 6426321 h 6738329"/>
              <a:gd name="connsiteX3817" fmla="*/ 3564432 w 12191368"/>
              <a:gd name="connsiteY3817" fmla="*/ 6423595 h 6738329"/>
              <a:gd name="connsiteX3818" fmla="*/ 3557646 w 12191368"/>
              <a:gd name="connsiteY3818" fmla="*/ 6420448 h 6738329"/>
              <a:gd name="connsiteX3819" fmla="*/ 3551660 w 12191368"/>
              <a:gd name="connsiteY3819" fmla="*/ 6416673 h 6738329"/>
              <a:gd name="connsiteX3820" fmla="*/ 3545672 w 12191368"/>
              <a:gd name="connsiteY3820" fmla="*/ 6412897 h 6738329"/>
              <a:gd name="connsiteX3821" fmla="*/ 3544475 w 12191368"/>
              <a:gd name="connsiteY3821" fmla="*/ 6413107 h 6738329"/>
              <a:gd name="connsiteX3822" fmla="*/ 3543277 w 12191368"/>
              <a:gd name="connsiteY3822" fmla="*/ 6413316 h 6738329"/>
              <a:gd name="connsiteX3823" fmla="*/ 3542080 w 12191368"/>
              <a:gd name="connsiteY3823" fmla="*/ 6413316 h 6738329"/>
              <a:gd name="connsiteX3824" fmla="*/ 3540483 w 12191368"/>
              <a:gd name="connsiteY3824" fmla="*/ 6413316 h 6738329"/>
              <a:gd name="connsiteX3825" fmla="*/ 3538487 w 12191368"/>
              <a:gd name="connsiteY3825" fmla="*/ 6412687 h 6738329"/>
              <a:gd name="connsiteX3826" fmla="*/ 3536093 w 12191368"/>
              <a:gd name="connsiteY3826" fmla="*/ 6411848 h 6738329"/>
              <a:gd name="connsiteX3827" fmla="*/ 3534096 w 12191368"/>
              <a:gd name="connsiteY3827" fmla="*/ 6410800 h 6738329"/>
              <a:gd name="connsiteX3828" fmla="*/ 3532101 w 12191368"/>
              <a:gd name="connsiteY3828" fmla="*/ 6409541 h 6738329"/>
              <a:gd name="connsiteX3829" fmla="*/ 3528109 w 12191368"/>
              <a:gd name="connsiteY3829" fmla="*/ 6407024 h 6738329"/>
              <a:gd name="connsiteX3830" fmla="*/ 3526114 w 12191368"/>
              <a:gd name="connsiteY3830" fmla="*/ 6405766 h 6738329"/>
              <a:gd name="connsiteX3831" fmla="*/ 3523718 w 12191368"/>
              <a:gd name="connsiteY3831" fmla="*/ 6404927 h 6738329"/>
              <a:gd name="connsiteX3832" fmla="*/ 3521723 w 12191368"/>
              <a:gd name="connsiteY3832" fmla="*/ 6404507 h 6738329"/>
              <a:gd name="connsiteX3833" fmla="*/ 3520525 w 12191368"/>
              <a:gd name="connsiteY3833" fmla="*/ 6404507 h 6738329"/>
              <a:gd name="connsiteX3834" fmla="*/ 3519727 w 12191368"/>
              <a:gd name="connsiteY3834" fmla="*/ 6404507 h 6738329"/>
              <a:gd name="connsiteX3835" fmla="*/ 3518530 w 12191368"/>
              <a:gd name="connsiteY3835" fmla="*/ 6404717 h 6738329"/>
              <a:gd name="connsiteX3836" fmla="*/ 3517333 w 12191368"/>
              <a:gd name="connsiteY3836" fmla="*/ 6404927 h 6738329"/>
              <a:gd name="connsiteX3837" fmla="*/ 3514937 w 12191368"/>
              <a:gd name="connsiteY3837" fmla="*/ 6406185 h 6738329"/>
              <a:gd name="connsiteX3838" fmla="*/ 3512542 w 12191368"/>
              <a:gd name="connsiteY3838" fmla="*/ 6408073 h 6738329"/>
              <a:gd name="connsiteX3839" fmla="*/ 3510148 w 12191368"/>
              <a:gd name="connsiteY3839" fmla="*/ 6411009 h 6738329"/>
              <a:gd name="connsiteX3840" fmla="*/ 3507354 w 12191368"/>
              <a:gd name="connsiteY3840" fmla="*/ 6413316 h 6738329"/>
              <a:gd name="connsiteX3841" fmla="*/ 3504958 w 12191368"/>
              <a:gd name="connsiteY3841" fmla="*/ 6415414 h 6738329"/>
              <a:gd name="connsiteX3842" fmla="*/ 3501765 w 12191368"/>
              <a:gd name="connsiteY3842" fmla="*/ 6417302 h 6738329"/>
              <a:gd name="connsiteX3843" fmla="*/ 3498573 w 12191368"/>
              <a:gd name="connsiteY3843" fmla="*/ 6419190 h 6738329"/>
              <a:gd name="connsiteX3844" fmla="*/ 3495379 w 12191368"/>
              <a:gd name="connsiteY3844" fmla="*/ 6420658 h 6738329"/>
              <a:gd name="connsiteX3845" fmla="*/ 3491787 w 12191368"/>
              <a:gd name="connsiteY3845" fmla="*/ 6421917 h 6738329"/>
              <a:gd name="connsiteX3846" fmla="*/ 3488194 w 12191368"/>
              <a:gd name="connsiteY3846" fmla="*/ 6422755 h 6738329"/>
              <a:gd name="connsiteX3847" fmla="*/ 3484602 w 12191368"/>
              <a:gd name="connsiteY3847" fmla="*/ 6423385 h 6738329"/>
              <a:gd name="connsiteX3848" fmla="*/ 3481408 w 12191368"/>
              <a:gd name="connsiteY3848" fmla="*/ 6423805 h 6738329"/>
              <a:gd name="connsiteX3849" fmla="*/ 3477816 w 12191368"/>
              <a:gd name="connsiteY3849" fmla="*/ 6423805 h 6738329"/>
              <a:gd name="connsiteX3850" fmla="*/ 3474623 w 12191368"/>
              <a:gd name="connsiteY3850" fmla="*/ 6423595 h 6738329"/>
              <a:gd name="connsiteX3851" fmla="*/ 3471829 w 12191368"/>
              <a:gd name="connsiteY3851" fmla="*/ 6423175 h 6738329"/>
              <a:gd name="connsiteX3852" fmla="*/ 3469434 w 12191368"/>
              <a:gd name="connsiteY3852" fmla="*/ 6422546 h 6738329"/>
              <a:gd name="connsiteX3853" fmla="*/ 3467438 w 12191368"/>
              <a:gd name="connsiteY3853" fmla="*/ 6421497 h 6738329"/>
              <a:gd name="connsiteX3854" fmla="*/ 3466241 w 12191368"/>
              <a:gd name="connsiteY3854" fmla="*/ 6420029 h 6738329"/>
              <a:gd name="connsiteX3855" fmla="*/ 3465443 w 12191368"/>
              <a:gd name="connsiteY3855" fmla="*/ 6418351 h 6738329"/>
              <a:gd name="connsiteX3856" fmla="*/ 3464645 w 12191368"/>
              <a:gd name="connsiteY3856" fmla="*/ 6415834 h 6738329"/>
              <a:gd name="connsiteX3857" fmla="*/ 3463846 w 12191368"/>
              <a:gd name="connsiteY3857" fmla="*/ 6413526 h 6738329"/>
              <a:gd name="connsiteX3858" fmla="*/ 3462249 w 12191368"/>
              <a:gd name="connsiteY3858" fmla="*/ 6411219 h 6738329"/>
              <a:gd name="connsiteX3859" fmla="*/ 3461052 w 12191368"/>
              <a:gd name="connsiteY3859" fmla="*/ 6408912 h 6738329"/>
              <a:gd name="connsiteX3860" fmla="*/ 3457460 w 12191368"/>
              <a:gd name="connsiteY3860" fmla="*/ 6404927 h 6738329"/>
              <a:gd name="connsiteX3861" fmla="*/ 3453069 w 12191368"/>
              <a:gd name="connsiteY3861" fmla="*/ 6400731 h 6738329"/>
              <a:gd name="connsiteX3862" fmla="*/ 3448279 w 12191368"/>
              <a:gd name="connsiteY3862" fmla="*/ 6396956 h 6738329"/>
              <a:gd name="connsiteX3863" fmla="*/ 3442292 w 12191368"/>
              <a:gd name="connsiteY3863" fmla="*/ 6393390 h 6738329"/>
              <a:gd name="connsiteX3864" fmla="*/ 3431116 w 12191368"/>
              <a:gd name="connsiteY3864" fmla="*/ 6386468 h 6738329"/>
              <a:gd name="connsiteX3865" fmla="*/ 3425926 w 12191368"/>
              <a:gd name="connsiteY3865" fmla="*/ 6382902 h 6738329"/>
              <a:gd name="connsiteX3866" fmla="*/ 3420339 w 12191368"/>
              <a:gd name="connsiteY3866" fmla="*/ 6379336 h 6738329"/>
              <a:gd name="connsiteX3867" fmla="*/ 3415549 w 12191368"/>
              <a:gd name="connsiteY3867" fmla="*/ 6375770 h 6738329"/>
              <a:gd name="connsiteX3868" fmla="*/ 3411158 w 12191368"/>
              <a:gd name="connsiteY3868" fmla="*/ 6371995 h 6738329"/>
              <a:gd name="connsiteX3869" fmla="*/ 3407166 w 12191368"/>
              <a:gd name="connsiteY3869" fmla="*/ 6368010 h 6738329"/>
              <a:gd name="connsiteX3870" fmla="*/ 3405570 w 12191368"/>
              <a:gd name="connsiteY3870" fmla="*/ 6365912 h 6738329"/>
              <a:gd name="connsiteX3871" fmla="*/ 3404372 w 12191368"/>
              <a:gd name="connsiteY3871" fmla="*/ 6363815 h 6738329"/>
              <a:gd name="connsiteX3872" fmla="*/ 3403574 w 12191368"/>
              <a:gd name="connsiteY3872" fmla="*/ 6361507 h 6738329"/>
              <a:gd name="connsiteX3873" fmla="*/ 3402776 w 12191368"/>
              <a:gd name="connsiteY3873" fmla="*/ 6359410 h 6738329"/>
              <a:gd name="connsiteX3874" fmla="*/ 3402377 w 12191368"/>
              <a:gd name="connsiteY3874" fmla="*/ 6356892 h 6738329"/>
              <a:gd name="connsiteX3875" fmla="*/ 3401977 w 12191368"/>
              <a:gd name="connsiteY3875" fmla="*/ 6354585 h 6738329"/>
              <a:gd name="connsiteX3876" fmla="*/ 3398784 w 12191368"/>
              <a:gd name="connsiteY3876" fmla="*/ 6337175 h 6738329"/>
              <a:gd name="connsiteX3877" fmla="*/ 3396788 w 12191368"/>
              <a:gd name="connsiteY3877" fmla="*/ 6299210 h 6738329"/>
              <a:gd name="connsiteX3878" fmla="*/ 3380423 w 12191368"/>
              <a:gd name="connsiteY3878" fmla="*/ 6251176 h 6738329"/>
              <a:gd name="connsiteX3879" fmla="*/ 3365255 w 12191368"/>
              <a:gd name="connsiteY3879" fmla="*/ 6250546 h 6738329"/>
              <a:gd name="connsiteX3880" fmla="*/ 3350088 w 12191368"/>
              <a:gd name="connsiteY3880" fmla="*/ 6250127 h 6738329"/>
              <a:gd name="connsiteX3881" fmla="*/ 3334122 w 12191368"/>
              <a:gd name="connsiteY3881" fmla="*/ 6249917 h 6738329"/>
              <a:gd name="connsiteX3882" fmla="*/ 3318954 w 12191368"/>
              <a:gd name="connsiteY3882" fmla="*/ 6250127 h 6738329"/>
              <a:gd name="connsiteX3883" fmla="*/ 3287820 w 12191368"/>
              <a:gd name="connsiteY3883" fmla="*/ 6250337 h 6738329"/>
              <a:gd name="connsiteX3884" fmla="*/ 3271854 w 12191368"/>
              <a:gd name="connsiteY3884" fmla="*/ 6250127 h 6738329"/>
              <a:gd name="connsiteX3885" fmla="*/ 3256686 w 12191368"/>
              <a:gd name="connsiteY3885" fmla="*/ 6249917 h 6738329"/>
              <a:gd name="connsiteX3886" fmla="*/ 3241519 w 12191368"/>
              <a:gd name="connsiteY3886" fmla="*/ 6249078 h 6738329"/>
              <a:gd name="connsiteX3887" fmla="*/ 3233935 w 12191368"/>
              <a:gd name="connsiteY3887" fmla="*/ 6248449 h 6738329"/>
              <a:gd name="connsiteX3888" fmla="*/ 3226750 w 12191368"/>
              <a:gd name="connsiteY3888" fmla="*/ 6247610 h 6738329"/>
              <a:gd name="connsiteX3889" fmla="*/ 3219565 w 12191368"/>
              <a:gd name="connsiteY3889" fmla="*/ 6246771 h 6738329"/>
              <a:gd name="connsiteX3890" fmla="*/ 3211981 w 12191368"/>
              <a:gd name="connsiteY3890" fmla="*/ 6245722 h 6738329"/>
              <a:gd name="connsiteX3891" fmla="*/ 3204796 w 12191368"/>
              <a:gd name="connsiteY3891" fmla="*/ 6244254 h 6738329"/>
              <a:gd name="connsiteX3892" fmla="*/ 3197612 w 12191368"/>
              <a:gd name="connsiteY3892" fmla="*/ 6242786 h 6738329"/>
              <a:gd name="connsiteX3893" fmla="*/ 3190827 w 12191368"/>
              <a:gd name="connsiteY3893" fmla="*/ 6241107 h 6738329"/>
              <a:gd name="connsiteX3894" fmla="*/ 3184041 w 12191368"/>
              <a:gd name="connsiteY3894" fmla="*/ 6239220 h 6738329"/>
              <a:gd name="connsiteX3895" fmla="*/ 3176856 w 12191368"/>
              <a:gd name="connsiteY3895" fmla="*/ 6237122 h 6738329"/>
              <a:gd name="connsiteX3896" fmla="*/ 3170469 w 12191368"/>
              <a:gd name="connsiteY3896" fmla="*/ 6234605 h 6738329"/>
              <a:gd name="connsiteX3897" fmla="*/ 3164084 w 12191368"/>
              <a:gd name="connsiteY3897" fmla="*/ 6231878 h 6738329"/>
              <a:gd name="connsiteX3898" fmla="*/ 3157697 w 12191368"/>
              <a:gd name="connsiteY3898" fmla="*/ 6228942 h 6738329"/>
              <a:gd name="connsiteX3899" fmla="*/ 3151310 w 12191368"/>
              <a:gd name="connsiteY3899" fmla="*/ 6225376 h 6738329"/>
              <a:gd name="connsiteX3900" fmla="*/ 3144924 w 12191368"/>
              <a:gd name="connsiteY3900" fmla="*/ 6221810 h 6738329"/>
              <a:gd name="connsiteX3901" fmla="*/ 3136142 w 12191368"/>
              <a:gd name="connsiteY3901" fmla="*/ 6222859 h 6738329"/>
              <a:gd name="connsiteX3902" fmla="*/ 3128160 w 12191368"/>
              <a:gd name="connsiteY3902" fmla="*/ 6223698 h 6738329"/>
              <a:gd name="connsiteX3903" fmla="*/ 3120177 w 12191368"/>
              <a:gd name="connsiteY3903" fmla="*/ 6224327 h 6738329"/>
              <a:gd name="connsiteX3904" fmla="*/ 3112593 w 12191368"/>
              <a:gd name="connsiteY3904" fmla="*/ 6224537 h 6738329"/>
              <a:gd name="connsiteX3905" fmla="*/ 3105408 w 12191368"/>
              <a:gd name="connsiteY3905" fmla="*/ 6224537 h 6738329"/>
              <a:gd name="connsiteX3906" fmla="*/ 3098622 w 12191368"/>
              <a:gd name="connsiteY3906" fmla="*/ 6224118 h 6738329"/>
              <a:gd name="connsiteX3907" fmla="*/ 3092636 w 12191368"/>
              <a:gd name="connsiteY3907" fmla="*/ 6223698 h 6738329"/>
              <a:gd name="connsiteX3908" fmla="*/ 3086648 w 12191368"/>
              <a:gd name="connsiteY3908" fmla="*/ 6222859 h 6738329"/>
              <a:gd name="connsiteX3909" fmla="*/ 3080660 w 12191368"/>
              <a:gd name="connsiteY3909" fmla="*/ 6221810 h 6738329"/>
              <a:gd name="connsiteX3910" fmla="*/ 3075472 w 12191368"/>
              <a:gd name="connsiteY3910" fmla="*/ 6220552 h 6738329"/>
              <a:gd name="connsiteX3911" fmla="*/ 3070283 w 12191368"/>
              <a:gd name="connsiteY3911" fmla="*/ 6219083 h 6738329"/>
              <a:gd name="connsiteX3912" fmla="*/ 3065892 w 12191368"/>
              <a:gd name="connsiteY3912" fmla="*/ 6217615 h 6738329"/>
              <a:gd name="connsiteX3913" fmla="*/ 3061501 w 12191368"/>
              <a:gd name="connsiteY3913" fmla="*/ 6215727 h 6738329"/>
              <a:gd name="connsiteX3914" fmla="*/ 3057111 w 12191368"/>
              <a:gd name="connsiteY3914" fmla="*/ 6213840 h 6738329"/>
              <a:gd name="connsiteX3915" fmla="*/ 3053119 w 12191368"/>
              <a:gd name="connsiteY3915" fmla="*/ 6211742 h 6738329"/>
              <a:gd name="connsiteX3916" fmla="*/ 3049128 w 12191368"/>
              <a:gd name="connsiteY3916" fmla="*/ 6209225 h 6738329"/>
              <a:gd name="connsiteX3917" fmla="*/ 3045535 w 12191368"/>
              <a:gd name="connsiteY3917" fmla="*/ 6206917 h 6738329"/>
              <a:gd name="connsiteX3918" fmla="*/ 3041943 w 12191368"/>
              <a:gd name="connsiteY3918" fmla="*/ 6204401 h 6738329"/>
              <a:gd name="connsiteX3919" fmla="*/ 3035955 w 12191368"/>
              <a:gd name="connsiteY3919" fmla="*/ 6199156 h 6738329"/>
              <a:gd name="connsiteX3920" fmla="*/ 3029969 w 12191368"/>
              <a:gd name="connsiteY3920" fmla="*/ 6193493 h 6738329"/>
              <a:gd name="connsiteX3921" fmla="*/ 3024380 w 12191368"/>
              <a:gd name="connsiteY3921" fmla="*/ 6187410 h 6738329"/>
              <a:gd name="connsiteX3922" fmla="*/ 3013603 w 12191368"/>
              <a:gd name="connsiteY3922" fmla="*/ 6175244 h 6738329"/>
              <a:gd name="connsiteX3923" fmla="*/ 3008414 w 12191368"/>
              <a:gd name="connsiteY3923" fmla="*/ 6169162 h 6738329"/>
              <a:gd name="connsiteX3924" fmla="*/ 3002827 w 12191368"/>
              <a:gd name="connsiteY3924" fmla="*/ 6163498 h 6738329"/>
              <a:gd name="connsiteX3925" fmla="*/ 2978478 w 12191368"/>
              <a:gd name="connsiteY3925" fmla="*/ 6100572 h 6738329"/>
              <a:gd name="connsiteX3926" fmla="*/ 2944550 w 12191368"/>
              <a:gd name="connsiteY3926" fmla="*/ 6108123 h 6738329"/>
              <a:gd name="connsiteX3927" fmla="*/ 2942555 w 12191368"/>
              <a:gd name="connsiteY3927" fmla="*/ 6112318 h 6738329"/>
              <a:gd name="connsiteX3928" fmla="*/ 2941357 w 12191368"/>
              <a:gd name="connsiteY3928" fmla="*/ 6116723 h 6738329"/>
              <a:gd name="connsiteX3929" fmla="*/ 2941756 w 12191368"/>
              <a:gd name="connsiteY3929" fmla="*/ 6125952 h 6738329"/>
              <a:gd name="connsiteX3930" fmla="*/ 2940958 w 12191368"/>
              <a:gd name="connsiteY3930" fmla="*/ 6134762 h 6738329"/>
              <a:gd name="connsiteX3931" fmla="*/ 2939760 w 12191368"/>
              <a:gd name="connsiteY3931" fmla="*/ 6143781 h 6738329"/>
              <a:gd name="connsiteX3932" fmla="*/ 2937764 w 12191368"/>
              <a:gd name="connsiteY3932" fmla="*/ 6152381 h 6738329"/>
              <a:gd name="connsiteX3933" fmla="*/ 2935370 w 12191368"/>
              <a:gd name="connsiteY3933" fmla="*/ 6161191 h 6738329"/>
              <a:gd name="connsiteX3934" fmla="*/ 2932177 w 12191368"/>
              <a:gd name="connsiteY3934" fmla="*/ 6169581 h 6738329"/>
              <a:gd name="connsiteX3935" fmla="*/ 2928185 w 12191368"/>
              <a:gd name="connsiteY3935" fmla="*/ 6178181 h 6738329"/>
              <a:gd name="connsiteX3936" fmla="*/ 2923795 w 12191368"/>
              <a:gd name="connsiteY3936" fmla="*/ 6186571 h 6738329"/>
              <a:gd name="connsiteX3937" fmla="*/ 2918605 w 12191368"/>
              <a:gd name="connsiteY3937" fmla="*/ 6194961 h 6738329"/>
              <a:gd name="connsiteX3938" fmla="*/ 2913416 w 12191368"/>
              <a:gd name="connsiteY3938" fmla="*/ 6203142 h 6738329"/>
              <a:gd name="connsiteX3939" fmla="*/ 2907429 w 12191368"/>
              <a:gd name="connsiteY3939" fmla="*/ 6211322 h 6738329"/>
              <a:gd name="connsiteX3940" fmla="*/ 2901442 w 12191368"/>
              <a:gd name="connsiteY3940" fmla="*/ 6219503 h 6738329"/>
              <a:gd name="connsiteX3941" fmla="*/ 2894656 w 12191368"/>
              <a:gd name="connsiteY3941" fmla="*/ 6227473 h 6738329"/>
              <a:gd name="connsiteX3942" fmla="*/ 2887472 w 12191368"/>
              <a:gd name="connsiteY3942" fmla="*/ 6235654 h 6738329"/>
              <a:gd name="connsiteX3943" fmla="*/ 2880287 w 12191368"/>
              <a:gd name="connsiteY3943" fmla="*/ 6243415 h 6738329"/>
              <a:gd name="connsiteX3944" fmla="*/ 2872703 w 12191368"/>
              <a:gd name="connsiteY3944" fmla="*/ 6251596 h 6738329"/>
              <a:gd name="connsiteX3945" fmla="*/ 2872703 w 12191368"/>
              <a:gd name="connsiteY3945" fmla="*/ 6251805 h 6738329"/>
              <a:gd name="connsiteX3946" fmla="*/ 2869510 w 12191368"/>
              <a:gd name="connsiteY3946" fmla="*/ 6258517 h 6738329"/>
              <a:gd name="connsiteX3947" fmla="*/ 2865917 w 12191368"/>
              <a:gd name="connsiteY3947" fmla="*/ 6264810 h 6738329"/>
              <a:gd name="connsiteX3948" fmla="*/ 2861527 w 12191368"/>
              <a:gd name="connsiteY3948" fmla="*/ 6270473 h 6738329"/>
              <a:gd name="connsiteX3949" fmla="*/ 2859131 w 12191368"/>
              <a:gd name="connsiteY3949" fmla="*/ 6273200 h 6738329"/>
              <a:gd name="connsiteX3950" fmla="*/ 2856737 w 12191368"/>
              <a:gd name="connsiteY3950" fmla="*/ 6275717 h 6738329"/>
              <a:gd name="connsiteX3951" fmla="*/ 2853544 w 12191368"/>
              <a:gd name="connsiteY3951" fmla="*/ 6278234 h 6738329"/>
              <a:gd name="connsiteX3952" fmla="*/ 2850749 w 12191368"/>
              <a:gd name="connsiteY3952" fmla="*/ 6280542 h 6738329"/>
              <a:gd name="connsiteX3953" fmla="*/ 2847955 w 12191368"/>
              <a:gd name="connsiteY3953" fmla="*/ 6282849 h 6738329"/>
              <a:gd name="connsiteX3954" fmla="*/ 2844763 w 12191368"/>
              <a:gd name="connsiteY3954" fmla="*/ 6284947 h 6738329"/>
              <a:gd name="connsiteX3955" fmla="*/ 2841170 w 12191368"/>
              <a:gd name="connsiteY3955" fmla="*/ 6286834 h 6738329"/>
              <a:gd name="connsiteX3956" fmla="*/ 2837578 w 12191368"/>
              <a:gd name="connsiteY3956" fmla="*/ 6288512 h 6738329"/>
              <a:gd name="connsiteX3957" fmla="*/ 2833986 w 12191368"/>
              <a:gd name="connsiteY3957" fmla="*/ 6290190 h 6738329"/>
              <a:gd name="connsiteX3958" fmla="*/ 2829994 w 12191368"/>
              <a:gd name="connsiteY3958" fmla="*/ 6291868 h 6738329"/>
              <a:gd name="connsiteX3959" fmla="*/ 2826003 w 12191368"/>
              <a:gd name="connsiteY3959" fmla="*/ 6293337 h 6738329"/>
              <a:gd name="connsiteX3960" fmla="*/ 2821611 w 12191368"/>
              <a:gd name="connsiteY3960" fmla="*/ 6294595 h 6738329"/>
              <a:gd name="connsiteX3961" fmla="*/ 2817221 w 12191368"/>
              <a:gd name="connsiteY3961" fmla="*/ 6295854 h 6738329"/>
              <a:gd name="connsiteX3962" fmla="*/ 2812431 w 12191368"/>
              <a:gd name="connsiteY3962" fmla="*/ 6297112 h 6738329"/>
              <a:gd name="connsiteX3963" fmla="*/ 2807642 w 12191368"/>
              <a:gd name="connsiteY3963" fmla="*/ 6297951 h 6738329"/>
              <a:gd name="connsiteX3964" fmla="*/ 2802851 w 12191368"/>
              <a:gd name="connsiteY3964" fmla="*/ 6298790 h 6738329"/>
              <a:gd name="connsiteX3965" fmla="*/ 2797662 w 12191368"/>
              <a:gd name="connsiteY3965" fmla="*/ 6299629 h 6738329"/>
              <a:gd name="connsiteX3966" fmla="*/ 2792474 w 12191368"/>
              <a:gd name="connsiteY3966" fmla="*/ 6300259 h 6738329"/>
              <a:gd name="connsiteX3967" fmla="*/ 2786486 w 12191368"/>
              <a:gd name="connsiteY3967" fmla="*/ 6300678 h 6738329"/>
              <a:gd name="connsiteX3968" fmla="*/ 2780899 w 12191368"/>
              <a:gd name="connsiteY3968" fmla="*/ 6301097 h 6738329"/>
              <a:gd name="connsiteX3969" fmla="*/ 2768923 w 12191368"/>
              <a:gd name="connsiteY3969" fmla="*/ 6301307 h 6738329"/>
              <a:gd name="connsiteX3970" fmla="*/ 2755752 w 12191368"/>
              <a:gd name="connsiteY3970" fmla="*/ 6301307 h 6738329"/>
              <a:gd name="connsiteX3971" fmla="*/ 2742579 w 12191368"/>
              <a:gd name="connsiteY3971" fmla="*/ 6300678 h 6738329"/>
              <a:gd name="connsiteX3972" fmla="*/ 2731004 w 12191368"/>
              <a:gd name="connsiteY3972" fmla="*/ 6300259 h 6738329"/>
              <a:gd name="connsiteX3973" fmla="*/ 2719429 w 12191368"/>
              <a:gd name="connsiteY3973" fmla="*/ 6299839 h 6738329"/>
              <a:gd name="connsiteX3974" fmla="*/ 2708252 w 12191368"/>
              <a:gd name="connsiteY3974" fmla="*/ 6299839 h 6738329"/>
              <a:gd name="connsiteX3975" fmla="*/ 2696677 w 12191368"/>
              <a:gd name="connsiteY3975" fmla="*/ 6300049 h 6738329"/>
              <a:gd name="connsiteX3976" fmla="*/ 2673526 w 12191368"/>
              <a:gd name="connsiteY3976" fmla="*/ 6300468 h 6738329"/>
              <a:gd name="connsiteX3977" fmla="*/ 2649977 w 12191368"/>
              <a:gd name="connsiteY3977" fmla="*/ 6300678 h 6738329"/>
              <a:gd name="connsiteX3978" fmla="*/ 2638800 w 12191368"/>
              <a:gd name="connsiteY3978" fmla="*/ 6300678 h 6738329"/>
              <a:gd name="connsiteX3979" fmla="*/ 2627225 w 12191368"/>
              <a:gd name="connsiteY3979" fmla="*/ 6300468 h 6738329"/>
              <a:gd name="connsiteX3980" fmla="*/ 2615650 w 12191368"/>
              <a:gd name="connsiteY3980" fmla="*/ 6299839 h 6738329"/>
              <a:gd name="connsiteX3981" fmla="*/ 2604474 w 12191368"/>
              <a:gd name="connsiteY3981" fmla="*/ 6299000 h 6738329"/>
              <a:gd name="connsiteX3982" fmla="*/ 2592898 w 12191368"/>
              <a:gd name="connsiteY3982" fmla="*/ 6297742 h 6738329"/>
              <a:gd name="connsiteX3983" fmla="*/ 2581722 w 12191368"/>
              <a:gd name="connsiteY3983" fmla="*/ 6295644 h 6738329"/>
              <a:gd name="connsiteX3984" fmla="*/ 2576133 w 12191368"/>
              <a:gd name="connsiteY3984" fmla="*/ 6294595 h 6738329"/>
              <a:gd name="connsiteX3985" fmla="*/ 2570546 w 12191368"/>
              <a:gd name="connsiteY3985" fmla="*/ 6293547 h 6738329"/>
              <a:gd name="connsiteX3986" fmla="*/ 2565356 w 12191368"/>
              <a:gd name="connsiteY3986" fmla="*/ 6292078 h 6738329"/>
              <a:gd name="connsiteX3987" fmla="*/ 2559370 w 12191368"/>
              <a:gd name="connsiteY3987" fmla="*/ 6290610 h 6738329"/>
              <a:gd name="connsiteX3988" fmla="*/ 2553382 w 12191368"/>
              <a:gd name="connsiteY3988" fmla="*/ 6289351 h 6738329"/>
              <a:gd name="connsiteX3989" fmla="*/ 2546995 w 12191368"/>
              <a:gd name="connsiteY3989" fmla="*/ 6287883 h 6738329"/>
              <a:gd name="connsiteX3990" fmla="*/ 2541407 w 12191368"/>
              <a:gd name="connsiteY3990" fmla="*/ 6286415 h 6738329"/>
              <a:gd name="connsiteX3991" fmla="*/ 2535420 w 12191368"/>
              <a:gd name="connsiteY3991" fmla="*/ 6284737 h 6738329"/>
              <a:gd name="connsiteX3992" fmla="*/ 2524244 w 12191368"/>
              <a:gd name="connsiteY3992" fmla="*/ 6281171 h 6738329"/>
              <a:gd name="connsiteX3993" fmla="*/ 2513466 w 12191368"/>
              <a:gd name="connsiteY3993" fmla="*/ 6277185 h 6738329"/>
              <a:gd name="connsiteX3994" fmla="*/ 2503488 w 12191368"/>
              <a:gd name="connsiteY3994" fmla="*/ 6272990 h 6738329"/>
              <a:gd name="connsiteX3995" fmla="*/ 2493509 w 12191368"/>
              <a:gd name="connsiteY3995" fmla="*/ 6268585 h 6738329"/>
              <a:gd name="connsiteX3996" fmla="*/ 2483930 w 12191368"/>
              <a:gd name="connsiteY3996" fmla="*/ 6263971 h 6738329"/>
              <a:gd name="connsiteX3997" fmla="*/ 2474749 w 12191368"/>
              <a:gd name="connsiteY3997" fmla="*/ 6259146 h 6738329"/>
              <a:gd name="connsiteX3998" fmla="*/ 2456388 w 12191368"/>
              <a:gd name="connsiteY3998" fmla="*/ 6249498 h 6738329"/>
              <a:gd name="connsiteX3999" fmla="*/ 2438426 w 12191368"/>
              <a:gd name="connsiteY3999" fmla="*/ 6239639 h 6738329"/>
              <a:gd name="connsiteX4000" fmla="*/ 2428448 w 12191368"/>
              <a:gd name="connsiteY4000" fmla="*/ 6234815 h 6738329"/>
              <a:gd name="connsiteX4001" fmla="*/ 2418868 w 12191368"/>
              <a:gd name="connsiteY4001" fmla="*/ 6230410 h 6738329"/>
              <a:gd name="connsiteX4002" fmla="*/ 2408890 w 12191368"/>
              <a:gd name="connsiteY4002" fmla="*/ 6225795 h 6738329"/>
              <a:gd name="connsiteX4003" fmla="*/ 2398112 w 12191368"/>
              <a:gd name="connsiteY4003" fmla="*/ 6221810 h 6738329"/>
              <a:gd name="connsiteX4004" fmla="*/ 2389730 w 12191368"/>
              <a:gd name="connsiteY4004" fmla="*/ 6218454 h 6738329"/>
              <a:gd name="connsiteX4005" fmla="*/ 2381746 w 12191368"/>
              <a:gd name="connsiteY4005" fmla="*/ 6214679 h 6738329"/>
              <a:gd name="connsiteX4006" fmla="*/ 2374962 w 12191368"/>
              <a:gd name="connsiteY4006" fmla="*/ 6210903 h 6738329"/>
              <a:gd name="connsiteX4007" fmla="*/ 2368974 w 12191368"/>
              <a:gd name="connsiteY4007" fmla="*/ 6206498 h 6738329"/>
              <a:gd name="connsiteX4008" fmla="*/ 2363386 w 12191368"/>
              <a:gd name="connsiteY4008" fmla="*/ 6202093 h 6738329"/>
              <a:gd name="connsiteX4009" fmla="*/ 2358596 w 12191368"/>
              <a:gd name="connsiteY4009" fmla="*/ 6197688 h 6738329"/>
              <a:gd name="connsiteX4010" fmla="*/ 2355003 w 12191368"/>
              <a:gd name="connsiteY4010" fmla="*/ 6192864 h 6738329"/>
              <a:gd name="connsiteX4011" fmla="*/ 2351810 w 12191368"/>
              <a:gd name="connsiteY4011" fmla="*/ 6188040 h 6738329"/>
              <a:gd name="connsiteX4012" fmla="*/ 2349416 w 12191368"/>
              <a:gd name="connsiteY4012" fmla="*/ 6183215 h 6738329"/>
              <a:gd name="connsiteX4013" fmla="*/ 2347819 w 12191368"/>
              <a:gd name="connsiteY4013" fmla="*/ 6177971 h 6738329"/>
              <a:gd name="connsiteX4014" fmla="*/ 2346622 w 12191368"/>
              <a:gd name="connsiteY4014" fmla="*/ 6172728 h 6738329"/>
              <a:gd name="connsiteX4015" fmla="*/ 2346222 w 12191368"/>
              <a:gd name="connsiteY4015" fmla="*/ 6167484 h 6738329"/>
              <a:gd name="connsiteX4016" fmla="*/ 2346222 w 12191368"/>
              <a:gd name="connsiteY4016" fmla="*/ 6162030 h 6738329"/>
              <a:gd name="connsiteX4017" fmla="*/ 2346622 w 12191368"/>
              <a:gd name="connsiteY4017" fmla="*/ 6156366 h 6738329"/>
              <a:gd name="connsiteX4018" fmla="*/ 2347420 w 12191368"/>
              <a:gd name="connsiteY4018" fmla="*/ 6150913 h 6738329"/>
              <a:gd name="connsiteX4019" fmla="*/ 2349017 w 12191368"/>
              <a:gd name="connsiteY4019" fmla="*/ 6145250 h 6738329"/>
              <a:gd name="connsiteX4020" fmla="*/ 2347021 w 12191368"/>
              <a:gd name="connsiteY4020" fmla="*/ 6117562 h 6738329"/>
              <a:gd name="connsiteX4021" fmla="*/ 2346622 w 12191368"/>
              <a:gd name="connsiteY4021" fmla="*/ 6108123 h 6738329"/>
              <a:gd name="connsiteX4022" fmla="*/ 2343428 w 12191368"/>
              <a:gd name="connsiteY4022" fmla="*/ 6093230 h 6738329"/>
              <a:gd name="connsiteX4023" fmla="*/ 2340634 w 12191368"/>
              <a:gd name="connsiteY4023" fmla="*/ 6078547 h 6738329"/>
              <a:gd name="connsiteX4024" fmla="*/ 2338240 w 12191368"/>
              <a:gd name="connsiteY4024" fmla="*/ 6063655 h 6738329"/>
              <a:gd name="connsiteX4025" fmla="*/ 2336642 w 12191368"/>
              <a:gd name="connsiteY4025" fmla="*/ 6048972 h 6738329"/>
              <a:gd name="connsiteX4026" fmla="*/ 2335046 w 12191368"/>
              <a:gd name="connsiteY4026" fmla="*/ 6034079 h 6738329"/>
              <a:gd name="connsiteX4027" fmla="*/ 2333849 w 12191368"/>
              <a:gd name="connsiteY4027" fmla="*/ 6019396 h 6738329"/>
              <a:gd name="connsiteX4028" fmla="*/ 2331853 w 12191368"/>
              <a:gd name="connsiteY4028" fmla="*/ 5990030 h 6738329"/>
              <a:gd name="connsiteX4029" fmla="*/ 2331853 w 12191368"/>
              <a:gd name="connsiteY4029" fmla="*/ 5988143 h 6738329"/>
              <a:gd name="connsiteX4030" fmla="*/ 2331853 w 12191368"/>
              <a:gd name="connsiteY4030" fmla="*/ 5986465 h 6738329"/>
              <a:gd name="connsiteX4031" fmla="*/ 2331055 w 12191368"/>
              <a:gd name="connsiteY4031" fmla="*/ 5959616 h 6738329"/>
              <a:gd name="connsiteX4032" fmla="*/ 2330656 w 12191368"/>
              <a:gd name="connsiteY4032" fmla="*/ 5932558 h 6738329"/>
              <a:gd name="connsiteX4033" fmla="*/ 2330257 w 12191368"/>
              <a:gd name="connsiteY4033" fmla="*/ 5905919 h 6738329"/>
              <a:gd name="connsiteX4034" fmla="*/ 2329458 w 12191368"/>
              <a:gd name="connsiteY4034" fmla="*/ 5878860 h 6738329"/>
              <a:gd name="connsiteX4035" fmla="*/ 2324269 w 12191368"/>
              <a:gd name="connsiteY4035" fmla="*/ 5687773 h 6738329"/>
              <a:gd name="connsiteX4036" fmla="*/ 2324269 w 12191368"/>
              <a:gd name="connsiteY4036" fmla="*/ 5668685 h 6738329"/>
              <a:gd name="connsiteX4037" fmla="*/ 2311097 w 12191368"/>
              <a:gd name="connsiteY4037" fmla="*/ 5574086 h 6738329"/>
              <a:gd name="connsiteX4038" fmla="*/ 2309101 w 12191368"/>
              <a:gd name="connsiteY4038" fmla="*/ 5571150 h 6738329"/>
              <a:gd name="connsiteX4039" fmla="*/ 2307505 w 12191368"/>
              <a:gd name="connsiteY4039" fmla="*/ 5568003 h 6738329"/>
              <a:gd name="connsiteX4040" fmla="*/ 2306307 w 12191368"/>
              <a:gd name="connsiteY4040" fmla="*/ 5565066 h 6738329"/>
              <a:gd name="connsiteX4041" fmla="*/ 2305509 w 12191368"/>
              <a:gd name="connsiteY4041" fmla="*/ 5562130 h 6738329"/>
              <a:gd name="connsiteX4042" fmla="*/ 2304711 w 12191368"/>
              <a:gd name="connsiteY4042" fmla="*/ 5559193 h 6738329"/>
              <a:gd name="connsiteX4043" fmla="*/ 2304312 w 12191368"/>
              <a:gd name="connsiteY4043" fmla="*/ 5556257 h 6738329"/>
              <a:gd name="connsiteX4044" fmla="*/ 2304312 w 12191368"/>
              <a:gd name="connsiteY4044" fmla="*/ 5550174 h 6738329"/>
              <a:gd name="connsiteX4045" fmla="*/ 2304711 w 12191368"/>
              <a:gd name="connsiteY4045" fmla="*/ 5544301 h 6738329"/>
              <a:gd name="connsiteX4046" fmla="*/ 2305509 w 12191368"/>
              <a:gd name="connsiteY4046" fmla="*/ 5538218 h 6738329"/>
              <a:gd name="connsiteX4047" fmla="*/ 2308303 w 12191368"/>
              <a:gd name="connsiteY4047" fmla="*/ 5526262 h 6738329"/>
              <a:gd name="connsiteX4048" fmla="*/ 2303513 w 12191368"/>
              <a:gd name="connsiteY4048" fmla="*/ 5530038 h 6738329"/>
              <a:gd name="connsiteX4049" fmla="*/ 2298723 w 12191368"/>
              <a:gd name="connsiteY4049" fmla="*/ 5534023 h 6738329"/>
              <a:gd name="connsiteX4050" fmla="*/ 2294732 w 12191368"/>
              <a:gd name="connsiteY4050" fmla="*/ 5538218 h 6738329"/>
              <a:gd name="connsiteX4051" fmla="*/ 2291538 w 12191368"/>
              <a:gd name="connsiteY4051" fmla="*/ 5542203 h 6738329"/>
              <a:gd name="connsiteX4052" fmla="*/ 2288345 w 12191368"/>
              <a:gd name="connsiteY4052" fmla="*/ 5546398 h 6738329"/>
              <a:gd name="connsiteX4053" fmla="*/ 2285552 w 12191368"/>
              <a:gd name="connsiteY4053" fmla="*/ 5550384 h 6738329"/>
              <a:gd name="connsiteX4054" fmla="*/ 2282757 w 12191368"/>
              <a:gd name="connsiteY4054" fmla="*/ 5554788 h 6738329"/>
              <a:gd name="connsiteX4055" fmla="*/ 2280761 w 12191368"/>
              <a:gd name="connsiteY4055" fmla="*/ 5558984 h 6738329"/>
              <a:gd name="connsiteX4056" fmla="*/ 2278766 w 12191368"/>
              <a:gd name="connsiteY4056" fmla="*/ 5563179 h 6738329"/>
              <a:gd name="connsiteX4057" fmla="*/ 2277169 w 12191368"/>
              <a:gd name="connsiteY4057" fmla="*/ 5567374 h 6738329"/>
              <a:gd name="connsiteX4058" fmla="*/ 2274774 w 12191368"/>
              <a:gd name="connsiteY4058" fmla="*/ 5575974 h 6738329"/>
              <a:gd name="connsiteX4059" fmla="*/ 2273177 w 12191368"/>
              <a:gd name="connsiteY4059" fmla="*/ 5584574 h 6738329"/>
              <a:gd name="connsiteX4060" fmla="*/ 2271980 w 12191368"/>
              <a:gd name="connsiteY4060" fmla="*/ 5593383 h 6738329"/>
              <a:gd name="connsiteX4061" fmla="*/ 2271182 w 12191368"/>
              <a:gd name="connsiteY4061" fmla="*/ 5602193 h 6738329"/>
              <a:gd name="connsiteX4062" fmla="*/ 2270783 w 12191368"/>
              <a:gd name="connsiteY4062" fmla="*/ 5611003 h 6738329"/>
              <a:gd name="connsiteX4063" fmla="*/ 2269985 w 12191368"/>
              <a:gd name="connsiteY4063" fmla="*/ 5628622 h 6738329"/>
              <a:gd name="connsiteX4064" fmla="*/ 2269585 w 12191368"/>
              <a:gd name="connsiteY4064" fmla="*/ 5637432 h 6738329"/>
              <a:gd name="connsiteX4065" fmla="*/ 2268388 w 12191368"/>
              <a:gd name="connsiteY4065" fmla="*/ 5646242 h 6738329"/>
              <a:gd name="connsiteX4066" fmla="*/ 2265993 w 12191368"/>
              <a:gd name="connsiteY4066" fmla="*/ 5654841 h 6738329"/>
              <a:gd name="connsiteX4067" fmla="*/ 2263598 w 12191368"/>
              <a:gd name="connsiteY4067" fmla="*/ 5663442 h 6738329"/>
              <a:gd name="connsiteX4068" fmla="*/ 2258409 w 12191368"/>
              <a:gd name="connsiteY4068" fmla="*/ 5678754 h 6738329"/>
              <a:gd name="connsiteX4069" fmla="*/ 2254417 w 12191368"/>
              <a:gd name="connsiteY4069" fmla="*/ 5693856 h 6738329"/>
              <a:gd name="connsiteX4070" fmla="*/ 2250426 w 12191368"/>
              <a:gd name="connsiteY4070" fmla="*/ 5709168 h 6738329"/>
              <a:gd name="connsiteX4071" fmla="*/ 2246833 w 12191368"/>
              <a:gd name="connsiteY4071" fmla="*/ 5724271 h 6738329"/>
              <a:gd name="connsiteX4072" fmla="*/ 2244040 w 12191368"/>
              <a:gd name="connsiteY4072" fmla="*/ 5739583 h 6738329"/>
              <a:gd name="connsiteX4073" fmla="*/ 2240847 w 12191368"/>
              <a:gd name="connsiteY4073" fmla="*/ 5754895 h 6738329"/>
              <a:gd name="connsiteX4074" fmla="*/ 2234859 w 12191368"/>
              <a:gd name="connsiteY4074" fmla="*/ 5785729 h 6738329"/>
              <a:gd name="connsiteX4075" fmla="*/ 2232065 w 12191368"/>
              <a:gd name="connsiteY4075" fmla="*/ 5801041 h 6738329"/>
              <a:gd name="connsiteX4076" fmla="*/ 2228872 w 12191368"/>
              <a:gd name="connsiteY4076" fmla="*/ 5816353 h 6738329"/>
              <a:gd name="connsiteX4077" fmla="*/ 2225679 w 12191368"/>
              <a:gd name="connsiteY4077" fmla="*/ 5831665 h 6738329"/>
              <a:gd name="connsiteX4078" fmla="*/ 2221687 w 12191368"/>
              <a:gd name="connsiteY4078" fmla="*/ 5846978 h 6738329"/>
              <a:gd name="connsiteX4079" fmla="*/ 2217297 w 12191368"/>
              <a:gd name="connsiteY4079" fmla="*/ 5862080 h 6738329"/>
              <a:gd name="connsiteX4080" fmla="*/ 2212107 w 12191368"/>
              <a:gd name="connsiteY4080" fmla="*/ 5877182 h 6738329"/>
              <a:gd name="connsiteX4081" fmla="*/ 2206520 w 12191368"/>
              <a:gd name="connsiteY4081" fmla="*/ 5892495 h 6738329"/>
              <a:gd name="connsiteX4082" fmla="*/ 2199335 w 12191368"/>
              <a:gd name="connsiteY4082" fmla="*/ 5907597 h 6738329"/>
              <a:gd name="connsiteX4083" fmla="*/ 2085976 w 12191368"/>
              <a:gd name="connsiteY4083" fmla="*/ 6316620 h 6738329"/>
              <a:gd name="connsiteX4084" fmla="*/ 2083581 w 12191368"/>
              <a:gd name="connsiteY4084" fmla="*/ 6325219 h 6738329"/>
              <a:gd name="connsiteX4085" fmla="*/ 2080787 w 12191368"/>
              <a:gd name="connsiteY4085" fmla="*/ 6334029 h 6738329"/>
              <a:gd name="connsiteX4086" fmla="*/ 2077194 w 12191368"/>
              <a:gd name="connsiteY4086" fmla="*/ 6342629 h 6738329"/>
              <a:gd name="connsiteX4087" fmla="*/ 2072804 w 12191368"/>
              <a:gd name="connsiteY4087" fmla="*/ 6351229 h 6738329"/>
              <a:gd name="connsiteX4088" fmla="*/ 2067615 w 12191368"/>
              <a:gd name="connsiteY4088" fmla="*/ 6359410 h 6738329"/>
              <a:gd name="connsiteX4089" fmla="*/ 2062825 w 12191368"/>
              <a:gd name="connsiteY4089" fmla="*/ 6367800 h 6738329"/>
              <a:gd name="connsiteX4090" fmla="*/ 2057237 w 12191368"/>
              <a:gd name="connsiteY4090" fmla="*/ 6375980 h 6738329"/>
              <a:gd name="connsiteX4091" fmla="*/ 2051649 w 12191368"/>
              <a:gd name="connsiteY4091" fmla="*/ 6384370 h 6738329"/>
              <a:gd name="connsiteX4092" fmla="*/ 2040073 w 12191368"/>
              <a:gd name="connsiteY4092" fmla="*/ 6400731 h 6738329"/>
              <a:gd name="connsiteX4093" fmla="*/ 2028099 w 12191368"/>
              <a:gd name="connsiteY4093" fmla="*/ 6417092 h 6738329"/>
              <a:gd name="connsiteX4094" fmla="*/ 2022910 w 12191368"/>
              <a:gd name="connsiteY4094" fmla="*/ 6425482 h 6738329"/>
              <a:gd name="connsiteX4095" fmla="*/ 2017721 w 12191368"/>
              <a:gd name="connsiteY4095" fmla="*/ 6433663 h 6738329"/>
              <a:gd name="connsiteX4096" fmla="*/ 2012931 w 12191368"/>
              <a:gd name="connsiteY4096" fmla="*/ 6442263 h 6738329"/>
              <a:gd name="connsiteX4097" fmla="*/ 2008540 w 12191368"/>
              <a:gd name="connsiteY4097" fmla="*/ 6450653 h 6738329"/>
              <a:gd name="connsiteX4098" fmla="*/ 2006145 w 12191368"/>
              <a:gd name="connsiteY4098" fmla="*/ 6454219 h 6738329"/>
              <a:gd name="connsiteX4099" fmla="*/ 2003751 w 12191368"/>
              <a:gd name="connsiteY4099" fmla="*/ 6457575 h 6738329"/>
              <a:gd name="connsiteX4100" fmla="*/ 2000158 w 12191368"/>
              <a:gd name="connsiteY4100" fmla="*/ 6460722 h 6738329"/>
              <a:gd name="connsiteX4101" fmla="*/ 1998162 w 12191368"/>
              <a:gd name="connsiteY4101" fmla="*/ 6462190 h 6738329"/>
              <a:gd name="connsiteX4102" fmla="*/ 1996167 w 12191368"/>
              <a:gd name="connsiteY4102" fmla="*/ 6463448 h 6738329"/>
              <a:gd name="connsiteX4103" fmla="*/ 1993772 w 12191368"/>
              <a:gd name="connsiteY4103" fmla="*/ 6464706 h 6738329"/>
              <a:gd name="connsiteX4104" fmla="*/ 1991377 w 12191368"/>
              <a:gd name="connsiteY4104" fmla="*/ 6465756 h 6738329"/>
              <a:gd name="connsiteX4105" fmla="*/ 1988583 w 12191368"/>
              <a:gd name="connsiteY4105" fmla="*/ 6466595 h 6738329"/>
              <a:gd name="connsiteX4106" fmla="*/ 1985789 w 12191368"/>
              <a:gd name="connsiteY4106" fmla="*/ 6467433 h 6738329"/>
              <a:gd name="connsiteX4107" fmla="*/ 1982595 w 12191368"/>
              <a:gd name="connsiteY4107" fmla="*/ 6468063 h 6738329"/>
              <a:gd name="connsiteX4108" fmla="*/ 1979402 w 12191368"/>
              <a:gd name="connsiteY4108" fmla="*/ 6468482 h 6738329"/>
              <a:gd name="connsiteX4109" fmla="*/ 1975810 w 12191368"/>
              <a:gd name="connsiteY4109" fmla="*/ 6468692 h 6738329"/>
              <a:gd name="connsiteX4110" fmla="*/ 1971419 w 12191368"/>
              <a:gd name="connsiteY4110" fmla="*/ 6468692 h 6738329"/>
              <a:gd name="connsiteX4111" fmla="*/ 1953457 w 12191368"/>
              <a:gd name="connsiteY4111" fmla="*/ 6468482 h 6738329"/>
              <a:gd name="connsiteX4112" fmla="*/ 1935096 w 12191368"/>
              <a:gd name="connsiteY4112" fmla="*/ 6468482 h 6738329"/>
              <a:gd name="connsiteX4113" fmla="*/ 1916736 w 12191368"/>
              <a:gd name="connsiteY4113" fmla="*/ 6468692 h 6738329"/>
              <a:gd name="connsiteX4114" fmla="*/ 1897976 w 12191368"/>
              <a:gd name="connsiteY4114" fmla="*/ 6469111 h 6738329"/>
              <a:gd name="connsiteX4115" fmla="*/ 1879615 w 12191368"/>
              <a:gd name="connsiteY4115" fmla="*/ 6469531 h 6738329"/>
              <a:gd name="connsiteX4116" fmla="*/ 1860855 w 12191368"/>
              <a:gd name="connsiteY4116" fmla="*/ 6469951 h 6738329"/>
              <a:gd name="connsiteX4117" fmla="*/ 1842494 w 12191368"/>
              <a:gd name="connsiteY4117" fmla="*/ 6469951 h 6738329"/>
              <a:gd name="connsiteX4118" fmla="*/ 1824133 w 12191368"/>
              <a:gd name="connsiteY4118" fmla="*/ 6469741 h 6738329"/>
              <a:gd name="connsiteX4119" fmla="*/ 1805771 w 12191368"/>
              <a:gd name="connsiteY4119" fmla="*/ 6469111 h 6738329"/>
              <a:gd name="connsiteX4120" fmla="*/ 1796990 w 12191368"/>
              <a:gd name="connsiteY4120" fmla="*/ 6468692 h 6738329"/>
              <a:gd name="connsiteX4121" fmla="*/ 1788208 w 12191368"/>
              <a:gd name="connsiteY4121" fmla="*/ 6468063 h 6738329"/>
              <a:gd name="connsiteX4122" fmla="*/ 1779427 w 12191368"/>
              <a:gd name="connsiteY4122" fmla="*/ 6467224 h 6738329"/>
              <a:gd name="connsiteX4123" fmla="*/ 1770247 w 12191368"/>
              <a:gd name="connsiteY4123" fmla="*/ 6466175 h 6738329"/>
              <a:gd name="connsiteX4124" fmla="*/ 1761465 w 12191368"/>
              <a:gd name="connsiteY4124" fmla="*/ 6465126 h 6738329"/>
              <a:gd name="connsiteX4125" fmla="*/ 1752684 w 12191368"/>
              <a:gd name="connsiteY4125" fmla="*/ 6463658 h 6738329"/>
              <a:gd name="connsiteX4126" fmla="*/ 1743903 w 12191368"/>
              <a:gd name="connsiteY4126" fmla="*/ 6462190 h 6738329"/>
              <a:gd name="connsiteX4127" fmla="*/ 1735121 w 12191368"/>
              <a:gd name="connsiteY4127" fmla="*/ 6460302 h 6738329"/>
              <a:gd name="connsiteX4128" fmla="*/ 1726740 w 12191368"/>
              <a:gd name="connsiteY4128" fmla="*/ 6458414 h 6738329"/>
              <a:gd name="connsiteX4129" fmla="*/ 1718358 w 12191368"/>
              <a:gd name="connsiteY4129" fmla="*/ 6456107 h 6738329"/>
              <a:gd name="connsiteX4130" fmla="*/ 1709576 w 12191368"/>
              <a:gd name="connsiteY4130" fmla="*/ 6453590 h 6738329"/>
              <a:gd name="connsiteX4131" fmla="*/ 1701593 w 12191368"/>
              <a:gd name="connsiteY4131" fmla="*/ 6450653 h 6738329"/>
              <a:gd name="connsiteX4132" fmla="*/ 1693610 w 12191368"/>
              <a:gd name="connsiteY4132" fmla="*/ 6447507 h 6738329"/>
              <a:gd name="connsiteX4133" fmla="*/ 1685627 w 12191368"/>
              <a:gd name="connsiteY4133" fmla="*/ 6444151 h 6738329"/>
              <a:gd name="connsiteX4134" fmla="*/ 1670459 w 12191368"/>
              <a:gd name="connsiteY4134" fmla="*/ 6436599 h 6738329"/>
              <a:gd name="connsiteX4135" fmla="*/ 1664072 w 12191368"/>
              <a:gd name="connsiteY4135" fmla="*/ 6433453 h 6738329"/>
              <a:gd name="connsiteX4136" fmla="*/ 1661279 w 12191368"/>
              <a:gd name="connsiteY4136" fmla="*/ 6432404 h 6738329"/>
              <a:gd name="connsiteX4137" fmla="*/ 1650502 w 12191368"/>
              <a:gd name="connsiteY4137" fmla="*/ 6437858 h 6738329"/>
              <a:gd name="connsiteX4138" fmla="*/ 1645312 w 12191368"/>
              <a:gd name="connsiteY4138" fmla="*/ 6439956 h 6738329"/>
              <a:gd name="connsiteX4139" fmla="*/ 1640523 w 12191368"/>
              <a:gd name="connsiteY4139" fmla="*/ 6441633 h 6738329"/>
              <a:gd name="connsiteX4140" fmla="*/ 1636531 w 12191368"/>
              <a:gd name="connsiteY4140" fmla="*/ 6443312 h 6738329"/>
              <a:gd name="connsiteX4141" fmla="*/ 1632540 w 12191368"/>
              <a:gd name="connsiteY4141" fmla="*/ 6444360 h 6738329"/>
              <a:gd name="connsiteX4142" fmla="*/ 1628948 w 12191368"/>
              <a:gd name="connsiteY4142" fmla="*/ 6445409 h 6738329"/>
              <a:gd name="connsiteX4143" fmla="*/ 1625355 w 12191368"/>
              <a:gd name="connsiteY4143" fmla="*/ 6446038 h 6738329"/>
              <a:gd name="connsiteX4144" fmla="*/ 1622561 w 12191368"/>
              <a:gd name="connsiteY4144" fmla="*/ 6446458 h 6738329"/>
              <a:gd name="connsiteX4145" fmla="*/ 1619767 w 12191368"/>
              <a:gd name="connsiteY4145" fmla="*/ 6446668 h 6738329"/>
              <a:gd name="connsiteX4146" fmla="*/ 1616973 w 12191368"/>
              <a:gd name="connsiteY4146" fmla="*/ 6446668 h 6738329"/>
              <a:gd name="connsiteX4147" fmla="*/ 1614977 w 12191368"/>
              <a:gd name="connsiteY4147" fmla="*/ 6446458 h 6738329"/>
              <a:gd name="connsiteX4148" fmla="*/ 1612583 w 12191368"/>
              <a:gd name="connsiteY4148" fmla="*/ 6445829 h 6738329"/>
              <a:gd name="connsiteX4149" fmla="*/ 1610586 w 12191368"/>
              <a:gd name="connsiteY4149" fmla="*/ 6445199 h 6738329"/>
              <a:gd name="connsiteX4150" fmla="*/ 1608990 w 12191368"/>
              <a:gd name="connsiteY4150" fmla="*/ 6444360 h 6738329"/>
              <a:gd name="connsiteX4151" fmla="*/ 1607393 w 12191368"/>
              <a:gd name="connsiteY4151" fmla="*/ 6443312 h 6738329"/>
              <a:gd name="connsiteX4152" fmla="*/ 1606196 w 12191368"/>
              <a:gd name="connsiteY4152" fmla="*/ 6442263 h 6738329"/>
              <a:gd name="connsiteX4153" fmla="*/ 1604999 w 12191368"/>
              <a:gd name="connsiteY4153" fmla="*/ 6440794 h 6738329"/>
              <a:gd name="connsiteX4154" fmla="*/ 1603402 w 12191368"/>
              <a:gd name="connsiteY4154" fmla="*/ 6437858 h 6738329"/>
              <a:gd name="connsiteX4155" fmla="*/ 1601805 w 12191368"/>
              <a:gd name="connsiteY4155" fmla="*/ 6434292 h 6738329"/>
              <a:gd name="connsiteX4156" fmla="*/ 1601007 w 12191368"/>
              <a:gd name="connsiteY4156" fmla="*/ 6430517 h 6738329"/>
              <a:gd name="connsiteX4157" fmla="*/ 1599809 w 12191368"/>
              <a:gd name="connsiteY4157" fmla="*/ 6422126 h 6738329"/>
              <a:gd name="connsiteX4158" fmla="*/ 1599011 w 12191368"/>
              <a:gd name="connsiteY4158" fmla="*/ 6413526 h 6738329"/>
              <a:gd name="connsiteX4159" fmla="*/ 1583045 w 12191368"/>
              <a:gd name="connsiteY4159" fmla="*/ 6407234 h 6738329"/>
              <a:gd name="connsiteX4160" fmla="*/ 1575062 w 12191368"/>
              <a:gd name="connsiteY4160" fmla="*/ 6404087 h 6738329"/>
              <a:gd name="connsiteX4161" fmla="*/ 1567479 w 12191368"/>
              <a:gd name="connsiteY4161" fmla="*/ 6400731 h 6738329"/>
              <a:gd name="connsiteX4162" fmla="*/ 1559895 w 12191368"/>
              <a:gd name="connsiteY4162" fmla="*/ 6397375 h 6738329"/>
              <a:gd name="connsiteX4163" fmla="*/ 1553109 w 12191368"/>
              <a:gd name="connsiteY4163" fmla="*/ 6393809 h 6738329"/>
              <a:gd name="connsiteX4164" fmla="*/ 1546323 w 12191368"/>
              <a:gd name="connsiteY4164" fmla="*/ 6390243 h 6738329"/>
              <a:gd name="connsiteX4165" fmla="*/ 1540735 w 12191368"/>
              <a:gd name="connsiteY4165" fmla="*/ 6386468 h 6738329"/>
              <a:gd name="connsiteX4166" fmla="*/ 1535945 w 12191368"/>
              <a:gd name="connsiteY4166" fmla="*/ 6382273 h 6738329"/>
              <a:gd name="connsiteX4167" fmla="*/ 1533551 w 12191368"/>
              <a:gd name="connsiteY4167" fmla="*/ 6380175 h 6738329"/>
              <a:gd name="connsiteX4168" fmla="*/ 1531555 w 12191368"/>
              <a:gd name="connsiteY4168" fmla="*/ 6378078 h 6738329"/>
              <a:gd name="connsiteX4169" fmla="*/ 1529958 w 12191368"/>
              <a:gd name="connsiteY4169" fmla="*/ 6375980 h 6738329"/>
              <a:gd name="connsiteX4170" fmla="*/ 1528361 w 12191368"/>
              <a:gd name="connsiteY4170" fmla="*/ 6373673 h 6738329"/>
              <a:gd name="connsiteX4171" fmla="*/ 1527164 w 12191368"/>
              <a:gd name="connsiteY4171" fmla="*/ 6371365 h 6738329"/>
              <a:gd name="connsiteX4172" fmla="*/ 1525967 w 12191368"/>
              <a:gd name="connsiteY4172" fmla="*/ 6368849 h 6738329"/>
              <a:gd name="connsiteX4173" fmla="*/ 1525567 w 12191368"/>
              <a:gd name="connsiteY4173" fmla="*/ 6366331 h 6738329"/>
              <a:gd name="connsiteX4174" fmla="*/ 1525168 w 12191368"/>
              <a:gd name="connsiteY4174" fmla="*/ 6363605 h 6738329"/>
              <a:gd name="connsiteX4175" fmla="*/ 1524769 w 12191368"/>
              <a:gd name="connsiteY4175" fmla="*/ 6360878 h 6738329"/>
              <a:gd name="connsiteX4176" fmla="*/ 1525168 w 12191368"/>
              <a:gd name="connsiteY4176" fmla="*/ 6358151 h 6738329"/>
              <a:gd name="connsiteX4177" fmla="*/ 1525567 w 12191368"/>
              <a:gd name="connsiteY4177" fmla="*/ 6355424 h 6738329"/>
              <a:gd name="connsiteX4178" fmla="*/ 1526366 w 12191368"/>
              <a:gd name="connsiteY4178" fmla="*/ 6352487 h 6738329"/>
              <a:gd name="connsiteX4179" fmla="*/ 1527563 w 12191368"/>
              <a:gd name="connsiteY4179" fmla="*/ 6349341 h 6738329"/>
              <a:gd name="connsiteX4180" fmla="*/ 1529159 w 12191368"/>
              <a:gd name="connsiteY4180" fmla="*/ 6345985 h 6738329"/>
              <a:gd name="connsiteX4181" fmla="*/ 1523971 w 12191368"/>
              <a:gd name="connsiteY4181" fmla="*/ 6311795 h 6738329"/>
              <a:gd name="connsiteX4182" fmla="*/ 1517983 w 12191368"/>
              <a:gd name="connsiteY4182" fmla="*/ 6285156 h 6738329"/>
              <a:gd name="connsiteX4183" fmla="*/ 1514791 w 12191368"/>
              <a:gd name="connsiteY4183" fmla="*/ 6271732 h 6738329"/>
              <a:gd name="connsiteX4184" fmla="*/ 1512395 w 12191368"/>
              <a:gd name="connsiteY4184" fmla="*/ 6258308 h 6738329"/>
              <a:gd name="connsiteX4185" fmla="*/ 1510000 w 12191368"/>
              <a:gd name="connsiteY4185" fmla="*/ 6245093 h 6738329"/>
              <a:gd name="connsiteX4186" fmla="*/ 1508404 w 12191368"/>
              <a:gd name="connsiteY4186" fmla="*/ 6231668 h 6738329"/>
              <a:gd name="connsiteX4187" fmla="*/ 1506807 w 12191368"/>
              <a:gd name="connsiteY4187" fmla="*/ 6218244 h 6738329"/>
              <a:gd name="connsiteX4188" fmla="*/ 1505610 w 12191368"/>
              <a:gd name="connsiteY4188" fmla="*/ 6204820 h 6738329"/>
              <a:gd name="connsiteX4189" fmla="*/ 1505211 w 12191368"/>
              <a:gd name="connsiteY4189" fmla="*/ 6191396 h 6738329"/>
              <a:gd name="connsiteX4190" fmla="*/ 1504812 w 12191368"/>
              <a:gd name="connsiteY4190" fmla="*/ 6178181 h 6738329"/>
              <a:gd name="connsiteX4191" fmla="*/ 1505211 w 12191368"/>
              <a:gd name="connsiteY4191" fmla="*/ 6164757 h 6738329"/>
              <a:gd name="connsiteX4192" fmla="*/ 1506408 w 12191368"/>
              <a:gd name="connsiteY4192" fmla="*/ 6151332 h 6738329"/>
              <a:gd name="connsiteX4193" fmla="*/ 1508005 w 12191368"/>
              <a:gd name="connsiteY4193" fmla="*/ 6137908 h 6738329"/>
              <a:gd name="connsiteX4194" fmla="*/ 1510399 w 12191368"/>
              <a:gd name="connsiteY4194" fmla="*/ 6124694 h 6738329"/>
              <a:gd name="connsiteX4195" fmla="*/ 1513592 w 12191368"/>
              <a:gd name="connsiteY4195" fmla="*/ 6111269 h 6738329"/>
              <a:gd name="connsiteX4196" fmla="*/ 1517983 w 12191368"/>
              <a:gd name="connsiteY4196" fmla="*/ 6097845 h 6738329"/>
              <a:gd name="connsiteX4197" fmla="*/ 1518383 w 12191368"/>
              <a:gd name="connsiteY4197" fmla="*/ 6096167 h 6738329"/>
              <a:gd name="connsiteX4198" fmla="*/ 1518383 w 12191368"/>
              <a:gd name="connsiteY4198" fmla="*/ 6094698 h 6738329"/>
              <a:gd name="connsiteX4199" fmla="*/ 1518383 w 12191368"/>
              <a:gd name="connsiteY4199" fmla="*/ 6093021 h 6738329"/>
              <a:gd name="connsiteX4200" fmla="*/ 1517983 w 12191368"/>
              <a:gd name="connsiteY4200" fmla="*/ 6091552 h 6738329"/>
              <a:gd name="connsiteX4201" fmla="*/ 1515988 w 12191368"/>
              <a:gd name="connsiteY4201" fmla="*/ 6088406 h 6738329"/>
              <a:gd name="connsiteX4202" fmla="*/ 1513992 w 12191368"/>
              <a:gd name="connsiteY4202" fmla="*/ 6085469 h 6738329"/>
              <a:gd name="connsiteX4203" fmla="*/ 1511597 w 12191368"/>
              <a:gd name="connsiteY4203" fmla="*/ 6082742 h 6738329"/>
              <a:gd name="connsiteX4204" fmla="*/ 1508803 w 12191368"/>
              <a:gd name="connsiteY4204" fmla="*/ 6080016 h 6738329"/>
              <a:gd name="connsiteX4205" fmla="*/ 1503215 w 12191368"/>
              <a:gd name="connsiteY4205" fmla="*/ 6074562 h 6738329"/>
              <a:gd name="connsiteX4206" fmla="*/ 1500820 w 12191368"/>
              <a:gd name="connsiteY4206" fmla="*/ 6071835 h 6738329"/>
              <a:gd name="connsiteX4207" fmla="*/ 1498824 w 12191368"/>
              <a:gd name="connsiteY4207" fmla="*/ 6068899 h 6738329"/>
              <a:gd name="connsiteX4208" fmla="*/ 1497228 w 12191368"/>
              <a:gd name="connsiteY4208" fmla="*/ 6066172 h 6738329"/>
              <a:gd name="connsiteX4209" fmla="*/ 1496829 w 12191368"/>
              <a:gd name="connsiteY4209" fmla="*/ 6063445 h 6738329"/>
              <a:gd name="connsiteX4210" fmla="*/ 1496829 w 12191368"/>
              <a:gd name="connsiteY4210" fmla="*/ 6061977 h 6738329"/>
              <a:gd name="connsiteX4211" fmla="*/ 1497228 w 12191368"/>
              <a:gd name="connsiteY4211" fmla="*/ 6060508 h 6738329"/>
              <a:gd name="connsiteX4212" fmla="*/ 1498026 w 12191368"/>
              <a:gd name="connsiteY4212" fmla="*/ 6059040 h 6738329"/>
              <a:gd name="connsiteX4213" fmla="*/ 1498824 w 12191368"/>
              <a:gd name="connsiteY4213" fmla="*/ 6057572 h 6738329"/>
              <a:gd name="connsiteX4214" fmla="*/ 1500022 w 12191368"/>
              <a:gd name="connsiteY4214" fmla="*/ 6056104 h 6738329"/>
              <a:gd name="connsiteX4215" fmla="*/ 1501618 w 12191368"/>
              <a:gd name="connsiteY4215" fmla="*/ 6054635 h 6738329"/>
              <a:gd name="connsiteX4216" fmla="*/ 1504013 w 12191368"/>
              <a:gd name="connsiteY4216" fmla="*/ 6052747 h 6738329"/>
              <a:gd name="connsiteX4217" fmla="*/ 1506408 w 12191368"/>
              <a:gd name="connsiteY4217" fmla="*/ 6051279 h 6738329"/>
              <a:gd name="connsiteX4218" fmla="*/ 1504812 w 12191368"/>
              <a:gd name="connsiteY4218" fmla="*/ 6049601 h 6738329"/>
              <a:gd name="connsiteX4219" fmla="*/ 1503614 w 12191368"/>
              <a:gd name="connsiteY4219" fmla="*/ 6047923 h 6738329"/>
              <a:gd name="connsiteX4220" fmla="*/ 1502815 w 12191368"/>
              <a:gd name="connsiteY4220" fmla="*/ 6046245 h 6738329"/>
              <a:gd name="connsiteX4221" fmla="*/ 1502416 w 12191368"/>
              <a:gd name="connsiteY4221" fmla="*/ 6044567 h 6738329"/>
              <a:gd name="connsiteX4222" fmla="*/ 1502017 w 12191368"/>
              <a:gd name="connsiteY4222" fmla="*/ 6041421 h 6738329"/>
              <a:gd name="connsiteX4223" fmla="*/ 1502416 w 12191368"/>
              <a:gd name="connsiteY4223" fmla="*/ 6038274 h 6738329"/>
              <a:gd name="connsiteX4224" fmla="*/ 1500022 w 12191368"/>
              <a:gd name="connsiteY4224" fmla="*/ 6029465 h 6738329"/>
              <a:gd name="connsiteX4225" fmla="*/ 1498425 w 12191368"/>
              <a:gd name="connsiteY4225" fmla="*/ 6020865 h 6738329"/>
              <a:gd name="connsiteX4226" fmla="*/ 1496829 w 12191368"/>
              <a:gd name="connsiteY4226" fmla="*/ 6012055 h 6738329"/>
              <a:gd name="connsiteX4227" fmla="*/ 1496031 w 12191368"/>
              <a:gd name="connsiteY4227" fmla="*/ 6003245 h 6738329"/>
              <a:gd name="connsiteX4228" fmla="*/ 1495231 w 12191368"/>
              <a:gd name="connsiteY4228" fmla="*/ 5994436 h 6738329"/>
              <a:gd name="connsiteX4229" fmla="*/ 1494832 w 12191368"/>
              <a:gd name="connsiteY4229" fmla="*/ 5985836 h 6738329"/>
              <a:gd name="connsiteX4230" fmla="*/ 1494832 w 12191368"/>
              <a:gd name="connsiteY4230" fmla="*/ 5968216 h 6738329"/>
              <a:gd name="connsiteX4231" fmla="*/ 1495231 w 12191368"/>
              <a:gd name="connsiteY4231" fmla="*/ 5932977 h 6738329"/>
              <a:gd name="connsiteX4232" fmla="*/ 1494832 w 12191368"/>
              <a:gd name="connsiteY4232" fmla="*/ 5915357 h 6738329"/>
              <a:gd name="connsiteX4233" fmla="*/ 1494433 w 12191368"/>
              <a:gd name="connsiteY4233" fmla="*/ 5906758 h 6738329"/>
              <a:gd name="connsiteX4234" fmla="*/ 1494034 w 12191368"/>
              <a:gd name="connsiteY4234" fmla="*/ 5897948 h 6738329"/>
              <a:gd name="connsiteX4235" fmla="*/ 1494034 w 12191368"/>
              <a:gd name="connsiteY4235" fmla="*/ 5888299 h 6738329"/>
              <a:gd name="connsiteX4236" fmla="*/ 1492837 w 12191368"/>
              <a:gd name="connsiteY4236" fmla="*/ 5845299 h 6738329"/>
              <a:gd name="connsiteX4237" fmla="*/ 1491639 w 12191368"/>
              <a:gd name="connsiteY4237" fmla="*/ 5823905 h 6738329"/>
              <a:gd name="connsiteX4238" fmla="*/ 1490841 w 12191368"/>
              <a:gd name="connsiteY4238" fmla="*/ 5813417 h 6738329"/>
              <a:gd name="connsiteX4239" fmla="*/ 1490043 w 12191368"/>
              <a:gd name="connsiteY4239" fmla="*/ 5802719 h 6738329"/>
              <a:gd name="connsiteX4240" fmla="*/ 1489644 w 12191368"/>
              <a:gd name="connsiteY4240" fmla="*/ 5798943 h 6738329"/>
              <a:gd name="connsiteX4241" fmla="*/ 1489644 w 12191368"/>
              <a:gd name="connsiteY4241" fmla="*/ 5795378 h 6738329"/>
              <a:gd name="connsiteX4242" fmla="*/ 1490043 w 12191368"/>
              <a:gd name="connsiteY4242" fmla="*/ 5791602 h 6738329"/>
              <a:gd name="connsiteX4243" fmla="*/ 1490841 w 12191368"/>
              <a:gd name="connsiteY4243" fmla="*/ 5788456 h 6738329"/>
              <a:gd name="connsiteX4244" fmla="*/ 1492039 w 12191368"/>
              <a:gd name="connsiteY4244" fmla="*/ 5785519 h 6738329"/>
              <a:gd name="connsiteX4245" fmla="*/ 1493635 w 12191368"/>
              <a:gd name="connsiteY4245" fmla="*/ 5782792 h 6738329"/>
              <a:gd name="connsiteX4246" fmla="*/ 1496031 w 12191368"/>
              <a:gd name="connsiteY4246" fmla="*/ 5780275 h 6738329"/>
              <a:gd name="connsiteX4247" fmla="*/ 1498425 w 12191368"/>
              <a:gd name="connsiteY4247" fmla="*/ 5778178 h 6738329"/>
              <a:gd name="connsiteX4248" fmla="*/ 1502017 w 12191368"/>
              <a:gd name="connsiteY4248" fmla="*/ 5775870 h 6738329"/>
              <a:gd name="connsiteX4249" fmla="*/ 1505610 w 12191368"/>
              <a:gd name="connsiteY4249" fmla="*/ 5774192 h 6738329"/>
              <a:gd name="connsiteX4250" fmla="*/ 1510000 w 12191368"/>
              <a:gd name="connsiteY4250" fmla="*/ 5772724 h 6738329"/>
              <a:gd name="connsiteX4251" fmla="*/ 1515190 w 12191368"/>
              <a:gd name="connsiteY4251" fmla="*/ 5771676 h 6738329"/>
              <a:gd name="connsiteX4252" fmla="*/ 1521176 w 12191368"/>
              <a:gd name="connsiteY4252" fmla="*/ 5770836 h 6738329"/>
              <a:gd name="connsiteX4253" fmla="*/ 1527962 w 12191368"/>
              <a:gd name="connsiteY4253" fmla="*/ 5770207 h 6738329"/>
              <a:gd name="connsiteX4254" fmla="*/ 1535147 w 12191368"/>
              <a:gd name="connsiteY4254" fmla="*/ 5769997 h 6738329"/>
              <a:gd name="connsiteX4255" fmla="*/ 1543130 w 12191368"/>
              <a:gd name="connsiteY4255" fmla="*/ 5770207 h 6738329"/>
              <a:gd name="connsiteX4256" fmla="*/ 1527164 w 12191368"/>
              <a:gd name="connsiteY4256" fmla="*/ 5764963 h 6738329"/>
              <a:gd name="connsiteX4257" fmla="*/ 1521575 w 12191368"/>
              <a:gd name="connsiteY4257" fmla="*/ 5764753 h 6738329"/>
              <a:gd name="connsiteX4258" fmla="*/ 1516387 w 12191368"/>
              <a:gd name="connsiteY4258" fmla="*/ 5764544 h 6738329"/>
              <a:gd name="connsiteX4259" fmla="*/ 1511996 w 12191368"/>
              <a:gd name="connsiteY4259" fmla="*/ 5764124 h 6738329"/>
              <a:gd name="connsiteX4260" fmla="*/ 1508005 w 12191368"/>
              <a:gd name="connsiteY4260" fmla="*/ 5763705 h 6738329"/>
              <a:gd name="connsiteX4261" fmla="*/ 1504412 w 12191368"/>
              <a:gd name="connsiteY4261" fmla="*/ 5763076 h 6738329"/>
              <a:gd name="connsiteX4262" fmla="*/ 1501219 w 12191368"/>
              <a:gd name="connsiteY4262" fmla="*/ 5762446 h 6738329"/>
              <a:gd name="connsiteX4263" fmla="*/ 1498824 w 12191368"/>
              <a:gd name="connsiteY4263" fmla="*/ 5761607 h 6738329"/>
              <a:gd name="connsiteX4264" fmla="*/ 1496430 w 12191368"/>
              <a:gd name="connsiteY4264" fmla="*/ 5760558 h 6738329"/>
              <a:gd name="connsiteX4265" fmla="*/ 1494832 w 12191368"/>
              <a:gd name="connsiteY4265" fmla="*/ 5759510 h 6738329"/>
              <a:gd name="connsiteX4266" fmla="*/ 1493236 w 12191368"/>
              <a:gd name="connsiteY4266" fmla="*/ 5758251 h 6738329"/>
              <a:gd name="connsiteX4267" fmla="*/ 1492039 w 12191368"/>
              <a:gd name="connsiteY4267" fmla="*/ 5757202 h 6738329"/>
              <a:gd name="connsiteX4268" fmla="*/ 1490841 w 12191368"/>
              <a:gd name="connsiteY4268" fmla="*/ 5755944 h 6738329"/>
              <a:gd name="connsiteX4269" fmla="*/ 1490442 w 12191368"/>
              <a:gd name="connsiteY4269" fmla="*/ 5754685 h 6738329"/>
              <a:gd name="connsiteX4270" fmla="*/ 1490043 w 12191368"/>
              <a:gd name="connsiteY4270" fmla="*/ 5753217 h 6738329"/>
              <a:gd name="connsiteX4271" fmla="*/ 1489644 w 12191368"/>
              <a:gd name="connsiteY4271" fmla="*/ 5750490 h 6738329"/>
              <a:gd name="connsiteX4272" fmla="*/ 1490043 w 12191368"/>
              <a:gd name="connsiteY4272" fmla="*/ 5747344 h 6738329"/>
              <a:gd name="connsiteX4273" fmla="*/ 1490841 w 12191368"/>
              <a:gd name="connsiteY4273" fmla="*/ 5744407 h 6738329"/>
              <a:gd name="connsiteX4274" fmla="*/ 1492837 w 12191368"/>
              <a:gd name="connsiteY4274" fmla="*/ 5737695 h 6738329"/>
              <a:gd name="connsiteX4275" fmla="*/ 1493635 w 12191368"/>
              <a:gd name="connsiteY4275" fmla="*/ 5734759 h 6738329"/>
              <a:gd name="connsiteX4276" fmla="*/ 1494034 w 12191368"/>
              <a:gd name="connsiteY4276" fmla="*/ 5731612 h 6738329"/>
              <a:gd name="connsiteX4277" fmla="*/ 1493635 w 12191368"/>
              <a:gd name="connsiteY4277" fmla="*/ 5728885 h 6738329"/>
              <a:gd name="connsiteX4278" fmla="*/ 1493236 w 12191368"/>
              <a:gd name="connsiteY4278" fmla="*/ 5727417 h 6738329"/>
              <a:gd name="connsiteX4279" fmla="*/ 1492837 w 12191368"/>
              <a:gd name="connsiteY4279" fmla="*/ 5726159 h 6738329"/>
              <a:gd name="connsiteX4280" fmla="*/ 1489644 w 12191368"/>
              <a:gd name="connsiteY4280" fmla="*/ 5707071 h 6738329"/>
              <a:gd name="connsiteX4281" fmla="*/ 1484854 w 12191368"/>
              <a:gd name="connsiteY4281" fmla="*/ 5710007 h 6738329"/>
              <a:gd name="connsiteX4282" fmla="*/ 1479665 w 12191368"/>
              <a:gd name="connsiteY4282" fmla="*/ 5712734 h 6738329"/>
              <a:gd name="connsiteX4283" fmla="*/ 1475673 w 12191368"/>
              <a:gd name="connsiteY4283" fmla="*/ 5715671 h 6738329"/>
              <a:gd name="connsiteX4284" fmla="*/ 1472081 w 12191368"/>
              <a:gd name="connsiteY4284" fmla="*/ 5718607 h 6738329"/>
              <a:gd name="connsiteX4285" fmla="*/ 1468488 w 12191368"/>
              <a:gd name="connsiteY4285" fmla="*/ 5721544 h 6738329"/>
              <a:gd name="connsiteX4286" fmla="*/ 1465295 w 12191368"/>
              <a:gd name="connsiteY4286" fmla="*/ 5724690 h 6738329"/>
              <a:gd name="connsiteX4287" fmla="*/ 1462502 w 12191368"/>
              <a:gd name="connsiteY4287" fmla="*/ 5728046 h 6738329"/>
              <a:gd name="connsiteX4288" fmla="*/ 1460106 w 12191368"/>
              <a:gd name="connsiteY4288" fmla="*/ 5731193 h 6738329"/>
              <a:gd name="connsiteX4289" fmla="*/ 1457711 w 12191368"/>
              <a:gd name="connsiteY4289" fmla="*/ 5734339 h 6738329"/>
              <a:gd name="connsiteX4290" fmla="*/ 1455716 w 12191368"/>
              <a:gd name="connsiteY4290" fmla="*/ 5737695 h 6738329"/>
              <a:gd name="connsiteX4291" fmla="*/ 1452124 w 12191368"/>
              <a:gd name="connsiteY4291" fmla="*/ 5744407 h 6738329"/>
              <a:gd name="connsiteX4292" fmla="*/ 1448930 w 12191368"/>
              <a:gd name="connsiteY4292" fmla="*/ 5751329 h 6738329"/>
              <a:gd name="connsiteX4293" fmla="*/ 1446136 w 12191368"/>
              <a:gd name="connsiteY4293" fmla="*/ 5758041 h 6738329"/>
              <a:gd name="connsiteX4294" fmla="*/ 1441745 w 12191368"/>
              <a:gd name="connsiteY4294" fmla="*/ 5772095 h 6738329"/>
              <a:gd name="connsiteX4295" fmla="*/ 1439351 w 12191368"/>
              <a:gd name="connsiteY4295" fmla="*/ 5779017 h 6738329"/>
              <a:gd name="connsiteX4296" fmla="*/ 1436557 w 12191368"/>
              <a:gd name="connsiteY4296" fmla="*/ 5785939 h 6738329"/>
              <a:gd name="connsiteX4297" fmla="*/ 1433363 w 12191368"/>
              <a:gd name="connsiteY4297" fmla="*/ 5792651 h 6738329"/>
              <a:gd name="connsiteX4298" fmla="*/ 1429372 w 12191368"/>
              <a:gd name="connsiteY4298" fmla="*/ 5799363 h 6738329"/>
              <a:gd name="connsiteX4299" fmla="*/ 1426977 w 12191368"/>
              <a:gd name="connsiteY4299" fmla="*/ 5802509 h 6738329"/>
              <a:gd name="connsiteX4300" fmla="*/ 1424183 w 12191368"/>
              <a:gd name="connsiteY4300" fmla="*/ 5805656 h 6738329"/>
              <a:gd name="connsiteX4301" fmla="*/ 1421389 w 12191368"/>
              <a:gd name="connsiteY4301" fmla="*/ 5808802 h 6738329"/>
              <a:gd name="connsiteX4302" fmla="*/ 1417797 w 12191368"/>
              <a:gd name="connsiteY4302" fmla="*/ 5812158 h 6738329"/>
              <a:gd name="connsiteX4303" fmla="*/ 1416599 w 12191368"/>
              <a:gd name="connsiteY4303" fmla="*/ 5816143 h 6738329"/>
              <a:gd name="connsiteX4304" fmla="*/ 1415002 w 12191368"/>
              <a:gd name="connsiteY4304" fmla="*/ 5820129 h 6738329"/>
              <a:gd name="connsiteX4305" fmla="*/ 1413007 w 12191368"/>
              <a:gd name="connsiteY4305" fmla="*/ 5824114 h 6738329"/>
              <a:gd name="connsiteX4306" fmla="*/ 1410612 w 12191368"/>
              <a:gd name="connsiteY4306" fmla="*/ 5827890 h 6738329"/>
              <a:gd name="connsiteX4307" fmla="*/ 1408217 w 12191368"/>
              <a:gd name="connsiteY4307" fmla="*/ 5831875 h 6738329"/>
              <a:gd name="connsiteX4308" fmla="*/ 1405423 w 12191368"/>
              <a:gd name="connsiteY4308" fmla="*/ 5835441 h 6738329"/>
              <a:gd name="connsiteX4309" fmla="*/ 1402230 w 12191368"/>
              <a:gd name="connsiteY4309" fmla="*/ 5839007 h 6738329"/>
              <a:gd name="connsiteX4310" fmla="*/ 1399037 w 12191368"/>
              <a:gd name="connsiteY4310" fmla="*/ 5842573 h 6738329"/>
              <a:gd name="connsiteX4311" fmla="*/ 1395444 w 12191368"/>
              <a:gd name="connsiteY4311" fmla="*/ 5846139 h 6738329"/>
              <a:gd name="connsiteX4312" fmla="*/ 1391852 w 12191368"/>
              <a:gd name="connsiteY4312" fmla="*/ 5849704 h 6738329"/>
              <a:gd name="connsiteX4313" fmla="*/ 1383071 w 12191368"/>
              <a:gd name="connsiteY4313" fmla="*/ 5856417 h 6738329"/>
              <a:gd name="connsiteX4314" fmla="*/ 1374289 w 12191368"/>
              <a:gd name="connsiteY4314" fmla="*/ 5862919 h 6738329"/>
              <a:gd name="connsiteX4315" fmla="*/ 1364710 w 12191368"/>
              <a:gd name="connsiteY4315" fmla="*/ 5869422 h 6738329"/>
              <a:gd name="connsiteX4316" fmla="*/ 1359520 w 12191368"/>
              <a:gd name="connsiteY4316" fmla="*/ 5870890 h 6738329"/>
              <a:gd name="connsiteX4317" fmla="*/ 1354731 w 12191368"/>
              <a:gd name="connsiteY4317" fmla="*/ 5872148 h 6738329"/>
              <a:gd name="connsiteX4318" fmla="*/ 1349143 w 12191368"/>
              <a:gd name="connsiteY4318" fmla="*/ 5873197 h 6738329"/>
              <a:gd name="connsiteX4319" fmla="*/ 1343953 w 12191368"/>
              <a:gd name="connsiteY4319" fmla="*/ 5874036 h 6738329"/>
              <a:gd name="connsiteX4320" fmla="*/ 1338765 w 12191368"/>
              <a:gd name="connsiteY4320" fmla="*/ 5874665 h 6738329"/>
              <a:gd name="connsiteX4321" fmla="*/ 1333975 w 12191368"/>
              <a:gd name="connsiteY4321" fmla="*/ 5875295 h 6738329"/>
              <a:gd name="connsiteX4322" fmla="*/ 1328786 w 12191368"/>
              <a:gd name="connsiteY4322" fmla="*/ 5875714 h 6738329"/>
              <a:gd name="connsiteX4323" fmla="*/ 1323597 w 12191368"/>
              <a:gd name="connsiteY4323" fmla="*/ 5875924 h 6738329"/>
              <a:gd name="connsiteX4324" fmla="*/ 1313219 w 12191368"/>
              <a:gd name="connsiteY4324" fmla="*/ 5876133 h 6738329"/>
              <a:gd name="connsiteX4325" fmla="*/ 1303240 w 12191368"/>
              <a:gd name="connsiteY4325" fmla="*/ 5875924 h 6738329"/>
              <a:gd name="connsiteX4326" fmla="*/ 1293262 w 12191368"/>
              <a:gd name="connsiteY4326" fmla="*/ 5875295 h 6738329"/>
              <a:gd name="connsiteX4327" fmla="*/ 1282883 w 12191368"/>
              <a:gd name="connsiteY4327" fmla="*/ 5874665 h 6738329"/>
              <a:gd name="connsiteX4328" fmla="*/ 1272904 w 12191368"/>
              <a:gd name="connsiteY4328" fmla="*/ 5873616 h 6738329"/>
              <a:gd name="connsiteX4329" fmla="*/ 1262527 w 12191368"/>
              <a:gd name="connsiteY4329" fmla="*/ 5872358 h 6738329"/>
              <a:gd name="connsiteX4330" fmla="*/ 1242170 w 12191368"/>
              <a:gd name="connsiteY4330" fmla="*/ 5870051 h 6738329"/>
              <a:gd name="connsiteX4331" fmla="*/ 1232191 w 12191368"/>
              <a:gd name="connsiteY4331" fmla="*/ 5869002 h 6738329"/>
              <a:gd name="connsiteX4332" fmla="*/ 1221814 w 12191368"/>
              <a:gd name="connsiteY4332" fmla="*/ 5868163 h 6738329"/>
              <a:gd name="connsiteX4333" fmla="*/ 1211834 w 12191368"/>
              <a:gd name="connsiteY4333" fmla="*/ 5867533 h 6738329"/>
              <a:gd name="connsiteX4334" fmla="*/ 1201456 w 12191368"/>
              <a:gd name="connsiteY4334" fmla="*/ 5867324 h 6738329"/>
              <a:gd name="connsiteX4335" fmla="*/ 1191078 w 12191368"/>
              <a:gd name="connsiteY4335" fmla="*/ 5867953 h 6738329"/>
              <a:gd name="connsiteX4336" fmla="*/ 1180302 w 12191368"/>
              <a:gd name="connsiteY4336" fmla="*/ 5868372 h 6738329"/>
              <a:gd name="connsiteX4337" fmla="*/ 1169525 w 12191368"/>
              <a:gd name="connsiteY4337" fmla="*/ 5868372 h 6738329"/>
              <a:gd name="connsiteX4338" fmla="*/ 1158747 w 12191368"/>
              <a:gd name="connsiteY4338" fmla="*/ 5868163 h 6738329"/>
              <a:gd name="connsiteX4339" fmla="*/ 1147172 w 12191368"/>
              <a:gd name="connsiteY4339" fmla="*/ 5867533 h 6738329"/>
              <a:gd name="connsiteX4340" fmla="*/ 1135996 w 12191368"/>
              <a:gd name="connsiteY4340" fmla="*/ 5866694 h 6738329"/>
              <a:gd name="connsiteX4341" fmla="*/ 1125219 w 12191368"/>
              <a:gd name="connsiteY4341" fmla="*/ 5865646 h 6738329"/>
              <a:gd name="connsiteX4342" fmla="*/ 1113643 w 12191368"/>
              <a:gd name="connsiteY4342" fmla="*/ 5864177 h 6738329"/>
              <a:gd name="connsiteX4343" fmla="*/ 1102467 w 12191368"/>
              <a:gd name="connsiteY4343" fmla="*/ 5862290 h 6738329"/>
              <a:gd name="connsiteX4344" fmla="*/ 1090892 w 12191368"/>
              <a:gd name="connsiteY4344" fmla="*/ 5860402 h 6738329"/>
              <a:gd name="connsiteX4345" fmla="*/ 1080115 w 12191368"/>
              <a:gd name="connsiteY4345" fmla="*/ 5858304 h 6738329"/>
              <a:gd name="connsiteX4346" fmla="*/ 1069337 w 12191368"/>
              <a:gd name="connsiteY4346" fmla="*/ 5855997 h 6738329"/>
              <a:gd name="connsiteX4347" fmla="*/ 1058161 w 12191368"/>
              <a:gd name="connsiteY4347" fmla="*/ 5853480 h 6738329"/>
              <a:gd name="connsiteX4348" fmla="*/ 1047384 w 12191368"/>
              <a:gd name="connsiteY4348" fmla="*/ 5850753 h 6738329"/>
              <a:gd name="connsiteX4349" fmla="*/ 1037006 w 12191368"/>
              <a:gd name="connsiteY4349" fmla="*/ 5847817 h 6738329"/>
              <a:gd name="connsiteX4350" fmla="*/ 1027028 w 12191368"/>
              <a:gd name="connsiteY4350" fmla="*/ 5844251 h 6738329"/>
              <a:gd name="connsiteX4351" fmla="*/ 1016649 w 12191368"/>
              <a:gd name="connsiteY4351" fmla="*/ 5840894 h 6738329"/>
              <a:gd name="connsiteX4352" fmla="*/ 1006670 w 12191368"/>
              <a:gd name="connsiteY4352" fmla="*/ 5837539 h 6738329"/>
              <a:gd name="connsiteX4353" fmla="*/ 997091 w 12191368"/>
              <a:gd name="connsiteY4353" fmla="*/ 5833763 h 6738329"/>
              <a:gd name="connsiteX4354" fmla="*/ 987910 w 12191368"/>
              <a:gd name="connsiteY4354" fmla="*/ 5829987 h 6738329"/>
              <a:gd name="connsiteX4355" fmla="*/ 978730 w 12191368"/>
              <a:gd name="connsiteY4355" fmla="*/ 5825792 h 6738329"/>
              <a:gd name="connsiteX4356" fmla="*/ 970348 w 12191368"/>
              <a:gd name="connsiteY4356" fmla="*/ 5821597 h 6738329"/>
              <a:gd name="connsiteX4357" fmla="*/ 962365 w 12191368"/>
              <a:gd name="connsiteY4357" fmla="*/ 5817402 h 6738329"/>
              <a:gd name="connsiteX4358" fmla="*/ 954382 w 12191368"/>
              <a:gd name="connsiteY4358" fmla="*/ 5812997 h 6738329"/>
              <a:gd name="connsiteX4359" fmla="*/ 947198 w 12191368"/>
              <a:gd name="connsiteY4359" fmla="*/ 5808173 h 6738329"/>
              <a:gd name="connsiteX4360" fmla="*/ 940412 w 12191368"/>
              <a:gd name="connsiteY4360" fmla="*/ 5803558 h 6738329"/>
              <a:gd name="connsiteX4361" fmla="*/ 934025 w 12191368"/>
              <a:gd name="connsiteY4361" fmla="*/ 5798943 h 6738329"/>
              <a:gd name="connsiteX4362" fmla="*/ 928038 w 12191368"/>
              <a:gd name="connsiteY4362" fmla="*/ 5793909 h 6738329"/>
              <a:gd name="connsiteX4363" fmla="*/ 922849 w 12191368"/>
              <a:gd name="connsiteY4363" fmla="*/ 5789085 h 6738329"/>
              <a:gd name="connsiteX4364" fmla="*/ 918458 w 12191368"/>
              <a:gd name="connsiteY4364" fmla="*/ 5784051 h 6738329"/>
              <a:gd name="connsiteX4365" fmla="*/ 914467 w 12191368"/>
              <a:gd name="connsiteY4365" fmla="*/ 5779017 h 6738329"/>
              <a:gd name="connsiteX4366" fmla="*/ 910874 w 12191368"/>
              <a:gd name="connsiteY4366" fmla="*/ 5773773 h 6738329"/>
              <a:gd name="connsiteX4367" fmla="*/ 908479 w 12191368"/>
              <a:gd name="connsiteY4367" fmla="*/ 5772095 h 6738329"/>
              <a:gd name="connsiteX4368" fmla="*/ 906883 w 12191368"/>
              <a:gd name="connsiteY4368" fmla="*/ 5770207 h 6738329"/>
              <a:gd name="connsiteX4369" fmla="*/ 906484 w 12191368"/>
              <a:gd name="connsiteY4369" fmla="*/ 5768319 h 6738329"/>
              <a:gd name="connsiteX4370" fmla="*/ 906883 w 12191368"/>
              <a:gd name="connsiteY4370" fmla="*/ 5766222 h 6738329"/>
              <a:gd name="connsiteX4371" fmla="*/ 903291 w 12191368"/>
              <a:gd name="connsiteY4371" fmla="*/ 5763495 h 6738329"/>
              <a:gd name="connsiteX4372" fmla="*/ 900097 w 12191368"/>
              <a:gd name="connsiteY4372" fmla="*/ 5760349 h 6738329"/>
              <a:gd name="connsiteX4373" fmla="*/ 897702 w 12191368"/>
              <a:gd name="connsiteY4373" fmla="*/ 5757202 h 6738329"/>
              <a:gd name="connsiteX4374" fmla="*/ 895707 w 12191368"/>
              <a:gd name="connsiteY4374" fmla="*/ 5753846 h 6738329"/>
              <a:gd name="connsiteX4375" fmla="*/ 894110 w 12191368"/>
              <a:gd name="connsiteY4375" fmla="*/ 5750490 h 6738329"/>
              <a:gd name="connsiteX4376" fmla="*/ 893311 w 12191368"/>
              <a:gd name="connsiteY4376" fmla="*/ 5747134 h 6738329"/>
              <a:gd name="connsiteX4377" fmla="*/ 891715 w 12191368"/>
              <a:gd name="connsiteY4377" fmla="*/ 5739583 h 6738329"/>
              <a:gd name="connsiteX4378" fmla="*/ 890118 w 12191368"/>
              <a:gd name="connsiteY4378" fmla="*/ 5732032 h 6738329"/>
              <a:gd name="connsiteX4379" fmla="*/ 889320 w 12191368"/>
              <a:gd name="connsiteY4379" fmla="*/ 5727836 h 6738329"/>
              <a:gd name="connsiteX4380" fmla="*/ 888123 w 12191368"/>
              <a:gd name="connsiteY4380" fmla="*/ 5723432 h 6738329"/>
              <a:gd name="connsiteX4381" fmla="*/ 886526 w 12191368"/>
              <a:gd name="connsiteY4381" fmla="*/ 5719236 h 6738329"/>
              <a:gd name="connsiteX4382" fmla="*/ 884531 w 12191368"/>
              <a:gd name="connsiteY4382" fmla="*/ 5714832 h 6738329"/>
              <a:gd name="connsiteX4383" fmla="*/ 881736 w 12191368"/>
              <a:gd name="connsiteY4383" fmla="*/ 5710427 h 6738329"/>
              <a:gd name="connsiteX4384" fmla="*/ 878543 w 12191368"/>
              <a:gd name="connsiteY4384" fmla="*/ 5705393 h 6738329"/>
              <a:gd name="connsiteX4385" fmla="*/ 873753 w 12191368"/>
              <a:gd name="connsiteY4385" fmla="*/ 5716300 h 6738329"/>
              <a:gd name="connsiteX4386" fmla="*/ 869363 w 12191368"/>
              <a:gd name="connsiteY4386" fmla="*/ 5726998 h 6738329"/>
              <a:gd name="connsiteX4387" fmla="*/ 860581 w 12191368"/>
              <a:gd name="connsiteY4387" fmla="*/ 5747763 h 6738329"/>
              <a:gd name="connsiteX4388" fmla="*/ 852598 w 12191368"/>
              <a:gd name="connsiteY4388" fmla="*/ 5767900 h 6738329"/>
              <a:gd name="connsiteX4389" fmla="*/ 845014 w 12191368"/>
              <a:gd name="connsiteY4389" fmla="*/ 5787407 h 6738329"/>
              <a:gd name="connsiteX4390" fmla="*/ 841023 w 12191368"/>
              <a:gd name="connsiteY4390" fmla="*/ 5797056 h 6738329"/>
              <a:gd name="connsiteX4391" fmla="*/ 836632 w 12191368"/>
              <a:gd name="connsiteY4391" fmla="*/ 5806495 h 6738329"/>
              <a:gd name="connsiteX4392" fmla="*/ 831843 w 12191368"/>
              <a:gd name="connsiteY4392" fmla="*/ 5815934 h 6738329"/>
              <a:gd name="connsiteX4393" fmla="*/ 826653 w 12191368"/>
              <a:gd name="connsiteY4393" fmla="*/ 5825163 h 6738329"/>
              <a:gd name="connsiteX4394" fmla="*/ 821464 w 12191368"/>
              <a:gd name="connsiteY4394" fmla="*/ 5834182 h 6738329"/>
              <a:gd name="connsiteX4395" fmla="*/ 815877 w 12191368"/>
              <a:gd name="connsiteY4395" fmla="*/ 5843202 h 6738329"/>
              <a:gd name="connsiteX4396" fmla="*/ 809490 w 12191368"/>
              <a:gd name="connsiteY4396" fmla="*/ 5852221 h 6738329"/>
              <a:gd name="connsiteX4397" fmla="*/ 802704 w 12191368"/>
              <a:gd name="connsiteY4397" fmla="*/ 5860821 h 6738329"/>
              <a:gd name="connsiteX4398" fmla="*/ 711698 w 12191368"/>
              <a:gd name="connsiteY4398" fmla="*/ 6051489 h 6738329"/>
              <a:gd name="connsiteX4399" fmla="*/ 712097 w 12191368"/>
              <a:gd name="connsiteY4399" fmla="*/ 6051489 h 6738329"/>
              <a:gd name="connsiteX4400" fmla="*/ 710501 w 12191368"/>
              <a:gd name="connsiteY4400" fmla="*/ 6058411 h 6738329"/>
              <a:gd name="connsiteX4401" fmla="*/ 708904 w 12191368"/>
              <a:gd name="connsiteY4401" fmla="*/ 6065333 h 6738329"/>
              <a:gd name="connsiteX4402" fmla="*/ 704513 w 12191368"/>
              <a:gd name="connsiteY4402" fmla="*/ 6078967 h 6738329"/>
              <a:gd name="connsiteX4403" fmla="*/ 699325 w 12191368"/>
              <a:gd name="connsiteY4403" fmla="*/ 6092601 h 6738329"/>
              <a:gd name="connsiteX4404" fmla="*/ 693337 w 12191368"/>
              <a:gd name="connsiteY4404" fmla="*/ 6105816 h 6738329"/>
              <a:gd name="connsiteX4405" fmla="*/ 686950 w 12191368"/>
              <a:gd name="connsiteY4405" fmla="*/ 6119030 h 6738329"/>
              <a:gd name="connsiteX4406" fmla="*/ 679765 w 12191368"/>
              <a:gd name="connsiteY4406" fmla="*/ 6132245 h 6738329"/>
              <a:gd name="connsiteX4407" fmla="*/ 671782 w 12191368"/>
              <a:gd name="connsiteY4407" fmla="*/ 6145250 h 6738329"/>
              <a:gd name="connsiteX4408" fmla="*/ 663002 w 12191368"/>
              <a:gd name="connsiteY4408" fmla="*/ 6158045 h 6738329"/>
              <a:gd name="connsiteX4409" fmla="*/ 654221 w 12191368"/>
              <a:gd name="connsiteY4409" fmla="*/ 6170839 h 6738329"/>
              <a:gd name="connsiteX4410" fmla="*/ 645039 w 12191368"/>
              <a:gd name="connsiteY4410" fmla="*/ 6183635 h 6738329"/>
              <a:gd name="connsiteX4411" fmla="*/ 635061 w 12191368"/>
              <a:gd name="connsiteY4411" fmla="*/ 6196430 h 6738329"/>
              <a:gd name="connsiteX4412" fmla="*/ 625082 w 12191368"/>
              <a:gd name="connsiteY4412" fmla="*/ 6209015 h 6738329"/>
              <a:gd name="connsiteX4413" fmla="*/ 604326 w 12191368"/>
              <a:gd name="connsiteY4413" fmla="*/ 6234395 h 6738329"/>
              <a:gd name="connsiteX4414" fmla="*/ 582772 w 12191368"/>
              <a:gd name="connsiteY4414" fmla="*/ 6259356 h 6738329"/>
              <a:gd name="connsiteX4415" fmla="*/ 580776 w 12191368"/>
              <a:gd name="connsiteY4415" fmla="*/ 6261664 h 6738329"/>
              <a:gd name="connsiteX4416" fmla="*/ 578381 w 12191368"/>
              <a:gd name="connsiteY4416" fmla="*/ 6263971 h 6738329"/>
              <a:gd name="connsiteX4417" fmla="*/ 575987 w 12191368"/>
              <a:gd name="connsiteY4417" fmla="*/ 6265439 h 6738329"/>
              <a:gd name="connsiteX4418" fmla="*/ 573990 w 12191368"/>
              <a:gd name="connsiteY4418" fmla="*/ 6266698 h 6738329"/>
              <a:gd name="connsiteX4419" fmla="*/ 571596 w 12191368"/>
              <a:gd name="connsiteY4419" fmla="*/ 6267746 h 6738329"/>
              <a:gd name="connsiteX4420" fmla="*/ 568403 w 12191368"/>
              <a:gd name="connsiteY4420" fmla="*/ 6268376 h 6738329"/>
              <a:gd name="connsiteX4421" fmla="*/ 566008 w 12191368"/>
              <a:gd name="connsiteY4421" fmla="*/ 6268795 h 6738329"/>
              <a:gd name="connsiteX4422" fmla="*/ 563613 w 12191368"/>
              <a:gd name="connsiteY4422" fmla="*/ 6269005 h 6738329"/>
              <a:gd name="connsiteX4423" fmla="*/ 561218 w 12191368"/>
              <a:gd name="connsiteY4423" fmla="*/ 6269215 h 6738329"/>
              <a:gd name="connsiteX4424" fmla="*/ 558424 w 12191368"/>
              <a:gd name="connsiteY4424" fmla="*/ 6269215 h 6738329"/>
              <a:gd name="connsiteX4425" fmla="*/ 553235 w 12191368"/>
              <a:gd name="connsiteY4425" fmla="*/ 6268795 h 6738329"/>
              <a:gd name="connsiteX4426" fmla="*/ 547247 w 12191368"/>
              <a:gd name="connsiteY4426" fmla="*/ 6268376 h 6738329"/>
              <a:gd name="connsiteX4427" fmla="*/ 541660 w 12191368"/>
              <a:gd name="connsiteY4427" fmla="*/ 6268166 h 6738329"/>
              <a:gd name="connsiteX4428" fmla="*/ 515316 w 12191368"/>
              <a:gd name="connsiteY4428" fmla="*/ 6268376 h 6738329"/>
              <a:gd name="connsiteX4429" fmla="*/ 489371 w 12191368"/>
              <a:gd name="connsiteY4429" fmla="*/ 6268795 h 6738329"/>
              <a:gd name="connsiteX4430" fmla="*/ 437481 w 12191368"/>
              <a:gd name="connsiteY4430" fmla="*/ 6269635 h 6738329"/>
              <a:gd name="connsiteX4431" fmla="*/ 414330 w 12191368"/>
              <a:gd name="connsiteY4431" fmla="*/ 6270683 h 6738329"/>
              <a:gd name="connsiteX4432" fmla="*/ 402356 w 12191368"/>
              <a:gd name="connsiteY4432" fmla="*/ 6271312 h 6738329"/>
              <a:gd name="connsiteX4433" fmla="*/ 390780 w 12191368"/>
              <a:gd name="connsiteY4433" fmla="*/ 6271942 h 6738329"/>
              <a:gd name="connsiteX4434" fmla="*/ 379204 w 12191368"/>
              <a:gd name="connsiteY4434" fmla="*/ 6272151 h 6738329"/>
              <a:gd name="connsiteX4435" fmla="*/ 367629 w 12191368"/>
              <a:gd name="connsiteY4435" fmla="*/ 6272151 h 6738329"/>
              <a:gd name="connsiteX4436" fmla="*/ 356852 w 12191368"/>
              <a:gd name="connsiteY4436" fmla="*/ 6271942 h 6738329"/>
              <a:gd name="connsiteX4437" fmla="*/ 346076 w 12191368"/>
              <a:gd name="connsiteY4437" fmla="*/ 6271103 h 6738329"/>
              <a:gd name="connsiteX4438" fmla="*/ 340487 w 12191368"/>
              <a:gd name="connsiteY4438" fmla="*/ 6270683 h 6738329"/>
              <a:gd name="connsiteX4439" fmla="*/ 335299 w 12191368"/>
              <a:gd name="connsiteY4439" fmla="*/ 6269844 h 6738329"/>
              <a:gd name="connsiteX4440" fmla="*/ 330109 w 12191368"/>
              <a:gd name="connsiteY4440" fmla="*/ 6269005 h 6738329"/>
              <a:gd name="connsiteX4441" fmla="*/ 325319 w 12191368"/>
              <a:gd name="connsiteY4441" fmla="*/ 6268166 h 6738329"/>
              <a:gd name="connsiteX4442" fmla="*/ 320131 w 12191368"/>
              <a:gd name="connsiteY4442" fmla="*/ 6266908 h 6738329"/>
              <a:gd name="connsiteX4443" fmla="*/ 315340 w 12191368"/>
              <a:gd name="connsiteY4443" fmla="*/ 6265649 h 6738329"/>
              <a:gd name="connsiteX4444" fmla="*/ 310950 w 12191368"/>
              <a:gd name="connsiteY4444" fmla="*/ 6264181 h 6738329"/>
              <a:gd name="connsiteX4445" fmla="*/ 306160 w 12191368"/>
              <a:gd name="connsiteY4445" fmla="*/ 6262503 h 6738329"/>
              <a:gd name="connsiteX4446" fmla="*/ 301770 w 12191368"/>
              <a:gd name="connsiteY4446" fmla="*/ 6260405 h 6738329"/>
              <a:gd name="connsiteX4447" fmla="*/ 297379 w 12191368"/>
              <a:gd name="connsiteY4447" fmla="*/ 6258308 h 6738329"/>
              <a:gd name="connsiteX4448" fmla="*/ 293388 w 12191368"/>
              <a:gd name="connsiteY4448" fmla="*/ 6256000 h 6738329"/>
              <a:gd name="connsiteX4449" fmla="*/ 289396 w 12191368"/>
              <a:gd name="connsiteY4449" fmla="*/ 6253483 h 6738329"/>
              <a:gd name="connsiteX4450" fmla="*/ 285404 w 12191368"/>
              <a:gd name="connsiteY4450" fmla="*/ 6250756 h 6738329"/>
              <a:gd name="connsiteX4451" fmla="*/ 281812 w 12191368"/>
              <a:gd name="connsiteY4451" fmla="*/ 6247610 h 6738329"/>
              <a:gd name="connsiteX4452" fmla="*/ 278220 w 12191368"/>
              <a:gd name="connsiteY4452" fmla="*/ 6244044 h 6738329"/>
              <a:gd name="connsiteX4453" fmla="*/ 274628 w 12191368"/>
              <a:gd name="connsiteY4453" fmla="*/ 6240688 h 6738329"/>
              <a:gd name="connsiteX4454" fmla="*/ 271434 w 12191368"/>
              <a:gd name="connsiteY4454" fmla="*/ 6240688 h 6738329"/>
              <a:gd name="connsiteX4455" fmla="*/ 267842 w 12191368"/>
              <a:gd name="connsiteY4455" fmla="*/ 6241107 h 6738329"/>
              <a:gd name="connsiteX4456" fmla="*/ 264649 w 12191368"/>
              <a:gd name="connsiteY4456" fmla="*/ 6241527 h 6738329"/>
              <a:gd name="connsiteX4457" fmla="*/ 261056 w 12191368"/>
              <a:gd name="connsiteY4457" fmla="*/ 6242157 h 6738329"/>
              <a:gd name="connsiteX4458" fmla="*/ 254669 w 12191368"/>
              <a:gd name="connsiteY4458" fmla="*/ 6243625 h 6738329"/>
              <a:gd name="connsiteX4459" fmla="*/ 248284 w 12191368"/>
              <a:gd name="connsiteY4459" fmla="*/ 6245512 h 6738329"/>
              <a:gd name="connsiteX4460" fmla="*/ 241498 w 12191368"/>
              <a:gd name="connsiteY4460" fmla="*/ 6247610 h 6738329"/>
              <a:gd name="connsiteX4461" fmla="*/ 235510 w 12191368"/>
              <a:gd name="connsiteY4461" fmla="*/ 6249707 h 6738329"/>
              <a:gd name="connsiteX4462" fmla="*/ 229124 w 12191368"/>
              <a:gd name="connsiteY4462" fmla="*/ 6251805 h 6738329"/>
              <a:gd name="connsiteX4463" fmla="*/ 222738 w 12191368"/>
              <a:gd name="connsiteY4463" fmla="*/ 6253693 h 6738329"/>
              <a:gd name="connsiteX4464" fmla="*/ 216351 w 12191368"/>
              <a:gd name="connsiteY4464" fmla="*/ 6255371 h 6738329"/>
              <a:gd name="connsiteX4465" fmla="*/ 209565 w 12191368"/>
              <a:gd name="connsiteY4465" fmla="*/ 6256839 h 6738329"/>
              <a:gd name="connsiteX4466" fmla="*/ 205973 w 12191368"/>
              <a:gd name="connsiteY4466" fmla="*/ 6257259 h 6738329"/>
              <a:gd name="connsiteX4467" fmla="*/ 202780 w 12191368"/>
              <a:gd name="connsiteY4467" fmla="*/ 6257678 h 6738329"/>
              <a:gd name="connsiteX4468" fmla="*/ 199188 w 12191368"/>
              <a:gd name="connsiteY4468" fmla="*/ 6257888 h 6738329"/>
              <a:gd name="connsiteX4469" fmla="*/ 195995 w 12191368"/>
              <a:gd name="connsiteY4469" fmla="*/ 6258098 h 6738329"/>
              <a:gd name="connsiteX4470" fmla="*/ 192402 w 12191368"/>
              <a:gd name="connsiteY4470" fmla="*/ 6257888 h 6738329"/>
              <a:gd name="connsiteX4471" fmla="*/ 188810 w 12191368"/>
              <a:gd name="connsiteY4471" fmla="*/ 6257678 h 6738329"/>
              <a:gd name="connsiteX4472" fmla="*/ 185218 w 12191368"/>
              <a:gd name="connsiteY4472" fmla="*/ 6257259 h 6738329"/>
              <a:gd name="connsiteX4473" fmla="*/ 181226 w 12191368"/>
              <a:gd name="connsiteY4473" fmla="*/ 6256630 h 6738329"/>
              <a:gd name="connsiteX4474" fmla="*/ 177235 w 12191368"/>
              <a:gd name="connsiteY4474" fmla="*/ 6255791 h 6738329"/>
              <a:gd name="connsiteX4475" fmla="*/ 173243 w 12191368"/>
              <a:gd name="connsiteY4475" fmla="*/ 6254532 h 6738329"/>
              <a:gd name="connsiteX4476" fmla="*/ 169251 w 12191368"/>
              <a:gd name="connsiteY4476" fmla="*/ 6253273 h 6738329"/>
              <a:gd name="connsiteX4477" fmla="*/ 165259 w 12191368"/>
              <a:gd name="connsiteY4477" fmla="*/ 6251596 h 6738329"/>
              <a:gd name="connsiteX4478" fmla="*/ 159672 w 12191368"/>
              <a:gd name="connsiteY4478" fmla="*/ 6253693 h 6738329"/>
              <a:gd name="connsiteX4479" fmla="*/ 153684 w 12191368"/>
              <a:gd name="connsiteY4479" fmla="*/ 6255791 h 6738329"/>
              <a:gd name="connsiteX4480" fmla="*/ 150891 w 12191368"/>
              <a:gd name="connsiteY4480" fmla="*/ 6256839 h 6738329"/>
              <a:gd name="connsiteX4481" fmla="*/ 148495 w 12191368"/>
              <a:gd name="connsiteY4481" fmla="*/ 6258098 h 6738329"/>
              <a:gd name="connsiteX4482" fmla="*/ 146499 w 12191368"/>
              <a:gd name="connsiteY4482" fmla="*/ 6259356 h 6738329"/>
              <a:gd name="connsiteX4483" fmla="*/ 145302 w 12191368"/>
              <a:gd name="connsiteY4483" fmla="*/ 6260615 h 6738329"/>
              <a:gd name="connsiteX4484" fmla="*/ 134126 w 12191368"/>
              <a:gd name="connsiteY4484" fmla="*/ 6274669 h 6738329"/>
              <a:gd name="connsiteX4485" fmla="*/ 124147 w 12191368"/>
              <a:gd name="connsiteY4485" fmla="*/ 6286834 h 6738329"/>
              <a:gd name="connsiteX4486" fmla="*/ 115366 w 12191368"/>
              <a:gd name="connsiteY4486" fmla="*/ 6297532 h 6738329"/>
              <a:gd name="connsiteX4487" fmla="*/ 106585 w 12191368"/>
              <a:gd name="connsiteY4487" fmla="*/ 6306341 h 6738329"/>
              <a:gd name="connsiteX4488" fmla="*/ 102593 w 12191368"/>
              <a:gd name="connsiteY4488" fmla="*/ 6310327 h 6738329"/>
              <a:gd name="connsiteX4489" fmla="*/ 98602 w 12191368"/>
              <a:gd name="connsiteY4489" fmla="*/ 6313893 h 6738329"/>
              <a:gd name="connsiteX4490" fmla="*/ 94610 w 12191368"/>
              <a:gd name="connsiteY4490" fmla="*/ 6317459 h 6738329"/>
              <a:gd name="connsiteX4491" fmla="*/ 90219 w 12191368"/>
              <a:gd name="connsiteY4491" fmla="*/ 6320395 h 6738329"/>
              <a:gd name="connsiteX4492" fmla="*/ 85828 w 12191368"/>
              <a:gd name="connsiteY4492" fmla="*/ 6323122 h 6738329"/>
              <a:gd name="connsiteX4493" fmla="*/ 81438 w 12191368"/>
              <a:gd name="connsiteY4493" fmla="*/ 6325429 h 6738329"/>
              <a:gd name="connsiteX4494" fmla="*/ 76249 w 12191368"/>
              <a:gd name="connsiteY4494" fmla="*/ 6327527 h 6738329"/>
              <a:gd name="connsiteX4495" fmla="*/ 71459 w 12191368"/>
              <a:gd name="connsiteY4495" fmla="*/ 6329414 h 6738329"/>
              <a:gd name="connsiteX4496" fmla="*/ 66270 w 12191368"/>
              <a:gd name="connsiteY4496" fmla="*/ 6331093 h 6738329"/>
              <a:gd name="connsiteX4497" fmla="*/ 61082 w 12191368"/>
              <a:gd name="connsiteY4497" fmla="*/ 6332771 h 6738329"/>
              <a:gd name="connsiteX4498" fmla="*/ 55094 w 12191368"/>
              <a:gd name="connsiteY4498" fmla="*/ 6334029 h 6738329"/>
              <a:gd name="connsiteX4499" fmla="*/ 49107 w 12191368"/>
              <a:gd name="connsiteY4499" fmla="*/ 6334868 h 6738329"/>
              <a:gd name="connsiteX4500" fmla="*/ 41922 w 12191368"/>
              <a:gd name="connsiteY4500" fmla="*/ 6335707 h 6738329"/>
              <a:gd name="connsiteX4501" fmla="*/ 34738 w 12191368"/>
              <a:gd name="connsiteY4501" fmla="*/ 6336337 h 6738329"/>
              <a:gd name="connsiteX4502" fmla="*/ 27154 w 12191368"/>
              <a:gd name="connsiteY4502" fmla="*/ 6336966 h 6738329"/>
              <a:gd name="connsiteX4503" fmla="*/ 19171 w 12191368"/>
              <a:gd name="connsiteY4503" fmla="*/ 6337175 h 6738329"/>
              <a:gd name="connsiteX4504" fmla="*/ 9990 w 12191368"/>
              <a:gd name="connsiteY4504" fmla="*/ 6337385 h 6738329"/>
              <a:gd name="connsiteX4505" fmla="*/ 810 w 12191368"/>
              <a:gd name="connsiteY4505" fmla="*/ 6337595 h 6738329"/>
              <a:gd name="connsiteX4506" fmla="*/ 0 w 12191368"/>
              <a:gd name="connsiteY4506" fmla="*/ 6337587 h 6738329"/>
              <a:gd name="connsiteX4507" fmla="*/ 0 w 12191368"/>
              <a:gd name="connsiteY4507" fmla="*/ 111564 h 6738329"/>
              <a:gd name="connsiteX4508" fmla="*/ 83 w 12191368"/>
              <a:gd name="connsiteY4508" fmla="*/ 111364 h 6738329"/>
              <a:gd name="connsiteX4509" fmla="*/ 6869 w 12191368"/>
              <a:gd name="connsiteY4509" fmla="*/ 96196 h 6738329"/>
              <a:gd name="connsiteX4510" fmla="*/ 12457 w 12191368"/>
              <a:gd name="connsiteY4510" fmla="*/ 80629 h 6738329"/>
              <a:gd name="connsiteX4511" fmla="*/ 17645 w 12191368"/>
              <a:gd name="connsiteY4511" fmla="*/ 65062 h 6738329"/>
              <a:gd name="connsiteX4512" fmla="*/ 20041 w 12191368"/>
              <a:gd name="connsiteY4512" fmla="*/ 57478 h 6738329"/>
              <a:gd name="connsiteX4513" fmla="*/ 22037 w 12191368"/>
              <a:gd name="connsiteY4513" fmla="*/ 49096 h 6738329"/>
              <a:gd name="connsiteX4514" fmla="*/ 23633 w 12191368"/>
              <a:gd name="connsiteY4514" fmla="*/ 41512 h 6738329"/>
              <a:gd name="connsiteX4515" fmla="*/ 24830 w 12191368"/>
              <a:gd name="connsiteY4515" fmla="*/ 33529 h 6738329"/>
              <a:gd name="connsiteX4516" fmla="*/ 26028 w 12191368"/>
              <a:gd name="connsiteY4516" fmla="*/ 25147 h 6738329"/>
              <a:gd name="connsiteX4517" fmla="*/ 26826 w 12191368"/>
              <a:gd name="connsiteY4517" fmla="*/ 17164 h 6738329"/>
              <a:gd name="connsiteX4518" fmla="*/ 26826 w 12191368"/>
              <a:gd name="connsiteY4518" fmla="*/ 15168 h 6738329"/>
              <a:gd name="connsiteX4519" fmla="*/ 27625 w 12191368"/>
              <a:gd name="connsiteY4519" fmla="*/ 13172 h 6738329"/>
              <a:gd name="connsiteX4520" fmla="*/ 28822 w 12191368"/>
              <a:gd name="connsiteY4520" fmla="*/ 11575 h 6738329"/>
              <a:gd name="connsiteX4521" fmla="*/ 30020 w 12191368"/>
              <a:gd name="connsiteY4521" fmla="*/ 9580 h 6738329"/>
              <a:gd name="connsiteX4522" fmla="*/ 33213 w 12191368"/>
              <a:gd name="connsiteY4522" fmla="*/ 6387 h 6738329"/>
              <a:gd name="connsiteX4523" fmla="*/ 36805 w 12191368"/>
              <a:gd name="connsiteY4523" fmla="*/ 3991 h 6738329"/>
              <a:gd name="connsiteX4524" fmla="*/ 39599 w 12191368"/>
              <a:gd name="connsiteY4524" fmla="*/ 2794 h 6738329"/>
              <a:gd name="connsiteX4525" fmla="*/ 43590 w 12191368"/>
              <a:gd name="connsiteY4525" fmla="*/ 1597 h 6738329"/>
              <a:gd name="connsiteX4526" fmla="*/ 48780 w 12191368"/>
              <a:gd name="connsiteY4526" fmla="*/ 798 h 6738329"/>
              <a:gd name="connsiteX4527" fmla="*/ 54368 w 12191368"/>
              <a:gd name="connsiteY4527" fmla="*/ 399 h 67383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 ang="0">
                <a:pos x="connsiteX1644" y="connsiteY1644"/>
              </a:cxn>
              <a:cxn ang="0">
                <a:pos x="connsiteX1645" y="connsiteY1645"/>
              </a:cxn>
              <a:cxn ang="0">
                <a:pos x="connsiteX1646" y="connsiteY1646"/>
              </a:cxn>
              <a:cxn ang="0">
                <a:pos x="connsiteX1647" y="connsiteY1647"/>
              </a:cxn>
              <a:cxn ang="0">
                <a:pos x="connsiteX1648" y="connsiteY1648"/>
              </a:cxn>
              <a:cxn ang="0">
                <a:pos x="connsiteX1649" y="connsiteY1649"/>
              </a:cxn>
              <a:cxn ang="0">
                <a:pos x="connsiteX1650" y="connsiteY1650"/>
              </a:cxn>
              <a:cxn ang="0">
                <a:pos x="connsiteX1651" y="connsiteY1651"/>
              </a:cxn>
              <a:cxn ang="0">
                <a:pos x="connsiteX1652" y="connsiteY1652"/>
              </a:cxn>
              <a:cxn ang="0">
                <a:pos x="connsiteX1653" y="connsiteY1653"/>
              </a:cxn>
              <a:cxn ang="0">
                <a:pos x="connsiteX1654" y="connsiteY1654"/>
              </a:cxn>
              <a:cxn ang="0">
                <a:pos x="connsiteX1655" y="connsiteY1655"/>
              </a:cxn>
              <a:cxn ang="0">
                <a:pos x="connsiteX1656" y="connsiteY1656"/>
              </a:cxn>
              <a:cxn ang="0">
                <a:pos x="connsiteX1657" y="connsiteY1657"/>
              </a:cxn>
              <a:cxn ang="0">
                <a:pos x="connsiteX1658" y="connsiteY1658"/>
              </a:cxn>
              <a:cxn ang="0">
                <a:pos x="connsiteX1659" y="connsiteY1659"/>
              </a:cxn>
              <a:cxn ang="0">
                <a:pos x="connsiteX1660" y="connsiteY1660"/>
              </a:cxn>
              <a:cxn ang="0">
                <a:pos x="connsiteX1661" y="connsiteY1661"/>
              </a:cxn>
              <a:cxn ang="0">
                <a:pos x="connsiteX1662" y="connsiteY1662"/>
              </a:cxn>
              <a:cxn ang="0">
                <a:pos x="connsiteX1663" y="connsiteY1663"/>
              </a:cxn>
              <a:cxn ang="0">
                <a:pos x="connsiteX1664" y="connsiteY1664"/>
              </a:cxn>
              <a:cxn ang="0">
                <a:pos x="connsiteX1665" y="connsiteY1665"/>
              </a:cxn>
              <a:cxn ang="0">
                <a:pos x="connsiteX1666" y="connsiteY1666"/>
              </a:cxn>
              <a:cxn ang="0">
                <a:pos x="connsiteX1667" y="connsiteY1667"/>
              </a:cxn>
              <a:cxn ang="0">
                <a:pos x="connsiteX1668" y="connsiteY1668"/>
              </a:cxn>
              <a:cxn ang="0">
                <a:pos x="connsiteX1669" y="connsiteY1669"/>
              </a:cxn>
              <a:cxn ang="0">
                <a:pos x="connsiteX1670" y="connsiteY1670"/>
              </a:cxn>
              <a:cxn ang="0">
                <a:pos x="connsiteX1671" y="connsiteY1671"/>
              </a:cxn>
              <a:cxn ang="0">
                <a:pos x="connsiteX1672" y="connsiteY1672"/>
              </a:cxn>
              <a:cxn ang="0">
                <a:pos x="connsiteX1673" y="connsiteY1673"/>
              </a:cxn>
              <a:cxn ang="0">
                <a:pos x="connsiteX1674" y="connsiteY1674"/>
              </a:cxn>
              <a:cxn ang="0">
                <a:pos x="connsiteX1675" y="connsiteY1675"/>
              </a:cxn>
              <a:cxn ang="0">
                <a:pos x="connsiteX1676" y="connsiteY1676"/>
              </a:cxn>
              <a:cxn ang="0">
                <a:pos x="connsiteX1677" y="connsiteY1677"/>
              </a:cxn>
              <a:cxn ang="0">
                <a:pos x="connsiteX1678" y="connsiteY1678"/>
              </a:cxn>
              <a:cxn ang="0">
                <a:pos x="connsiteX1679" y="connsiteY1679"/>
              </a:cxn>
              <a:cxn ang="0">
                <a:pos x="connsiteX1680" y="connsiteY1680"/>
              </a:cxn>
              <a:cxn ang="0">
                <a:pos x="connsiteX1681" y="connsiteY1681"/>
              </a:cxn>
              <a:cxn ang="0">
                <a:pos x="connsiteX1682" y="connsiteY1682"/>
              </a:cxn>
              <a:cxn ang="0">
                <a:pos x="connsiteX1683" y="connsiteY1683"/>
              </a:cxn>
              <a:cxn ang="0">
                <a:pos x="connsiteX1684" y="connsiteY1684"/>
              </a:cxn>
              <a:cxn ang="0">
                <a:pos x="connsiteX1685" y="connsiteY1685"/>
              </a:cxn>
              <a:cxn ang="0">
                <a:pos x="connsiteX1686" y="connsiteY1686"/>
              </a:cxn>
              <a:cxn ang="0">
                <a:pos x="connsiteX1687" y="connsiteY1687"/>
              </a:cxn>
              <a:cxn ang="0">
                <a:pos x="connsiteX1688" y="connsiteY1688"/>
              </a:cxn>
              <a:cxn ang="0">
                <a:pos x="connsiteX1689" y="connsiteY1689"/>
              </a:cxn>
              <a:cxn ang="0">
                <a:pos x="connsiteX1690" y="connsiteY1690"/>
              </a:cxn>
              <a:cxn ang="0">
                <a:pos x="connsiteX1691" y="connsiteY1691"/>
              </a:cxn>
              <a:cxn ang="0">
                <a:pos x="connsiteX1692" y="connsiteY1692"/>
              </a:cxn>
              <a:cxn ang="0">
                <a:pos x="connsiteX1693" y="connsiteY1693"/>
              </a:cxn>
              <a:cxn ang="0">
                <a:pos x="connsiteX1694" y="connsiteY1694"/>
              </a:cxn>
              <a:cxn ang="0">
                <a:pos x="connsiteX1695" y="connsiteY1695"/>
              </a:cxn>
              <a:cxn ang="0">
                <a:pos x="connsiteX1696" y="connsiteY1696"/>
              </a:cxn>
              <a:cxn ang="0">
                <a:pos x="connsiteX1697" y="connsiteY1697"/>
              </a:cxn>
              <a:cxn ang="0">
                <a:pos x="connsiteX1698" y="connsiteY1698"/>
              </a:cxn>
              <a:cxn ang="0">
                <a:pos x="connsiteX1699" y="connsiteY1699"/>
              </a:cxn>
              <a:cxn ang="0">
                <a:pos x="connsiteX1700" y="connsiteY1700"/>
              </a:cxn>
              <a:cxn ang="0">
                <a:pos x="connsiteX1701" y="connsiteY1701"/>
              </a:cxn>
              <a:cxn ang="0">
                <a:pos x="connsiteX1702" y="connsiteY1702"/>
              </a:cxn>
              <a:cxn ang="0">
                <a:pos x="connsiteX1703" y="connsiteY1703"/>
              </a:cxn>
              <a:cxn ang="0">
                <a:pos x="connsiteX1704" y="connsiteY1704"/>
              </a:cxn>
              <a:cxn ang="0">
                <a:pos x="connsiteX1705" y="connsiteY1705"/>
              </a:cxn>
              <a:cxn ang="0">
                <a:pos x="connsiteX1706" y="connsiteY1706"/>
              </a:cxn>
              <a:cxn ang="0">
                <a:pos x="connsiteX1707" y="connsiteY1707"/>
              </a:cxn>
              <a:cxn ang="0">
                <a:pos x="connsiteX1708" y="connsiteY1708"/>
              </a:cxn>
              <a:cxn ang="0">
                <a:pos x="connsiteX1709" y="connsiteY1709"/>
              </a:cxn>
              <a:cxn ang="0">
                <a:pos x="connsiteX1710" y="connsiteY1710"/>
              </a:cxn>
              <a:cxn ang="0">
                <a:pos x="connsiteX1711" y="connsiteY1711"/>
              </a:cxn>
              <a:cxn ang="0">
                <a:pos x="connsiteX1712" y="connsiteY1712"/>
              </a:cxn>
              <a:cxn ang="0">
                <a:pos x="connsiteX1713" y="connsiteY1713"/>
              </a:cxn>
              <a:cxn ang="0">
                <a:pos x="connsiteX1714" y="connsiteY1714"/>
              </a:cxn>
              <a:cxn ang="0">
                <a:pos x="connsiteX1715" y="connsiteY1715"/>
              </a:cxn>
              <a:cxn ang="0">
                <a:pos x="connsiteX1716" y="connsiteY1716"/>
              </a:cxn>
              <a:cxn ang="0">
                <a:pos x="connsiteX1717" y="connsiteY1717"/>
              </a:cxn>
              <a:cxn ang="0">
                <a:pos x="connsiteX1718" y="connsiteY1718"/>
              </a:cxn>
              <a:cxn ang="0">
                <a:pos x="connsiteX1719" y="connsiteY1719"/>
              </a:cxn>
              <a:cxn ang="0">
                <a:pos x="connsiteX1720" y="connsiteY1720"/>
              </a:cxn>
              <a:cxn ang="0">
                <a:pos x="connsiteX1721" y="connsiteY1721"/>
              </a:cxn>
              <a:cxn ang="0">
                <a:pos x="connsiteX1722" y="connsiteY1722"/>
              </a:cxn>
              <a:cxn ang="0">
                <a:pos x="connsiteX1723" y="connsiteY1723"/>
              </a:cxn>
              <a:cxn ang="0">
                <a:pos x="connsiteX1724" y="connsiteY1724"/>
              </a:cxn>
              <a:cxn ang="0">
                <a:pos x="connsiteX1725" y="connsiteY1725"/>
              </a:cxn>
              <a:cxn ang="0">
                <a:pos x="connsiteX1726" y="connsiteY1726"/>
              </a:cxn>
              <a:cxn ang="0">
                <a:pos x="connsiteX1727" y="connsiteY1727"/>
              </a:cxn>
              <a:cxn ang="0">
                <a:pos x="connsiteX1728" y="connsiteY1728"/>
              </a:cxn>
              <a:cxn ang="0">
                <a:pos x="connsiteX1729" y="connsiteY1729"/>
              </a:cxn>
              <a:cxn ang="0">
                <a:pos x="connsiteX1730" y="connsiteY1730"/>
              </a:cxn>
              <a:cxn ang="0">
                <a:pos x="connsiteX1731" y="connsiteY1731"/>
              </a:cxn>
              <a:cxn ang="0">
                <a:pos x="connsiteX1732" y="connsiteY1732"/>
              </a:cxn>
              <a:cxn ang="0">
                <a:pos x="connsiteX1733" y="connsiteY1733"/>
              </a:cxn>
              <a:cxn ang="0">
                <a:pos x="connsiteX1734" y="connsiteY1734"/>
              </a:cxn>
              <a:cxn ang="0">
                <a:pos x="connsiteX1735" y="connsiteY1735"/>
              </a:cxn>
              <a:cxn ang="0">
                <a:pos x="connsiteX1736" y="connsiteY1736"/>
              </a:cxn>
              <a:cxn ang="0">
                <a:pos x="connsiteX1737" y="connsiteY1737"/>
              </a:cxn>
              <a:cxn ang="0">
                <a:pos x="connsiteX1738" y="connsiteY1738"/>
              </a:cxn>
              <a:cxn ang="0">
                <a:pos x="connsiteX1739" y="connsiteY1739"/>
              </a:cxn>
              <a:cxn ang="0">
                <a:pos x="connsiteX1740" y="connsiteY1740"/>
              </a:cxn>
              <a:cxn ang="0">
                <a:pos x="connsiteX1741" y="connsiteY1741"/>
              </a:cxn>
              <a:cxn ang="0">
                <a:pos x="connsiteX1742" y="connsiteY1742"/>
              </a:cxn>
              <a:cxn ang="0">
                <a:pos x="connsiteX1743" y="connsiteY1743"/>
              </a:cxn>
              <a:cxn ang="0">
                <a:pos x="connsiteX1744" y="connsiteY1744"/>
              </a:cxn>
              <a:cxn ang="0">
                <a:pos x="connsiteX1745" y="connsiteY1745"/>
              </a:cxn>
              <a:cxn ang="0">
                <a:pos x="connsiteX1746" y="connsiteY1746"/>
              </a:cxn>
              <a:cxn ang="0">
                <a:pos x="connsiteX1747" y="connsiteY1747"/>
              </a:cxn>
              <a:cxn ang="0">
                <a:pos x="connsiteX1748" y="connsiteY1748"/>
              </a:cxn>
              <a:cxn ang="0">
                <a:pos x="connsiteX1749" y="connsiteY1749"/>
              </a:cxn>
              <a:cxn ang="0">
                <a:pos x="connsiteX1750" y="connsiteY1750"/>
              </a:cxn>
              <a:cxn ang="0">
                <a:pos x="connsiteX1751" y="connsiteY1751"/>
              </a:cxn>
              <a:cxn ang="0">
                <a:pos x="connsiteX1752" y="connsiteY1752"/>
              </a:cxn>
              <a:cxn ang="0">
                <a:pos x="connsiteX1753" y="connsiteY1753"/>
              </a:cxn>
              <a:cxn ang="0">
                <a:pos x="connsiteX1754" y="connsiteY1754"/>
              </a:cxn>
              <a:cxn ang="0">
                <a:pos x="connsiteX1755" y="connsiteY1755"/>
              </a:cxn>
              <a:cxn ang="0">
                <a:pos x="connsiteX1756" y="connsiteY1756"/>
              </a:cxn>
              <a:cxn ang="0">
                <a:pos x="connsiteX1757" y="connsiteY1757"/>
              </a:cxn>
              <a:cxn ang="0">
                <a:pos x="connsiteX1758" y="connsiteY1758"/>
              </a:cxn>
              <a:cxn ang="0">
                <a:pos x="connsiteX1759" y="connsiteY1759"/>
              </a:cxn>
              <a:cxn ang="0">
                <a:pos x="connsiteX1760" y="connsiteY1760"/>
              </a:cxn>
              <a:cxn ang="0">
                <a:pos x="connsiteX1761" y="connsiteY1761"/>
              </a:cxn>
              <a:cxn ang="0">
                <a:pos x="connsiteX1762" y="connsiteY1762"/>
              </a:cxn>
              <a:cxn ang="0">
                <a:pos x="connsiteX1763" y="connsiteY1763"/>
              </a:cxn>
              <a:cxn ang="0">
                <a:pos x="connsiteX1764" y="connsiteY1764"/>
              </a:cxn>
              <a:cxn ang="0">
                <a:pos x="connsiteX1765" y="connsiteY1765"/>
              </a:cxn>
              <a:cxn ang="0">
                <a:pos x="connsiteX1766" y="connsiteY1766"/>
              </a:cxn>
              <a:cxn ang="0">
                <a:pos x="connsiteX1767" y="connsiteY1767"/>
              </a:cxn>
              <a:cxn ang="0">
                <a:pos x="connsiteX1768" y="connsiteY1768"/>
              </a:cxn>
              <a:cxn ang="0">
                <a:pos x="connsiteX1769" y="connsiteY1769"/>
              </a:cxn>
              <a:cxn ang="0">
                <a:pos x="connsiteX1770" y="connsiteY1770"/>
              </a:cxn>
              <a:cxn ang="0">
                <a:pos x="connsiteX1771" y="connsiteY1771"/>
              </a:cxn>
              <a:cxn ang="0">
                <a:pos x="connsiteX1772" y="connsiteY1772"/>
              </a:cxn>
              <a:cxn ang="0">
                <a:pos x="connsiteX1773" y="connsiteY1773"/>
              </a:cxn>
              <a:cxn ang="0">
                <a:pos x="connsiteX1774" y="connsiteY1774"/>
              </a:cxn>
              <a:cxn ang="0">
                <a:pos x="connsiteX1775" y="connsiteY1775"/>
              </a:cxn>
              <a:cxn ang="0">
                <a:pos x="connsiteX1776" y="connsiteY1776"/>
              </a:cxn>
              <a:cxn ang="0">
                <a:pos x="connsiteX1777" y="connsiteY1777"/>
              </a:cxn>
              <a:cxn ang="0">
                <a:pos x="connsiteX1778" y="connsiteY1778"/>
              </a:cxn>
              <a:cxn ang="0">
                <a:pos x="connsiteX1779" y="connsiteY1779"/>
              </a:cxn>
              <a:cxn ang="0">
                <a:pos x="connsiteX1780" y="connsiteY1780"/>
              </a:cxn>
              <a:cxn ang="0">
                <a:pos x="connsiteX1781" y="connsiteY1781"/>
              </a:cxn>
              <a:cxn ang="0">
                <a:pos x="connsiteX1782" y="connsiteY1782"/>
              </a:cxn>
              <a:cxn ang="0">
                <a:pos x="connsiteX1783" y="connsiteY1783"/>
              </a:cxn>
              <a:cxn ang="0">
                <a:pos x="connsiteX1784" y="connsiteY1784"/>
              </a:cxn>
              <a:cxn ang="0">
                <a:pos x="connsiteX1785" y="connsiteY1785"/>
              </a:cxn>
              <a:cxn ang="0">
                <a:pos x="connsiteX1786" y="connsiteY1786"/>
              </a:cxn>
              <a:cxn ang="0">
                <a:pos x="connsiteX1787" y="connsiteY1787"/>
              </a:cxn>
              <a:cxn ang="0">
                <a:pos x="connsiteX1788" y="connsiteY1788"/>
              </a:cxn>
              <a:cxn ang="0">
                <a:pos x="connsiteX1789" y="connsiteY1789"/>
              </a:cxn>
              <a:cxn ang="0">
                <a:pos x="connsiteX1790" y="connsiteY1790"/>
              </a:cxn>
              <a:cxn ang="0">
                <a:pos x="connsiteX1791" y="connsiteY1791"/>
              </a:cxn>
              <a:cxn ang="0">
                <a:pos x="connsiteX1792" y="connsiteY1792"/>
              </a:cxn>
              <a:cxn ang="0">
                <a:pos x="connsiteX1793" y="connsiteY1793"/>
              </a:cxn>
              <a:cxn ang="0">
                <a:pos x="connsiteX1794" y="connsiteY1794"/>
              </a:cxn>
              <a:cxn ang="0">
                <a:pos x="connsiteX1795" y="connsiteY1795"/>
              </a:cxn>
              <a:cxn ang="0">
                <a:pos x="connsiteX1796" y="connsiteY1796"/>
              </a:cxn>
              <a:cxn ang="0">
                <a:pos x="connsiteX1797" y="connsiteY1797"/>
              </a:cxn>
              <a:cxn ang="0">
                <a:pos x="connsiteX1798" y="connsiteY1798"/>
              </a:cxn>
              <a:cxn ang="0">
                <a:pos x="connsiteX1799" y="connsiteY1799"/>
              </a:cxn>
              <a:cxn ang="0">
                <a:pos x="connsiteX1800" y="connsiteY1800"/>
              </a:cxn>
              <a:cxn ang="0">
                <a:pos x="connsiteX1801" y="connsiteY1801"/>
              </a:cxn>
              <a:cxn ang="0">
                <a:pos x="connsiteX1802" y="connsiteY1802"/>
              </a:cxn>
              <a:cxn ang="0">
                <a:pos x="connsiteX1803" y="connsiteY1803"/>
              </a:cxn>
              <a:cxn ang="0">
                <a:pos x="connsiteX1804" y="connsiteY1804"/>
              </a:cxn>
              <a:cxn ang="0">
                <a:pos x="connsiteX1805" y="connsiteY1805"/>
              </a:cxn>
              <a:cxn ang="0">
                <a:pos x="connsiteX1806" y="connsiteY1806"/>
              </a:cxn>
              <a:cxn ang="0">
                <a:pos x="connsiteX1807" y="connsiteY1807"/>
              </a:cxn>
              <a:cxn ang="0">
                <a:pos x="connsiteX1808" y="connsiteY1808"/>
              </a:cxn>
              <a:cxn ang="0">
                <a:pos x="connsiteX1809" y="connsiteY1809"/>
              </a:cxn>
              <a:cxn ang="0">
                <a:pos x="connsiteX1810" y="connsiteY1810"/>
              </a:cxn>
              <a:cxn ang="0">
                <a:pos x="connsiteX1811" y="connsiteY1811"/>
              </a:cxn>
              <a:cxn ang="0">
                <a:pos x="connsiteX1812" y="connsiteY1812"/>
              </a:cxn>
              <a:cxn ang="0">
                <a:pos x="connsiteX1813" y="connsiteY1813"/>
              </a:cxn>
              <a:cxn ang="0">
                <a:pos x="connsiteX1814" y="connsiteY1814"/>
              </a:cxn>
              <a:cxn ang="0">
                <a:pos x="connsiteX1815" y="connsiteY1815"/>
              </a:cxn>
              <a:cxn ang="0">
                <a:pos x="connsiteX1816" y="connsiteY1816"/>
              </a:cxn>
              <a:cxn ang="0">
                <a:pos x="connsiteX1817" y="connsiteY1817"/>
              </a:cxn>
              <a:cxn ang="0">
                <a:pos x="connsiteX1818" y="connsiteY1818"/>
              </a:cxn>
              <a:cxn ang="0">
                <a:pos x="connsiteX1819" y="connsiteY1819"/>
              </a:cxn>
              <a:cxn ang="0">
                <a:pos x="connsiteX1820" y="connsiteY1820"/>
              </a:cxn>
              <a:cxn ang="0">
                <a:pos x="connsiteX1821" y="connsiteY1821"/>
              </a:cxn>
              <a:cxn ang="0">
                <a:pos x="connsiteX1822" y="connsiteY1822"/>
              </a:cxn>
              <a:cxn ang="0">
                <a:pos x="connsiteX1823" y="connsiteY1823"/>
              </a:cxn>
              <a:cxn ang="0">
                <a:pos x="connsiteX1824" y="connsiteY1824"/>
              </a:cxn>
              <a:cxn ang="0">
                <a:pos x="connsiteX1825" y="connsiteY1825"/>
              </a:cxn>
              <a:cxn ang="0">
                <a:pos x="connsiteX1826" y="connsiteY1826"/>
              </a:cxn>
              <a:cxn ang="0">
                <a:pos x="connsiteX1827" y="connsiteY1827"/>
              </a:cxn>
              <a:cxn ang="0">
                <a:pos x="connsiteX1828" y="connsiteY1828"/>
              </a:cxn>
              <a:cxn ang="0">
                <a:pos x="connsiteX1829" y="connsiteY1829"/>
              </a:cxn>
              <a:cxn ang="0">
                <a:pos x="connsiteX1830" y="connsiteY1830"/>
              </a:cxn>
              <a:cxn ang="0">
                <a:pos x="connsiteX1831" y="connsiteY1831"/>
              </a:cxn>
              <a:cxn ang="0">
                <a:pos x="connsiteX1832" y="connsiteY1832"/>
              </a:cxn>
              <a:cxn ang="0">
                <a:pos x="connsiteX1833" y="connsiteY1833"/>
              </a:cxn>
              <a:cxn ang="0">
                <a:pos x="connsiteX1834" y="connsiteY1834"/>
              </a:cxn>
              <a:cxn ang="0">
                <a:pos x="connsiteX1835" y="connsiteY1835"/>
              </a:cxn>
              <a:cxn ang="0">
                <a:pos x="connsiteX1836" y="connsiteY1836"/>
              </a:cxn>
              <a:cxn ang="0">
                <a:pos x="connsiteX1837" y="connsiteY1837"/>
              </a:cxn>
              <a:cxn ang="0">
                <a:pos x="connsiteX1838" y="connsiteY1838"/>
              </a:cxn>
              <a:cxn ang="0">
                <a:pos x="connsiteX1839" y="connsiteY1839"/>
              </a:cxn>
              <a:cxn ang="0">
                <a:pos x="connsiteX1840" y="connsiteY1840"/>
              </a:cxn>
              <a:cxn ang="0">
                <a:pos x="connsiteX1841" y="connsiteY1841"/>
              </a:cxn>
              <a:cxn ang="0">
                <a:pos x="connsiteX1842" y="connsiteY1842"/>
              </a:cxn>
              <a:cxn ang="0">
                <a:pos x="connsiteX1843" y="connsiteY1843"/>
              </a:cxn>
              <a:cxn ang="0">
                <a:pos x="connsiteX1844" y="connsiteY1844"/>
              </a:cxn>
              <a:cxn ang="0">
                <a:pos x="connsiteX1845" y="connsiteY1845"/>
              </a:cxn>
              <a:cxn ang="0">
                <a:pos x="connsiteX1846" y="connsiteY1846"/>
              </a:cxn>
              <a:cxn ang="0">
                <a:pos x="connsiteX1847" y="connsiteY1847"/>
              </a:cxn>
              <a:cxn ang="0">
                <a:pos x="connsiteX1848" y="connsiteY1848"/>
              </a:cxn>
              <a:cxn ang="0">
                <a:pos x="connsiteX1849" y="connsiteY1849"/>
              </a:cxn>
              <a:cxn ang="0">
                <a:pos x="connsiteX1850" y="connsiteY1850"/>
              </a:cxn>
              <a:cxn ang="0">
                <a:pos x="connsiteX1851" y="connsiteY1851"/>
              </a:cxn>
              <a:cxn ang="0">
                <a:pos x="connsiteX1852" y="connsiteY1852"/>
              </a:cxn>
              <a:cxn ang="0">
                <a:pos x="connsiteX1853" y="connsiteY1853"/>
              </a:cxn>
              <a:cxn ang="0">
                <a:pos x="connsiteX1854" y="connsiteY1854"/>
              </a:cxn>
              <a:cxn ang="0">
                <a:pos x="connsiteX1855" y="connsiteY1855"/>
              </a:cxn>
              <a:cxn ang="0">
                <a:pos x="connsiteX1856" y="connsiteY1856"/>
              </a:cxn>
              <a:cxn ang="0">
                <a:pos x="connsiteX1857" y="connsiteY1857"/>
              </a:cxn>
              <a:cxn ang="0">
                <a:pos x="connsiteX1858" y="connsiteY1858"/>
              </a:cxn>
              <a:cxn ang="0">
                <a:pos x="connsiteX1859" y="connsiteY1859"/>
              </a:cxn>
              <a:cxn ang="0">
                <a:pos x="connsiteX1860" y="connsiteY1860"/>
              </a:cxn>
              <a:cxn ang="0">
                <a:pos x="connsiteX1861" y="connsiteY1861"/>
              </a:cxn>
              <a:cxn ang="0">
                <a:pos x="connsiteX1862" y="connsiteY1862"/>
              </a:cxn>
              <a:cxn ang="0">
                <a:pos x="connsiteX1863" y="connsiteY1863"/>
              </a:cxn>
              <a:cxn ang="0">
                <a:pos x="connsiteX1864" y="connsiteY1864"/>
              </a:cxn>
              <a:cxn ang="0">
                <a:pos x="connsiteX1865" y="connsiteY1865"/>
              </a:cxn>
              <a:cxn ang="0">
                <a:pos x="connsiteX1866" y="connsiteY1866"/>
              </a:cxn>
              <a:cxn ang="0">
                <a:pos x="connsiteX1867" y="connsiteY1867"/>
              </a:cxn>
              <a:cxn ang="0">
                <a:pos x="connsiteX1868" y="connsiteY1868"/>
              </a:cxn>
              <a:cxn ang="0">
                <a:pos x="connsiteX1869" y="connsiteY1869"/>
              </a:cxn>
              <a:cxn ang="0">
                <a:pos x="connsiteX1870" y="connsiteY1870"/>
              </a:cxn>
              <a:cxn ang="0">
                <a:pos x="connsiteX1871" y="connsiteY1871"/>
              </a:cxn>
              <a:cxn ang="0">
                <a:pos x="connsiteX1872" y="connsiteY1872"/>
              </a:cxn>
              <a:cxn ang="0">
                <a:pos x="connsiteX1873" y="connsiteY1873"/>
              </a:cxn>
              <a:cxn ang="0">
                <a:pos x="connsiteX1874" y="connsiteY1874"/>
              </a:cxn>
              <a:cxn ang="0">
                <a:pos x="connsiteX1875" y="connsiteY1875"/>
              </a:cxn>
              <a:cxn ang="0">
                <a:pos x="connsiteX1876" y="connsiteY1876"/>
              </a:cxn>
              <a:cxn ang="0">
                <a:pos x="connsiteX1877" y="connsiteY1877"/>
              </a:cxn>
              <a:cxn ang="0">
                <a:pos x="connsiteX1878" y="connsiteY1878"/>
              </a:cxn>
              <a:cxn ang="0">
                <a:pos x="connsiteX1879" y="connsiteY1879"/>
              </a:cxn>
              <a:cxn ang="0">
                <a:pos x="connsiteX1880" y="connsiteY1880"/>
              </a:cxn>
              <a:cxn ang="0">
                <a:pos x="connsiteX1881" y="connsiteY1881"/>
              </a:cxn>
              <a:cxn ang="0">
                <a:pos x="connsiteX1882" y="connsiteY1882"/>
              </a:cxn>
              <a:cxn ang="0">
                <a:pos x="connsiteX1883" y="connsiteY1883"/>
              </a:cxn>
              <a:cxn ang="0">
                <a:pos x="connsiteX1884" y="connsiteY1884"/>
              </a:cxn>
              <a:cxn ang="0">
                <a:pos x="connsiteX1885" y="connsiteY1885"/>
              </a:cxn>
              <a:cxn ang="0">
                <a:pos x="connsiteX1886" y="connsiteY1886"/>
              </a:cxn>
              <a:cxn ang="0">
                <a:pos x="connsiteX1887" y="connsiteY1887"/>
              </a:cxn>
              <a:cxn ang="0">
                <a:pos x="connsiteX1888" y="connsiteY1888"/>
              </a:cxn>
              <a:cxn ang="0">
                <a:pos x="connsiteX1889" y="connsiteY1889"/>
              </a:cxn>
              <a:cxn ang="0">
                <a:pos x="connsiteX1890" y="connsiteY1890"/>
              </a:cxn>
              <a:cxn ang="0">
                <a:pos x="connsiteX1891" y="connsiteY1891"/>
              </a:cxn>
              <a:cxn ang="0">
                <a:pos x="connsiteX1892" y="connsiteY1892"/>
              </a:cxn>
              <a:cxn ang="0">
                <a:pos x="connsiteX1893" y="connsiteY1893"/>
              </a:cxn>
              <a:cxn ang="0">
                <a:pos x="connsiteX1894" y="connsiteY1894"/>
              </a:cxn>
              <a:cxn ang="0">
                <a:pos x="connsiteX1895" y="connsiteY1895"/>
              </a:cxn>
              <a:cxn ang="0">
                <a:pos x="connsiteX1896" y="connsiteY1896"/>
              </a:cxn>
              <a:cxn ang="0">
                <a:pos x="connsiteX1897" y="connsiteY1897"/>
              </a:cxn>
              <a:cxn ang="0">
                <a:pos x="connsiteX1898" y="connsiteY1898"/>
              </a:cxn>
              <a:cxn ang="0">
                <a:pos x="connsiteX1899" y="connsiteY1899"/>
              </a:cxn>
              <a:cxn ang="0">
                <a:pos x="connsiteX1900" y="connsiteY1900"/>
              </a:cxn>
              <a:cxn ang="0">
                <a:pos x="connsiteX1901" y="connsiteY1901"/>
              </a:cxn>
              <a:cxn ang="0">
                <a:pos x="connsiteX1902" y="connsiteY1902"/>
              </a:cxn>
              <a:cxn ang="0">
                <a:pos x="connsiteX1903" y="connsiteY1903"/>
              </a:cxn>
              <a:cxn ang="0">
                <a:pos x="connsiteX1904" y="connsiteY1904"/>
              </a:cxn>
              <a:cxn ang="0">
                <a:pos x="connsiteX1905" y="connsiteY1905"/>
              </a:cxn>
              <a:cxn ang="0">
                <a:pos x="connsiteX1906" y="connsiteY1906"/>
              </a:cxn>
              <a:cxn ang="0">
                <a:pos x="connsiteX1907" y="connsiteY1907"/>
              </a:cxn>
              <a:cxn ang="0">
                <a:pos x="connsiteX1908" y="connsiteY1908"/>
              </a:cxn>
              <a:cxn ang="0">
                <a:pos x="connsiteX1909" y="connsiteY1909"/>
              </a:cxn>
              <a:cxn ang="0">
                <a:pos x="connsiteX1910" y="connsiteY1910"/>
              </a:cxn>
              <a:cxn ang="0">
                <a:pos x="connsiteX1911" y="connsiteY1911"/>
              </a:cxn>
              <a:cxn ang="0">
                <a:pos x="connsiteX1912" y="connsiteY1912"/>
              </a:cxn>
              <a:cxn ang="0">
                <a:pos x="connsiteX1913" y="connsiteY1913"/>
              </a:cxn>
              <a:cxn ang="0">
                <a:pos x="connsiteX1914" y="connsiteY1914"/>
              </a:cxn>
              <a:cxn ang="0">
                <a:pos x="connsiteX1915" y="connsiteY1915"/>
              </a:cxn>
              <a:cxn ang="0">
                <a:pos x="connsiteX1916" y="connsiteY1916"/>
              </a:cxn>
              <a:cxn ang="0">
                <a:pos x="connsiteX1917" y="connsiteY1917"/>
              </a:cxn>
              <a:cxn ang="0">
                <a:pos x="connsiteX1918" y="connsiteY1918"/>
              </a:cxn>
              <a:cxn ang="0">
                <a:pos x="connsiteX1919" y="connsiteY1919"/>
              </a:cxn>
              <a:cxn ang="0">
                <a:pos x="connsiteX1920" y="connsiteY1920"/>
              </a:cxn>
              <a:cxn ang="0">
                <a:pos x="connsiteX1921" y="connsiteY1921"/>
              </a:cxn>
              <a:cxn ang="0">
                <a:pos x="connsiteX1922" y="connsiteY1922"/>
              </a:cxn>
              <a:cxn ang="0">
                <a:pos x="connsiteX1923" y="connsiteY1923"/>
              </a:cxn>
              <a:cxn ang="0">
                <a:pos x="connsiteX1924" y="connsiteY1924"/>
              </a:cxn>
              <a:cxn ang="0">
                <a:pos x="connsiteX1925" y="connsiteY1925"/>
              </a:cxn>
              <a:cxn ang="0">
                <a:pos x="connsiteX1926" y="connsiteY1926"/>
              </a:cxn>
              <a:cxn ang="0">
                <a:pos x="connsiteX1927" y="connsiteY1927"/>
              </a:cxn>
              <a:cxn ang="0">
                <a:pos x="connsiteX1928" y="connsiteY1928"/>
              </a:cxn>
              <a:cxn ang="0">
                <a:pos x="connsiteX1929" y="connsiteY1929"/>
              </a:cxn>
              <a:cxn ang="0">
                <a:pos x="connsiteX1930" y="connsiteY1930"/>
              </a:cxn>
              <a:cxn ang="0">
                <a:pos x="connsiteX1931" y="connsiteY1931"/>
              </a:cxn>
              <a:cxn ang="0">
                <a:pos x="connsiteX1932" y="connsiteY1932"/>
              </a:cxn>
              <a:cxn ang="0">
                <a:pos x="connsiteX1933" y="connsiteY1933"/>
              </a:cxn>
              <a:cxn ang="0">
                <a:pos x="connsiteX1934" y="connsiteY1934"/>
              </a:cxn>
              <a:cxn ang="0">
                <a:pos x="connsiteX1935" y="connsiteY1935"/>
              </a:cxn>
              <a:cxn ang="0">
                <a:pos x="connsiteX1936" y="connsiteY1936"/>
              </a:cxn>
              <a:cxn ang="0">
                <a:pos x="connsiteX1937" y="connsiteY1937"/>
              </a:cxn>
              <a:cxn ang="0">
                <a:pos x="connsiteX1938" y="connsiteY1938"/>
              </a:cxn>
              <a:cxn ang="0">
                <a:pos x="connsiteX1939" y="connsiteY1939"/>
              </a:cxn>
              <a:cxn ang="0">
                <a:pos x="connsiteX1940" y="connsiteY1940"/>
              </a:cxn>
              <a:cxn ang="0">
                <a:pos x="connsiteX1941" y="connsiteY1941"/>
              </a:cxn>
              <a:cxn ang="0">
                <a:pos x="connsiteX1942" y="connsiteY1942"/>
              </a:cxn>
              <a:cxn ang="0">
                <a:pos x="connsiteX1943" y="connsiteY1943"/>
              </a:cxn>
              <a:cxn ang="0">
                <a:pos x="connsiteX1944" y="connsiteY1944"/>
              </a:cxn>
              <a:cxn ang="0">
                <a:pos x="connsiteX1945" y="connsiteY1945"/>
              </a:cxn>
              <a:cxn ang="0">
                <a:pos x="connsiteX1946" y="connsiteY1946"/>
              </a:cxn>
              <a:cxn ang="0">
                <a:pos x="connsiteX1947" y="connsiteY1947"/>
              </a:cxn>
              <a:cxn ang="0">
                <a:pos x="connsiteX1948" y="connsiteY1948"/>
              </a:cxn>
              <a:cxn ang="0">
                <a:pos x="connsiteX1949" y="connsiteY1949"/>
              </a:cxn>
              <a:cxn ang="0">
                <a:pos x="connsiteX1950" y="connsiteY1950"/>
              </a:cxn>
              <a:cxn ang="0">
                <a:pos x="connsiteX1951" y="connsiteY1951"/>
              </a:cxn>
              <a:cxn ang="0">
                <a:pos x="connsiteX1952" y="connsiteY1952"/>
              </a:cxn>
              <a:cxn ang="0">
                <a:pos x="connsiteX1953" y="connsiteY1953"/>
              </a:cxn>
              <a:cxn ang="0">
                <a:pos x="connsiteX1954" y="connsiteY1954"/>
              </a:cxn>
              <a:cxn ang="0">
                <a:pos x="connsiteX1955" y="connsiteY1955"/>
              </a:cxn>
              <a:cxn ang="0">
                <a:pos x="connsiteX1956" y="connsiteY1956"/>
              </a:cxn>
              <a:cxn ang="0">
                <a:pos x="connsiteX1957" y="connsiteY1957"/>
              </a:cxn>
              <a:cxn ang="0">
                <a:pos x="connsiteX1958" y="connsiteY1958"/>
              </a:cxn>
              <a:cxn ang="0">
                <a:pos x="connsiteX1959" y="connsiteY1959"/>
              </a:cxn>
              <a:cxn ang="0">
                <a:pos x="connsiteX1960" y="connsiteY1960"/>
              </a:cxn>
              <a:cxn ang="0">
                <a:pos x="connsiteX1961" y="connsiteY1961"/>
              </a:cxn>
              <a:cxn ang="0">
                <a:pos x="connsiteX1962" y="connsiteY1962"/>
              </a:cxn>
              <a:cxn ang="0">
                <a:pos x="connsiteX1963" y="connsiteY1963"/>
              </a:cxn>
              <a:cxn ang="0">
                <a:pos x="connsiteX1964" y="connsiteY1964"/>
              </a:cxn>
              <a:cxn ang="0">
                <a:pos x="connsiteX1965" y="connsiteY1965"/>
              </a:cxn>
              <a:cxn ang="0">
                <a:pos x="connsiteX1966" y="connsiteY1966"/>
              </a:cxn>
              <a:cxn ang="0">
                <a:pos x="connsiteX1967" y="connsiteY1967"/>
              </a:cxn>
              <a:cxn ang="0">
                <a:pos x="connsiteX1968" y="connsiteY1968"/>
              </a:cxn>
              <a:cxn ang="0">
                <a:pos x="connsiteX1969" y="connsiteY1969"/>
              </a:cxn>
              <a:cxn ang="0">
                <a:pos x="connsiteX1970" y="connsiteY1970"/>
              </a:cxn>
              <a:cxn ang="0">
                <a:pos x="connsiteX1971" y="connsiteY1971"/>
              </a:cxn>
              <a:cxn ang="0">
                <a:pos x="connsiteX1972" y="connsiteY1972"/>
              </a:cxn>
              <a:cxn ang="0">
                <a:pos x="connsiteX1973" y="connsiteY1973"/>
              </a:cxn>
              <a:cxn ang="0">
                <a:pos x="connsiteX1974" y="connsiteY1974"/>
              </a:cxn>
              <a:cxn ang="0">
                <a:pos x="connsiteX1975" y="connsiteY1975"/>
              </a:cxn>
              <a:cxn ang="0">
                <a:pos x="connsiteX1976" y="connsiteY1976"/>
              </a:cxn>
              <a:cxn ang="0">
                <a:pos x="connsiteX1977" y="connsiteY1977"/>
              </a:cxn>
              <a:cxn ang="0">
                <a:pos x="connsiteX1978" y="connsiteY1978"/>
              </a:cxn>
              <a:cxn ang="0">
                <a:pos x="connsiteX1979" y="connsiteY1979"/>
              </a:cxn>
              <a:cxn ang="0">
                <a:pos x="connsiteX1980" y="connsiteY1980"/>
              </a:cxn>
              <a:cxn ang="0">
                <a:pos x="connsiteX1981" y="connsiteY1981"/>
              </a:cxn>
              <a:cxn ang="0">
                <a:pos x="connsiteX1982" y="connsiteY1982"/>
              </a:cxn>
              <a:cxn ang="0">
                <a:pos x="connsiteX1983" y="connsiteY1983"/>
              </a:cxn>
              <a:cxn ang="0">
                <a:pos x="connsiteX1984" y="connsiteY1984"/>
              </a:cxn>
              <a:cxn ang="0">
                <a:pos x="connsiteX1985" y="connsiteY1985"/>
              </a:cxn>
              <a:cxn ang="0">
                <a:pos x="connsiteX1986" y="connsiteY1986"/>
              </a:cxn>
              <a:cxn ang="0">
                <a:pos x="connsiteX1987" y="connsiteY1987"/>
              </a:cxn>
              <a:cxn ang="0">
                <a:pos x="connsiteX1988" y="connsiteY1988"/>
              </a:cxn>
              <a:cxn ang="0">
                <a:pos x="connsiteX1989" y="connsiteY1989"/>
              </a:cxn>
              <a:cxn ang="0">
                <a:pos x="connsiteX1990" y="connsiteY1990"/>
              </a:cxn>
              <a:cxn ang="0">
                <a:pos x="connsiteX1991" y="connsiteY1991"/>
              </a:cxn>
              <a:cxn ang="0">
                <a:pos x="connsiteX1992" y="connsiteY1992"/>
              </a:cxn>
              <a:cxn ang="0">
                <a:pos x="connsiteX1993" y="connsiteY1993"/>
              </a:cxn>
              <a:cxn ang="0">
                <a:pos x="connsiteX1994" y="connsiteY1994"/>
              </a:cxn>
              <a:cxn ang="0">
                <a:pos x="connsiteX1995" y="connsiteY1995"/>
              </a:cxn>
              <a:cxn ang="0">
                <a:pos x="connsiteX1996" y="connsiteY1996"/>
              </a:cxn>
              <a:cxn ang="0">
                <a:pos x="connsiteX1997" y="connsiteY1997"/>
              </a:cxn>
              <a:cxn ang="0">
                <a:pos x="connsiteX1998" y="connsiteY1998"/>
              </a:cxn>
              <a:cxn ang="0">
                <a:pos x="connsiteX1999" y="connsiteY1999"/>
              </a:cxn>
              <a:cxn ang="0">
                <a:pos x="connsiteX2000" y="connsiteY2000"/>
              </a:cxn>
              <a:cxn ang="0">
                <a:pos x="connsiteX2001" y="connsiteY2001"/>
              </a:cxn>
              <a:cxn ang="0">
                <a:pos x="connsiteX2002" y="connsiteY2002"/>
              </a:cxn>
              <a:cxn ang="0">
                <a:pos x="connsiteX2003" y="connsiteY2003"/>
              </a:cxn>
              <a:cxn ang="0">
                <a:pos x="connsiteX2004" y="connsiteY2004"/>
              </a:cxn>
              <a:cxn ang="0">
                <a:pos x="connsiteX2005" y="connsiteY2005"/>
              </a:cxn>
              <a:cxn ang="0">
                <a:pos x="connsiteX2006" y="connsiteY2006"/>
              </a:cxn>
              <a:cxn ang="0">
                <a:pos x="connsiteX2007" y="connsiteY2007"/>
              </a:cxn>
              <a:cxn ang="0">
                <a:pos x="connsiteX2008" y="connsiteY2008"/>
              </a:cxn>
              <a:cxn ang="0">
                <a:pos x="connsiteX2009" y="connsiteY2009"/>
              </a:cxn>
              <a:cxn ang="0">
                <a:pos x="connsiteX2010" y="connsiteY2010"/>
              </a:cxn>
              <a:cxn ang="0">
                <a:pos x="connsiteX2011" y="connsiteY2011"/>
              </a:cxn>
              <a:cxn ang="0">
                <a:pos x="connsiteX2012" y="connsiteY2012"/>
              </a:cxn>
              <a:cxn ang="0">
                <a:pos x="connsiteX2013" y="connsiteY2013"/>
              </a:cxn>
              <a:cxn ang="0">
                <a:pos x="connsiteX2014" y="connsiteY2014"/>
              </a:cxn>
              <a:cxn ang="0">
                <a:pos x="connsiteX2015" y="connsiteY2015"/>
              </a:cxn>
              <a:cxn ang="0">
                <a:pos x="connsiteX2016" y="connsiteY2016"/>
              </a:cxn>
              <a:cxn ang="0">
                <a:pos x="connsiteX2017" y="connsiteY2017"/>
              </a:cxn>
              <a:cxn ang="0">
                <a:pos x="connsiteX2018" y="connsiteY2018"/>
              </a:cxn>
              <a:cxn ang="0">
                <a:pos x="connsiteX2019" y="connsiteY2019"/>
              </a:cxn>
              <a:cxn ang="0">
                <a:pos x="connsiteX2020" y="connsiteY2020"/>
              </a:cxn>
              <a:cxn ang="0">
                <a:pos x="connsiteX2021" y="connsiteY2021"/>
              </a:cxn>
              <a:cxn ang="0">
                <a:pos x="connsiteX2022" y="connsiteY2022"/>
              </a:cxn>
              <a:cxn ang="0">
                <a:pos x="connsiteX2023" y="connsiteY2023"/>
              </a:cxn>
              <a:cxn ang="0">
                <a:pos x="connsiteX2024" y="connsiteY2024"/>
              </a:cxn>
              <a:cxn ang="0">
                <a:pos x="connsiteX2025" y="connsiteY2025"/>
              </a:cxn>
              <a:cxn ang="0">
                <a:pos x="connsiteX2026" y="connsiteY2026"/>
              </a:cxn>
              <a:cxn ang="0">
                <a:pos x="connsiteX2027" y="connsiteY2027"/>
              </a:cxn>
              <a:cxn ang="0">
                <a:pos x="connsiteX2028" y="connsiteY2028"/>
              </a:cxn>
              <a:cxn ang="0">
                <a:pos x="connsiteX2029" y="connsiteY2029"/>
              </a:cxn>
              <a:cxn ang="0">
                <a:pos x="connsiteX2030" y="connsiteY2030"/>
              </a:cxn>
              <a:cxn ang="0">
                <a:pos x="connsiteX2031" y="connsiteY2031"/>
              </a:cxn>
              <a:cxn ang="0">
                <a:pos x="connsiteX2032" y="connsiteY2032"/>
              </a:cxn>
              <a:cxn ang="0">
                <a:pos x="connsiteX2033" y="connsiteY2033"/>
              </a:cxn>
              <a:cxn ang="0">
                <a:pos x="connsiteX2034" y="connsiteY2034"/>
              </a:cxn>
              <a:cxn ang="0">
                <a:pos x="connsiteX2035" y="connsiteY2035"/>
              </a:cxn>
              <a:cxn ang="0">
                <a:pos x="connsiteX2036" y="connsiteY2036"/>
              </a:cxn>
              <a:cxn ang="0">
                <a:pos x="connsiteX2037" y="connsiteY2037"/>
              </a:cxn>
              <a:cxn ang="0">
                <a:pos x="connsiteX2038" y="connsiteY2038"/>
              </a:cxn>
              <a:cxn ang="0">
                <a:pos x="connsiteX2039" y="connsiteY2039"/>
              </a:cxn>
              <a:cxn ang="0">
                <a:pos x="connsiteX2040" y="connsiteY2040"/>
              </a:cxn>
              <a:cxn ang="0">
                <a:pos x="connsiteX2041" y="connsiteY2041"/>
              </a:cxn>
              <a:cxn ang="0">
                <a:pos x="connsiteX2042" y="connsiteY2042"/>
              </a:cxn>
              <a:cxn ang="0">
                <a:pos x="connsiteX2043" y="connsiteY2043"/>
              </a:cxn>
              <a:cxn ang="0">
                <a:pos x="connsiteX2044" y="connsiteY2044"/>
              </a:cxn>
              <a:cxn ang="0">
                <a:pos x="connsiteX2045" y="connsiteY2045"/>
              </a:cxn>
              <a:cxn ang="0">
                <a:pos x="connsiteX2046" y="connsiteY2046"/>
              </a:cxn>
              <a:cxn ang="0">
                <a:pos x="connsiteX2047" y="connsiteY2047"/>
              </a:cxn>
              <a:cxn ang="0">
                <a:pos x="connsiteX2048" y="connsiteY2048"/>
              </a:cxn>
              <a:cxn ang="0">
                <a:pos x="connsiteX2049" y="connsiteY2049"/>
              </a:cxn>
              <a:cxn ang="0">
                <a:pos x="connsiteX2050" y="connsiteY2050"/>
              </a:cxn>
              <a:cxn ang="0">
                <a:pos x="connsiteX2051" y="connsiteY2051"/>
              </a:cxn>
              <a:cxn ang="0">
                <a:pos x="connsiteX2052" y="connsiteY2052"/>
              </a:cxn>
              <a:cxn ang="0">
                <a:pos x="connsiteX2053" y="connsiteY2053"/>
              </a:cxn>
              <a:cxn ang="0">
                <a:pos x="connsiteX2054" y="connsiteY2054"/>
              </a:cxn>
              <a:cxn ang="0">
                <a:pos x="connsiteX2055" y="connsiteY2055"/>
              </a:cxn>
              <a:cxn ang="0">
                <a:pos x="connsiteX2056" y="connsiteY2056"/>
              </a:cxn>
              <a:cxn ang="0">
                <a:pos x="connsiteX2057" y="connsiteY2057"/>
              </a:cxn>
              <a:cxn ang="0">
                <a:pos x="connsiteX2058" y="connsiteY2058"/>
              </a:cxn>
              <a:cxn ang="0">
                <a:pos x="connsiteX2059" y="connsiteY2059"/>
              </a:cxn>
              <a:cxn ang="0">
                <a:pos x="connsiteX2060" y="connsiteY2060"/>
              </a:cxn>
              <a:cxn ang="0">
                <a:pos x="connsiteX2061" y="connsiteY2061"/>
              </a:cxn>
              <a:cxn ang="0">
                <a:pos x="connsiteX2062" y="connsiteY2062"/>
              </a:cxn>
              <a:cxn ang="0">
                <a:pos x="connsiteX2063" y="connsiteY2063"/>
              </a:cxn>
              <a:cxn ang="0">
                <a:pos x="connsiteX2064" y="connsiteY2064"/>
              </a:cxn>
              <a:cxn ang="0">
                <a:pos x="connsiteX2065" y="connsiteY2065"/>
              </a:cxn>
              <a:cxn ang="0">
                <a:pos x="connsiteX2066" y="connsiteY2066"/>
              </a:cxn>
              <a:cxn ang="0">
                <a:pos x="connsiteX2067" y="connsiteY2067"/>
              </a:cxn>
              <a:cxn ang="0">
                <a:pos x="connsiteX2068" y="connsiteY2068"/>
              </a:cxn>
              <a:cxn ang="0">
                <a:pos x="connsiteX2069" y="connsiteY2069"/>
              </a:cxn>
              <a:cxn ang="0">
                <a:pos x="connsiteX2070" y="connsiteY2070"/>
              </a:cxn>
              <a:cxn ang="0">
                <a:pos x="connsiteX2071" y="connsiteY2071"/>
              </a:cxn>
              <a:cxn ang="0">
                <a:pos x="connsiteX2072" y="connsiteY2072"/>
              </a:cxn>
              <a:cxn ang="0">
                <a:pos x="connsiteX2073" y="connsiteY2073"/>
              </a:cxn>
              <a:cxn ang="0">
                <a:pos x="connsiteX2074" y="connsiteY2074"/>
              </a:cxn>
              <a:cxn ang="0">
                <a:pos x="connsiteX2075" y="connsiteY2075"/>
              </a:cxn>
              <a:cxn ang="0">
                <a:pos x="connsiteX2076" y="connsiteY2076"/>
              </a:cxn>
              <a:cxn ang="0">
                <a:pos x="connsiteX2077" y="connsiteY2077"/>
              </a:cxn>
              <a:cxn ang="0">
                <a:pos x="connsiteX2078" y="connsiteY2078"/>
              </a:cxn>
              <a:cxn ang="0">
                <a:pos x="connsiteX2079" y="connsiteY2079"/>
              </a:cxn>
              <a:cxn ang="0">
                <a:pos x="connsiteX2080" y="connsiteY2080"/>
              </a:cxn>
              <a:cxn ang="0">
                <a:pos x="connsiteX2081" y="connsiteY2081"/>
              </a:cxn>
              <a:cxn ang="0">
                <a:pos x="connsiteX2082" y="connsiteY2082"/>
              </a:cxn>
              <a:cxn ang="0">
                <a:pos x="connsiteX2083" y="connsiteY2083"/>
              </a:cxn>
              <a:cxn ang="0">
                <a:pos x="connsiteX2084" y="connsiteY2084"/>
              </a:cxn>
              <a:cxn ang="0">
                <a:pos x="connsiteX2085" y="connsiteY2085"/>
              </a:cxn>
              <a:cxn ang="0">
                <a:pos x="connsiteX2086" y="connsiteY2086"/>
              </a:cxn>
              <a:cxn ang="0">
                <a:pos x="connsiteX2087" y="connsiteY2087"/>
              </a:cxn>
              <a:cxn ang="0">
                <a:pos x="connsiteX2088" y="connsiteY2088"/>
              </a:cxn>
              <a:cxn ang="0">
                <a:pos x="connsiteX2089" y="connsiteY2089"/>
              </a:cxn>
              <a:cxn ang="0">
                <a:pos x="connsiteX2090" y="connsiteY2090"/>
              </a:cxn>
              <a:cxn ang="0">
                <a:pos x="connsiteX2091" y="connsiteY2091"/>
              </a:cxn>
              <a:cxn ang="0">
                <a:pos x="connsiteX2092" y="connsiteY2092"/>
              </a:cxn>
              <a:cxn ang="0">
                <a:pos x="connsiteX2093" y="connsiteY2093"/>
              </a:cxn>
              <a:cxn ang="0">
                <a:pos x="connsiteX2094" y="connsiteY2094"/>
              </a:cxn>
              <a:cxn ang="0">
                <a:pos x="connsiteX2095" y="connsiteY2095"/>
              </a:cxn>
              <a:cxn ang="0">
                <a:pos x="connsiteX2096" y="connsiteY2096"/>
              </a:cxn>
              <a:cxn ang="0">
                <a:pos x="connsiteX2097" y="connsiteY2097"/>
              </a:cxn>
              <a:cxn ang="0">
                <a:pos x="connsiteX2098" y="connsiteY2098"/>
              </a:cxn>
              <a:cxn ang="0">
                <a:pos x="connsiteX2099" y="connsiteY2099"/>
              </a:cxn>
              <a:cxn ang="0">
                <a:pos x="connsiteX2100" y="connsiteY2100"/>
              </a:cxn>
              <a:cxn ang="0">
                <a:pos x="connsiteX2101" y="connsiteY2101"/>
              </a:cxn>
              <a:cxn ang="0">
                <a:pos x="connsiteX2102" y="connsiteY2102"/>
              </a:cxn>
              <a:cxn ang="0">
                <a:pos x="connsiteX2103" y="connsiteY2103"/>
              </a:cxn>
              <a:cxn ang="0">
                <a:pos x="connsiteX2104" y="connsiteY2104"/>
              </a:cxn>
              <a:cxn ang="0">
                <a:pos x="connsiteX2105" y="connsiteY2105"/>
              </a:cxn>
              <a:cxn ang="0">
                <a:pos x="connsiteX2106" y="connsiteY2106"/>
              </a:cxn>
              <a:cxn ang="0">
                <a:pos x="connsiteX2107" y="connsiteY2107"/>
              </a:cxn>
              <a:cxn ang="0">
                <a:pos x="connsiteX2108" y="connsiteY2108"/>
              </a:cxn>
              <a:cxn ang="0">
                <a:pos x="connsiteX2109" y="connsiteY2109"/>
              </a:cxn>
              <a:cxn ang="0">
                <a:pos x="connsiteX2110" y="connsiteY2110"/>
              </a:cxn>
              <a:cxn ang="0">
                <a:pos x="connsiteX2111" y="connsiteY2111"/>
              </a:cxn>
              <a:cxn ang="0">
                <a:pos x="connsiteX2112" y="connsiteY2112"/>
              </a:cxn>
              <a:cxn ang="0">
                <a:pos x="connsiteX2113" y="connsiteY2113"/>
              </a:cxn>
              <a:cxn ang="0">
                <a:pos x="connsiteX2114" y="connsiteY2114"/>
              </a:cxn>
              <a:cxn ang="0">
                <a:pos x="connsiteX2115" y="connsiteY2115"/>
              </a:cxn>
              <a:cxn ang="0">
                <a:pos x="connsiteX2116" y="connsiteY2116"/>
              </a:cxn>
              <a:cxn ang="0">
                <a:pos x="connsiteX2117" y="connsiteY2117"/>
              </a:cxn>
              <a:cxn ang="0">
                <a:pos x="connsiteX2118" y="connsiteY2118"/>
              </a:cxn>
              <a:cxn ang="0">
                <a:pos x="connsiteX2119" y="connsiteY2119"/>
              </a:cxn>
              <a:cxn ang="0">
                <a:pos x="connsiteX2120" y="connsiteY2120"/>
              </a:cxn>
              <a:cxn ang="0">
                <a:pos x="connsiteX2121" y="connsiteY2121"/>
              </a:cxn>
              <a:cxn ang="0">
                <a:pos x="connsiteX2122" y="connsiteY2122"/>
              </a:cxn>
              <a:cxn ang="0">
                <a:pos x="connsiteX2123" y="connsiteY2123"/>
              </a:cxn>
              <a:cxn ang="0">
                <a:pos x="connsiteX2124" y="connsiteY2124"/>
              </a:cxn>
              <a:cxn ang="0">
                <a:pos x="connsiteX2125" y="connsiteY2125"/>
              </a:cxn>
              <a:cxn ang="0">
                <a:pos x="connsiteX2126" y="connsiteY2126"/>
              </a:cxn>
              <a:cxn ang="0">
                <a:pos x="connsiteX2127" y="connsiteY2127"/>
              </a:cxn>
              <a:cxn ang="0">
                <a:pos x="connsiteX2128" y="connsiteY2128"/>
              </a:cxn>
              <a:cxn ang="0">
                <a:pos x="connsiteX2129" y="connsiteY2129"/>
              </a:cxn>
              <a:cxn ang="0">
                <a:pos x="connsiteX2130" y="connsiteY2130"/>
              </a:cxn>
              <a:cxn ang="0">
                <a:pos x="connsiteX2131" y="connsiteY2131"/>
              </a:cxn>
              <a:cxn ang="0">
                <a:pos x="connsiteX2132" y="connsiteY2132"/>
              </a:cxn>
              <a:cxn ang="0">
                <a:pos x="connsiteX2133" y="connsiteY2133"/>
              </a:cxn>
              <a:cxn ang="0">
                <a:pos x="connsiteX2134" y="connsiteY2134"/>
              </a:cxn>
              <a:cxn ang="0">
                <a:pos x="connsiteX2135" y="connsiteY2135"/>
              </a:cxn>
              <a:cxn ang="0">
                <a:pos x="connsiteX2136" y="connsiteY2136"/>
              </a:cxn>
              <a:cxn ang="0">
                <a:pos x="connsiteX2137" y="connsiteY2137"/>
              </a:cxn>
              <a:cxn ang="0">
                <a:pos x="connsiteX2138" y="connsiteY2138"/>
              </a:cxn>
              <a:cxn ang="0">
                <a:pos x="connsiteX2139" y="connsiteY2139"/>
              </a:cxn>
              <a:cxn ang="0">
                <a:pos x="connsiteX2140" y="connsiteY2140"/>
              </a:cxn>
              <a:cxn ang="0">
                <a:pos x="connsiteX2141" y="connsiteY2141"/>
              </a:cxn>
              <a:cxn ang="0">
                <a:pos x="connsiteX2142" y="connsiteY2142"/>
              </a:cxn>
              <a:cxn ang="0">
                <a:pos x="connsiteX2143" y="connsiteY2143"/>
              </a:cxn>
              <a:cxn ang="0">
                <a:pos x="connsiteX2144" y="connsiteY2144"/>
              </a:cxn>
              <a:cxn ang="0">
                <a:pos x="connsiteX2145" y="connsiteY2145"/>
              </a:cxn>
              <a:cxn ang="0">
                <a:pos x="connsiteX2146" y="connsiteY2146"/>
              </a:cxn>
              <a:cxn ang="0">
                <a:pos x="connsiteX2147" y="connsiteY2147"/>
              </a:cxn>
              <a:cxn ang="0">
                <a:pos x="connsiteX2148" y="connsiteY2148"/>
              </a:cxn>
              <a:cxn ang="0">
                <a:pos x="connsiteX2149" y="connsiteY2149"/>
              </a:cxn>
              <a:cxn ang="0">
                <a:pos x="connsiteX2150" y="connsiteY2150"/>
              </a:cxn>
              <a:cxn ang="0">
                <a:pos x="connsiteX2151" y="connsiteY2151"/>
              </a:cxn>
              <a:cxn ang="0">
                <a:pos x="connsiteX2152" y="connsiteY2152"/>
              </a:cxn>
              <a:cxn ang="0">
                <a:pos x="connsiteX2153" y="connsiteY2153"/>
              </a:cxn>
              <a:cxn ang="0">
                <a:pos x="connsiteX2154" y="connsiteY2154"/>
              </a:cxn>
              <a:cxn ang="0">
                <a:pos x="connsiteX2155" y="connsiteY2155"/>
              </a:cxn>
              <a:cxn ang="0">
                <a:pos x="connsiteX2156" y="connsiteY2156"/>
              </a:cxn>
              <a:cxn ang="0">
                <a:pos x="connsiteX2157" y="connsiteY2157"/>
              </a:cxn>
              <a:cxn ang="0">
                <a:pos x="connsiteX2158" y="connsiteY2158"/>
              </a:cxn>
              <a:cxn ang="0">
                <a:pos x="connsiteX2159" y="connsiteY2159"/>
              </a:cxn>
              <a:cxn ang="0">
                <a:pos x="connsiteX2160" y="connsiteY2160"/>
              </a:cxn>
              <a:cxn ang="0">
                <a:pos x="connsiteX2161" y="connsiteY2161"/>
              </a:cxn>
              <a:cxn ang="0">
                <a:pos x="connsiteX2162" y="connsiteY2162"/>
              </a:cxn>
              <a:cxn ang="0">
                <a:pos x="connsiteX2163" y="connsiteY2163"/>
              </a:cxn>
              <a:cxn ang="0">
                <a:pos x="connsiteX2164" y="connsiteY2164"/>
              </a:cxn>
              <a:cxn ang="0">
                <a:pos x="connsiteX2165" y="connsiteY2165"/>
              </a:cxn>
              <a:cxn ang="0">
                <a:pos x="connsiteX2166" y="connsiteY2166"/>
              </a:cxn>
              <a:cxn ang="0">
                <a:pos x="connsiteX2167" y="connsiteY2167"/>
              </a:cxn>
              <a:cxn ang="0">
                <a:pos x="connsiteX2168" y="connsiteY2168"/>
              </a:cxn>
              <a:cxn ang="0">
                <a:pos x="connsiteX2169" y="connsiteY2169"/>
              </a:cxn>
              <a:cxn ang="0">
                <a:pos x="connsiteX2170" y="connsiteY2170"/>
              </a:cxn>
              <a:cxn ang="0">
                <a:pos x="connsiteX2171" y="connsiteY2171"/>
              </a:cxn>
              <a:cxn ang="0">
                <a:pos x="connsiteX2172" y="connsiteY2172"/>
              </a:cxn>
              <a:cxn ang="0">
                <a:pos x="connsiteX2173" y="connsiteY2173"/>
              </a:cxn>
              <a:cxn ang="0">
                <a:pos x="connsiteX2174" y="connsiteY2174"/>
              </a:cxn>
              <a:cxn ang="0">
                <a:pos x="connsiteX2175" y="connsiteY2175"/>
              </a:cxn>
              <a:cxn ang="0">
                <a:pos x="connsiteX2176" y="connsiteY2176"/>
              </a:cxn>
              <a:cxn ang="0">
                <a:pos x="connsiteX2177" y="connsiteY2177"/>
              </a:cxn>
              <a:cxn ang="0">
                <a:pos x="connsiteX2178" y="connsiteY2178"/>
              </a:cxn>
              <a:cxn ang="0">
                <a:pos x="connsiteX2179" y="connsiteY2179"/>
              </a:cxn>
              <a:cxn ang="0">
                <a:pos x="connsiteX2180" y="connsiteY2180"/>
              </a:cxn>
              <a:cxn ang="0">
                <a:pos x="connsiteX2181" y="connsiteY2181"/>
              </a:cxn>
              <a:cxn ang="0">
                <a:pos x="connsiteX2182" y="connsiteY2182"/>
              </a:cxn>
              <a:cxn ang="0">
                <a:pos x="connsiteX2183" y="connsiteY2183"/>
              </a:cxn>
              <a:cxn ang="0">
                <a:pos x="connsiteX2184" y="connsiteY2184"/>
              </a:cxn>
              <a:cxn ang="0">
                <a:pos x="connsiteX2185" y="connsiteY2185"/>
              </a:cxn>
              <a:cxn ang="0">
                <a:pos x="connsiteX2186" y="connsiteY2186"/>
              </a:cxn>
              <a:cxn ang="0">
                <a:pos x="connsiteX2187" y="connsiteY2187"/>
              </a:cxn>
              <a:cxn ang="0">
                <a:pos x="connsiteX2188" y="connsiteY2188"/>
              </a:cxn>
              <a:cxn ang="0">
                <a:pos x="connsiteX2189" y="connsiteY2189"/>
              </a:cxn>
              <a:cxn ang="0">
                <a:pos x="connsiteX2190" y="connsiteY2190"/>
              </a:cxn>
              <a:cxn ang="0">
                <a:pos x="connsiteX2191" y="connsiteY2191"/>
              </a:cxn>
              <a:cxn ang="0">
                <a:pos x="connsiteX2192" y="connsiteY2192"/>
              </a:cxn>
              <a:cxn ang="0">
                <a:pos x="connsiteX2193" y="connsiteY2193"/>
              </a:cxn>
              <a:cxn ang="0">
                <a:pos x="connsiteX2194" y="connsiteY2194"/>
              </a:cxn>
              <a:cxn ang="0">
                <a:pos x="connsiteX2195" y="connsiteY2195"/>
              </a:cxn>
              <a:cxn ang="0">
                <a:pos x="connsiteX2196" y="connsiteY2196"/>
              </a:cxn>
              <a:cxn ang="0">
                <a:pos x="connsiteX2197" y="connsiteY2197"/>
              </a:cxn>
              <a:cxn ang="0">
                <a:pos x="connsiteX2198" y="connsiteY2198"/>
              </a:cxn>
              <a:cxn ang="0">
                <a:pos x="connsiteX2199" y="connsiteY2199"/>
              </a:cxn>
              <a:cxn ang="0">
                <a:pos x="connsiteX2200" y="connsiteY2200"/>
              </a:cxn>
              <a:cxn ang="0">
                <a:pos x="connsiteX2201" y="connsiteY2201"/>
              </a:cxn>
              <a:cxn ang="0">
                <a:pos x="connsiteX2202" y="connsiteY2202"/>
              </a:cxn>
              <a:cxn ang="0">
                <a:pos x="connsiteX2203" y="connsiteY2203"/>
              </a:cxn>
              <a:cxn ang="0">
                <a:pos x="connsiteX2204" y="connsiteY2204"/>
              </a:cxn>
              <a:cxn ang="0">
                <a:pos x="connsiteX2205" y="connsiteY2205"/>
              </a:cxn>
              <a:cxn ang="0">
                <a:pos x="connsiteX2206" y="connsiteY2206"/>
              </a:cxn>
              <a:cxn ang="0">
                <a:pos x="connsiteX2207" y="connsiteY2207"/>
              </a:cxn>
              <a:cxn ang="0">
                <a:pos x="connsiteX2208" y="connsiteY2208"/>
              </a:cxn>
              <a:cxn ang="0">
                <a:pos x="connsiteX2209" y="connsiteY2209"/>
              </a:cxn>
              <a:cxn ang="0">
                <a:pos x="connsiteX2210" y="connsiteY2210"/>
              </a:cxn>
              <a:cxn ang="0">
                <a:pos x="connsiteX2211" y="connsiteY2211"/>
              </a:cxn>
              <a:cxn ang="0">
                <a:pos x="connsiteX2212" y="connsiteY2212"/>
              </a:cxn>
              <a:cxn ang="0">
                <a:pos x="connsiteX2213" y="connsiteY2213"/>
              </a:cxn>
              <a:cxn ang="0">
                <a:pos x="connsiteX2214" y="connsiteY2214"/>
              </a:cxn>
              <a:cxn ang="0">
                <a:pos x="connsiteX2215" y="connsiteY2215"/>
              </a:cxn>
              <a:cxn ang="0">
                <a:pos x="connsiteX2216" y="connsiteY2216"/>
              </a:cxn>
              <a:cxn ang="0">
                <a:pos x="connsiteX2217" y="connsiteY2217"/>
              </a:cxn>
              <a:cxn ang="0">
                <a:pos x="connsiteX2218" y="connsiteY2218"/>
              </a:cxn>
              <a:cxn ang="0">
                <a:pos x="connsiteX2219" y="connsiteY2219"/>
              </a:cxn>
              <a:cxn ang="0">
                <a:pos x="connsiteX2220" y="connsiteY2220"/>
              </a:cxn>
              <a:cxn ang="0">
                <a:pos x="connsiteX2221" y="connsiteY2221"/>
              </a:cxn>
              <a:cxn ang="0">
                <a:pos x="connsiteX2222" y="connsiteY2222"/>
              </a:cxn>
              <a:cxn ang="0">
                <a:pos x="connsiteX2223" y="connsiteY2223"/>
              </a:cxn>
              <a:cxn ang="0">
                <a:pos x="connsiteX2224" y="connsiteY2224"/>
              </a:cxn>
              <a:cxn ang="0">
                <a:pos x="connsiteX2225" y="connsiteY2225"/>
              </a:cxn>
              <a:cxn ang="0">
                <a:pos x="connsiteX2226" y="connsiteY2226"/>
              </a:cxn>
              <a:cxn ang="0">
                <a:pos x="connsiteX2227" y="connsiteY2227"/>
              </a:cxn>
              <a:cxn ang="0">
                <a:pos x="connsiteX2228" y="connsiteY2228"/>
              </a:cxn>
              <a:cxn ang="0">
                <a:pos x="connsiteX2229" y="connsiteY2229"/>
              </a:cxn>
              <a:cxn ang="0">
                <a:pos x="connsiteX2230" y="connsiteY2230"/>
              </a:cxn>
              <a:cxn ang="0">
                <a:pos x="connsiteX2231" y="connsiteY2231"/>
              </a:cxn>
              <a:cxn ang="0">
                <a:pos x="connsiteX2232" y="connsiteY2232"/>
              </a:cxn>
              <a:cxn ang="0">
                <a:pos x="connsiteX2233" y="connsiteY2233"/>
              </a:cxn>
              <a:cxn ang="0">
                <a:pos x="connsiteX2234" y="connsiteY2234"/>
              </a:cxn>
              <a:cxn ang="0">
                <a:pos x="connsiteX2235" y="connsiteY2235"/>
              </a:cxn>
              <a:cxn ang="0">
                <a:pos x="connsiteX2236" y="connsiteY2236"/>
              </a:cxn>
              <a:cxn ang="0">
                <a:pos x="connsiteX2237" y="connsiteY2237"/>
              </a:cxn>
              <a:cxn ang="0">
                <a:pos x="connsiteX2238" y="connsiteY2238"/>
              </a:cxn>
              <a:cxn ang="0">
                <a:pos x="connsiteX2239" y="connsiteY2239"/>
              </a:cxn>
              <a:cxn ang="0">
                <a:pos x="connsiteX2240" y="connsiteY2240"/>
              </a:cxn>
              <a:cxn ang="0">
                <a:pos x="connsiteX2241" y="connsiteY2241"/>
              </a:cxn>
              <a:cxn ang="0">
                <a:pos x="connsiteX2242" y="connsiteY2242"/>
              </a:cxn>
              <a:cxn ang="0">
                <a:pos x="connsiteX2243" y="connsiteY2243"/>
              </a:cxn>
              <a:cxn ang="0">
                <a:pos x="connsiteX2244" y="connsiteY2244"/>
              </a:cxn>
              <a:cxn ang="0">
                <a:pos x="connsiteX2245" y="connsiteY2245"/>
              </a:cxn>
              <a:cxn ang="0">
                <a:pos x="connsiteX2246" y="connsiteY2246"/>
              </a:cxn>
              <a:cxn ang="0">
                <a:pos x="connsiteX2247" y="connsiteY2247"/>
              </a:cxn>
              <a:cxn ang="0">
                <a:pos x="connsiteX2248" y="connsiteY2248"/>
              </a:cxn>
              <a:cxn ang="0">
                <a:pos x="connsiteX2249" y="connsiteY2249"/>
              </a:cxn>
              <a:cxn ang="0">
                <a:pos x="connsiteX2250" y="connsiteY2250"/>
              </a:cxn>
              <a:cxn ang="0">
                <a:pos x="connsiteX2251" y="connsiteY2251"/>
              </a:cxn>
              <a:cxn ang="0">
                <a:pos x="connsiteX2252" y="connsiteY2252"/>
              </a:cxn>
              <a:cxn ang="0">
                <a:pos x="connsiteX2253" y="connsiteY2253"/>
              </a:cxn>
              <a:cxn ang="0">
                <a:pos x="connsiteX2254" y="connsiteY2254"/>
              </a:cxn>
              <a:cxn ang="0">
                <a:pos x="connsiteX2255" y="connsiteY2255"/>
              </a:cxn>
              <a:cxn ang="0">
                <a:pos x="connsiteX2256" y="connsiteY2256"/>
              </a:cxn>
              <a:cxn ang="0">
                <a:pos x="connsiteX2257" y="connsiteY2257"/>
              </a:cxn>
              <a:cxn ang="0">
                <a:pos x="connsiteX2258" y="connsiteY2258"/>
              </a:cxn>
              <a:cxn ang="0">
                <a:pos x="connsiteX2259" y="connsiteY2259"/>
              </a:cxn>
              <a:cxn ang="0">
                <a:pos x="connsiteX2260" y="connsiteY2260"/>
              </a:cxn>
              <a:cxn ang="0">
                <a:pos x="connsiteX2261" y="connsiteY2261"/>
              </a:cxn>
              <a:cxn ang="0">
                <a:pos x="connsiteX2262" y="connsiteY2262"/>
              </a:cxn>
              <a:cxn ang="0">
                <a:pos x="connsiteX2263" y="connsiteY2263"/>
              </a:cxn>
              <a:cxn ang="0">
                <a:pos x="connsiteX2264" y="connsiteY2264"/>
              </a:cxn>
              <a:cxn ang="0">
                <a:pos x="connsiteX2265" y="connsiteY2265"/>
              </a:cxn>
              <a:cxn ang="0">
                <a:pos x="connsiteX2266" y="connsiteY2266"/>
              </a:cxn>
              <a:cxn ang="0">
                <a:pos x="connsiteX2267" y="connsiteY2267"/>
              </a:cxn>
              <a:cxn ang="0">
                <a:pos x="connsiteX2268" y="connsiteY2268"/>
              </a:cxn>
              <a:cxn ang="0">
                <a:pos x="connsiteX2269" y="connsiteY2269"/>
              </a:cxn>
              <a:cxn ang="0">
                <a:pos x="connsiteX2270" y="connsiteY2270"/>
              </a:cxn>
              <a:cxn ang="0">
                <a:pos x="connsiteX2271" y="connsiteY2271"/>
              </a:cxn>
              <a:cxn ang="0">
                <a:pos x="connsiteX2272" y="connsiteY2272"/>
              </a:cxn>
              <a:cxn ang="0">
                <a:pos x="connsiteX2273" y="connsiteY2273"/>
              </a:cxn>
              <a:cxn ang="0">
                <a:pos x="connsiteX2274" y="connsiteY2274"/>
              </a:cxn>
              <a:cxn ang="0">
                <a:pos x="connsiteX2275" y="connsiteY2275"/>
              </a:cxn>
              <a:cxn ang="0">
                <a:pos x="connsiteX2276" y="connsiteY2276"/>
              </a:cxn>
              <a:cxn ang="0">
                <a:pos x="connsiteX2277" y="connsiteY2277"/>
              </a:cxn>
              <a:cxn ang="0">
                <a:pos x="connsiteX2278" y="connsiteY2278"/>
              </a:cxn>
              <a:cxn ang="0">
                <a:pos x="connsiteX2279" y="connsiteY2279"/>
              </a:cxn>
              <a:cxn ang="0">
                <a:pos x="connsiteX2280" y="connsiteY2280"/>
              </a:cxn>
              <a:cxn ang="0">
                <a:pos x="connsiteX2281" y="connsiteY2281"/>
              </a:cxn>
              <a:cxn ang="0">
                <a:pos x="connsiteX2282" y="connsiteY2282"/>
              </a:cxn>
              <a:cxn ang="0">
                <a:pos x="connsiteX2283" y="connsiteY2283"/>
              </a:cxn>
              <a:cxn ang="0">
                <a:pos x="connsiteX2284" y="connsiteY2284"/>
              </a:cxn>
              <a:cxn ang="0">
                <a:pos x="connsiteX2285" y="connsiteY2285"/>
              </a:cxn>
              <a:cxn ang="0">
                <a:pos x="connsiteX2286" y="connsiteY2286"/>
              </a:cxn>
              <a:cxn ang="0">
                <a:pos x="connsiteX2287" y="connsiteY2287"/>
              </a:cxn>
              <a:cxn ang="0">
                <a:pos x="connsiteX2288" y="connsiteY2288"/>
              </a:cxn>
              <a:cxn ang="0">
                <a:pos x="connsiteX2289" y="connsiteY2289"/>
              </a:cxn>
              <a:cxn ang="0">
                <a:pos x="connsiteX2290" y="connsiteY2290"/>
              </a:cxn>
              <a:cxn ang="0">
                <a:pos x="connsiteX2291" y="connsiteY2291"/>
              </a:cxn>
              <a:cxn ang="0">
                <a:pos x="connsiteX2292" y="connsiteY2292"/>
              </a:cxn>
              <a:cxn ang="0">
                <a:pos x="connsiteX2293" y="connsiteY2293"/>
              </a:cxn>
              <a:cxn ang="0">
                <a:pos x="connsiteX2294" y="connsiteY2294"/>
              </a:cxn>
              <a:cxn ang="0">
                <a:pos x="connsiteX2295" y="connsiteY2295"/>
              </a:cxn>
              <a:cxn ang="0">
                <a:pos x="connsiteX2296" y="connsiteY2296"/>
              </a:cxn>
              <a:cxn ang="0">
                <a:pos x="connsiteX2297" y="connsiteY2297"/>
              </a:cxn>
              <a:cxn ang="0">
                <a:pos x="connsiteX2298" y="connsiteY2298"/>
              </a:cxn>
              <a:cxn ang="0">
                <a:pos x="connsiteX2299" y="connsiteY2299"/>
              </a:cxn>
              <a:cxn ang="0">
                <a:pos x="connsiteX2300" y="connsiteY2300"/>
              </a:cxn>
              <a:cxn ang="0">
                <a:pos x="connsiteX2301" y="connsiteY2301"/>
              </a:cxn>
              <a:cxn ang="0">
                <a:pos x="connsiteX2302" y="connsiteY2302"/>
              </a:cxn>
              <a:cxn ang="0">
                <a:pos x="connsiteX2303" y="connsiteY2303"/>
              </a:cxn>
              <a:cxn ang="0">
                <a:pos x="connsiteX2304" y="connsiteY2304"/>
              </a:cxn>
              <a:cxn ang="0">
                <a:pos x="connsiteX2305" y="connsiteY2305"/>
              </a:cxn>
              <a:cxn ang="0">
                <a:pos x="connsiteX2306" y="connsiteY2306"/>
              </a:cxn>
              <a:cxn ang="0">
                <a:pos x="connsiteX2307" y="connsiteY2307"/>
              </a:cxn>
              <a:cxn ang="0">
                <a:pos x="connsiteX2308" y="connsiteY2308"/>
              </a:cxn>
              <a:cxn ang="0">
                <a:pos x="connsiteX2309" y="connsiteY2309"/>
              </a:cxn>
              <a:cxn ang="0">
                <a:pos x="connsiteX2310" y="connsiteY2310"/>
              </a:cxn>
              <a:cxn ang="0">
                <a:pos x="connsiteX2311" y="connsiteY2311"/>
              </a:cxn>
              <a:cxn ang="0">
                <a:pos x="connsiteX2312" y="connsiteY2312"/>
              </a:cxn>
              <a:cxn ang="0">
                <a:pos x="connsiteX2313" y="connsiteY2313"/>
              </a:cxn>
              <a:cxn ang="0">
                <a:pos x="connsiteX2314" y="connsiteY2314"/>
              </a:cxn>
              <a:cxn ang="0">
                <a:pos x="connsiteX2315" y="connsiteY2315"/>
              </a:cxn>
              <a:cxn ang="0">
                <a:pos x="connsiteX2316" y="connsiteY2316"/>
              </a:cxn>
              <a:cxn ang="0">
                <a:pos x="connsiteX2317" y="connsiteY2317"/>
              </a:cxn>
              <a:cxn ang="0">
                <a:pos x="connsiteX2318" y="connsiteY2318"/>
              </a:cxn>
              <a:cxn ang="0">
                <a:pos x="connsiteX2319" y="connsiteY2319"/>
              </a:cxn>
              <a:cxn ang="0">
                <a:pos x="connsiteX2320" y="connsiteY2320"/>
              </a:cxn>
              <a:cxn ang="0">
                <a:pos x="connsiteX2321" y="connsiteY2321"/>
              </a:cxn>
              <a:cxn ang="0">
                <a:pos x="connsiteX2322" y="connsiteY2322"/>
              </a:cxn>
              <a:cxn ang="0">
                <a:pos x="connsiteX2323" y="connsiteY2323"/>
              </a:cxn>
              <a:cxn ang="0">
                <a:pos x="connsiteX2324" y="connsiteY2324"/>
              </a:cxn>
              <a:cxn ang="0">
                <a:pos x="connsiteX2325" y="connsiteY2325"/>
              </a:cxn>
              <a:cxn ang="0">
                <a:pos x="connsiteX2326" y="connsiteY2326"/>
              </a:cxn>
              <a:cxn ang="0">
                <a:pos x="connsiteX2327" y="connsiteY2327"/>
              </a:cxn>
              <a:cxn ang="0">
                <a:pos x="connsiteX2328" y="connsiteY2328"/>
              </a:cxn>
              <a:cxn ang="0">
                <a:pos x="connsiteX2329" y="connsiteY2329"/>
              </a:cxn>
              <a:cxn ang="0">
                <a:pos x="connsiteX2330" y="connsiteY2330"/>
              </a:cxn>
              <a:cxn ang="0">
                <a:pos x="connsiteX2331" y="connsiteY2331"/>
              </a:cxn>
              <a:cxn ang="0">
                <a:pos x="connsiteX2332" y="connsiteY2332"/>
              </a:cxn>
              <a:cxn ang="0">
                <a:pos x="connsiteX2333" y="connsiteY2333"/>
              </a:cxn>
              <a:cxn ang="0">
                <a:pos x="connsiteX2334" y="connsiteY2334"/>
              </a:cxn>
              <a:cxn ang="0">
                <a:pos x="connsiteX2335" y="connsiteY2335"/>
              </a:cxn>
              <a:cxn ang="0">
                <a:pos x="connsiteX2336" y="connsiteY2336"/>
              </a:cxn>
              <a:cxn ang="0">
                <a:pos x="connsiteX2337" y="connsiteY2337"/>
              </a:cxn>
              <a:cxn ang="0">
                <a:pos x="connsiteX2338" y="connsiteY2338"/>
              </a:cxn>
              <a:cxn ang="0">
                <a:pos x="connsiteX2339" y="connsiteY2339"/>
              </a:cxn>
              <a:cxn ang="0">
                <a:pos x="connsiteX2340" y="connsiteY2340"/>
              </a:cxn>
              <a:cxn ang="0">
                <a:pos x="connsiteX2341" y="connsiteY2341"/>
              </a:cxn>
              <a:cxn ang="0">
                <a:pos x="connsiteX2342" y="connsiteY2342"/>
              </a:cxn>
              <a:cxn ang="0">
                <a:pos x="connsiteX2343" y="connsiteY2343"/>
              </a:cxn>
              <a:cxn ang="0">
                <a:pos x="connsiteX2344" y="connsiteY2344"/>
              </a:cxn>
              <a:cxn ang="0">
                <a:pos x="connsiteX2345" y="connsiteY2345"/>
              </a:cxn>
              <a:cxn ang="0">
                <a:pos x="connsiteX2346" y="connsiteY2346"/>
              </a:cxn>
              <a:cxn ang="0">
                <a:pos x="connsiteX2347" y="connsiteY2347"/>
              </a:cxn>
              <a:cxn ang="0">
                <a:pos x="connsiteX2348" y="connsiteY2348"/>
              </a:cxn>
              <a:cxn ang="0">
                <a:pos x="connsiteX2349" y="connsiteY2349"/>
              </a:cxn>
              <a:cxn ang="0">
                <a:pos x="connsiteX2350" y="connsiteY2350"/>
              </a:cxn>
              <a:cxn ang="0">
                <a:pos x="connsiteX2351" y="connsiteY2351"/>
              </a:cxn>
              <a:cxn ang="0">
                <a:pos x="connsiteX2352" y="connsiteY2352"/>
              </a:cxn>
              <a:cxn ang="0">
                <a:pos x="connsiteX2353" y="connsiteY2353"/>
              </a:cxn>
              <a:cxn ang="0">
                <a:pos x="connsiteX2354" y="connsiteY2354"/>
              </a:cxn>
              <a:cxn ang="0">
                <a:pos x="connsiteX2355" y="connsiteY2355"/>
              </a:cxn>
              <a:cxn ang="0">
                <a:pos x="connsiteX2356" y="connsiteY2356"/>
              </a:cxn>
              <a:cxn ang="0">
                <a:pos x="connsiteX2357" y="connsiteY2357"/>
              </a:cxn>
              <a:cxn ang="0">
                <a:pos x="connsiteX2358" y="connsiteY2358"/>
              </a:cxn>
              <a:cxn ang="0">
                <a:pos x="connsiteX2359" y="connsiteY2359"/>
              </a:cxn>
              <a:cxn ang="0">
                <a:pos x="connsiteX2360" y="connsiteY2360"/>
              </a:cxn>
              <a:cxn ang="0">
                <a:pos x="connsiteX2361" y="connsiteY2361"/>
              </a:cxn>
              <a:cxn ang="0">
                <a:pos x="connsiteX2362" y="connsiteY2362"/>
              </a:cxn>
              <a:cxn ang="0">
                <a:pos x="connsiteX2363" y="connsiteY2363"/>
              </a:cxn>
              <a:cxn ang="0">
                <a:pos x="connsiteX2364" y="connsiteY2364"/>
              </a:cxn>
              <a:cxn ang="0">
                <a:pos x="connsiteX2365" y="connsiteY2365"/>
              </a:cxn>
              <a:cxn ang="0">
                <a:pos x="connsiteX2366" y="connsiteY2366"/>
              </a:cxn>
              <a:cxn ang="0">
                <a:pos x="connsiteX2367" y="connsiteY2367"/>
              </a:cxn>
              <a:cxn ang="0">
                <a:pos x="connsiteX2368" y="connsiteY2368"/>
              </a:cxn>
              <a:cxn ang="0">
                <a:pos x="connsiteX2369" y="connsiteY2369"/>
              </a:cxn>
              <a:cxn ang="0">
                <a:pos x="connsiteX2370" y="connsiteY2370"/>
              </a:cxn>
              <a:cxn ang="0">
                <a:pos x="connsiteX2371" y="connsiteY2371"/>
              </a:cxn>
              <a:cxn ang="0">
                <a:pos x="connsiteX2372" y="connsiteY2372"/>
              </a:cxn>
              <a:cxn ang="0">
                <a:pos x="connsiteX2373" y="connsiteY2373"/>
              </a:cxn>
              <a:cxn ang="0">
                <a:pos x="connsiteX2374" y="connsiteY2374"/>
              </a:cxn>
              <a:cxn ang="0">
                <a:pos x="connsiteX2375" y="connsiteY2375"/>
              </a:cxn>
              <a:cxn ang="0">
                <a:pos x="connsiteX2376" y="connsiteY2376"/>
              </a:cxn>
              <a:cxn ang="0">
                <a:pos x="connsiteX2377" y="connsiteY2377"/>
              </a:cxn>
              <a:cxn ang="0">
                <a:pos x="connsiteX2378" y="connsiteY2378"/>
              </a:cxn>
              <a:cxn ang="0">
                <a:pos x="connsiteX2379" y="connsiteY2379"/>
              </a:cxn>
              <a:cxn ang="0">
                <a:pos x="connsiteX2380" y="connsiteY2380"/>
              </a:cxn>
              <a:cxn ang="0">
                <a:pos x="connsiteX2381" y="connsiteY2381"/>
              </a:cxn>
              <a:cxn ang="0">
                <a:pos x="connsiteX2382" y="connsiteY2382"/>
              </a:cxn>
              <a:cxn ang="0">
                <a:pos x="connsiteX2383" y="connsiteY2383"/>
              </a:cxn>
              <a:cxn ang="0">
                <a:pos x="connsiteX2384" y="connsiteY2384"/>
              </a:cxn>
              <a:cxn ang="0">
                <a:pos x="connsiteX2385" y="connsiteY2385"/>
              </a:cxn>
              <a:cxn ang="0">
                <a:pos x="connsiteX2386" y="connsiteY2386"/>
              </a:cxn>
              <a:cxn ang="0">
                <a:pos x="connsiteX2387" y="connsiteY2387"/>
              </a:cxn>
              <a:cxn ang="0">
                <a:pos x="connsiteX2388" y="connsiteY2388"/>
              </a:cxn>
              <a:cxn ang="0">
                <a:pos x="connsiteX2389" y="connsiteY2389"/>
              </a:cxn>
              <a:cxn ang="0">
                <a:pos x="connsiteX2390" y="connsiteY2390"/>
              </a:cxn>
              <a:cxn ang="0">
                <a:pos x="connsiteX2391" y="connsiteY2391"/>
              </a:cxn>
              <a:cxn ang="0">
                <a:pos x="connsiteX2392" y="connsiteY2392"/>
              </a:cxn>
              <a:cxn ang="0">
                <a:pos x="connsiteX2393" y="connsiteY2393"/>
              </a:cxn>
              <a:cxn ang="0">
                <a:pos x="connsiteX2394" y="connsiteY2394"/>
              </a:cxn>
              <a:cxn ang="0">
                <a:pos x="connsiteX2395" y="connsiteY2395"/>
              </a:cxn>
              <a:cxn ang="0">
                <a:pos x="connsiteX2396" y="connsiteY2396"/>
              </a:cxn>
              <a:cxn ang="0">
                <a:pos x="connsiteX2397" y="connsiteY2397"/>
              </a:cxn>
              <a:cxn ang="0">
                <a:pos x="connsiteX2398" y="connsiteY2398"/>
              </a:cxn>
              <a:cxn ang="0">
                <a:pos x="connsiteX2399" y="connsiteY2399"/>
              </a:cxn>
              <a:cxn ang="0">
                <a:pos x="connsiteX2400" y="connsiteY2400"/>
              </a:cxn>
              <a:cxn ang="0">
                <a:pos x="connsiteX2401" y="connsiteY2401"/>
              </a:cxn>
              <a:cxn ang="0">
                <a:pos x="connsiteX2402" y="connsiteY2402"/>
              </a:cxn>
              <a:cxn ang="0">
                <a:pos x="connsiteX2403" y="connsiteY2403"/>
              </a:cxn>
              <a:cxn ang="0">
                <a:pos x="connsiteX2404" y="connsiteY2404"/>
              </a:cxn>
              <a:cxn ang="0">
                <a:pos x="connsiteX2405" y="connsiteY2405"/>
              </a:cxn>
              <a:cxn ang="0">
                <a:pos x="connsiteX2406" y="connsiteY2406"/>
              </a:cxn>
              <a:cxn ang="0">
                <a:pos x="connsiteX2407" y="connsiteY2407"/>
              </a:cxn>
              <a:cxn ang="0">
                <a:pos x="connsiteX2408" y="connsiteY2408"/>
              </a:cxn>
              <a:cxn ang="0">
                <a:pos x="connsiteX2409" y="connsiteY2409"/>
              </a:cxn>
              <a:cxn ang="0">
                <a:pos x="connsiteX2410" y="connsiteY2410"/>
              </a:cxn>
              <a:cxn ang="0">
                <a:pos x="connsiteX2411" y="connsiteY2411"/>
              </a:cxn>
              <a:cxn ang="0">
                <a:pos x="connsiteX2412" y="connsiteY2412"/>
              </a:cxn>
              <a:cxn ang="0">
                <a:pos x="connsiteX2413" y="connsiteY2413"/>
              </a:cxn>
              <a:cxn ang="0">
                <a:pos x="connsiteX2414" y="connsiteY2414"/>
              </a:cxn>
              <a:cxn ang="0">
                <a:pos x="connsiteX2415" y="connsiteY2415"/>
              </a:cxn>
              <a:cxn ang="0">
                <a:pos x="connsiteX2416" y="connsiteY2416"/>
              </a:cxn>
              <a:cxn ang="0">
                <a:pos x="connsiteX2417" y="connsiteY2417"/>
              </a:cxn>
              <a:cxn ang="0">
                <a:pos x="connsiteX2418" y="connsiteY2418"/>
              </a:cxn>
              <a:cxn ang="0">
                <a:pos x="connsiteX2419" y="connsiteY2419"/>
              </a:cxn>
              <a:cxn ang="0">
                <a:pos x="connsiteX2420" y="connsiteY2420"/>
              </a:cxn>
              <a:cxn ang="0">
                <a:pos x="connsiteX2421" y="connsiteY2421"/>
              </a:cxn>
              <a:cxn ang="0">
                <a:pos x="connsiteX2422" y="connsiteY2422"/>
              </a:cxn>
              <a:cxn ang="0">
                <a:pos x="connsiteX2423" y="connsiteY2423"/>
              </a:cxn>
              <a:cxn ang="0">
                <a:pos x="connsiteX2424" y="connsiteY2424"/>
              </a:cxn>
              <a:cxn ang="0">
                <a:pos x="connsiteX2425" y="connsiteY2425"/>
              </a:cxn>
              <a:cxn ang="0">
                <a:pos x="connsiteX2426" y="connsiteY2426"/>
              </a:cxn>
              <a:cxn ang="0">
                <a:pos x="connsiteX2427" y="connsiteY2427"/>
              </a:cxn>
              <a:cxn ang="0">
                <a:pos x="connsiteX2428" y="connsiteY2428"/>
              </a:cxn>
              <a:cxn ang="0">
                <a:pos x="connsiteX2429" y="connsiteY2429"/>
              </a:cxn>
              <a:cxn ang="0">
                <a:pos x="connsiteX2430" y="connsiteY2430"/>
              </a:cxn>
              <a:cxn ang="0">
                <a:pos x="connsiteX2431" y="connsiteY2431"/>
              </a:cxn>
              <a:cxn ang="0">
                <a:pos x="connsiteX2432" y="connsiteY2432"/>
              </a:cxn>
              <a:cxn ang="0">
                <a:pos x="connsiteX2433" y="connsiteY2433"/>
              </a:cxn>
              <a:cxn ang="0">
                <a:pos x="connsiteX2434" y="connsiteY2434"/>
              </a:cxn>
              <a:cxn ang="0">
                <a:pos x="connsiteX2435" y="connsiteY2435"/>
              </a:cxn>
              <a:cxn ang="0">
                <a:pos x="connsiteX2436" y="connsiteY2436"/>
              </a:cxn>
              <a:cxn ang="0">
                <a:pos x="connsiteX2437" y="connsiteY2437"/>
              </a:cxn>
              <a:cxn ang="0">
                <a:pos x="connsiteX2438" y="connsiteY2438"/>
              </a:cxn>
              <a:cxn ang="0">
                <a:pos x="connsiteX2439" y="connsiteY2439"/>
              </a:cxn>
              <a:cxn ang="0">
                <a:pos x="connsiteX2440" y="connsiteY2440"/>
              </a:cxn>
              <a:cxn ang="0">
                <a:pos x="connsiteX2441" y="connsiteY2441"/>
              </a:cxn>
              <a:cxn ang="0">
                <a:pos x="connsiteX2442" y="connsiteY2442"/>
              </a:cxn>
              <a:cxn ang="0">
                <a:pos x="connsiteX2443" y="connsiteY2443"/>
              </a:cxn>
              <a:cxn ang="0">
                <a:pos x="connsiteX2444" y="connsiteY2444"/>
              </a:cxn>
              <a:cxn ang="0">
                <a:pos x="connsiteX2445" y="connsiteY2445"/>
              </a:cxn>
              <a:cxn ang="0">
                <a:pos x="connsiteX2446" y="connsiteY2446"/>
              </a:cxn>
              <a:cxn ang="0">
                <a:pos x="connsiteX2447" y="connsiteY2447"/>
              </a:cxn>
              <a:cxn ang="0">
                <a:pos x="connsiteX2448" y="connsiteY2448"/>
              </a:cxn>
              <a:cxn ang="0">
                <a:pos x="connsiteX2449" y="connsiteY2449"/>
              </a:cxn>
              <a:cxn ang="0">
                <a:pos x="connsiteX2450" y="connsiteY2450"/>
              </a:cxn>
              <a:cxn ang="0">
                <a:pos x="connsiteX2451" y="connsiteY2451"/>
              </a:cxn>
              <a:cxn ang="0">
                <a:pos x="connsiteX2452" y="connsiteY2452"/>
              </a:cxn>
              <a:cxn ang="0">
                <a:pos x="connsiteX2453" y="connsiteY2453"/>
              </a:cxn>
              <a:cxn ang="0">
                <a:pos x="connsiteX2454" y="connsiteY2454"/>
              </a:cxn>
              <a:cxn ang="0">
                <a:pos x="connsiteX2455" y="connsiteY2455"/>
              </a:cxn>
              <a:cxn ang="0">
                <a:pos x="connsiteX2456" y="connsiteY2456"/>
              </a:cxn>
              <a:cxn ang="0">
                <a:pos x="connsiteX2457" y="connsiteY2457"/>
              </a:cxn>
              <a:cxn ang="0">
                <a:pos x="connsiteX2458" y="connsiteY2458"/>
              </a:cxn>
              <a:cxn ang="0">
                <a:pos x="connsiteX2459" y="connsiteY2459"/>
              </a:cxn>
              <a:cxn ang="0">
                <a:pos x="connsiteX2460" y="connsiteY2460"/>
              </a:cxn>
              <a:cxn ang="0">
                <a:pos x="connsiteX2461" y="connsiteY2461"/>
              </a:cxn>
              <a:cxn ang="0">
                <a:pos x="connsiteX2462" y="connsiteY2462"/>
              </a:cxn>
              <a:cxn ang="0">
                <a:pos x="connsiteX2463" y="connsiteY2463"/>
              </a:cxn>
              <a:cxn ang="0">
                <a:pos x="connsiteX2464" y="connsiteY2464"/>
              </a:cxn>
              <a:cxn ang="0">
                <a:pos x="connsiteX2465" y="connsiteY2465"/>
              </a:cxn>
              <a:cxn ang="0">
                <a:pos x="connsiteX2466" y="connsiteY2466"/>
              </a:cxn>
              <a:cxn ang="0">
                <a:pos x="connsiteX2467" y="connsiteY2467"/>
              </a:cxn>
              <a:cxn ang="0">
                <a:pos x="connsiteX2468" y="connsiteY2468"/>
              </a:cxn>
              <a:cxn ang="0">
                <a:pos x="connsiteX2469" y="connsiteY2469"/>
              </a:cxn>
              <a:cxn ang="0">
                <a:pos x="connsiteX2470" y="connsiteY2470"/>
              </a:cxn>
              <a:cxn ang="0">
                <a:pos x="connsiteX2471" y="connsiteY2471"/>
              </a:cxn>
              <a:cxn ang="0">
                <a:pos x="connsiteX2472" y="connsiteY2472"/>
              </a:cxn>
              <a:cxn ang="0">
                <a:pos x="connsiteX2473" y="connsiteY2473"/>
              </a:cxn>
              <a:cxn ang="0">
                <a:pos x="connsiteX2474" y="connsiteY2474"/>
              </a:cxn>
              <a:cxn ang="0">
                <a:pos x="connsiteX2475" y="connsiteY2475"/>
              </a:cxn>
              <a:cxn ang="0">
                <a:pos x="connsiteX2476" y="connsiteY2476"/>
              </a:cxn>
              <a:cxn ang="0">
                <a:pos x="connsiteX2477" y="connsiteY2477"/>
              </a:cxn>
              <a:cxn ang="0">
                <a:pos x="connsiteX2478" y="connsiteY2478"/>
              </a:cxn>
              <a:cxn ang="0">
                <a:pos x="connsiteX2479" y="connsiteY2479"/>
              </a:cxn>
              <a:cxn ang="0">
                <a:pos x="connsiteX2480" y="connsiteY2480"/>
              </a:cxn>
              <a:cxn ang="0">
                <a:pos x="connsiteX2481" y="connsiteY2481"/>
              </a:cxn>
              <a:cxn ang="0">
                <a:pos x="connsiteX2482" y="connsiteY2482"/>
              </a:cxn>
              <a:cxn ang="0">
                <a:pos x="connsiteX2483" y="connsiteY2483"/>
              </a:cxn>
              <a:cxn ang="0">
                <a:pos x="connsiteX2484" y="connsiteY2484"/>
              </a:cxn>
              <a:cxn ang="0">
                <a:pos x="connsiteX2485" y="connsiteY2485"/>
              </a:cxn>
              <a:cxn ang="0">
                <a:pos x="connsiteX2486" y="connsiteY2486"/>
              </a:cxn>
              <a:cxn ang="0">
                <a:pos x="connsiteX2487" y="connsiteY2487"/>
              </a:cxn>
              <a:cxn ang="0">
                <a:pos x="connsiteX2488" y="connsiteY2488"/>
              </a:cxn>
              <a:cxn ang="0">
                <a:pos x="connsiteX2489" y="connsiteY2489"/>
              </a:cxn>
              <a:cxn ang="0">
                <a:pos x="connsiteX2490" y="connsiteY2490"/>
              </a:cxn>
              <a:cxn ang="0">
                <a:pos x="connsiteX2491" y="connsiteY2491"/>
              </a:cxn>
              <a:cxn ang="0">
                <a:pos x="connsiteX2492" y="connsiteY2492"/>
              </a:cxn>
              <a:cxn ang="0">
                <a:pos x="connsiteX2493" y="connsiteY2493"/>
              </a:cxn>
              <a:cxn ang="0">
                <a:pos x="connsiteX2494" y="connsiteY2494"/>
              </a:cxn>
              <a:cxn ang="0">
                <a:pos x="connsiteX2495" y="connsiteY2495"/>
              </a:cxn>
              <a:cxn ang="0">
                <a:pos x="connsiteX2496" y="connsiteY2496"/>
              </a:cxn>
              <a:cxn ang="0">
                <a:pos x="connsiteX2497" y="connsiteY2497"/>
              </a:cxn>
              <a:cxn ang="0">
                <a:pos x="connsiteX2498" y="connsiteY2498"/>
              </a:cxn>
              <a:cxn ang="0">
                <a:pos x="connsiteX2499" y="connsiteY2499"/>
              </a:cxn>
              <a:cxn ang="0">
                <a:pos x="connsiteX2500" y="connsiteY2500"/>
              </a:cxn>
              <a:cxn ang="0">
                <a:pos x="connsiteX2501" y="connsiteY2501"/>
              </a:cxn>
              <a:cxn ang="0">
                <a:pos x="connsiteX2502" y="connsiteY2502"/>
              </a:cxn>
              <a:cxn ang="0">
                <a:pos x="connsiteX2503" y="connsiteY2503"/>
              </a:cxn>
              <a:cxn ang="0">
                <a:pos x="connsiteX2504" y="connsiteY2504"/>
              </a:cxn>
              <a:cxn ang="0">
                <a:pos x="connsiteX2505" y="connsiteY2505"/>
              </a:cxn>
              <a:cxn ang="0">
                <a:pos x="connsiteX2506" y="connsiteY2506"/>
              </a:cxn>
              <a:cxn ang="0">
                <a:pos x="connsiteX2507" y="connsiteY2507"/>
              </a:cxn>
              <a:cxn ang="0">
                <a:pos x="connsiteX2508" y="connsiteY2508"/>
              </a:cxn>
              <a:cxn ang="0">
                <a:pos x="connsiteX2509" y="connsiteY2509"/>
              </a:cxn>
              <a:cxn ang="0">
                <a:pos x="connsiteX2510" y="connsiteY2510"/>
              </a:cxn>
              <a:cxn ang="0">
                <a:pos x="connsiteX2511" y="connsiteY2511"/>
              </a:cxn>
              <a:cxn ang="0">
                <a:pos x="connsiteX2512" y="connsiteY2512"/>
              </a:cxn>
              <a:cxn ang="0">
                <a:pos x="connsiteX2513" y="connsiteY2513"/>
              </a:cxn>
              <a:cxn ang="0">
                <a:pos x="connsiteX2514" y="connsiteY2514"/>
              </a:cxn>
              <a:cxn ang="0">
                <a:pos x="connsiteX2515" y="connsiteY2515"/>
              </a:cxn>
              <a:cxn ang="0">
                <a:pos x="connsiteX2516" y="connsiteY2516"/>
              </a:cxn>
              <a:cxn ang="0">
                <a:pos x="connsiteX2517" y="connsiteY2517"/>
              </a:cxn>
              <a:cxn ang="0">
                <a:pos x="connsiteX2518" y="connsiteY2518"/>
              </a:cxn>
              <a:cxn ang="0">
                <a:pos x="connsiteX2519" y="connsiteY2519"/>
              </a:cxn>
              <a:cxn ang="0">
                <a:pos x="connsiteX2520" y="connsiteY2520"/>
              </a:cxn>
              <a:cxn ang="0">
                <a:pos x="connsiteX2521" y="connsiteY2521"/>
              </a:cxn>
              <a:cxn ang="0">
                <a:pos x="connsiteX2522" y="connsiteY2522"/>
              </a:cxn>
              <a:cxn ang="0">
                <a:pos x="connsiteX2523" y="connsiteY2523"/>
              </a:cxn>
              <a:cxn ang="0">
                <a:pos x="connsiteX2524" y="connsiteY2524"/>
              </a:cxn>
              <a:cxn ang="0">
                <a:pos x="connsiteX2525" y="connsiteY2525"/>
              </a:cxn>
              <a:cxn ang="0">
                <a:pos x="connsiteX2526" y="connsiteY2526"/>
              </a:cxn>
              <a:cxn ang="0">
                <a:pos x="connsiteX2527" y="connsiteY2527"/>
              </a:cxn>
              <a:cxn ang="0">
                <a:pos x="connsiteX2528" y="connsiteY2528"/>
              </a:cxn>
              <a:cxn ang="0">
                <a:pos x="connsiteX2529" y="connsiteY2529"/>
              </a:cxn>
              <a:cxn ang="0">
                <a:pos x="connsiteX2530" y="connsiteY2530"/>
              </a:cxn>
              <a:cxn ang="0">
                <a:pos x="connsiteX2531" y="connsiteY2531"/>
              </a:cxn>
              <a:cxn ang="0">
                <a:pos x="connsiteX2532" y="connsiteY2532"/>
              </a:cxn>
              <a:cxn ang="0">
                <a:pos x="connsiteX2533" y="connsiteY2533"/>
              </a:cxn>
              <a:cxn ang="0">
                <a:pos x="connsiteX2534" y="connsiteY2534"/>
              </a:cxn>
              <a:cxn ang="0">
                <a:pos x="connsiteX2535" y="connsiteY2535"/>
              </a:cxn>
              <a:cxn ang="0">
                <a:pos x="connsiteX2536" y="connsiteY2536"/>
              </a:cxn>
              <a:cxn ang="0">
                <a:pos x="connsiteX2537" y="connsiteY2537"/>
              </a:cxn>
              <a:cxn ang="0">
                <a:pos x="connsiteX2538" y="connsiteY2538"/>
              </a:cxn>
              <a:cxn ang="0">
                <a:pos x="connsiteX2539" y="connsiteY2539"/>
              </a:cxn>
              <a:cxn ang="0">
                <a:pos x="connsiteX2540" y="connsiteY2540"/>
              </a:cxn>
              <a:cxn ang="0">
                <a:pos x="connsiteX2541" y="connsiteY2541"/>
              </a:cxn>
              <a:cxn ang="0">
                <a:pos x="connsiteX2542" y="connsiteY2542"/>
              </a:cxn>
              <a:cxn ang="0">
                <a:pos x="connsiteX2543" y="connsiteY2543"/>
              </a:cxn>
              <a:cxn ang="0">
                <a:pos x="connsiteX2544" y="connsiteY2544"/>
              </a:cxn>
              <a:cxn ang="0">
                <a:pos x="connsiteX2545" y="connsiteY2545"/>
              </a:cxn>
              <a:cxn ang="0">
                <a:pos x="connsiteX2546" y="connsiteY2546"/>
              </a:cxn>
              <a:cxn ang="0">
                <a:pos x="connsiteX2547" y="connsiteY2547"/>
              </a:cxn>
              <a:cxn ang="0">
                <a:pos x="connsiteX2548" y="connsiteY2548"/>
              </a:cxn>
              <a:cxn ang="0">
                <a:pos x="connsiteX2549" y="connsiteY2549"/>
              </a:cxn>
              <a:cxn ang="0">
                <a:pos x="connsiteX2550" y="connsiteY2550"/>
              </a:cxn>
              <a:cxn ang="0">
                <a:pos x="connsiteX2551" y="connsiteY2551"/>
              </a:cxn>
              <a:cxn ang="0">
                <a:pos x="connsiteX2552" y="connsiteY2552"/>
              </a:cxn>
              <a:cxn ang="0">
                <a:pos x="connsiteX2553" y="connsiteY2553"/>
              </a:cxn>
              <a:cxn ang="0">
                <a:pos x="connsiteX2554" y="connsiteY2554"/>
              </a:cxn>
              <a:cxn ang="0">
                <a:pos x="connsiteX2555" y="connsiteY2555"/>
              </a:cxn>
              <a:cxn ang="0">
                <a:pos x="connsiteX2556" y="connsiteY2556"/>
              </a:cxn>
              <a:cxn ang="0">
                <a:pos x="connsiteX2557" y="connsiteY2557"/>
              </a:cxn>
              <a:cxn ang="0">
                <a:pos x="connsiteX2558" y="connsiteY2558"/>
              </a:cxn>
              <a:cxn ang="0">
                <a:pos x="connsiteX2559" y="connsiteY2559"/>
              </a:cxn>
              <a:cxn ang="0">
                <a:pos x="connsiteX2560" y="connsiteY2560"/>
              </a:cxn>
              <a:cxn ang="0">
                <a:pos x="connsiteX2561" y="connsiteY2561"/>
              </a:cxn>
              <a:cxn ang="0">
                <a:pos x="connsiteX2562" y="connsiteY2562"/>
              </a:cxn>
              <a:cxn ang="0">
                <a:pos x="connsiteX2563" y="connsiteY2563"/>
              </a:cxn>
              <a:cxn ang="0">
                <a:pos x="connsiteX2564" y="connsiteY2564"/>
              </a:cxn>
              <a:cxn ang="0">
                <a:pos x="connsiteX2565" y="connsiteY2565"/>
              </a:cxn>
              <a:cxn ang="0">
                <a:pos x="connsiteX2566" y="connsiteY2566"/>
              </a:cxn>
              <a:cxn ang="0">
                <a:pos x="connsiteX2567" y="connsiteY2567"/>
              </a:cxn>
              <a:cxn ang="0">
                <a:pos x="connsiteX2568" y="connsiteY2568"/>
              </a:cxn>
              <a:cxn ang="0">
                <a:pos x="connsiteX2569" y="connsiteY2569"/>
              </a:cxn>
              <a:cxn ang="0">
                <a:pos x="connsiteX2570" y="connsiteY2570"/>
              </a:cxn>
              <a:cxn ang="0">
                <a:pos x="connsiteX2571" y="connsiteY2571"/>
              </a:cxn>
              <a:cxn ang="0">
                <a:pos x="connsiteX2572" y="connsiteY2572"/>
              </a:cxn>
              <a:cxn ang="0">
                <a:pos x="connsiteX2573" y="connsiteY2573"/>
              </a:cxn>
              <a:cxn ang="0">
                <a:pos x="connsiteX2574" y="connsiteY2574"/>
              </a:cxn>
              <a:cxn ang="0">
                <a:pos x="connsiteX2575" y="connsiteY2575"/>
              </a:cxn>
              <a:cxn ang="0">
                <a:pos x="connsiteX2576" y="connsiteY2576"/>
              </a:cxn>
              <a:cxn ang="0">
                <a:pos x="connsiteX2577" y="connsiteY2577"/>
              </a:cxn>
              <a:cxn ang="0">
                <a:pos x="connsiteX2578" y="connsiteY2578"/>
              </a:cxn>
              <a:cxn ang="0">
                <a:pos x="connsiteX2579" y="connsiteY2579"/>
              </a:cxn>
              <a:cxn ang="0">
                <a:pos x="connsiteX2580" y="connsiteY2580"/>
              </a:cxn>
              <a:cxn ang="0">
                <a:pos x="connsiteX2581" y="connsiteY2581"/>
              </a:cxn>
              <a:cxn ang="0">
                <a:pos x="connsiteX2582" y="connsiteY2582"/>
              </a:cxn>
              <a:cxn ang="0">
                <a:pos x="connsiteX2583" y="connsiteY2583"/>
              </a:cxn>
              <a:cxn ang="0">
                <a:pos x="connsiteX2584" y="connsiteY2584"/>
              </a:cxn>
              <a:cxn ang="0">
                <a:pos x="connsiteX2585" y="connsiteY2585"/>
              </a:cxn>
              <a:cxn ang="0">
                <a:pos x="connsiteX2586" y="connsiteY2586"/>
              </a:cxn>
              <a:cxn ang="0">
                <a:pos x="connsiteX2587" y="connsiteY2587"/>
              </a:cxn>
              <a:cxn ang="0">
                <a:pos x="connsiteX2588" y="connsiteY2588"/>
              </a:cxn>
              <a:cxn ang="0">
                <a:pos x="connsiteX2589" y="connsiteY2589"/>
              </a:cxn>
              <a:cxn ang="0">
                <a:pos x="connsiteX2590" y="connsiteY2590"/>
              </a:cxn>
              <a:cxn ang="0">
                <a:pos x="connsiteX2591" y="connsiteY2591"/>
              </a:cxn>
              <a:cxn ang="0">
                <a:pos x="connsiteX2592" y="connsiteY2592"/>
              </a:cxn>
              <a:cxn ang="0">
                <a:pos x="connsiteX2593" y="connsiteY2593"/>
              </a:cxn>
              <a:cxn ang="0">
                <a:pos x="connsiteX2594" y="connsiteY2594"/>
              </a:cxn>
              <a:cxn ang="0">
                <a:pos x="connsiteX2595" y="connsiteY2595"/>
              </a:cxn>
              <a:cxn ang="0">
                <a:pos x="connsiteX2596" y="connsiteY2596"/>
              </a:cxn>
              <a:cxn ang="0">
                <a:pos x="connsiteX2597" y="connsiteY2597"/>
              </a:cxn>
              <a:cxn ang="0">
                <a:pos x="connsiteX2598" y="connsiteY2598"/>
              </a:cxn>
              <a:cxn ang="0">
                <a:pos x="connsiteX2599" y="connsiteY2599"/>
              </a:cxn>
              <a:cxn ang="0">
                <a:pos x="connsiteX2600" y="connsiteY2600"/>
              </a:cxn>
              <a:cxn ang="0">
                <a:pos x="connsiteX2601" y="connsiteY2601"/>
              </a:cxn>
              <a:cxn ang="0">
                <a:pos x="connsiteX2602" y="connsiteY2602"/>
              </a:cxn>
              <a:cxn ang="0">
                <a:pos x="connsiteX2603" y="connsiteY2603"/>
              </a:cxn>
              <a:cxn ang="0">
                <a:pos x="connsiteX2604" y="connsiteY2604"/>
              </a:cxn>
              <a:cxn ang="0">
                <a:pos x="connsiteX2605" y="connsiteY2605"/>
              </a:cxn>
              <a:cxn ang="0">
                <a:pos x="connsiteX2606" y="connsiteY2606"/>
              </a:cxn>
              <a:cxn ang="0">
                <a:pos x="connsiteX2607" y="connsiteY2607"/>
              </a:cxn>
              <a:cxn ang="0">
                <a:pos x="connsiteX2608" y="connsiteY2608"/>
              </a:cxn>
              <a:cxn ang="0">
                <a:pos x="connsiteX2609" y="connsiteY2609"/>
              </a:cxn>
              <a:cxn ang="0">
                <a:pos x="connsiteX2610" y="connsiteY2610"/>
              </a:cxn>
              <a:cxn ang="0">
                <a:pos x="connsiteX2611" y="connsiteY2611"/>
              </a:cxn>
              <a:cxn ang="0">
                <a:pos x="connsiteX2612" y="connsiteY2612"/>
              </a:cxn>
              <a:cxn ang="0">
                <a:pos x="connsiteX2613" y="connsiteY2613"/>
              </a:cxn>
              <a:cxn ang="0">
                <a:pos x="connsiteX2614" y="connsiteY2614"/>
              </a:cxn>
              <a:cxn ang="0">
                <a:pos x="connsiteX2615" y="connsiteY2615"/>
              </a:cxn>
              <a:cxn ang="0">
                <a:pos x="connsiteX2616" y="connsiteY2616"/>
              </a:cxn>
              <a:cxn ang="0">
                <a:pos x="connsiteX2617" y="connsiteY2617"/>
              </a:cxn>
              <a:cxn ang="0">
                <a:pos x="connsiteX2618" y="connsiteY2618"/>
              </a:cxn>
              <a:cxn ang="0">
                <a:pos x="connsiteX2619" y="connsiteY2619"/>
              </a:cxn>
              <a:cxn ang="0">
                <a:pos x="connsiteX2620" y="connsiteY2620"/>
              </a:cxn>
              <a:cxn ang="0">
                <a:pos x="connsiteX2621" y="connsiteY2621"/>
              </a:cxn>
              <a:cxn ang="0">
                <a:pos x="connsiteX2622" y="connsiteY2622"/>
              </a:cxn>
              <a:cxn ang="0">
                <a:pos x="connsiteX2623" y="connsiteY2623"/>
              </a:cxn>
              <a:cxn ang="0">
                <a:pos x="connsiteX2624" y="connsiteY2624"/>
              </a:cxn>
              <a:cxn ang="0">
                <a:pos x="connsiteX2625" y="connsiteY2625"/>
              </a:cxn>
              <a:cxn ang="0">
                <a:pos x="connsiteX2626" y="connsiteY2626"/>
              </a:cxn>
              <a:cxn ang="0">
                <a:pos x="connsiteX2627" y="connsiteY2627"/>
              </a:cxn>
              <a:cxn ang="0">
                <a:pos x="connsiteX2628" y="connsiteY2628"/>
              </a:cxn>
              <a:cxn ang="0">
                <a:pos x="connsiteX2629" y="connsiteY2629"/>
              </a:cxn>
              <a:cxn ang="0">
                <a:pos x="connsiteX2630" y="connsiteY2630"/>
              </a:cxn>
              <a:cxn ang="0">
                <a:pos x="connsiteX2631" y="connsiteY2631"/>
              </a:cxn>
              <a:cxn ang="0">
                <a:pos x="connsiteX2632" y="connsiteY2632"/>
              </a:cxn>
              <a:cxn ang="0">
                <a:pos x="connsiteX2633" y="connsiteY2633"/>
              </a:cxn>
              <a:cxn ang="0">
                <a:pos x="connsiteX2634" y="connsiteY2634"/>
              </a:cxn>
              <a:cxn ang="0">
                <a:pos x="connsiteX2635" y="connsiteY2635"/>
              </a:cxn>
              <a:cxn ang="0">
                <a:pos x="connsiteX2636" y="connsiteY2636"/>
              </a:cxn>
              <a:cxn ang="0">
                <a:pos x="connsiteX2637" y="connsiteY2637"/>
              </a:cxn>
              <a:cxn ang="0">
                <a:pos x="connsiteX2638" y="connsiteY2638"/>
              </a:cxn>
              <a:cxn ang="0">
                <a:pos x="connsiteX2639" y="connsiteY2639"/>
              </a:cxn>
              <a:cxn ang="0">
                <a:pos x="connsiteX2640" y="connsiteY2640"/>
              </a:cxn>
              <a:cxn ang="0">
                <a:pos x="connsiteX2641" y="connsiteY2641"/>
              </a:cxn>
              <a:cxn ang="0">
                <a:pos x="connsiteX2642" y="connsiteY2642"/>
              </a:cxn>
              <a:cxn ang="0">
                <a:pos x="connsiteX2643" y="connsiteY2643"/>
              </a:cxn>
              <a:cxn ang="0">
                <a:pos x="connsiteX2644" y="connsiteY2644"/>
              </a:cxn>
              <a:cxn ang="0">
                <a:pos x="connsiteX2645" y="connsiteY2645"/>
              </a:cxn>
              <a:cxn ang="0">
                <a:pos x="connsiteX2646" y="connsiteY2646"/>
              </a:cxn>
              <a:cxn ang="0">
                <a:pos x="connsiteX2647" y="connsiteY2647"/>
              </a:cxn>
              <a:cxn ang="0">
                <a:pos x="connsiteX2648" y="connsiteY2648"/>
              </a:cxn>
              <a:cxn ang="0">
                <a:pos x="connsiteX2649" y="connsiteY2649"/>
              </a:cxn>
              <a:cxn ang="0">
                <a:pos x="connsiteX2650" y="connsiteY2650"/>
              </a:cxn>
              <a:cxn ang="0">
                <a:pos x="connsiteX2651" y="connsiteY2651"/>
              </a:cxn>
              <a:cxn ang="0">
                <a:pos x="connsiteX2652" y="connsiteY2652"/>
              </a:cxn>
              <a:cxn ang="0">
                <a:pos x="connsiteX2653" y="connsiteY2653"/>
              </a:cxn>
              <a:cxn ang="0">
                <a:pos x="connsiteX2654" y="connsiteY2654"/>
              </a:cxn>
              <a:cxn ang="0">
                <a:pos x="connsiteX2655" y="connsiteY2655"/>
              </a:cxn>
              <a:cxn ang="0">
                <a:pos x="connsiteX2656" y="connsiteY2656"/>
              </a:cxn>
              <a:cxn ang="0">
                <a:pos x="connsiteX2657" y="connsiteY2657"/>
              </a:cxn>
              <a:cxn ang="0">
                <a:pos x="connsiteX2658" y="connsiteY2658"/>
              </a:cxn>
              <a:cxn ang="0">
                <a:pos x="connsiteX2659" y="connsiteY2659"/>
              </a:cxn>
              <a:cxn ang="0">
                <a:pos x="connsiteX2660" y="connsiteY2660"/>
              </a:cxn>
              <a:cxn ang="0">
                <a:pos x="connsiteX2661" y="connsiteY2661"/>
              </a:cxn>
              <a:cxn ang="0">
                <a:pos x="connsiteX2662" y="connsiteY2662"/>
              </a:cxn>
              <a:cxn ang="0">
                <a:pos x="connsiteX2663" y="connsiteY2663"/>
              </a:cxn>
              <a:cxn ang="0">
                <a:pos x="connsiteX2664" y="connsiteY2664"/>
              </a:cxn>
              <a:cxn ang="0">
                <a:pos x="connsiteX2665" y="connsiteY2665"/>
              </a:cxn>
              <a:cxn ang="0">
                <a:pos x="connsiteX2666" y="connsiteY2666"/>
              </a:cxn>
              <a:cxn ang="0">
                <a:pos x="connsiteX2667" y="connsiteY2667"/>
              </a:cxn>
              <a:cxn ang="0">
                <a:pos x="connsiteX2668" y="connsiteY2668"/>
              </a:cxn>
              <a:cxn ang="0">
                <a:pos x="connsiteX2669" y="connsiteY2669"/>
              </a:cxn>
              <a:cxn ang="0">
                <a:pos x="connsiteX2670" y="connsiteY2670"/>
              </a:cxn>
              <a:cxn ang="0">
                <a:pos x="connsiteX2671" y="connsiteY2671"/>
              </a:cxn>
              <a:cxn ang="0">
                <a:pos x="connsiteX2672" y="connsiteY2672"/>
              </a:cxn>
              <a:cxn ang="0">
                <a:pos x="connsiteX2673" y="connsiteY2673"/>
              </a:cxn>
              <a:cxn ang="0">
                <a:pos x="connsiteX2674" y="connsiteY2674"/>
              </a:cxn>
              <a:cxn ang="0">
                <a:pos x="connsiteX2675" y="connsiteY2675"/>
              </a:cxn>
              <a:cxn ang="0">
                <a:pos x="connsiteX2676" y="connsiteY2676"/>
              </a:cxn>
              <a:cxn ang="0">
                <a:pos x="connsiteX2677" y="connsiteY2677"/>
              </a:cxn>
              <a:cxn ang="0">
                <a:pos x="connsiteX2678" y="connsiteY2678"/>
              </a:cxn>
              <a:cxn ang="0">
                <a:pos x="connsiteX2679" y="connsiteY2679"/>
              </a:cxn>
              <a:cxn ang="0">
                <a:pos x="connsiteX2680" y="connsiteY2680"/>
              </a:cxn>
              <a:cxn ang="0">
                <a:pos x="connsiteX2681" y="connsiteY2681"/>
              </a:cxn>
              <a:cxn ang="0">
                <a:pos x="connsiteX2682" y="connsiteY2682"/>
              </a:cxn>
              <a:cxn ang="0">
                <a:pos x="connsiteX2683" y="connsiteY2683"/>
              </a:cxn>
              <a:cxn ang="0">
                <a:pos x="connsiteX2684" y="connsiteY2684"/>
              </a:cxn>
              <a:cxn ang="0">
                <a:pos x="connsiteX2685" y="connsiteY2685"/>
              </a:cxn>
              <a:cxn ang="0">
                <a:pos x="connsiteX2686" y="connsiteY2686"/>
              </a:cxn>
              <a:cxn ang="0">
                <a:pos x="connsiteX2687" y="connsiteY2687"/>
              </a:cxn>
              <a:cxn ang="0">
                <a:pos x="connsiteX2688" y="connsiteY2688"/>
              </a:cxn>
              <a:cxn ang="0">
                <a:pos x="connsiteX2689" y="connsiteY2689"/>
              </a:cxn>
              <a:cxn ang="0">
                <a:pos x="connsiteX2690" y="connsiteY2690"/>
              </a:cxn>
              <a:cxn ang="0">
                <a:pos x="connsiteX2691" y="connsiteY2691"/>
              </a:cxn>
              <a:cxn ang="0">
                <a:pos x="connsiteX2692" y="connsiteY2692"/>
              </a:cxn>
              <a:cxn ang="0">
                <a:pos x="connsiteX2693" y="connsiteY2693"/>
              </a:cxn>
              <a:cxn ang="0">
                <a:pos x="connsiteX2694" y="connsiteY2694"/>
              </a:cxn>
              <a:cxn ang="0">
                <a:pos x="connsiteX2695" y="connsiteY2695"/>
              </a:cxn>
              <a:cxn ang="0">
                <a:pos x="connsiteX2696" y="connsiteY2696"/>
              </a:cxn>
              <a:cxn ang="0">
                <a:pos x="connsiteX2697" y="connsiteY2697"/>
              </a:cxn>
              <a:cxn ang="0">
                <a:pos x="connsiteX2698" y="connsiteY2698"/>
              </a:cxn>
              <a:cxn ang="0">
                <a:pos x="connsiteX2699" y="connsiteY2699"/>
              </a:cxn>
              <a:cxn ang="0">
                <a:pos x="connsiteX2700" y="connsiteY2700"/>
              </a:cxn>
              <a:cxn ang="0">
                <a:pos x="connsiteX2701" y="connsiteY2701"/>
              </a:cxn>
              <a:cxn ang="0">
                <a:pos x="connsiteX2702" y="connsiteY2702"/>
              </a:cxn>
              <a:cxn ang="0">
                <a:pos x="connsiteX2703" y="connsiteY2703"/>
              </a:cxn>
              <a:cxn ang="0">
                <a:pos x="connsiteX2704" y="connsiteY2704"/>
              </a:cxn>
              <a:cxn ang="0">
                <a:pos x="connsiteX2705" y="connsiteY2705"/>
              </a:cxn>
              <a:cxn ang="0">
                <a:pos x="connsiteX2706" y="connsiteY2706"/>
              </a:cxn>
              <a:cxn ang="0">
                <a:pos x="connsiteX2707" y="connsiteY2707"/>
              </a:cxn>
              <a:cxn ang="0">
                <a:pos x="connsiteX2708" y="connsiteY2708"/>
              </a:cxn>
              <a:cxn ang="0">
                <a:pos x="connsiteX2709" y="connsiteY2709"/>
              </a:cxn>
              <a:cxn ang="0">
                <a:pos x="connsiteX2710" y="connsiteY2710"/>
              </a:cxn>
              <a:cxn ang="0">
                <a:pos x="connsiteX2711" y="connsiteY2711"/>
              </a:cxn>
              <a:cxn ang="0">
                <a:pos x="connsiteX2712" y="connsiteY2712"/>
              </a:cxn>
              <a:cxn ang="0">
                <a:pos x="connsiteX2713" y="connsiteY2713"/>
              </a:cxn>
              <a:cxn ang="0">
                <a:pos x="connsiteX2714" y="connsiteY2714"/>
              </a:cxn>
              <a:cxn ang="0">
                <a:pos x="connsiteX2715" y="connsiteY2715"/>
              </a:cxn>
              <a:cxn ang="0">
                <a:pos x="connsiteX2716" y="connsiteY2716"/>
              </a:cxn>
              <a:cxn ang="0">
                <a:pos x="connsiteX2717" y="connsiteY2717"/>
              </a:cxn>
              <a:cxn ang="0">
                <a:pos x="connsiteX2718" y="connsiteY2718"/>
              </a:cxn>
              <a:cxn ang="0">
                <a:pos x="connsiteX2719" y="connsiteY2719"/>
              </a:cxn>
              <a:cxn ang="0">
                <a:pos x="connsiteX2720" y="connsiteY2720"/>
              </a:cxn>
              <a:cxn ang="0">
                <a:pos x="connsiteX2721" y="connsiteY2721"/>
              </a:cxn>
              <a:cxn ang="0">
                <a:pos x="connsiteX2722" y="connsiteY2722"/>
              </a:cxn>
              <a:cxn ang="0">
                <a:pos x="connsiteX2723" y="connsiteY2723"/>
              </a:cxn>
              <a:cxn ang="0">
                <a:pos x="connsiteX2724" y="connsiteY2724"/>
              </a:cxn>
              <a:cxn ang="0">
                <a:pos x="connsiteX2725" y="connsiteY2725"/>
              </a:cxn>
              <a:cxn ang="0">
                <a:pos x="connsiteX2726" y="connsiteY2726"/>
              </a:cxn>
              <a:cxn ang="0">
                <a:pos x="connsiteX2727" y="connsiteY2727"/>
              </a:cxn>
              <a:cxn ang="0">
                <a:pos x="connsiteX2728" y="connsiteY2728"/>
              </a:cxn>
              <a:cxn ang="0">
                <a:pos x="connsiteX2729" y="connsiteY2729"/>
              </a:cxn>
              <a:cxn ang="0">
                <a:pos x="connsiteX2730" y="connsiteY2730"/>
              </a:cxn>
              <a:cxn ang="0">
                <a:pos x="connsiteX2731" y="connsiteY2731"/>
              </a:cxn>
              <a:cxn ang="0">
                <a:pos x="connsiteX2732" y="connsiteY2732"/>
              </a:cxn>
              <a:cxn ang="0">
                <a:pos x="connsiteX2733" y="connsiteY2733"/>
              </a:cxn>
              <a:cxn ang="0">
                <a:pos x="connsiteX2734" y="connsiteY2734"/>
              </a:cxn>
              <a:cxn ang="0">
                <a:pos x="connsiteX2735" y="connsiteY2735"/>
              </a:cxn>
              <a:cxn ang="0">
                <a:pos x="connsiteX2736" y="connsiteY2736"/>
              </a:cxn>
              <a:cxn ang="0">
                <a:pos x="connsiteX2737" y="connsiteY2737"/>
              </a:cxn>
              <a:cxn ang="0">
                <a:pos x="connsiteX2738" y="connsiteY2738"/>
              </a:cxn>
              <a:cxn ang="0">
                <a:pos x="connsiteX2739" y="connsiteY2739"/>
              </a:cxn>
              <a:cxn ang="0">
                <a:pos x="connsiteX2740" y="connsiteY2740"/>
              </a:cxn>
              <a:cxn ang="0">
                <a:pos x="connsiteX2741" y="connsiteY2741"/>
              </a:cxn>
              <a:cxn ang="0">
                <a:pos x="connsiteX2742" y="connsiteY2742"/>
              </a:cxn>
              <a:cxn ang="0">
                <a:pos x="connsiteX2743" y="connsiteY2743"/>
              </a:cxn>
              <a:cxn ang="0">
                <a:pos x="connsiteX2744" y="connsiteY2744"/>
              </a:cxn>
              <a:cxn ang="0">
                <a:pos x="connsiteX2745" y="connsiteY2745"/>
              </a:cxn>
              <a:cxn ang="0">
                <a:pos x="connsiteX2746" y="connsiteY2746"/>
              </a:cxn>
              <a:cxn ang="0">
                <a:pos x="connsiteX2747" y="connsiteY2747"/>
              </a:cxn>
              <a:cxn ang="0">
                <a:pos x="connsiteX2748" y="connsiteY2748"/>
              </a:cxn>
              <a:cxn ang="0">
                <a:pos x="connsiteX2749" y="connsiteY2749"/>
              </a:cxn>
              <a:cxn ang="0">
                <a:pos x="connsiteX2750" y="connsiteY2750"/>
              </a:cxn>
              <a:cxn ang="0">
                <a:pos x="connsiteX2751" y="connsiteY2751"/>
              </a:cxn>
              <a:cxn ang="0">
                <a:pos x="connsiteX2752" y="connsiteY2752"/>
              </a:cxn>
              <a:cxn ang="0">
                <a:pos x="connsiteX2753" y="connsiteY2753"/>
              </a:cxn>
              <a:cxn ang="0">
                <a:pos x="connsiteX2754" y="connsiteY2754"/>
              </a:cxn>
              <a:cxn ang="0">
                <a:pos x="connsiteX2755" y="connsiteY2755"/>
              </a:cxn>
              <a:cxn ang="0">
                <a:pos x="connsiteX2756" y="connsiteY2756"/>
              </a:cxn>
              <a:cxn ang="0">
                <a:pos x="connsiteX2757" y="connsiteY2757"/>
              </a:cxn>
              <a:cxn ang="0">
                <a:pos x="connsiteX2758" y="connsiteY2758"/>
              </a:cxn>
              <a:cxn ang="0">
                <a:pos x="connsiteX2759" y="connsiteY2759"/>
              </a:cxn>
              <a:cxn ang="0">
                <a:pos x="connsiteX2760" y="connsiteY2760"/>
              </a:cxn>
              <a:cxn ang="0">
                <a:pos x="connsiteX2761" y="connsiteY2761"/>
              </a:cxn>
              <a:cxn ang="0">
                <a:pos x="connsiteX2762" y="connsiteY2762"/>
              </a:cxn>
              <a:cxn ang="0">
                <a:pos x="connsiteX2763" y="connsiteY2763"/>
              </a:cxn>
              <a:cxn ang="0">
                <a:pos x="connsiteX2764" y="connsiteY2764"/>
              </a:cxn>
              <a:cxn ang="0">
                <a:pos x="connsiteX2765" y="connsiteY2765"/>
              </a:cxn>
              <a:cxn ang="0">
                <a:pos x="connsiteX2766" y="connsiteY2766"/>
              </a:cxn>
              <a:cxn ang="0">
                <a:pos x="connsiteX2767" y="connsiteY2767"/>
              </a:cxn>
              <a:cxn ang="0">
                <a:pos x="connsiteX2768" y="connsiteY2768"/>
              </a:cxn>
              <a:cxn ang="0">
                <a:pos x="connsiteX2769" y="connsiteY2769"/>
              </a:cxn>
              <a:cxn ang="0">
                <a:pos x="connsiteX2770" y="connsiteY2770"/>
              </a:cxn>
              <a:cxn ang="0">
                <a:pos x="connsiteX2771" y="connsiteY2771"/>
              </a:cxn>
              <a:cxn ang="0">
                <a:pos x="connsiteX2772" y="connsiteY2772"/>
              </a:cxn>
              <a:cxn ang="0">
                <a:pos x="connsiteX2773" y="connsiteY2773"/>
              </a:cxn>
              <a:cxn ang="0">
                <a:pos x="connsiteX2774" y="connsiteY2774"/>
              </a:cxn>
              <a:cxn ang="0">
                <a:pos x="connsiteX2775" y="connsiteY2775"/>
              </a:cxn>
              <a:cxn ang="0">
                <a:pos x="connsiteX2776" y="connsiteY2776"/>
              </a:cxn>
              <a:cxn ang="0">
                <a:pos x="connsiteX2777" y="connsiteY2777"/>
              </a:cxn>
              <a:cxn ang="0">
                <a:pos x="connsiteX2778" y="connsiteY2778"/>
              </a:cxn>
              <a:cxn ang="0">
                <a:pos x="connsiteX2779" y="connsiteY2779"/>
              </a:cxn>
              <a:cxn ang="0">
                <a:pos x="connsiteX2780" y="connsiteY2780"/>
              </a:cxn>
              <a:cxn ang="0">
                <a:pos x="connsiteX2781" y="connsiteY2781"/>
              </a:cxn>
              <a:cxn ang="0">
                <a:pos x="connsiteX2782" y="connsiteY2782"/>
              </a:cxn>
              <a:cxn ang="0">
                <a:pos x="connsiteX2783" y="connsiteY2783"/>
              </a:cxn>
              <a:cxn ang="0">
                <a:pos x="connsiteX2784" y="connsiteY2784"/>
              </a:cxn>
              <a:cxn ang="0">
                <a:pos x="connsiteX2785" y="connsiteY2785"/>
              </a:cxn>
              <a:cxn ang="0">
                <a:pos x="connsiteX2786" y="connsiteY2786"/>
              </a:cxn>
              <a:cxn ang="0">
                <a:pos x="connsiteX2787" y="connsiteY2787"/>
              </a:cxn>
              <a:cxn ang="0">
                <a:pos x="connsiteX2788" y="connsiteY2788"/>
              </a:cxn>
              <a:cxn ang="0">
                <a:pos x="connsiteX2789" y="connsiteY2789"/>
              </a:cxn>
              <a:cxn ang="0">
                <a:pos x="connsiteX2790" y="connsiteY2790"/>
              </a:cxn>
              <a:cxn ang="0">
                <a:pos x="connsiteX2791" y="connsiteY2791"/>
              </a:cxn>
              <a:cxn ang="0">
                <a:pos x="connsiteX2792" y="connsiteY2792"/>
              </a:cxn>
              <a:cxn ang="0">
                <a:pos x="connsiteX2793" y="connsiteY2793"/>
              </a:cxn>
              <a:cxn ang="0">
                <a:pos x="connsiteX2794" y="connsiteY2794"/>
              </a:cxn>
              <a:cxn ang="0">
                <a:pos x="connsiteX2795" y="connsiteY2795"/>
              </a:cxn>
              <a:cxn ang="0">
                <a:pos x="connsiteX2796" y="connsiteY2796"/>
              </a:cxn>
              <a:cxn ang="0">
                <a:pos x="connsiteX2797" y="connsiteY2797"/>
              </a:cxn>
              <a:cxn ang="0">
                <a:pos x="connsiteX2798" y="connsiteY2798"/>
              </a:cxn>
              <a:cxn ang="0">
                <a:pos x="connsiteX2799" y="connsiteY2799"/>
              </a:cxn>
              <a:cxn ang="0">
                <a:pos x="connsiteX2800" y="connsiteY2800"/>
              </a:cxn>
              <a:cxn ang="0">
                <a:pos x="connsiteX2801" y="connsiteY2801"/>
              </a:cxn>
              <a:cxn ang="0">
                <a:pos x="connsiteX2802" y="connsiteY2802"/>
              </a:cxn>
              <a:cxn ang="0">
                <a:pos x="connsiteX2803" y="connsiteY2803"/>
              </a:cxn>
              <a:cxn ang="0">
                <a:pos x="connsiteX2804" y="connsiteY2804"/>
              </a:cxn>
              <a:cxn ang="0">
                <a:pos x="connsiteX2805" y="connsiteY2805"/>
              </a:cxn>
              <a:cxn ang="0">
                <a:pos x="connsiteX2806" y="connsiteY2806"/>
              </a:cxn>
              <a:cxn ang="0">
                <a:pos x="connsiteX2807" y="connsiteY2807"/>
              </a:cxn>
              <a:cxn ang="0">
                <a:pos x="connsiteX2808" y="connsiteY2808"/>
              </a:cxn>
              <a:cxn ang="0">
                <a:pos x="connsiteX2809" y="connsiteY2809"/>
              </a:cxn>
              <a:cxn ang="0">
                <a:pos x="connsiteX2810" y="connsiteY2810"/>
              </a:cxn>
              <a:cxn ang="0">
                <a:pos x="connsiteX2811" y="connsiteY2811"/>
              </a:cxn>
              <a:cxn ang="0">
                <a:pos x="connsiteX2812" y="connsiteY2812"/>
              </a:cxn>
              <a:cxn ang="0">
                <a:pos x="connsiteX2813" y="connsiteY2813"/>
              </a:cxn>
              <a:cxn ang="0">
                <a:pos x="connsiteX2814" y="connsiteY2814"/>
              </a:cxn>
              <a:cxn ang="0">
                <a:pos x="connsiteX2815" y="connsiteY2815"/>
              </a:cxn>
              <a:cxn ang="0">
                <a:pos x="connsiteX2816" y="connsiteY2816"/>
              </a:cxn>
              <a:cxn ang="0">
                <a:pos x="connsiteX2817" y="connsiteY2817"/>
              </a:cxn>
              <a:cxn ang="0">
                <a:pos x="connsiteX2818" y="connsiteY2818"/>
              </a:cxn>
              <a:cxn ang="0">
                <a:pos x="connsiteX2819" y="connsiteY2819"/>
              </a:cxn>
              <a:cxn ang="0">
                <a:pos x="connsiteX2820" y="connsiteY2820"/>
              </a:cxn>
              <a:cxn ang="0">
                <a:pos x="connsiteX2821" y="connsiteY2821"/>
              </a:cxn>
              <a:cxn ang="0">
                <a:pos x="connsiteX2822" y="connsiteY2822"/>
              </a:cxn>
              <a:cxn ang="0">
                <a:pos x="connsiteX2823" y="connsiteY2823"/>
              </a:cxn>
              <a:cxn ang="0">
                <a:pos x="connsiteX2824" y="connsiteY2824"/>
              </a:cxn>
              <a:cxn ang="0">
                <a:pos x="connsiteX2825" y="connsiteY2825"/>
              </a:cxn>
              <a:cxn ang="0">
                <a:pos x="connsiteX2826" y="connsiteY2826"/>
              </a:cxn>
              <a:cxn ang="0">
                <a:pos x="connsiteX2827" y="connsiteY2827"/>
              </a:cxn>
              <a:cxn ang="0">
                <a:pos x="connsiteX2828" y="connsiteY2828"/>
              </a:cxn>
              <a:cxn ang="0">
                <a:pos x="connsiteX2829" y="connsiteY2829"/>
              </a:cxn>
              <a:cxn ang="0">
                <a:pos x="connsiteX2830" y="connsiteY2830"/>
              </a:cxn>
              <a:cxn ang="0">
                <a:pos x="connsiteX2831" y="connsiteY2831"/>
              </a:cxn>
              <a:cxn ang="0">
                <a:pos x="connsiteX2832" y="connsiteY2832"/>
              </a:cxn>
              <a:cxn ang="0">
                <a:pos x="connsiteX2833" y="connsiteY2833"/>
              </a:cxn>
              <a:cxn ang="0">
                <a:pos x="connsiteX2834" y="connsiteY2834"/>
              </a:cxn>
              <a:cxn ang="0">
                <a:pos x="connsiteX2835" y="connsiteY2835"/>
              </a:cxn>
              <a:cxn ang="0">
                <a:pos x="connsiteX2836" y="connsiteY2836"/>
              </a:cxn>
              <a:cxn ang="0">
                <a:pos x="connsiteX2837" y="connsiteY2837"/>
              </a:cxn>
              <a:cxn ang="0">
                <a:pos x="connsiteX2838" y="connsiteY2838"/>
              </a:cxn>
              <a:cxn ang="0">
                <a:pos x="connsiteX2839" y="connsiteY2839"/>
              </a:cxn>
              <a:cxn ang="0">
                <a:pos x="connsiteX2840" y="connsiteY2840"/>
              </a:cxn>
              <a:cxn ang="0">
                <a:pos x="connsiteX2841" y="connsiteY2841"/>
              </a:cxn>
              <a:cxn ang="0">
                <a:pos x="connsiteX2842" y="connsiteY2842"/>
              </a:cxn>
              <a:cxn ang="0">
                <a:pos x="connsiteX2843" y="connsiteY2843"/>
              </a:cxn>
              <a:cxn ang="0">
                <a:pos x="connsiteX2844" y="connsiteY2844"/>
              </a:cxn>
              <a:cxn ang="0">
                <a:pos x="connsiteX2845" y="connsiteY2845"/>
              </a:cxn>
              <a:cxn ang="0">
                <a:pos x="connsiteX2846" y="connsiteY2846"/>
              </a:cxn>
              <a:cxn ang="0">
                <a:pos x="connsiteX2847" y="connsiteY2847"/>
              </a:cxn>
              <a:cxn ang="0">
                <a:pos x="connsiteX2848" y="connsiteY2848"/>
              </a:cxn>
              <a:cxn ang="0">
                <a:pos x="connsiteX2849" y="connsiteY2849"/>
              </a:cxn>
              <a:cxn ang="0">
                <a:pos x="connsiteX2850" y="connsiteY2850"/>
              </a:cxn>
              <a:cxn ang="0">
                <a:pos x="connsiteX2851" y="connsiteY2851"/>
              </a:cxn>
              <a:cxn ang="0">
                <a:pos x="connsiteX2852" y="connsiteY2852"/>
              </a:cxn>
              <a:cxn ang="0">
                <a:pos x="connsiteX2853" y="connsiteY2853"/>
              </a:cxn>
              <a:cxn ang="0">
                <a:pos x="connsiteX2854" y="connsiteY2854"/>
              </a:cxn>
              <a:cxn ang="0">
                <a:pos x="connsiteX2855" y="connsiteY2855"/>
              </a:cxn>
              <a:cxn ang="0">
                <a:pos x="connsiteX2856" y="connsiteY2856"/>
              </a:cxn>
              <a:cxn ang="0">
                <a:pos x="connsiteX2857" y="connsiteY2857"/>
              </a:cxn>
              <a:cxn ang="0">
                <a:pos x="connsiteX2858" y="connsiteY2858"/>
              </a:cxn>
              <a:cxn ang="0">
                <a:pos x="connsiteX2859" y="connsiteY2859"/>
              </a:cxn>
              <a:cxn ang="0">
                <a:pos x="connsiteX2860" y="connsiteY2860"/>
              </a:cxn>
              <a:cxn ang="0">
                <a:pos x="connsiteX2861" y="connsiteY2861"/>
              </a:cxn>
              <a:cxn ang="0">
                <a:pos x="connsiteX2862" y="connsiteY2862"/>
              </a:cxn>
              <a:cxn ang="0">
                <a:pos x="connsiteX2863" y="connsiteY2863"/>
              </a:cxn>
              <a:cxn ang="0">
                <a:pos x="connsiteX2864" y="connsiteY2864"/>
              </a:cxn>
              <a:cxn ang="0">
                <a:pos x="connsiteX2865" y="connsiteY2865"/>
              </a:cxn>
              <a:cxn ang="0">
                <a:pos x="connsiteX2866" y="connsiteY2866"/>
              </a:cxn>
              <a:cxn ang="0">
                <a:pos x="connsiteX2867" y="connsiteY2867"/>
              </a:cxn>
              <a:cxn ang="0">
                <a:pos x="connsiteX2868" y="connsiteY2868"/>
              </a:cxn>
              <a:cxn ang="0">
                <a:pos x="connsiteX2869" y="connsiteY2869"/>
              </a:cxn>
              <a:cxn ang="0">
                <a:pos x="connsiteX2870" y="connsiteY2870"/>
              </a:cxn>
              <a:cxn ang="0">
                <a:pos x="connsiteX2871" y="connsiteY2871"/>
              </a:cxn>
              <a:cxn ang="0">
                <a:pos x="connsiteX2872" y="connsiteY2872"/>
              </a:cxn>
              <a:cxn ang="0">
                <a:pos x="connsiteX2873" y="connsiteY2873"/>
              </a:cxn>
              <a:cxn ang="0">
                <a:pos x="connsiteX2874" y="connsiteY2874"/>
              </a:cxn>
              <a:cxn ang="0">
                <a:pos x="connsiteX2875" y="connsiteY2875"/>
              </a:cxn>
              <a:cxn ang="0">
                <a:pos x="connsiteX2876" y="connsiteY2876"/>
              </a:cxn>
              <a:cxn ang="0">
                <a:pos x="connsiteX2877" y="connsiteY2877"/>
              </a:cxn>
              <a:cxn ang="0">
                <a:pos x="connsiteX2878" y="connsiteY2878"/>
              </a:cxn>
              <a:cxn ang="0">
                <a:pos x="connsiteX2879" y="connsiteY2879"/>
              </a:cxn>
              <a:cxn ang="0">
                <a:pos x="connsiteX2880" y="connsiteY2880"/>
              </a:cxn>
              <a:cxn ang="0">
                <a:pos x="connsiteX2881" y="connsiteY2881"/>
              </a:cxn>
              <a:cxn ang="0">
                <a:pos x="connsiteX2882" y="connsiteY2882"/>
              </a:cxn>
              <a:cxn ang="0">
                <a:pos x="connsiteX2883" y="connsiteY2883"/>
              </a:cxn>
              <a:cxn ang="0">
                <a:pos x="connsiteX2884" y="connsiteY2884"/>
              </a:cxn>
              <a:cxn ang="0">
                <a:pos x="connsiteX2885" y="connsiteY2885"/>
              </a:cxn>
              <a:cxn ang="0">
                <a:pos x="connsiteX2886" y="connsiteY2886"/>
              </a:cxn>
              <a:cxn ang="0">
                <a:pos x="connsiteX2887" y="connsiteY2887"/>
              </a:cxn>
              <a:cxn ang="0">
                <a:pos x="connsiteX2888" y="connsiteY2888"/>
              </a:cxn>
              <a:cxn ang="0">
                <a:pos x="connsiteX2889" y="connsiteY2889"/>
              </a:cxn>
              <a:cxn ang="0">
                <a:pos x="connsiteX2890" y="connsiteY2890"/>
              </a:cxn>
              <a:cxn ang="0">
                <a:pos x="connsiteX2891" y="connsiteY2891"/>
              </a:cxn>
              <a:cxn ang="0">
                <a:pos x="connsiteX2892" y="connsiteY2892"/>
              </a:cxn>
              <a:cxn ang="0">
                <a:pos x="connsiteX2893" y="connsiteY2893"/>
              </a:cxn>
              <a:cxn ang="0">
                <a:pos x="connsiteX2894" y="connsiteY2894"/>
              </a:cxn>
              <a:cxn ang="0">
                <a:pos x="connsiteX2895" y="connsiteY2895"/>
              </a:cxn>
              <a:cxn ang="0">
                <a:pos x="connsiteX2896" y="connsiteY2896"/>
              </a:cxn>
              <a:cxn ang="0">
                <a:pos x="connsiteX2897" y="connsiteY2897"/>
              </a:cxn>
              <a:cxn ang="0">
                <a:pos x="connsiteX2898" y="connsiteY2898"/>
              </a:cxn>
              <a:cxn ang="0">
                <a:pos x="connsiteX2899" y="connsiteY2899"/>
              </a:cxn>
              <a:cxn ang="0">
                <a:pos x="connsiteX2900" y="connsiteY2900"/>
              </a:cxn>
              <a:cxn ang="0">
                <a:pos x="connsiteX2901" y="connsiteY2901"/>
              </a:cxn>
              <a:cxn ang="0">
                <a:pos x="connsiteX2902" y="connsiteY2902"/>
              </a:cxn>
              <a:cxn ang="0">
                <a:pos x="connsiteX2903" y="connsiteY2903"/>
              </a:cxn>
              <a:cxn ang="0">
                <a:pos x="connsiteX2904" y="connsiteY2904"/>
              </a:cxn>
              <a:cxn ang="0">
                <a:pos x="connsiteX2905" y="connsiteY2905"/>
              </a:cxn>
              <a:cxn ang="0">
                <a:pos x="connsiteX2906" y="connsiteY2906"/>
              </a:cxn>
              <a:cxn ang="0">
                <a:pos x="connsiteX2907" y="connsiteY2907"/>
              </a:cxn>
              <a:cxn ang="0">
                <a:pos x="connsiteX2908" y="connsiteY2908"/>
              </a:cxn>
              <a:cxn ang="0">
                <a:pos x="connsiteX2909" y="connsiteY2909"/>
              </a:cxn>
              <a:cxn ang="0">
                <a:pos x="connsiteX2910" y="connsiteY2910"/>
              </a:cxn>
              <a:cxn ang="0">
                <a:pos x="connsiteX2911" y="connsiteY2911"/>
              </a:cxn>
              <a:cxn ang="0">
                <a:pos x="connsiteX2912" y="connsiteY2912"/>
              </a:cxn>
              <a:cxn ang="0">
                <a:pos x="connsiteX2913" y="connsiteY2913"/>
              </a:cxn>
              <a:cxn ang="0">
                <a:pos x="connsiteX2914" y="connsiteY2914"/>
              </a:cxn>
              <a:cxn ang="0">
                <a:pos x="connsiteX2915" y="connsiteY2915"/>
              </a:cxn>
              <a:cxn ang="0">
                <a:pos x="connsiteX2916" y="connsiteY2916"/>
              </a:cxn>
              <a:cxn ang="0">
                <a:pos x="connsiteX2917" y="connsiteY2917"/>
              </a:cxn>
              <a:cxn ang="0">
                <a:pos x="connsiteX2918" y="connsiteY2918"/>
              </a:cxn>
              <a:cxn ang="0">
                <a:pos x="connsiteX2919" y="connsiteY2919"/>
              </a:cxn>
              <a:cxn ang="0">
                <a:pos x="connsiteX2920" y="connsiteY2920"/>
              </a:cxn>
              <a:cxn ang="0">
                <a:pos x="connsiteX2921" y="connsiteY2921"/>
              </a:cxn>
              <a:cxn ang="0">
                <a:pos x="connsiteX2922" y="connsiteY2922"/>
              </a:cxn>
              <a:cxn ang="0">
                <a:pos x="connsiteX2923" y="connsiteY2923"/>
              </a:cxn>
              <a:cxn ang="0">
                <a:pos x="connsiteX2924" y="connsiteY2924"/>
              </a:cxn>
              <a:cxn ang="0">
                <a:pos x="connsiteX2925" y="connsiteY2925"/>
              </a:cxn>
              <a:cxn ang="0">
                <a:pos x="connsiteX2926" y="connsiteY2926"/>
              </a:cxn>
              <a:cxn ang="0">
                <a:pos x="connsiteX2927" y="connsiteY2927"/>
              </a:cxn>
              <a:cxn ang="0">
                <a:pos x="connsiteX2928" y="connsiteY2928"/>
              </a:cxn>
              <a:cxn ang="0">
                <a:pos x="connsiteX2929" y="connsiteY2929"/>
              </a:cxn>
              <a:cxn ang="0">
                <a:pos x="connsiteX2930" y="connsiteY2930"/>
              </a:cxn>
              <a:cxn ang="0">
                <a:pos x="connsiteX2931" y="connsiteY2931"/>
              </a:cxn>
              <a:cxn ang="0">
                <a:pos x="connsiteX2932" y="connsiteY2932"/>
              </a:cxn>
              <a:cxn ang="0">
                <a:pos x="connsiteX2933" y="connsiteY2933"/>
              </a:cxn>
              <a:cxn ang="0">
                <a:pos x="connsiteX2934" y="connsiteY2934"/>
              </a:cxn>
              <a:cxn ang="0">
                <a:pos x="connsiteX2935" y="connsiteY2935"/>
              </a:cxn>
              <a:cxn ang="0">
                <a:pos x="connsiteX2936" y="connsiteY2936"/>
              </a:cxn>
              <a:cxn ang="0">
                <a:pos x="connsiteX2937" y="connsiteY2937"/>
              </a:cxn>
              <a:cxn ang="0">
                <a:pos x="connsiteX2938" y="connsiteY2938"/>
              </a:cxn>
              <a:cxn ang="0">
                <a:pos x="connsiteX2939" y="connsiteY2939"/>
              </a:cxn>
              <a:cxn ang="0">
                <a:pos x="connsiteX2940" y="connsiteY2940"/>
              </a:cxn>
              <a:cxn ang="0">
                <a:pos x="connsiteX2941" y="connsiteY2941"/>
              </a:cxn>
              <a:cxn ang="0">
                <a:pos x="connsiteX2942" y="connsiteY2942"/>
              </a:cxn>
              <a:cxn ang="0">
                <a:pos x="connsiteX2943" y="connsiteY2943"/>
              </a:cxn>
              <a:cxn ang="0">
                <a:pos x="connsiteX2944" y="connsiteY2944"/>
              </a:cxn>
              <a:cxn ang="0">
                <a:pos x="connsiteX2945" y="connsiteY2945"/>
              </a:cxn>
              <a:cxn ang="0">
                <a:pos x="connsiteX2946" y="connsiteY2946"/>
              </a:cxn>
              <a:cxn ang="0">
                <a:pos x="connsiteX2947" y="connsiteY2947"/>
              </a:cxn>
              <a:cxn ang="0">
                <a:pos x="connsiteX2948" y="connsiteY2948"/>
              </a:cxn>
              <a:cxn ang="0">
                <a:pos x="connsiteX2949" y="connsiteY2949"/>
              </a:cxn>
              <a:cxn ang="0">
                <a:pos x="connsiteX2950" y="connsiteY2950"/>
              </a:cxn>
              <a:cxn ang="0">
                <a:pos x="connsiteX2951" y="connsiteY2951"/>
              </a:cxn>
              <a:cxn ang="0">
                <a:pos x="connsiteX2952" y="connsiteY2952"/>
              </a:cxn>
              <a:cxn ang="0">
                <a:pos x="connsiteX2953" y="connsiteY2953"/>
              </a:cxn>
              <a:cxn ang="0">
                <a:pos x="connsiteX2954" y="connsiteY2954"/>
              </a:cxn>
              <a:cxn ang="0">
                <a:pos x="connsiteX2955" y="connsiteY2955"/>
              </a:cxn>
              <a:cxn ang="0">
                <a:pos x="connsiteX2956" y="connsiteY2956"/>
              </a:cxn>
              <a:cxn ang="0">
                <a:pos x="connsiteX2957" y="connsiteY2957"/>
              </a:cxn>
              <a:cxn ang="0">
                <a:pos x="connsiteX2958" y="connsiteY2958"/>
              </a:cxn>
              <a:cxn ang="0">
                <a:pos x="connsiteX2959" y="connsiteY2959"/>
              </a:cxn>
              <a:cxn ang="0">
                <a:pos x="connsiteX2960" y="connsiteY2960"/>
              </a:cxn>
              <a:cxn ang="0">
                <a:pos x="connsiteX2961" y="connsiteY2961"/>
              </a:cxn>
              <a:cxn ang="0">
                <a:pos x="connsiteX2962" y="connsiteY2962"/>
              </a:cxn>
              <a:cxn ang="0">
                <a:pos x="connsiteX2963" y="connsiteY2963"/>
              </a:cxn>
              <a:cxn ang="0">
                <a:pos x="connsiteX2964" y="connsiteY2964"/>
              </a:cxn>
              <a:cxn ang="0">
                <a:pos x="connsiteX2965" y="connsiteY2965"/>
              </a:cxn>
              <a:cxn ang="0">
                <a:pos x="connsiteX2966" y="connsiteY2966"/>
              </a:cxn>
              <a:cxn ang="0">
                <a:pos x="connsiteX2967" y="connsiteY2967"/>
              </a:cxn>
              <a:cxn ang="0">
                <a:pos x="connsiteX2968" y="connsiteY2968"/>
              </a:cxn>
              <a:cxn ang="0">
                <a:pos x="connsiteX2969" y="connsiteY2969"/>
              </a:cxn>
              <a:cxn ang="0">
                <a:pos x="connsiteX2970" y="connsiteY2970"/>
              </a:cxn>
              <a:cxn ang="0">
                <a:pos x="connsiteX2971" y="connsiteY2971"/>
              </a:cxn>
              <a:cxn ang="0">
                <a:pos x="connsiteX2972" y="connsiteY2972"/>
              </a:cxn>
              <a:cxn ang="0">
                <a:pos x="connsiteX2973" y="connsiteY2973"/>
              </a:cxn>
              <a:cxn ang="0">
                <a:pos x="connsiteX2974" y="connsiteY2974"/>
              </a:cxn>
              <a:cxn ang="0">
                <a:pos x="connsiteX2975" y="connsiteY2975"/>
              </a:cxn>
              <a:cxn ang="0">
                <a:pos x="connsiteX2976" y="connsiteY2976"/>
              </a:cxn>
              <a:cxn ang="0">
                <a:pos x="connsiteX2977" y="connsiteY2977"/>
              </a:cxn>
              <a:cxn ang="0">
                <a:pos x="connsiteX2978" y="connsiteY2978"/>
              </a:cxn>
              <a:cxn ang="0">
                <a:pos x="connsiteX2979" y="connsiteY2979"/>
              </a:cxn>
              <a:cxn ang="0">
                <a:pos x="connsiteX2980" y="connsiteY2980"/>
              </a:cxn>
              <a:cxn ang="0">
                <a:pos x="connsiteX2981" y="connsiteY2981"/>
              </a:cxn>
              <a:cxn ang="0">
                <a:pos x="connsiteX2982" y="connsiteY2982"/>
              </a:cxn>
              <a:cxn ang="0">
                <a:pos x="connsiteX2983" y="connsiteY2983"/>
              </a:cxn>
              <a:cxn ang="0">
                <a:pos x="connsiteX2984" y="connsiteY2984"/>
              </a:cxn>
              <a:cxn ang="0">
                <a:pos x="connsiteX2985" y="connsiteY2985"/>
              </a:cxn>
              <a:cxn ang="0">
                <a:pos x="connsiteX2986" y="connsiteY2986"/>
              </a:cxn>
              <a:cxn ang="0">
                <a:pos x="connsiteX2987" y="connsiteY2987"/>
              </a:cxn>
              <a:cxn ang="0">
                <a:pos x="connsiteX2988" y="connsiteY2988"/>
              </a:cxn>
              <a:cxn ang="0">
                <a:pos x="connsiteX2989" y="connsiteY2989"/>
              </a:cxn>
              <a:cxn ang="0">
                <a:pos x="connsiteX2990" y="connsiteY2990"/>
              </a:cxn>
              <a:cxn ang="0">
                <a:pos x="connsiteX2991" y="connsiteY2991"/>
              </a:cxn>
              <a:cxn ang="0">
                <a:pos x="connsiteX2992" y="connsiteY2992"/>
              </a:cxn>
              <a:cxn ang="0">
                <a:pos x="connsiteX2993" y="connsiteY2993"/>
              </a:cxn>
              <a:cxn ang="0">
                <a:pos x="connsiteX2994" y="connsiteY2994"/>
              </a:cxn>
              <a:cxn ang="0">
                <a:pos x="connsiteX2995" y="connsiteY2995"/>
              </a:cxn>
              <a:cxn ang="0">
                <a:pos x="connsiteX2996" y="connsiteY2996"/>
              </a:cxn>
              <a:cxn ang="0">
                <a:pos x="connsiteX2997" y="connsiteY2997"/>
              </a:cxn>
              <a:cxn ang="0">
                <a:pos x="connsiteX2998" y="connsiteY2998"/>
              </a:cxn>
              <a:cxn ang="0">
                <a:pos x="connsiteX2999" y="connsiteY2999"/>
              </a:cxn>
              <a:cxn ang="0">
                <a:pos x="connsiteX3000" y="connsiteY3000"/>
              </a:cxn>
              <a:cxn ang="0">
                <a:pos x="connsiteX3001" y="connsiteY3001"/>
              </a:cxn>
              <a:cxn ang="0">
                <a:pos x="connsiteX3002" y="connsiteY3002"/>
              </a:cxn>
              <a:cxn ang="0">
                <a:pos x="connsiteX3003" y="connsiteY3003"/>
              </a:cxn>
              <a:cxn ang="0">
                <a:pos x="connsiteX3004" y="connsiteY3004"/>
              </a:cxn>
              <a:cxn ang="0">
                <a:pos x="connsiteX3005" y="connsiteY3005"/>
              </a:cxn>
              <a:cxn ang="0">
                <a:pos x="connsiteX3006" y="connsiteY3006"/>
              </a:cxn>
              <a:cxn ang="0">
                <a:pos x="connsiteX3007" y="connsiteY3007"/>
              </a:cxn>
              <a:cxn ang="0">
                <a:pos x="connsiteX3008" y="connsiteY3008"/>
              </a:cxn>
              <a:cxn ang="0">
                <a:pos x="connsiteX3009" y="connsiteY3009"/>
              </a:cxn>
              <a:cxn ang="0">
                <a:pos x="connsiteX3010" y="connsiteY3010"/>
              </a:cxn>
              <a:cxn ang="0">
                <a:pos x="connsiteX3011" y="connsiteY3011"/>
              </a:cxn>
              <a:cxn ang="0">
                <a:pos x="connsiteX3012" y="connsiteY3012"/>
              </a:cxn>
              <a:cxn ang="0">
                <a:pos x="connsiteX3013" y="connsiteY3013"/>
              </a:cxn>
              <a:cxn ang="0">
                <a:pos x="connsiteX3014" y="connsiteY3014"/>
              </a:cxn>
              <a:cxn ang="0">
                <a:pos x="connsiteX3015" y="connsiteY3015"/>
              </a:cxn>
              <a:cxn ang="0">
                <a:pos x="connsiteX3016" y="connsiteY3016"/>
              </a:cxn>
              <a:cxn ang="0">
                <a:pos x="connsiteX3017" y="connsiteY3017"/>
              </a:cxn>
              <a:cxn ang="0">
                <a:pos x="connsiteX3018" y="connsiteY3018"/>
              </a:cxn>
              <a:cxn ang="0">
                <a:pos x="connsiteX3019" y="connsiteY3019"/>
              </a:cxn>
              <a:cxn ang="0">
                <a:pos x="connsiteX3020" y="connsiteY3020"/>
              </a:cxn>
              <a:cxn ang="0">
                <a:pos x="connsiteX3021" y="connsiteY3021"/>
              </a:cxn>
              <a:cxn ang="0">
                <a:pos x="connsiteX3022" y="connsiteY3022"/>
              </a:cxn>
              <a:cxn ang="0">
                <a:pos x="connsiteX3023" y="connsiteY3023"/>
              </a:cxn>
              <a:cxn ang="0">
                <a:pos x="connsiteX3024" y="connsiteY3024"/>
              </a:cxn>
              <a:cxn ang="0">
                <a:pos x="connsiteX3025" y="connsiteY3025"/>
              </a:cxn>
              <a:cxn ang="0">
                <a:pos x="connsiteX3026" y="connsiteY3026"/>
              </a:cxn>
              <a:cxn ang="0">
                <a:pos x="connsiteX3027" y="connsiteY3027"/>
              </a:cxn>
              <a:cxn ang="0">
                <a:pos x="connsiteX3028" y="connsiteY3028"/>
              </a:cxn>
              <a:cxn ang="0">
                <a:pos x="connsiteX3029" y="connsiteY3029"/>
              </a:cxn>
              <a:cxn ang="0">
                <a:pos x="connsiteX3030" y="connsiteY3030"/>
              </a:cxn>
              <a:cxn ang="0">
                <a:pos x="connsiteX3031" y="connsiteY3031"/>
              </a:cxn>
              <a:cxn ang="0">
                <a:pos x="connsiteX3032" y="connsiteY3032"/>
              </a:cxn>
              <a:cxn ang="0">
                <a:pos x="connsiteX3033" y="connsiteY3033"/>
              </a:cxn>
              <a:cxn ang="0">
                <a:pos x="connsiteX3034" y="connsiteY3034"/>
              </a:cxn>
              <a:cxn ang="0">
                <a:pos x="connsiteX3035" y="connsiteY3035"/>
              </a:cxn>
              <a:cxn ang="0">
                <a:pos x="connsiteX3036" y="connsiteY3036"/>
              </a:cxn>
              <a:cxn ang="0">
                <a:pos x="connsiteX3037" y="connsiteY3037"/>
              </a:cxn>
              <a:cxn ang="0">
                <a:pos x="connsiteX3038" y="connsiteY3038"/>
              </a:cxn>
              <a:cxn ang="0">
                <a:pos x="connsiteX3039" y="connsiteY3039"/>
              </a:cxn>
              <a:cxn ang="0">
                <a:pos x="connsiteX3040" y="connsiteY3040"/>
              </a:cxn>
              <a:cxn ang="0">
                <a:pos x="connsiteX3041" y="connsiteY3041"/>
              </a:cxn>
              <a:cxn ang="0">
                <a:pos x="connsiteX3042" y="connsiteY3042"/>
              </a:cxn>
              <a:cxn ang="0">
                <a:pos x="connsiteX3043" y="connsiteY3043"/>
              </a:cxn>
              <a:cxn ang="0">
                <a:pos x="connsiteX3044" y="connsiteY3044"/>
              </a:cxn>
              <a:cxn ang="0">
                <a:pos x="connsiteX3045" y="connsiteY3045"/>
              </a:cxn>
              <a:cxn ang="0">
                <a:pos x="connsiteX3046" y="connsiteY3046"/>
              </a:cxn>
              <a:cxn ang="0">
                <a:pos x="connsiteX3047" y="connsiteY3047"/>
              </a:cxn>
              <a:cxn ang="0">
                <a:pos x="connsiteX3048" y="connsiteY3048"/>
              </a:cxn>
              <a:cxn ang="0">
                <a:pos x="connsiteX3049" y="connsiteY3049"/>
              </a:cxn>
              <a:cxn ang="0">
                <a:pos x="connsiteX3050" y="connsiteY3050"/>
              </a:cxn>
              <a:cxn ang="0">
                <a:pos x="connsiteX3051" y="connsiteY3051"/>
              </a:cxn>
              <a:cxn ang="0">
                <a:pos x="connsiteX3052" y="connsiteY3052"/>
              </a:cxn>
              <a:cxn ang="0">
                <a:pos x="connsiteX3053" y="connsiteY3053"/>
              </a:cxn>
              <a:cxn ang="0">
                <a:pos x="connsiteX3054" y="connsiteY3054"/>
              </a:cxn>
              <a:cxn ang="0">
                <a:pos x="connsiteX3055" y="connsiteY3055"/>
              </a:cxn>
              <a:cxn ang="0">
                <a:pos x="connsiteX3056" y="connsiteY3056"/>
              </a:cxn>
              <a:cxn ang="0">
                <a:pos x="connsiteX3057" y="connsiteY3057"/>
              </a:cxn>
              <a:cxn ang="0">
                <a:pos x="connsiteX3058" y="connsiteY3058"/>
              </a:cxn>
              <a:cxn ang="0">
                <a:pos x="connsiteX3059" y="connsiteY3059"/>
              </a:cxn>
              <a:cxn ang="0">
                <a:pos x="connsiteX3060" y="connsiteY3060"/>
              </a:cxn>
              <a:cxn ang="0">
                <a:pos x="connsiteX3061" y="connsiteY3061"/>
              </a:cxn>
              <a:cxn ang="0">
                <a:pos x="connsiteX3062" y="connsiteY3062"/>
              </a:cxn>
              <a:cxn ang="0">
                <a:pos x="connsiteX3063" y="connsiteY3063"/>
              </a:cxn>
              <a:cxn ang="0">
                <a:pos x="connsiteX3064" y="connsiteY3064"/>
              </a:cxn>
              <a:cxn ang="0">
                <a:pos x="connsiteX3065" y="connsiteY3065"/>
              </a:cxn>
              <a:cxn ang="0">
                <a:pos x="connsiteX3066" y="connsiteY3066"/>
              </a:cxn>
              <a:cxn ang="0">
                <a:pos x="connsiteX3067" y="connsiteY3067"/>
              </a:cxn>
              <a:cxn ang="0">
                <a:pos x="connsiteX3068" y="connsiteY3068"/>
              </a:cxn>
              <a:cxn ang="0">
                <a:pos x="connsiteX3069" y="connsiteY3069"/>
              </a:cxn>
              <a:cxn ang="0">
                <a:pos x="connsiteX3070" y="connsiteY3070"/>
              </a:cxn>
              <a:cxn ang="0">
                <a:pos x="connsiteX3071" y="connsiteY3071"/>
              </a:cxn>
              <a:cxn ang="0">
                <a:pos x="connsiteX3072" y="connsiteY3072"/>
              </a:cxn>
              <a:cxn ang="0">
                <a:pos x="connsiteX3073" y="connsiteY3073"/>
              </a:cxn>
              <a:cxn ang="0">
                <a:pos x="connsiteX3074" y="connsiteY3074"/>
              </a:cxn>
              <a:cxn ang="0">
                <a:pos x="connsiteX3075" y="connsiteY3075"/>
              </a:cxn>
              <a:cxn ang="0">
                <a:pos x="connsiteX3076" y="connsiteY3076"/>
              </a:cxn>
              <a:cxn ang="0">
                <a:pos x="connsiteX3077" y="connsiteY3077"/>
              </a:cxn>
              <a:cxn ang="0">
                <a:pos x="connsiteX3078" y="connsiteY3078"/>
              </a:cxn>
              <a:cxn ang="0">
                <a:pos x="connsiteX3079" y="connsiteY3079"/>
              </a:cxn>
              <a:cxn ang="0">
                <a:pos x="connsiteX3080" y="connsiteY3080"/>
              </a:cxn>
              <a:cxn ang="0">
                <a:pos x="connsiteX3081" y="connsiteY3081"/>
              </a:cxn>
              <a:cxn ang="0">
                <a:pos x="connsiteX3082" y="connsiteY3082"/>
              </a:cxn>
              <a:cxn ang="0">
                <a:pos x="connsiteX3083" y="connsiteY3083"/>
              </a:cxn>
              <a:cxn ang="0">
                <a:pos x="connsiteX3084" y="connsiteY3084"/>
              </a:cxn>
              <a:cxn ang="0">
                <a:pos x="connsiteX3085" y="connsiteY3085"/>
              </a:cxn>
              <a:cxn ang="0">
                <a:pos x="connsiteX3086" y="connsiteY3086"/>
              </a:cxn>
              <a:cxn ang="0">
                <a:pos x="connsiteX3087" y="connsiteY3087"/>
              </a:cxn>
              <a:cxn ang="0">
                <a:pos x="connsiteX3088" y="connsiteY3088"/>
              </a:cxn>
              <a:cxn ang="0">
                <a:pos x="connsiteX3089" y="connsiteY3089"/>
              </a:cxn>
              <a:cxn ang="0">
                <a:pos x="connsiteX3090" y="connsiteY3090"/>
              </a:cxn>
              <a:cxn ang="0">
                <a:pos x="connsiteX3091" y="connsiteY3091"/>
              </a:cxn>
              <a:cxn ang="0">
                <a:pos x="connsiteX3092" y="connsiteY3092"/>
              </a:cxn>
              <a:cxn ang="0">
                <a:pos x="connsiteX3093" y="connsiteY3093"/>
              </a:cxn>
              <a:cxn ang="0">
                <a:pos x="connsiteX3094" y="connsiteY3094"/>
              </a:cxn>
              <a:cxn ang="0">
                <a:pos x="connsiteX3095" y="connsiteY3095"/>
              </a:cxn>
              <a:cxn ang="0">
                <a:pos x="connsiteX3096" y="connsiteY3096"/>
              </a:cxn>
              <a:cxn ang="0">
                <a:pos x="connsiteX3097" y="connsiteY3097"/>
              </a:cxn>
              <a:cxn ang="0">
                <a:pos x="connsiteX3098" y="connsiteY3098"/>
              </a:cxn>
              <a:cxn ang="0">
                <a:pos x="connsiteX3099" y="connsiteY3099"/>
              </a:cxn>
              <a:cxn ang="0">
                <a:pos x="connsiteX3100" y="connsiteY3100"/>
              </a:cxn>
              <a:cxn ang="0">
                <a:pos x="connsiteX3101" y="connsiteY3101"/>
              </a:cxn>
              <a:cxn ang="0">
                <a:pos x="connsiteX3102" y="connsiteY3102"/>
              </a:cxn>
              <a:cxn ang="0">
                <a:pos x="connsiteX3103" y="connsiteY3103"/>
              </a:cxn>
              <a:cxn ang="0">
                <a:pos x="connsiteX3104" y="connsiteY3104"/>
              </a:cxn>
              <a:cxn ang="0">
                <a:pos x="connsiteX3105" y="connsiteY3105"/>
              </a:cxn>
              <a:cxn ang="0">
                <a:pos x="connsiteX3106" y="connsiteY3106"/>
              </a:cxn>
              <a:cxn ang="0">
                <a:pos x="connsiteX3107" y="connsiteY3107"/>
              </a:cxn>
              <a:cxn ang="0">
                <a:pos x="connsiteX3108" y="connsiteY3108"/>
              </a:cxn>
              <a:cxn ang="0">
                <a:pos x="connsiteX3109" y="connsiteY3109"/>
              </a:cxn>
              <a:cxn ang="0">
                <a:pos x="connsiteX3110" y="connsiteY3110"/>
              </a:cxn>
              <a:cxn ang="0">
                <a:pos x="connsiteX3111" y="connsiteY3111"/>
              </a:cxn>
              <a:cxn ang="0">
                <a:pos x="connsiteX3112" y="connsiteY3112"/>
              </a:cxn>
              <a:cxn ang="0">
                <a:pos x="connsiteX3113" y="connsiteY3113"/>
              </a:cxn>
              <a:cxn ang="0">
                <a:pos x="connsiteX3114" y="connsiteY3114"/>
              </a:cxn>
              <a:cxn ang="0">
                <a:pos x="connsiteX3115" y="connsiteY3115"/>
              </a:cxn>
              <a:cxn ang="0">
                <a:pos x="connsiteX3116" y="connsiteY3116"/>
              </a:cxn>
              <a:cxn ang="0">
                <a:pos x="connsiteX3117" y="connsiteY3117"/>
              </a:cxn>
              <a:cxn ang="0">
                <a:pos x="connsiteX3118" y="connsiteY3118"/>
              </a:cxn>
              <a:cxn ang="0">
                <a:pos x="connsiteX3119" y="connsiteY3119"/>
              </a:cxn>
              <a:cxn ang="0">
                <a:pos x="connsiteX3120" y="connsiteY3120"/>
              </a:cxn>
              <a:cxn ang="0">
                <a:pos x="connsiteX3121" y="connsiteY3121"/>
              </a:cxn>
              <a:cxn ang="0">
                <a:pos x="connsiteX3122" y="connsiteY3122"/>
              </a:cxn>
              <a:cxn ang="0">
                <a:pos x="connsiteX3123" y="connsiteY3123"/>
              </a:cxn>
              <a:cxn ang="0">
                <a:pos x="connsiteX3124" y="connsiteY3124"/>
              </a:cxn>
              <a:cxn ang="0">
                <a:pos x="connsiteX3125" y="connsiteY3125"/>
              </a:cxn>
              <a:cxn ang="0">
                <a:pos x="connsiteX3126" y="connsiteY3126"/>
              </a:cxn>
              <a:cxn ang="0">
                <a:pos x="connsiteX3127" y="connsiteY3127"/>
              </a:cxn>
              <a:cxn ang="0">
                <a:pos x="connsiteX3128" y="connsiteY3128"/>
              </a:cxn>
              <a:cxn ang="0">
                <a:pos x="connsiteX3129" y="connsiteY3129"/>
              </a:cxn>
              <a:cxn ang="0">
                <a:pos x="connsiteX3130" y="connsiteY3130"/>
              </a:cxn>
              <a:cxn ang="0">
                <a:pos x="connsiteX3131" y="connsiteY3131"/>
              </a:cxn>
              <a:cxn ang="0">
                <a:pos x="connsiteX3132" y="connsiteY3132"/>
              </a:cxn>
              <a:cxn ang="0">
                <a:pos x="connsiteX3133" y="connsiteY3133"/>
              </a:cxn>
              <a:cxn ang="0">
                <a:pos x="connsiteX3134" y="connsiteY3134"/>
              </a:cxn>
              <a:cxn ang="0">
                <a:pos x="connsiteX3135" y="connsiteY3135"/>
              </a:cxn>
              <a:cxn ang="0">
                <a:pos x="connsiteX3136" y="connsiteY3136"/>
              </a:cxn>
              <a:cxn ang="0">
                <a:pos x="connsiteX3137" y="connsiteY3137"/>
              </a:cxn>
              <a:cxn ang="0">
                <a:pos x="connsiteX3138" y="connsiteY3138"/>
              </a:cxn>
              <a:cxn ang="0">
                <a:pos x="connsiteX3139" y="connsiteY3139"/>
              </a:cxn>
              <a:cxn ang="0">
                <a:pos x="connsiteX3140" y="connsiteY3140"/>
              </a:cxn>
              <a:cxn ang="0">
                <a:pos x="connsiteX3141" y="connsiteY3141"/>
              </a:cxn>
              <a:cxn ang="0">
                <a:pos x="connsiteX3142" y="connsiteY3142"/>
              </a:cxn>
              <a:cxn ang="0">
                <a:pos x="connsiteX3143" y="connsiteY3143"/>
              </a:cxn>
              <a:cxn ang="0">
                <a:pos x="connsiteX3144" y="connsiteY3144"/>
              </a:cxn>
              <a:cxn ang="0">
                <a:pos x="connsiteX3145" y="connsiteY3145"/>
              </a:cxn>
              <a:cxn ang="0">
                <a:pos x="connsiteX3146" y="connsiteY3146"/>
              </a:cxn>
              <a:cxn ang="0">
                <a:pos x="connsiteX3147" y="connsiteY3147"/>
              </a:cxn>
              <a:cxn ang="0">
                <a:pos x="connsiteX3148" y="connsiteY3148"/>
              </a:cxn>
              <a:cxn ang="0">
                <a:pos x="connsiteX3149" y="connsiteY3149"/>
              </a:cxn>
              <a:cxn ang="0">
                <a:pos x="connsiteX3150" y="connsiteY3150"/>
              </a:cxn>
              <a:cxn ang="0">
                <a:pos x="connsiteX3151" y="connsiteY3151"/>
              </a:cxn>
              <a:cxn ang="0">
                <a:pos x="connsiteX3152" y="connsiteY3152"/>
              </a:cxn>
              <a:cxn ang="0">
                <a:pos x="connsiteX3153" y="connsiteY3153"/>
              </a:cxn>
              <a:cxn ang="0">
                <a:pos x="connsiteX3154" y="connsiteY3154"/>
              </a:cxn>
              <a:cxn ang="0">
                <a:pos x="connsiteX3155" y="connsiteY3155"/>
              </a:cxn>
              <a:cxn ang="0">
                <a:pos x="connsiteX3156" y="connsiteY3156"/>
              </a:cxn>
              <a:cxn ang="0">
                <a:pos x="connsiteX3157" y="connsiteY3157"/>
              </a:cxn>
              <a:cxn ang="0">
                <a:pos x="connsiteX3158" y="connsiteY3158"/>
              </a:cxn>
              <a:cxn ang="0">
                <a:pos x="connsiteX3159" y="connsiteY3159"/>
              </a:cxn>
              <a:cxn ang="0">
                <a:pos x="connsiteX3160" y="connsiteY3160"/>
              </a:cxn>
              <a:cxn ang="0">
                <a:pos x="connsiteX3161" y="connsiteY3161"/>
              </a:cxn>
              <a:cxn ang="0">
                <a:pos x="connsiteX3162" y="connsiteY3162"/>
              </a:cxn>
              <a:cxn ang="0">
                <a:pos x="connsiteX3163" y="connsiteY3163"/>
              </a:cxn>
              <a:cxn ang="0">
                <a:pos x="connsiteX3164" y="connsiteY3164"/>
              </a:cxn>
              <a:cxn ang="0">
                <a:pos x="connsiteX3165" y="connsiteY3165"/>
              </a:cxn>
              <a:cxn ang="0">
                <a:pos x="connsiteX3166" y="connsiteY3166"/>
              </a:cxn>
              <a:cxn ang="0">
                <a:pos x="connsiteX3167" y="connsiteY3167"/>
              </a:cxn>
              <a:cxn ang="0">
                <a:pos x="connsiteX3168" y="connsiteY3168"/>
              </a:cxn>
              <a:cxn ang="0">
                <a:pos x="connsiteX3169" y="connsiteY3169"/>
              </a:cxn>
              <a:cxn ang="0">
                <a:pos x="connsiteX3170" y="connsiteY3170"/>
              </a:cxn>
              <a:cxn ang="0">
                <a:pos x="connsiteX3171" y="connsiteY3171"/>
              </a:cxn>
              <a:cxn ang="0">
                <a:pos x="connsiteX3172" y="connsiteY3172"/>
              </a:cxn>
              <a:cxn ang="0">
                <a:pos x="connsiteX3173" y="connsiteY3173"/>
              </a:cxn>
              <a:cxn ang="0">
                <a:pos x="connsiteX3174" y="connsiteY3174"/>
              </a:cxn>
              <a:cxn ang="0">
                <a:pos x="connsiteX3175" y="connsiteY3175"/>
              </a:cxn>
              <a:cxn ang="0">
                <a:pos x="connsiteX3176" y="connsiteY3176"/>
              </a:cxn>
              <a:cxn ang="0">
                <a:pos x="connsiteX3177" y="connsiteY3177"/>
              </a:cxn>
              <a:cxn ang="0">
                <a:pos x="connsiteX3178" y="connsiteY3178"/>
              </a:cxn>
              <a:cxn ang="0">
                <a:pos x="connsiteX3179" y="connsiteY3179"/>
              </a:cxn>
              <a:cxn ang="0">
                <a:pos x="connsiteX3180" y="connsiteY3180"/>
              </a:cxn>
              <a:cxn ang="0">
                <a:pos x="connsiteX3181" y="connsiteY3181"/>
              </a:cxn>
              <a:cxn ang="0">
                <a:pos x="connsiteX3182" y="connsiteY3182"/>
              </a:cxn>
              <a:cxn ang="0">
                <a:pos x="connsiteX3183" y="connsiteY3183"/>
              </a:cxn>
              <a:cxn ang="0">
                <a:pos x="connsiteX3184" y="connsiteY3184"/>
              </a:cxn>
              <a:cxn ang="0">
                <a:pos x="connsiteX3185" y="connsiteY3185"/>
              </a:cxn>
              <a:cxn ang="0">
                <a:pos x="connsiteX3186" y="connsiteY3186"/>
              </a:cxn>
              <a:cxn ang="0">
                <a:pos x="connsiteX3187" y="connsiteY3187"/>
              </a:cxn>
              <a:cxn ang="0">
                <a:pos x="connsiteX3188" y="connsiteY3188"/>
              </a:cxn>
              <a:cxn ang="0">
                <a:pos x="connsiteX3189" y="connsiteY3189"/>
              </a:cxn>
              <a:cxn ang="0">
                <a:pos x="connsiteX3190" y="connsiteY3190"/>
              </a:cxn>
              <a:cxn ang="0">
                <a:pos x="connsiteX3191" y="connsiteY3191"/>
              </a:cxn>
              <a:cxn ang="0">
                <a:pos x="connsiteX3192" y="connsiteY3192"/>
              </a:cxn>
              <a:cxn ang="0">
                <a:pos x="connsiteX3193" y="connsiteY3193"/>
              </a:cxn>
              <a:cxn ang="0">
                <a:pos x="connsiteX3194" y="connsiteY3194"/>
              </a:cxn>
              <a:cxn ang="0">
                <a:pos x="connsiteX3195" y="connsiteY3195"/>
              </a:cxn>
              <a:cxn ang="0">
                <a:pos x="connsiteX3196" y="connsiteY3196"/>
              </a:cxn>
              <a:cxn ang="0">
                <a:pos x="connsiteX3197" y="connsiteY3197"/>
              </a:cxn>
              <a:cxn ang="0">
                <a:pos x="connsiteX3198" y="connsiteY3198"/>
              </a:cxn>
              <a:cxn ang="0">
                <a:pos x="connsiteX3199" y="connsiteY3199"/>
              </a:cxn>
              <a:cxn ang="0">
                <a:pos x="connsiteX3200" y="connsiteY3200"/>
              </a:cxn>
              <a:cxn ang="0">
                <a:pos x="connsiteX3201" y="connsiteY3201"/>
              </a:cxn>
              <a:cxn ang="0">
                <a:pos x="connsiteX3202" y="connsiteY3202"/>
              </a:cxn>
              <a:cxn ang="0">
                <a:pos x="connsiteX3203" y="connsiteY3203"/>
              </a:cxn>
              <a:cxn ang="0">
                <a:pos x="connsiteX3204" y="connsiteY3204"/>
              </a:cxn>
              <a:cxn ang="0">
                <a:pos x="connsiteX3205" y="connsiteY3205"/>
              </a:cxn>
              <a:cxn ang="0">
                <a:pos x="connsiteX3206" y="connsiteY3206"/>
              </a:cxn>
              <a:cxn ang="0">
                <a:pos x="connsiteX3207" y="connsiteY3207"/>
              </a:cxn>
              <a:cxn ang="0">
                <a:pos x="connsiteX3208" y="connsiteY3208"/>
              </a:cxn>
              <a:cxn ang="0">
                <a:pos x="connsiteX3209" y="connsiteY3209"/>
              </a:cxn>
              <a:cxn ang="0">
                <a:pos x="connsiteX3210" y="connsiteY3210"/>
              </a:cxn>
              <a:cxn ang="0">
                <a:pos x="connsiteX3211" y="connsiteY3211"/>
              </a:cxn>
              <a:cxn ang="0">
                <a:pos x="connsiteX3212" y="connsiteY3212"/>
              </a:cxn>
              <a:cxn ang="0">
                <a:pos x="connsiteX3213" y="connsiteY3213"/>
              </a:cxn>
              <a:cxn ang="0">
                <a:pos x="connsiteX3214" y="connsiteY3214"/>
              </a:cxn>
              <a:cxn ang="0">
                <a:pos x="connsiteX3215" y="connsiteY3215"/>
              </a:cxn>
              <a:cxn ang="0">
                <a:pos x="connsiteX3216" y="connsiteY3216"/>
              </a:cxn>
              <a:cxn ang="0">
                <a:pos x="connsiteX3217" y="connsiteY3217"/>
              </a:cxn>
              <a:cxn ang="0">
                <a:pos x="connsiteX3218" y="connsiteY3218"/>
              </a:cxn>
              <a:cxn ang="0">
                <a:pos x="connsiteX3219" y="connsiteY3219"/>
              </a:cxn>
              <a:cxn ang="0">
                <a:pos x="connsiteX3220" y="connsiteY3220"/>
              </a:cxn>
              <a:cxn ang="0">
                <a:pos x="connsiteX3221" y="connsiteY3221"/>
              </a:cxn>
              <a:cxn ang="0">
                <a:pos x="connsiteX3222" y="connsiteY3222"/>
              </a:cxn>
              <a:cxn ang="0">
                <a:pos x="connsiteX3223" y="connsiteY3223"/>
              </a:cxn>
              <a:cxn ang="0">
                <a:pos x="connsiteX3224" y="connsiteY3224"/>
              </a:cxn>
              <a:cxn ang="0">
                <a:pos x="connsiteX3225" y="connsiteY3225"/>
              </a:cxn>
              <a:cxn ang="0">
                <a:pos x="connsiteX3226" y="connsiteY3226"/>
              </a:cxn>
              <a:cxn ang="0">
                <a:pos x="connsiteX3227" y="connsiteY3227"/>
              </a:cxn>
              <a:cxn ang="0">
                <a:pos x="connsiteX3228" y="connsiteY3228"/>
              </a:cxn>
              <a:cxn ang="0">
                <a:pos x="connsiteX3229" y="connsiteY3229"/>
              </a:cxn>
              <a:cxn ang="0">
                <a:pos x="connsiteX3230" y="connsiteY3230"/>
              </a:cxn>
              <a:cxn ang="0">
                <a:pos x="connsiteX3231" y="connsiteY3231"/>
              </a:cxn>
              <a:cxn ang="0">
                <a:pos x="connsiteX3232" y="connsiteY3232"/>
              </a:cxn>
              <a:cxn ang="0">
                <a:pos x="connsiteX3233" y="connsiteY3233"/>
              </a:cxn>
              <a:cxn ang="0">
                <a:pos x="connsiteX3234" y="connsiteY3234"/>
              </a:cxn>
              <a:cxn ang="0">
                <a:pos x="connsiteX3235" y="connsiteY3235"/>
              </a:cxn>
              <a:cxn ang="0">
                <a:pos x="connsiteX3236" y="connsiteY3236"/>
              </a:cxn>
              <a:cxn ang="0">
                <a:pos x="connsiteX3237" y="connsiteY3237"/>
              </a:cxn>
              <a:cxn ang="0">
                <a:pos x="connsiteX3238" y="connsiteY3238"/>
              </a:cxn>
              <a:cxn ang="0">
                <a:pos x="connsiteX3239" y="connsiteY3239"/>
              </a:cxn>
              <a:cxn ang="0">
                <a:pos x="connsiteX3240" y="connsiteY3240"/>
              </a:cxn>
              <a:cxn ang="0">
                <a:pos x="connsiteX3241" y="connsiteY3241"/>
              </a:cxn>
              <a:cxn ang="0">
                <a:pos x="connsiteX3242" y="connsiteY3242"/>
              </a:cxn>
              <a:cxn ang="0">
                <a:pos x="connsiteX3243" y="connsiteY3243"/>
              </a:cxn>
              <a:cxn ang="0">
                <a:pos x="connsiteX3244" y="connsiteY3244"/>
              </a:cxn>
              <a:cxn ang="0">
                <a:pos x="connsiteX3245" y="connsiteY3245"/>
              </a:cxn>
              <a:cxn ang="0">
                <a:pos x="connsiteX3246" y="connsiteY3246"/>
              </a:cxn>
              <a:cxn ang="0">
                <a:pos x="connsiteX3247" y="connsiteY3247"/>
              </a:cxn>
              <a:cxn ang="0">
                <a:pos x="connsiteX3248" y="connsiteY3248"/>
              </a:cxn>
              <a:cxn ang="0">
                <a:pos x="connsiteX3249" y="connsiteY3249"/>
              </a:cxn>
              <a:cxn ang="0">
                <a:pos x="connsiteX3250" y="connsiteY3250"/>
              </a:cxn>
              <a:cxn ang="0">
                <a:pos x="connsiteX3251" y="connsiteY3251"/>
              </a:cxn>
              <a:cxn ang="0">
                <a:pos x="connsiteX3252" y="connsiteY3252"/>
              </a:cxn>
              <a:cxn ang="0">
                <a:pos x="connsiteX3253" y="connsiteY3253"/>
              </a:cxn>
              <a:cxn ang="0">
                <a:pos x="connsiteX3254" y="connsiteY3254"/>
              </a:cxn>
              <a:cxn ang="0">
                <a:pos x="connsiteX3255" y="connsiteY3255"/>
              </a:cxn>
              <a:cxn ang="0">
                <a:pos x="connsiteX3256" y="connsiteY3256"/>
              </a:cxn>
              <a:cxn ang="0">
                <a:pos x="connsiteX3257" y="connsiteY3257"/>
              </a:cxn>
              <a:cxn ang="0">
                <a:pos x="connsiteX3258" y="connsiteY3258"/>
              </a:cxn>
              <a:cxn ang="0">
                <a:pos x="connsiteX3259" y="connsiteY3259"/>
              </a:cxn>
              <a:cxn ang="0">
                <a:pos x="connsiteX3260" y="connsiteY3260"/>
              </a:cxn>
              <a:cxn ang="0">
                <a:pos x="connsiteX3261" y="connsiteY3261"/>
              </a:cxn>
              <a:cxn ang="0">
                <a:pos x="connsiteX3262" y="connsiteY3262"/>
              </a:cxn>
              <a:cxn ang="0">
                <a:pos x="connsiteX3263" y="connsiteY3263"/>
              </a:cxn>
              <a:cxn ang="0">
                <a:pos x="connsiteX3264" y="connsiteY3264"/>
              </a:cxn>
              <a:cxn ang="0">
                <a:pos x="connsiteX3265" y="connsiteY3265"/>
              </a:cxn>
              <a:cxn ang="0">
                <a:pos x="connsiteX3266" y="connsiteY3266"/>
              </a:cxn>
              <a:cxn ang="0">
                <a:pos x="connsiteX3267" y="connsiteY3267"/>
              </a:cxn>
              <a:cxn ang="0">
                <a:pos x="connsiteX3268" y="connsiteY3268"/>
              </a:cxn>
              <a:cxn ang="0">
                <a:pos x="connsiteX3269" y="connsiteY3269"/>
              </a:cxn>
              <a:cxn ang="0">
                <a:pos x="connsiteX3270" y="connsiteY3270"/>
              </a:cxn>
              <a:cxn ang="0">
                <a:pos x="connsiteX3271" y="connsiteY3271"/>
              </a:cxn>
              <a:cxn ang="0">
                <a:pos x="connsiteX3272" y="connsiteY3272"/>
              </a:cxn>
              <a:cxn ang="0">
                <a:pos x="connsiteX3273" y="connsiteY3273"/>
              </a:cxn>
              <a:cxn ang="0">
                <a:pos x="connsiteX3274" y="connsiteY3274"/>
              </a:cxn>
              <a:cxn ang="0">
                <a:pos x="connsiteX3275" y="connsiteY3275"/>
              </a:cxn>
              <a:cxn ang="0">
                <a:pos x="connsiteX3276" y="connsiteY3276"/>
              </a:cxn>
              <a:cxn ang="0">
                <a:pos x="connsiteX3277" y="connsiteY3277"/>
              </a:cxn>
              <a:cxn ang="0">
                <a:pos x="connsiteX3278" y="connsiteY3278"/>
              </a:cxn>
              <a:cxn ang="0">
                <a:pos x="connsiteX3279" y="connsiteY3279"/>
              </a:cxn>
              <a:cxn ang="0">
                <a:pos x="connsiteX3280" y="connsiteY3280"/>
              </a:cxn>
              <a:cxn ang="0">
                <a:pos x="connsiteX3281" y="connsiteY3281"/>
              </a:cxn>
              <a:cxn ang="0">
                <a:pos x="connsiteX3282" y="connsiteY3282"/>
              </a:cxn>
              <a:cxn ang="0">
                <a:pos x="connsiteX3283" y="connsiteY3283"/>
              </a:cxn>
              <a:cxn ang="0">
                <a:pos x="connsiteX3284" y="connsiteY3284"/>
              </a:cxn>
              <a:cxn ang="0">
                <a:pos x="connsiteX3285" y="connsiteY3285"/>
              </a:cxn>
              <a:cxn ang="0">
                <a:pos x="connsiteX3286" y="connsiteY3286"/>
              </a:cxn>
              <a:cxn ang="0">
                <a:pos x="connsiteX3287" y="connsiteY3287"/>
              </a:cxn>
              <a:cxn ang="0">
                <a:pos x="connsiteX3288" y="connsiteY3288"/>
              </a:cxn>
              <a:cxn ang="0">
                <a:pos x="connsiteX3289" y="connsiteY3289"/>
              </a:cxn>
              <a:cxn ang="0">
                <a:pos x="connsiteX3290" y="connsiteY3290"/>
              </a:cxn>
              <a:cxn ang="0">
                <a:pos x="connsiteX3291" y="connsiteY3291"/>
              </a:cxn>
              <a:cxn ang="0">
                <a:pos x="connsiteX3292" y="connsiteY3292"/>
              </a:cxn>
              <a:cxn ang="0">
                <a:pos x="connsiteX3293" y="connsiteY3293"/>
              </a:cxn>
              <a:cxn ang="0">
                <a:pos x="connsiteX3294" y="connsiteY3294"/>
              </a:cxn>
              <a:cxn ang="0">
                <a:pos x="connsiteX3295" y="connsiteY3295"/>
              </a:cxn>
              <a:cxn ang="0">
                <a:pos x="connsiteX3296" y="connsiteY3296"/>
              </a:cxn>
              <a:cxn ang="0">
                <a:pos x="connsiteX3297" y="connsiteY3297"/>
              </a:cxn>
              <a:cxn ang="0">
                <a:pos x="connsiteX3298" y="connsiteY3298"/>
              </a:cxn>
              <a:cxn ang="0">
                <a:pos x="connsiteX3299" y="connsiteY3299"/>
              </a:cxn>
              <a:cxn ang="0">
                <a:pos x="connsiteX3300" y="connsiteY3300"/>
              </a:cxn>
              <a:cxn ang="0">
                <a:pos x="connsiteX3301" y="connsiteY3301"/>
              </a:cxn>
              <a:cxn ang="0">
                <a:pos x="connsiteX3302" y="connsiteY3302"/>
              </a:cxn>
              <a:cxn ang="0">
                <a:pos x="connsiteX3303" y="connsiteY3303"/>
              </a:cxn>
              <a:cxn ang="0">
                <a:pos x="connsiteX3304" y="connsiteY3304"/>
              </a:cxn>
              <a:cxn ang="0">
                <a:pos x="connsiteX3305" y="connsiteY3305"/>
              </a:cxn>
              <a:cxn ang="0">
                <a:pos x="connsiteX3306" y="connsiteY3306"/>
              </a:cxn>
              <a:cxn ang="0">
                <a:pos x="connsiteX3307" y="connsiteY3307"/>
              </a:cxn>
              <a:cxn ang="0">
                <a:pos x="connsiteX3308" y="connsiteY3308"/>
              </a:cxn>
              <a:cxn ang="0">
                <a:pos x="connsiteX3309" y="connsiteY3309"/>
              </a:cxn>
              <a:cxn ang="0">
                <a:pos x="connsiteX3310" y="connsiteY3310"/>
              </a:cxn>
              <a:cxn ang="0">
                <a:pos x="connsiteX3311" y="connsiteY3311"/>
              </a:cxn>
              <a:cxn ang="0">
                <a:pos x="connsiteX3312" y="connsiteY3312"/>
              </a:cxn>
              <a:cxn ang="0">
                <a:pos x="connsiteX3313" y="connsiteY3313"/>
              </a:cxn>
              <a:cxn ang="0">
                <a:pos x="connsiteX3314" y="connsiteY3314"/>
              </a:cxn>
              <a:cxn ang="0">
                <a:pos x="connsiteX3315" y="connsiteY3315"/>
              </a:cxn>
              <a:cxn ang="0">
                <a:pos x="connsiteX3316" y="connsiteY3316"/>
              </a:cxn>
              <a:cxn ang="0">
                <a:pos x="connsiteX3317" y="connsiteY3317"/>
              </a:cxn>
              <a:cxn ang="0">
                <a:pos x="connsiteX3318" y="connsiteY3318"/>
              </a:cxn>
              <a:cxn ang="0">
                <a:pos x="connsiteX3319" y="connsiteY3319"/>
              </a:cxn>
              <a:cxn ang="0">
                <a:pos x="connsiteX3320" y="connsiteY3320"/>
              </a:cxn>
              <a:cxn ang="0">
                <a:pos x="connsiteX3321" y="connsiteY3321"/>
              </a:cxn>
              <a:cxn ang="0">
                <a:pos x="connsiteX3322" y="connsiteY3322"/>
              </a:cxn>
              <a:cxn ang="0">
                <a:pos x="connsiteX3323" y="connsiteY3323"/>
              </a:cxn>
              <a:cxn ang="0">
                <a:pos x="connsiteX3324" y="connsiteY3324"/>
              </a:cxn>
              <a:cxn ang="0">
                <a:pos x="connsiteX3325" y="connsiteY3325"/>
              </a:cxn>
              <a:cxn ang="0">
                <a:pos x="connsiteX3326" y="connsiteY3326"/>
              </a:cxn>
              <a:cxn ang="0">
                <a:pos x="connsiteX3327" y="connsiteY3327"/>
              </a:cxn>
              <a:cxn ang="0">
                <a:pos x="connsiteX3328" y="connsiteY3328"/>
              </a:cxn>
              <a:cxn ang="0">
                <a:pos x="connsiteX3329" y="connsiteY3329"/>
              </a:cxn>
              <a:cxn ang="0">
                <a:pos x="connsiteX3330" y="connsiteY3330"/>
              </a:cxn>
              <a:cxn ang="0">
                <a:pos x="connsiteX3331" y="connsiteY3331"/>
              </a:cxn>
              <a:cxn ang="0">
                <a:pos x="connsiteX3332" y="connsiteY3332"/>
              </a:cxn>
              <a:cxn ang="0">
                <a:pos x="connsiteX3333" y="connsiteY3333"/>
              </a:cxn>
              <a:cxn ang="0">
                <a:pos x="connsiteX3334" y="connsiteY3334"/>
              </a:cxn>
              <a:cxn ang="0">
                <a:pos x="connsiteX3335" y="connsiteY3335"/>
              </a:cxn>
              <a:cxn ang="0">
                <a:pos x="connsiteX3336" y="connsiteY3336"/>
              </a:cxn>
              <a:cxn ang="0">
                <a:pos x="connsiteX3337" y="connsiteY3337"/>
              </a:cxn>
              <a:cxn ang="0">
                <a:pos x="connsiteX3338" y="connsiteY3338"/>
              </a:cxn>
              <a:cxn ang="0">
                <a:pos x="connsiteX3339" y="connsiteY3339"/>
              </a:cxn>
              <a:cxn ang="0">
                <a:pos x="connsiteX3340" y="connsiteY3340"/>
              </a:cxn>
              <a:cxn ang="0">
                <a:pos x="connsiteX3341" y="connsiteY3341"/>
              </a:cxn>
              <a:cxn ang="0">
                <a:pos x="connsiteX3342" y="connsiteY3342"/>
              </a:cxn>
              <a:cxn ang="0">
                <a:pos x="connsiteX3343" y="connsiteY3343"/>
              </a:cxn>
              <a:cxn ang="0">
                <a:pos x="connsiteX3344" y="connsiteY3344"/>
              </a:cxn>
              <a:cxn ang="0">
                <a:pos x="connsiteX3345" y="connsiteY3345"/>
              </a:cxn>
              <a:cxn ang="0">
                <a:pos x="connsiteX3346" y="connsiteY3346"/>
              </a:cxn>
              <a:cxn ang="0">
                <a:pos x="connsiteX3347" y="connsiteY3347"/>
              </a:cxn>
              <a:cxn ang="0">
                <a:pos x="connsiteX3348" y="connsiteY3348"/>
              </a:cxn>
              <a:cxn ang="0">
                <a:pos x="connsiteX3349" y="connsiteY3349"/>
              </a:cxn>
              <a:cxn ang="0">
                <a:pos x="connsiteX3350" y="connsiteY3350"/>
              </a:cxn>
              <a:cxn ang="0">
                <a:pos x="connsiteX3351" y="connsiteY3351"/>
              </a:cxn>
              <a:cxn ang="0">
                <a:pos x="connsiteX3352" y="connsiteY3352"/>
              </a:cxn>
              <a:cxn ang="0">
                <a:pos x="connsiteX3353" y="connsiteY3353"/>
              </a:cxn>
              <a:cxn ang="0">
                <a:pos x="connsiteX3354" y="connsiteY3354"/>
              </a:cxn>
              <a:cxn ang="0">
                <a:pos x="connsiteX3355" y="connsiteY3355"/>
              </a:cxn>
              <a:cxn ang="0">
                <a:pos x="connsiteX3356" y="connsiteY3356"/>
              </a:cxn>
              <a:cxn ang="0">
                <a:pos x="connsiteX3357" y="connsiteY3357"/>
              </a:cxn>
              <a:cxn ang="0">
                <a:pos x="connsiteX3358" y="connsiteY3358"/>
              </a:cxn>
              <a:cxn ang="0">
                <a:pos x="connsiteX3359" y="connsiteY3359"/>
              </a:cxn>
              <a:cxn ang="0">
                <a:pos x="connsiteX3360" y="connsiteY3360"/>
              </a:cxn>
              <a:cxn ang="0">
                <a:pos x="connsiteX3361" y="connsiteY3361"/>
              </a:cxn>
              <a:cxn ang="0">
                <a:pos x="connsiteX3362" y="connsiteY3362"/>
              </a:cxn>
              <a:cxn ang="0">
                <a:pos x="connsiteX3363" y="connsiteY3363"/>
              </a:cxn>
              <a:cxn ang="0">
                <a:pos x="connsiteX3364" y="connsiteY3364"/>
              </a:cxn>
              <a:cxn ang="0">
                <a:pos x="connsiteX3365" y="connsiteY3365"/>
              </a:cxn>
              <a:cxn ang="0">
                <a:pos x="connsiteX3366" y="connsiteY3366"/>
              </a:cxn>
              <a:cxn ang="0">
                <a:pos x="connsiteX3367" y="connsiteY3367"/>
              </a:cxn>
              <a:cxn ang="0">
                <a:pos x="connsiteX3368" y="connsiteY3368"/>
              </a:cxn>
              <a:cxn ang="0">
                <a:pos x="connsiteX3369" y="connsiteY3369"/>
              </a:cxn>
              <a:cxn ang="0">
                <a:pos x="connsiteX3370" y="connsiteY3370"/>
              </a:cxn>
              <a:cxn ang="0">
                <a:pos x="connsiteX3371" y="connsiteY3371"/>
              </a:cxn>
              <a:cxn ang="0">
                <a:pos x="connsiteX3372" y="connsiteY3372"/>
              </a:cxn>
              <a:cxn ang="0">
                <a:pos x="connsiteX3373" y="connsiteY3373"/>
              </a:cxn>
              <a:cxn ang="0">
                <a:pos x="connsiteX3374" y="connsiteY3374"/>
              </a:cxn>
              <a:cxn ang="0">
                <a:pos x="connsiteX3375" y="connsiteY3375"/>
              </a:cxn>
              <a:cxn ang="0">
                <a:pos x="connsiteX3376" y="connsiteY3376"/>
              </a:cxn>
              <a:cxn ang="0">
                <a:pos x="connsiteX3377" y="connsiteY3377"/>
              </a:cxn>
              <a:cxn ang="0">
                <a:pos x="connsiteX3378" y="connsiteY3378"/>
              </a:cxn>
              <a:cxn ang="0">
                <a:pos x="connsiteX3379" y="connsiteY3379"/>
              </a:cxn>
              <a:cxn ang="0">
                <a:pos x="connsiteX3380" y="connsiteY3380"/>
              </a:cxn>
              <a:cxn ang="0">
                <a:pos x="connsiteX3381" y="connsiteY3381"/>
              </a:cxn>
              <a:cxn ang="0">
                <a:pos x="connsiteX3382" y="connsiteY3382"/>
              </a:cxn>
              <a:cxn ang="0">
                <a:pos x="connsiteX3383" y="connsiteY3383"/>
              </a:cxn>
              <a:cxn ang="0">
                <a:pos x="connsiteX3384" y="connsiteY3384"/>
              </a:cxn>
              <a:cxn ang="0">
                <a:pos x="connsiteX3385" y="connsiteY3385"/>
              </a:cxn>
              <a:cxn ang="0">
                <a:pos x="connsiteX3386" y="connsiteY3386"/>
              </a:cxn>
              <a:cxn ang="0">
                <a:pos x="connsiteX3387" y="connsiteY3387"/>
              </a:cxn>
              <a:cxn ang="0">
                <a:pos x="connsiteX3388" y="connsiteY3388"/>
              </a:cxn>
              <a:cxn ang="0">
                <a:pos x="connsiteX3389" y="connsiteY3389"/>
              </a:cxn>
              <a:cxn ang="0">
                <a:pos x="connsiteX3390" y="connsiteY3390"/>
              </a:cxn>
              <a:cxn ang="0">
                <a:pos x="connsiteX3391" y="connsiteY3391"/>
              </a:cxn>
              <a:cxn ang="0">
                <a:pos x="connsiteX3392" y="connsiteY3392"/>
              </a:cxn>
              <a:cxn ang="0">
                <a:pos x="connsiteX3393" y="connsiteY3393"/>
              </a:cxn>
              <a:cxn ang="0">
                <a:pos x="connsiteX3394" y="connsiteY3394"/>
              </a:cxn>
              <a:cxn ang="0">
                <a:pos x="connsiteX3395" y="connsiteY3395"/>
              </a:cxn>
              <a:cxn ang="0">
                <a:pos x="connsiteX3396" y="connsiteY3396"/>
              </a:cxn>
              <a:cxn ang="0">
                <a:pos x="connsiteX3397" y="connsiteY3397"/>
              </a:cxn>
              <a:cxn ang="0">
                <a:pos x="connsiteX3398" y="connsiteY3398"/>
              </a:cxn>
              <a:cxn ang="0">
                <a:pos x="connsiteX3399" y="connsiteY3399"/>
              </a:cxn>
              <a:cxn ang="0">
                <a:pos x="connsiteX3400" y="connsiteY3400"/>
              </a:cxn>
              <a:cxn ang="0">
                <a:pos x="connsiteX3401" y="connsiteY3401"/>
              </a:cxn>
              <a:cxn ang="0">
                <a:pos x="connsiteX3402" y="connsiteY3402"/>
              </a:cxn>
              <a:cxn ang="0">
                <a:pos x="connsiteX3403" y="connsiteY3403"/>
              </a:cxn>
              <a:cxn ang="0">
                <a:pos x="connsiteX3404" y="connsiteY3404"/>
              </a:cxn>
              <a:cxn ang="0">
                <a:pos x="connsiteX3405" y="connsiteY3405"/>
              </a:cxn>
              <a:cxn ang="0">
                <a:pos x="connsiteX3406" y="connsiteY3406"/>
              </a:cxn>
              <a:cxn ang="0">
                <a:pos x="connsiteX3407" y="connsiteY3407"/>
              </a:cxn>
              <a:cxn ang="0">
                <a:pos x="connsiteX3408" y="connsiteY3408"/>
              </a:cxn>
              <a:cxn ang="0">
                <a:pos x="connsiteX3409" y="connsiteY3409"/>
              </a:cxn>
              <a:cxn ang="0">
                <a:pos x="connsiteX3410" y="connsiteY3410"/>
              </a:cxn>
              <a:cxn ang="0">
                <a:pos x="connsiteX3411" y="connsiteY3411"/>
              </a:cxn>
              <a:cxn ang="0">
                <a:pos x="connsiteX3412" y="connsiteY3412"/>
              </a:cxn>
              <a:cxn ang="0">
                <a:pos x="connsiteX3413" y="connsiteY3413"/>
              </a:cxn>
              <a:cxn ang="0">
                <a:pos x="connsiteX3414" y="connsiteY3414"/>
              </a:cxn>
              <a:cxn ang="0">
                <a:pos x="connsiteX3415" y="connsiteY3415"/>
              </a:cxn>
              <a:cxn ang="0">
                <a:pos x="connsiteX3416" y="connsiteY3416"/>
              </a:cxn>
              <a:cxn ang="0">
                <a:pos x="connsiteX3417" y="connsiteY3417"/>
              </a:cxn>
              <a:cxn ang="0">
                <a:pos x="connsiteX3418" y="connsiteY3418"/>
              </a:cxn>
              <a:cxn ang="0">
                <a:pos x="connsiteX3419" y="connsiteY3419"/>
              </a:cxn>
              <a:cxn ang="0">
                <a:pos x="connsiteX3420" y="connsiteY3420"/>
              </a:cxn>
              <a:cxn ang="0">
                <a:pos x="connsiteX3421" y="connsiteY3421"/>
              </a:cxn>
              <a:cxn ang="0">
                <a:pos x="connsiteX3422" y="connsiteY3422"/>
              </a:cxn>
              <a:cxn ang="0">
                <a:pos x="connsiteX3423" y="connsiteY3423"/>
              </a:cxn>
              <a:cxn ang="0">
                <a:pos x="connsiteX3424" y="connsiteY3424"/>
              </a:cxn>
              <a:cxn ang="0">
                <a:pos x="connsiteX3425" y="connsiteY3425"/>
              </a:cxn>
              <a:cxn ang="0">
                <a:pos x="connsiteX3426" y="connsiteY3426"/>
              </a:cxn>
              <a:cxn ang="0">
                <a:pos x="connsiteX3427" y="connsiteY3427"/>
              </a:cxn>
              <a:cxn ang="0">
                <a:pos x="connsiteX3428" y="connsiteY3428"/>
              </a:cxn>
              <a:cxn ang="0">
                <a:pos x="connsiteX3429" y="connsiteY3429"/>
              </a:cxn>
              <a:cxn ang="0">
                <a:pos x="connsiteX3430" y="connsiteY3430"/>
              </a:cxn>
              <a:cxn ang="0">
                <a:pos x="connsiteX3431" y="connsiteY3431"/>
              </a:cxn>
              <a:cxn ang="0">
                <a:pos x="connsiteX3432" y="connsiteY3432"/>
              </a:cxn>
              <a:cxn ang="0">
                <a:pos x="connsiteX3433" y="connsiteY3433"/>
              </a:cxn>
              <a:cxn ang="0">
                <a:pos x="connsiteX3434" y="connsiteY3434"/>
              </a:cxn>
              <a:cxn ang="0">
                <a:pos x="connsiteX3435" y="connsiteY3435"/>
              </a:cxn>
              <a:cxn ang="0">
                <a:pos x="connsiteX3436" y="connsiteY3436"/>
              </a:cxn>
              <a:cxn ang="0">
                <a:pos x="connsiteX3437" y="connsiteY3437"/>
              </a:cxn>
              <a:cxn ang="0">
                <a:pos x="connsiteX3438" y="connsiteY3438"/>
              </a:cxn>
              <a:cxn ang="0">
                <a:pos x="connsiteX3439" y="connsiteY3439"/>
              </a:cxn>
              <a:cxn ang="0">
                <a:pos x="connsiteX3440" y="connsiteY3440"/>
              </a:cxn>
              <a:cxn ang="0">
                <a:pos x="connsiteX3441" y="connsiteY3441"/>
              </a:cxn>
              <a:cxn ang="0">
                <a:pos x="connsiteX3442" y="connsiteY3442"/>
              </a:cxn>
              <a:cxn ang="0">
                <a:pos x="connsiteX3443" y="connsiteY3443"/>
              </a:cxn>
              <a:cxn ang="0">
                <a:pos x="connsiteX3444" y="connsiteY3444"/>
              </a:cxn>
              <a:cxn ang="0">
                <a:pos x="connsiteX3445" y="connsiteY3445"/>
              </a:cxn>
              <a:cxn ang="0">
                <a:pos x="connsiteX3446" y="connsiteY3446"/>
              </a:cxn>
              <a:cxn ang="0">
                <a:pos x="connsiteX3447" y="connsiteY3447"/>
              </a:cxn>
              <a:cxn ang="0">
                <a:pos x="connsiteX3448" y="connsiteY3448"/>
              </a:cxn>
              <a:cxn ang="0">
                <a:pos x="connsiteX3449" y="connsiteY3449"/>
              </a:cxn>
              <a:cxn ang="0">
                <a:pos x="connsiteX3450" y="connsiteY3450"/>
              </a:cxn>
              <a:cxn ang="0">
                <a:pos x="connsiteX3451" y="connsiteY3451"/>
              </a:cxn>
              <a:cxn ang="0">
                <a:pos x="connsiteX3452" y="connsiteY3452"/>
              </a:cxn>
              <a:cxn ang="0">
                <a:pos x="connsiteX3453" y="connsiteY3453"/>
              </a:cxn>
              <a:cxn ang="0">
                <a:pos x="connsiteX3454" y="connsiteY3454"/>
              </a:cxn>
              <a:cxn ang="0">
                <a:pos x="connsiteX3455" y="connsiteY3455"/>
              </a:cxn>
              <a:cxn ang="0">
                <a:pos x="connsiteX3456" y="connsiteY3456"/>
              </a:cxn>
              <a:cxn ang="0">
                <a:pos x="connsiteX3457" y="connsiteY3457"/>
              </a:cxn>
              <a:cxn ang="0">
                <a:pos x="connsiteX3458" y="connsiteY3458"/>
              </a:cxn>
              <a:cxn ang="0">
                <a:pos x="connsiteX3459" y="connsiteY3459"/>
              </a:cxn>
              <a:cxn ang="0">
                <a:pos x="connsiteX3460" y="connsiteY3460"/>
              </a:cxn>
              <a:cxn ang="0">
                <a:pos x="connsiteX3461" y="connsiteY3461"/>
              </a:cxn>
              <a:cxn ang="0">
                <a:pos x="connsiteX3462" y="connsiteY3462"/>
              </a:cxn>
              <a:cxn ang="0">
                <a:pos x="connsiteX3463" y="connsiteY3463"/>
              </a:cxn>
              <a:cxn ang="0">
                <a:pos x="connsiteX3464" y="connsiteY3464"/>
              </a:cxn>
              <a:cxn ang="0">
                <a:pos x="connsiteX3465" y="connsiteY3465"/>
              </a:cxn>
              <a:cxn ang="0">
                <a:pos x="connsiteX3466" y="connsiteY3466"/>
              </a:cxn>
              <a:cxn ang="0">
                <a:pos x="connsiteX3467" y="connsiteY3467"/>
              </a:cxn>
              <a:cxn ang="0">
                <a:pos x="connsiteX3468" y="connsiteY3468"/>
              </a:cxn>
              <a:cxn ang="0">
                <a:pos x="connsiteX3469" y="connsiteY3469"/>
              </a:cxn>
              <a:cxn ang="0">
                <a:pos x="connsiteX3470" y="connsiteY3470"/>
              </a:cxn>
              <a:cxn ang="0">
                <a:pos x="connsiteX3471" y="connsiteY3471"/>
              </a:cxn>
              <a:cxn ang="0">
                <a:pos x="connsiteX3472" y="connsiteY3472"/>
              </a:cxn>
              <a:cxn ang="0">
                <a:pos x="connsiteX3473" y="connsiteY3473"/>
              </a:cxn>
              <a:cxn ang="0">
                <a:pos x="connsiteX3474" y="connsiteY3474"/>
              </a:cxn>
              <a:cxn ang="0">
                <a:pos x="connsiteX3475" y="connsiteY3475"/>
              </a:cxn>
              <a:cxn ang="0">
                <a:pos x="connsiteX3476" y="connsiteY3476"/>
              </a:cxn>
              <a:cxn ang="0">
                <a:pos x="connsiteX3477" y="connsiteY3477"/>
              </a:cxn>
              <a:cxn ang="0">
                <a:pos x="connsiteX3478" y="connsiteY3478"/>
              </a:cxn>
              <a:cxn ang="0">
                <a:pos x="connsiteX3479" y="connsiteY3479"/>
              </a:cxn>
              <a:cxn ang="0">
                <a:pos x="connsiteX3480" y="connsiteY3480"/>
              </a:cxn>
              <a:cxn ang="0">
                <a:pos x="connsiteX3481" y="connsiteY3481"/>
              </a:cxn>
              <a:cxn ang="0">
                <a:pos x="connsiteX3482" y="connsiteY3482"/>
              </a:cxn>
              <a:cxn ang="0">
                <a:pos x="connsiteX3483" y="connsiteY3483"/>
              </a:cxn>
              <a:cxn ang="0">
                <a:pos x="connsiteX3484" y="connsiteY3484"/>
              </a:cxn>
              <a:cxn ang="0">
                <a:pos x="connsiteX3485" y="connsiteY3485"/>
              </a:cxn>
              <a:cxn ang="0">
                <a:pos x="connsiteX3486" y="connsiteY3486"/>
              </a:cxn>
              <a:cxn ang="0">
                <a:pos x="connsiteX3487" y="connsiteY3487"/>
              </a:cxn>
              <a:cxn ang="0">
                <a:pos x="connsiteX3488" y="connsiteY3488"/>
              </a:cxn>
              <a:cxn ang="0">
                <a:pos x="connsiteX3489" y="connsiteY3489"/>
              </a:cxn>
              <a:cxn ang="0">
                <a:pos x="connsiteX3490" y="connsiteY3490"/>
              </a:cxn>
              <a:cxn ang="0">
                <a:pos x="connsiteX3491" y="connsiteY3491"/>
              </a:cxn>
              <a:cxn ang="0">
                <a:pos x="connsiteX3492" y="connsiteY3492"/>
              </a:cxn>
              <a:cxn ang="0">
                <a:pos x="connsiteX3493" y="connsiteY3493"/>
              </a:cxn>
              <a:cxn ang="0">
                <a:pos x="connsiteX3494" y="connsiteY3494"/>
              </a:cxn>
              <a:cxn ang="0">
                <a:pos x="connsiteX3495" y="connsiteY3495"/>
              </a:cxn>
              <a:cxn ang="0">
                <a:pos x="connsiteX3496" y="connsiteY3496"/>
              </a:cxn>
              <a:cxn ang="0">
                <a:pos x="connsiteX3497" y="connsiteY3497"/>
              </a:cxn>
              <a:cxn ang="0">
                <a:pos x="connsiteX3498" y="connsiteY3498"/>
              </a:cxn>
              <a:cxn ang="0">
                <a:pos x="connsiteX3499" y="connsiteY3499"/>
              </a:cxn>
              <a:cxn ang="0">
                <a:pos x="connsiteX3500" y="connsiteY3500"/>
              </a:cxn>
              <a:cxn ang="0">
                <a:pos x="connsiteX3501" y="connsiteY3501"/>
              </a:cxn>
              <a:cxn ang="0">
                <a:pos x="connsiteX3502" y="connsiteY3502"/>
              </a:cxn>
              <a:cxn ang="0">
                <a:pos x="connsiteX3503" y="connsiteY3503"/>
              </a:cxn>
              <a:cxn ang="0">
                <a:pos x="connsiteX3504" y="connsiteY3504"/>
              </a:cxn>
              <a:cxn ang="0">
                <a:pos x="connsiteX3505" y="connsiteY3505"/>
              </a:cxn>
              <a:cxn ang="0">
                <a:pos x="connsiteX3506" y="connsiteY3506"/>
              </a:cxn>
              <a:cxn ang="0">
                <a:pos x="connsiteX3507" y="connsiteY3507"/>
              </a:cxn>
              <a:cxn ang="0">
                <a:pos x="connsiteX3508" y="connsiteY3508"/>
              </a:cxn>
              <a:cxn ang="0">
                <a:pos x="connsiteX3509" y="connsiteY3509"/>
              </a:cxn>
              <a:cxn ang="0">
                <a:pos x="connsiteX3510" y="connsiteY3510"/>
              </a:cxn>
              <a:cxn ang="0">
                <a:pos x="connsiteX3511" y="connsiteY3511"/>
              </a:cxn>
              <a:cxn ang="0">
                <a:pos x="connsiteX3512" y="connsiteY3512"/>
              </a:cxn>
              <a:cxn ang="0">
                <a:pos x="connsiteX3513" y="connsiteY3513"/>
              </a:cxn>
              <a:cxn ang="0">
                <a:pos x="connsiteX3514" y="connsiteY3514"/>
              </a:cxn>
              <a:cxn ang="0">
                <a:pos x="connsiteX3515" y="connsiteY3515"/>
              </a:cxn>
              <a:cxn ang="0">
                <a:pos x="connsiteX3516" y="connsiteY3516"/>
              </a:cxn>
              <a:cxn ang="0">
                <a:pos x="connsiteX3517" y="connsiteY3517"/>
              </a:cxn>
              <a:cxn ang="0">
                <a:pos x="connsiteX3518" y="connsiteY3518"/>
              </a:cxn>
              <a:cxn ang="0">
                <a:pos x="connsiteX3519" y="connsiteY3519"/>
              </a:cxn>
              <a:cxn ang="0">
                <a:pos x="connsiteX3520" y="connsiteY3520"/>
              </a:cxn>
              <a:cxn ang="0">
                <a:pos x="connsiteX3521" y="connsiteY3521"/>
              </a:cxn>
              <a:cxn ang="0">
                <a:pos x="connsiteX3522" y="connsiteY3522"/>
              </a:cxn>
              <a:cxn ang="0">
                <a:pos x="connsiteX3523" y="connsiteY3523"/>
              </a:cxn>
              <a:cxn ang="0">
                <a:pos x="connsiteX3524" y="connsiteY3524"/>
              </a:cxn>
              <a:cxn ang="0">
                <a:pos x="connsiteX3525" y="connsiteY3525"/>
              </a:cxn>
              <a:cxn ang="0">
                <a:pos x="connsiteX3526" y="connsiteY3526"/>
              </a:cxn>
              <a:cxn ang="0">
                <a:pos x="connsiteX3527" y="connsiteY3527"/>
              </a:cxn>
              <a:cxn ang="0">
                <a:pos x="connsiteX3528" y="connsiteY3528"/>
              </a:cxn>
              <a:cxn ang="0">
                <a:pos x="connsiteX3529" y="connsiteY3529"/>
              </a:cxn>
              <a:cxn ang="0">
                <a:pos x="connsiteX3530" y="connsiteY3530"/>
              </a:cxn>
              <a:cxn ang="0">
                <a:pos x="connsiteX3531" y="connsiteY3531"/>
              </a:cxn>
              <a:cxn ang="0">
                <a:pos x="connsiteX3532" y="connsiteY3532"/>
              </a:cxn>
              <a:cxn ang="0">
                <a:pos x="connsiteX3533" y="connsiteY3533"/>
              </a:cxn>
              <a:cxn ang="0">
                <a:pos x="connsiteX3534" y="connsiteY3534"/>
              </a:cxn>
              <a:cxn ang="0">
                <a:pos x="connsiteX3535" y="connsiteY3535"/>
              </a:cxn>
              <a:cxn ang="0">
                <a:pos x="connsiteX3536" y="connsiteY3536"/>
              </a:cxn>
              <a:cxn ang="0">
                <a:pos x="connsiteX3537" y="connsiteY3537"/>
              </a:cxn>
              <a:cxn ang="0">
                <a:pos x="connsiteX3538" y="connsiteY3538"/>
              </a:cxn>
              <a:cxn ang="0">
                <a:pos x="connsiteX3539" y="connsiteY3539"/>
              </a:cxn>
              <a:cxn ang="0">
                <a:pos x="connsiteX3540" y="connsiteY3540"/>
              </a:cxn>
              <a:cxn ang="0">
                <a:pos x="connsiteX3541" y="connsiteY3541"/>
              </a:cxn>
              <a:cxn ang="0">
                <a:pos x="connsiteX3542" y="connsiteY3542"/>
              </a:cxn>
              <a:cxn ang="0">
                <a:pos x="connsiteX3543" y="connsiteY3543"/>
              </a:cxn>
              <a:cxn ang="0">
                <a:pos x="connsiteX3544" y="connsiteY3544"/>
              </a:cxn>
              <a:cxn ang="0">
                <a:pos x="connsiteX3545" y="connsiteY3545"/>
              </a:cxn>
              <a:cxn ang="0">
                <a:pos x="connsiteX3546" y="connsiteY3546"/>
              </a:cxn>
              <a:cxn ang="0">
                <a:pos x="connsiteX3547" y="connsiteY3547"/>
              </a:cxn>
              <a:cxn ang="0">
                <a:pos x="connsiteX3548" y="connsiteY3548"/>
              </a:cxn>
              <a:cxn ang="0">
                <a:pos x="connsiteX3549" y="connsiteY3549"/>
              </a:cxn>
              <a:cxn ang="0">
                <a:pos x="connsiteX3550" y="connsiteY3550"/>
              </a:cxn>
              <a:cxn ang="0">
                <a:pos x="connsiteX3551" y="connsiteY3551"/>
              </a:cxn>
              <a:cxn ang="0">
                <a:pos x="connsiteX3552" y="connsiteY3552"/>
              </a:cxn>
              <a:cxn ang="0">
                <a:pos x="connsiteX3553" y="connsiteY3553"/>
              </a:cxn>
              <a:cxn ang="0">
                <a:pos x="connsiteX3554" y="connsiteY3554"/>
              </a:cxn>
              <a:cxn ang="0">
                <a:pos x="connsiteX3555" y="connsiteY3555"/>
              </a:cxn>
              <a:cxn ang="0">
                <a:pos x="connsiteX3556" y="connsiteY3556"/>
              </a:cxn>
              <a:cxn ang="0">
                <a:pos x="connsiteX3557" y="connsiteY3557"/>
              </a:cxn>
              <a:cxn ang="0">
                <a:pos x="connsiteX3558" y="connsiteY3558"/>
              </a:cxn>
              <a:cxn ang="0">
                <a:pos x="connsiteX3559" y="connsiteY3559"/>
              </a:cxn>
              <a:cxn ang="0">
                <a:pos x="connsiteX3560" y="connsiteY3560"/>
              </a:cxn>
              <a:cxn ang="0">
                <a:pos x="connsiteX3561" y="connsiteY3561"/>
              </a:cxn>
              <a:cxn ang="0">
                <a:pos x="connsiteX3562" y="connsiteY3562"/>
              </a:cxn>
              <a:cxn ang="0">
                <a:pos x="connsiteX3563" y="connsiteY3563"/>
              </a:cxn>
              <a:cxn ang="0">
                <a:pos x="connsiteX3564" y="connsiteY3564"/>
              </a:cxn>
              <a:cxn ang="0">
                <a:pos x="connsiteX3565" y="connsiteY3565"/>
              </a:cxn>
              <a:cxn ang="0">
                <a:pos x="connsiteX3566" y="connsiteY3566"/>
              </a:cxn>
              <a:cxn ang="0">
                <a:pos x="connsiteX3567" y="connsiteY3567"/>
              </a:cxn>
              <a:cxn ang="0">
                <a:pos x="connsiteX3568" y="connsiteY3568"/>
              </a:cxn>
              <a:cxn ang="0">
                <a:pos x="connsiteX3569" y="connsiteY3569"/>
              </a:cxn>
              <a:cxn ang="0">
                <a:pos x="connsiteX3570" y="connsiteY3570"/>
              </a:cxn>
              <a:cxn ang="0">
                <a:pos x="connsiteX3571" y="connsiteY3571"/>
              </a:cxn>
              <a:cxn ang="0">
                <a:pos x="connsiteX3572" y="connsiteY3572"/>
              </a:cxn>
              <a:cxn ang="0">
                <a:pos x="connsiteX3573" y="connsiteY3573"/>
              </a:cxn>
              <a:cxn ang="0">
                <a:pos x="connsiteX3574" y="connsiteY3574"/>
              </a:cxn>
              <a:cxn ang="0">
                <a:pos x="connsiteX3575" y="connsiteY3575"/>
              </a:cxn>
              <a:cxn ang="0">
                <a:pos x="connsiteX3576" y="connsiteY3576"/>
              </a:cxn>
              <a:cxn ang="0">
                <a:pos x="connsiteX3577" y="connsiteY3577"/>
              </a:cxn>
              <a:cxn ang="0">
                <a:pos x="connsiteX3578" y="connsiteY3578"/>
              </a:cxn>
              <a:cxn ang="0">
                <a:pos x="connsiteX3579" y="connsiteY3579"/>
              </a:cxn>
              <a:cxn ang="0">
                <a:pos x="connsiteX3580" y="connsiteY3580"/>
              </a:cxn>
              <a:cxn ang="0">
                <a:pos x="connsiteX3581" y="connsiteY3581"/>
              </a:cxn>
              <a:cxn ang="0">
                <a:pos x="connsiteX3582" y="connsiteY3582"/>
              </a:cxn>
              <a:cxn ang="0">
                <a:pos x="connsiteX3583" y="connsiteY3583"/>
              </a:cxn>
              <a:cxn ang="0">
                <a:pos x="connsiteX3584" y="connsiteY3584"/>
              </a:cxn>
              <a:cxn ang="0">
                <a:pos x="connsiteX3585" y="connsiteY3585"/>
              </a:cxn>
              <a:cxn ang="0">
                <a:pos x="connsiteX3586" y="connsiteY3586"/>
              </a:cxn>
              <a:cxn ang="0">
                <a:pos x="connsiteX3587" y="connsiteY3587"/>
              </a:cxn>
              <a:cxn ang="0">
                <a:pos x="connsiteX3588" y="connsiteY3588"/>
              </a:cxn>
              <a:cxn ang="0">
                <a:pos x="connsiteX3589" y="connsiteY3589"/>
              </a:cxn>
              <a:cxn ang="0">
                <a:pos x="connsiteX3590" y="connsiteY3590"/>
              </a:cxn>
              <a:cxn ang="0">
                <a:pos x="connsiteX3591" y="connsiteY3591"/>
              </a:cxn>
              <a:cxn ang="0">
                <a:pos x="connsiteX3592" y="connsiteY3592"/>
              </a:cxn>
              <a:cxn ang="0">
                <a:pos x="connsiteX3593" y="connsiteY3593"/>
              </a:cxn>
              <a:cxn ang="0">
                <a:pos x="connsiteX3594" y="connsiteY3594"/>
              </a:cxn>
              <a:cxn ang="0">
                <a:pos x="connsiteX3595" y="connsiteY3595"/>
              </a:cxn>
              <a:cxn ang="0">
                <a:pos x="connsiteX3596" y="connsiteY3596"/>
              </a:cxn>
              <a:cxn ang="0">
                <a:pos x="connsiteX3597" y="connsiteY3597"/>
              </a:cxn>
              <a:cxn ang="0">
                <a:pos x="connsiteX3598" y="connsiteY3598"/>
              </a:cxn>
              <a:cxn ang="0">
                <a:pos x="connsiteX3599" y="connsiteY3599"/>
              </a:cxn>
              <a:cxn ang="0">
                <a:pos x="connsiteX3600" y="connsiteY3600"/>
              </a:cxn>
              <a:cxn ang="0">
                <a:pos x="connsiteX3601" y="connsiteY3601"/>
              </a:cxn>
              <a:cxn ang="0">
                <a:pos x="connsiteX3602" y="connsiteY3602"/>
              </a:cxn>
              <a:cxn ang="0">
                <a:pos x="connsiteX3603" y="connsiteY3603"/>
              </a:cxn>
              <a:cxn ang="0">
                <a:pos x="connsiteX3604" y="connsiteY3604"/>
              </a:cxn>
              <a:cxn ang="0">
                <a:pos x="connsiteX3605" y="connsiteY3605"/>
              </a:cxn>
              <a:cxn ang="0">
                <a:pos x="connsiteX3606" y="connsiteY3606"/>
              </a:cxn>
              <a:cxn ang="0">
                <a:pos x="connsiteX3607" y="connsiteY3607"/>
              </a:cxn>
              <a:cxn ang="0">
                <a:pos x="connsiteX3608" y="connsiteY3608"/>
              </a:cxn>
              <a:cxn ang="0">
                <a:pos x="connsiteX3609" y="connsiteY3609"/>
              </a:cxn>
              <a:cxn ang="0">
                <a:pos x="connsiteX3610" y="connsiteY3610"/>
              </a:cxn>
              <a:cxn ang="0">
                <a:pos x="connsiteX3611" y="connsiteY3611"/>
              </a:cxn>
              <a:cxn ang="0">
                <a:pos x="connsiteX3612" y="connsiteY3612"/>
              </a:cxn>
              <a:cxn ang="0">
                <a:pos x="connsiteX3613" y="connsiteY3613"/>
              </a:cxn>
              <a:cxn ang="0">
                <a:pos x="connsiteX3614" y="connsiteY3614"/>
              </a:cxn>
              <a:cxn ang="0">
                <a:pos x="connsiteX3615" y="connsiteY3615"/>
              </a:cxn>
              <a:cxn ang="0">
                <a:pos x="connsiteX3616" y="connsiteY3616"/>
              </a:cxn>
              <a:cxn ang="0">
                <a:pos x="connsiteX3617" y="connsiteY3617"/>
              </a:cxn>
              <a:cxn ang="0">
                <a:pos x="connsiteX3618" y="connsiteY3618"/>
              </a:cxn>
              <a:cxn ang="0">
                <a:pos x="connsiteX3619" y="connsiteY3619"/>
              </a:cxn>
              <a:cxn ang="0">
                <a:pos x="connsiteX3620" y="connsiteY3620"/>
              </a:cxn>
              <a:cxn ang="0">
                <a:pos x="connsiteX3621" y="connsiteY3621"/>
              </a:cxn>
              <a:cxn ang="0">
                <a:pos x="connsiteX3622" y="connsiteY3622"/>
              </a:cxn>
              <a:cxn ang="0">
                <a:pos x="connsiteX3623" y="connsiteY3623"/>
              </a:cxn>
              <a:cxn ang="0">
                <a:pos x="connsiteX3624" y="connsiteY3624"/>
              </a:cxn>
              <a:cxn ang="0">
                <a:pos x="connsiteX3625" y="connsiteY3625"/>
              </a:cxn>
              <a:cxn ang="0">
                <a:pos x="connsiteX3626" y="connsiteY3626"/>
              </a:cxn>
              <a:cxn ang="0">
                <a:pos x="connsiteX3627" y="connsiteY3627"/>
              </a:cxn>
              <a:cxn ang="0">
                <a:pos x="connsiteX3628" y="connsiteY3628"/>
              </a:cxn>
              <a:cxn ang="0">
                <a:pos x="connsiteX3629" y="connsiteY3629"/>
              </a:cxn>
              <a:cxn ang="0">
                <a:pos x="connsiteX3630" y="connsiteY3630"/>
              </a:cxn>
              <a:cxn ang="0">
                <a:pos x="connsiteX3631" y="connsiteY3631"/>
              </a:cxn>
              <a:cxn ang="0">
                <a:pos x="connsiteX3632" y="connsiteY3632"/>
              </a:cxn>
              <a:cxn ang="0">
                <a:pos x="connsiteX3633" y="connsiteY3633"/>
              </a:cxn>
              <a:cxn ang="0">
                <a:pos x="connsiteX3634" y="connsiteY3634"/>
              </a:cxn>
              <a:cxn ang="0">
                <a:pos x="connsiteX3635" y="connsiteY3635"/>
              </a:cxn>
              <a:cxn ang="0">
                <a:pos x="connsiteX3636" y="connsiteY3636"/>
              </a:cxn>
              <a:cxn ang="0">
                <a:pos x="connsiteX3637" y="connsiteY3637"/>
              </a:cxn>
              <a:cxn ang="0">
                <a:pos x="connsiteX3638" y="connsiteY3638"/>
              </a:cxn>
              <a:cxn ang="0">
                <a:pos x="connsiteX3639" y="connsiteY3639"/>
              </a:cxn>
              <a:cxn ang="0">
                <a:pos x="connsiteX3640" y="connsiteY3640"/>
              </a:cxn>
              <a:cxn ang="0">
                <a:pos x="connsiteX3641" y="connsiteY3641"/>
              </a:cxn>
              <a:cxn ang="0">
                <a:pos x="connsiteX3642" y="connsiteY3642"/>
              </a:cxn>
              <a:cxn ang="0">
                <a:pos x="connsiteX3643" y="connsiteY3643"/>
              </a:cxn>
              <a:cxn ang="0">
                <a:pos x="connsiteX3644" y="connsiteY3644"/>
              </a:cxn>
              <a:cxn ang="0">
                <a:pos x="connsiteX3645" y="connsiteY3645"/>
              </a:cxn>
              <a:cxn ang="0">
                <a:pos x="connsiteX3646" y="connsiteY3646"/>
              </a:cxn>
              <a:cxn ang="0">
                <a:pos x="connsiteX3647" y="connsiteY3647"/>
              </a:cxn>
              <a:cxn ang="0">
                <a:pos x="connsiteX3648" y="connsiteY3648"/>
              </a:cxn>
              <a:cxn ang="0">
                <a:pos x="connsiteX3649" y="connsiteY3649"/>
              </a:cxn>
              <a:cxn ang="0">
                <a:pos x="connsiteX3650" y="connsiteY3650"/>
              </a:cxn>
              <a:cxn ang="0">
                <a:pos x="connsiteX3651" y="connsiteY3651"/>
              </a:cxn>
              <a:cxn ang="0">
                <a:pos x="connsiteX3652" y="connsiteY3652"/>
              </a:cxn>
              <a:cxn ang="0">
                <a:pos x="connsiteX3653" y="connsiteY3653"/>
              </a:cxn>
              <a:cxn ang="0">
                <a:pos x="connsiteX3654" y="connsiteY3654"/>
              </a:cxn>
              <a:cxn ang="0">
                <a:pos x="connsiteX3655" y="connsiteY3655"/>
              </a:cxn>
              <a:cxn ang="0">
                <a:pos x="connsiteX3656" y="connsiteY3656"/>
              </a:cxn>
              <a:cxn ang="0">
                <a:pos x="connsiteX3657" y="connsiteY3657"/>
              </a:cxn>
              <a:cxn ang="0">
                <a:pos x="connsiteX3658" y="connsiteY3658"/>
              </a:cxn>
              <a:cxn ang="0">
                <a:pos x="connsiteX3659" y="connsiteY3659"/>
              </a:cxn>
              <a:cxn ang="0">
                <a:pos x="connsiteX3660" y="connsiteY3660"/>
              </a:cxn>
              <a:cxn ang="0">
                <a:pos x="connsiteX3661" y="connsiteY3661"/>
              </a:cxn>
              <a:cxn ang="0">
                <a:pos x="connsiteX3662" y="connsiteY3662"/>
              </a:cxn>
              <a:cxn ang="0">
                <a:pos x="connsiteX3663" y="connsiteY3663"/>
              </a:cxn>
              <a:cxn ang="0">
                <a:pos x="connsiteX3664" y="connsiteY3664"/>
              </a:cxn>
              <a:cxn ang="0">
                <a:pos x="connsiteX3665" y="connsiteY3665"/>
              </a:cxn>
              <a:cxn ang="0">
                <a:pos x="connsiteX3666" y="connsiteY3666"/>
              </a:cxn>
              <a:cxn ang="0">
                <a:pos x="connsiteX3667" y="connsiteY3667"/>
              </a:cxn>
              <a:cxn ang="0">
                <a:pos x="connsiteX3668" y="connsiteY3668"/>
              </a:cxn>
              <a:cxn ang="0">
                <a:pos x="connsiteX3669" y="connsiteY3669"/>
              </a:cxn>
              <a:cxn ang="0">
                <a:pos x="connsiteX3670" y="connsiteY3670"/>
              </a:cxn>
              <a:cxn ang="0">
                <a:pos x="connsiteX3671" y="connsiteY3671"/>
              </a:cxn>
              <a:cxn ang="0">
                <a:pos x="connsiteX3672" y="connsiteY3672"/>
              </a:cxn>
              <a:cxn ang="0">
                <a:pos x="connsiteX3673" y="connsiteY3673"/>
              </a:cxn>
              <a:cxn ang="0">
                <a:pos x="connsiteX3674" y="connsiteY3674"/>
              </a:cxn>
              <a:cxn ang="0">
                <a:pos x="connsiteX3675" y="connsiteY3675"/>
              </a:cxn>
              <a:cxn ang="0">
                <a:pos x="connsiteX3676" y="connsiteY3676"/>
              </a:cxn>
              <a:cxn ang="0">
                <a:pos x="connsiteX3677" y="connsiteY3677"/>
              </a:cxn>
              <a:cxn ang="0">
                <a:pos x="connsiteX3678" y="connsiteY3678"/>
              </a:cxn>
              <a:cxn ang="0">
                <a:pos x="connsiteX3679" y="connsiteY3679"/>
              </a:cxn>
              <a:cxn ang="0">
                <a:pos x="connsiteX3680" y="connsiteY3680"/>
              </a:cxn>
              <a:cxn ang="0">
                <a:pos x="connsiteX3681" y="connsiteY3681"/>
              </a:cxn>
              <a:cxn ang="0">
                <a:pos x="connsiteX3682" y="connsiteY3682"/>
              </a:cxn>
              <a:cxn ang="0">
                <a:pos x="connsiteX3683" y="connsiteY3683"/>
              </a:cxn>
              <a:cxn ang="0">
                <a:pos x="connsiteX3684" y="connsiteY3684"/>
              </a:cxn>
              <a:cxn ang="0">
                <a:pos x="connsiteX3685" y="connsiteY3685"/>
              </a:cxn>
              <a:cxn ang="0">
                <a:pos x="connsiteX3686" y="connsiteY3686"/>
              </a:cxn>
              <a:cxn ang="0">
                <a:pos x="connsiteX3687" y="connsiteY3687"/>
              </a:cxn>
              <a:cxn ang="0">
                <a:pos x="connsiteX3688" y="connsiteY3688"/>
              </a:cxn>
              <a:cxn ang="0">
                <a:pos x="connsiteX3689" y="connsiteY3689"/>
              </a:cxn>
              <a:cxn ang="0">
                <a:pos x="connsiteX3690" y="connsiteY3690"/>
              </a:cxn>
              <a:cxn ang="0">
                <a:pos x="connsiteX3691" y="connsiteY3691"/>
              </a:cxn>
              <a:cxn ang="0">
                <a:pos x="connsiteX3692" y="connsiteY3692"/>
              </a:cxn>
              <a:cxn ang="0">
                <a:pos x="connsiteX3693" y="connsiteY3693"/>
              </a:cxn>
              <a:cxn ang="0">
                <a:pos x="connsiteX3694" y="connsiteY3694"/>
              </a:cxn>
              <a:cxn ang="0">
                <a:pos x="connsiteX3695" y="connsiteY3695"/>
              </a:cxn>
              <a:cxn ang="0">
                <a:pos x="connsiteX3696" y="connsiteY3696"/>
              </a:cxn>
              <a:cxn ang="0">
                <a:pos x="connsiteX3697" y="connsiteY3697"/>
              </a:cxn>
              <a:cxn ang="0">
                <a:pos x="connsiteX3698" y="connsiteY3698"/>
              </a:cxn>
              <a:cxn ang="0">
                <a:pos x="connsiteX3699" y="connsiteY3699"/>
              </a:cxn>
              <a:cxn ang="0">
                <a:pos x="connsiteX3700" y="connsiteY3700"/>
              </a:cxn>
              <a:cxn ang="0">
                <a:pos x="connsiteX3701" y="connsiteY3701"/>
              </a:cxn>
              <a:cxn ang="0">
                <a:pos x="connsiteX3702" y="connsiteY3702"/>
              </a:cxn>
              <a:cxn ang="0">
                <a:pos x="connsiteX3703" y="connsiteY3703"/>
              </a:cxn>
              <a:cxn ang="0">
                <a:pos x="connsiteX3704" y="connsiteY3704"/>
              </a:cxn>
              <a:cxn ang="0">
                <a:pos x="connsiteX3705" y="connsiteY3705"/>
              </a:cxn>
              <a:cxn ang="0">
                <a:pos x="connsiteX3706" y="connsiteY3706"/>
              </a:cxn>
              <a:cxn ang="0">
                <a:pos x="connsiteX3707" y="connsiteY3707"/>
              </a:cxn>
              <a:cxn ang="0">
                <a:pos x="connsiteX3708" y="connsiteY3708"/>
              </a:cxn>
              <a:cxn ang="0">
                <a:pos x="connsiteX3709" y="connsiteY3709"/>
              </a:cxn>
              <a:cxn ang="0">
                <a:pos x="connsiteX3710" y="connsiteY3710"/>
              </a:cxn>
              <a:cxn ang="0">
                <a:pos x="connsiteX3711" y="connsiteY3711"/>
              </a:cxn>
              <a:cxn ang="0">
                <a:pos x="connsiteX3712" y="connsiteY3712"/>
              </a:cxn>
              <a:cxn ang="0">
                <a:pos x="connsiteX3713" y="connsiteY3713"/>
              </a:cxn>
              <a:cxn ang="0">
                <a:pos x="connsiteX3714" y="connsiteY3714"/>
              </a:cxn>
              <a:cxn ang="0">
                <a:pos x="connsiteX3715" y="connsiteY3715"/>
              </a:cxn>
              <a:cxn ang="0">
                <a:pos x="connsiteX3716" y="connsiteY3716"/>
              </a:cxn>
              <a:cxn ang="0">
                <a:pos x="connsiteX3717" y="connsiteY3717"/>
              </a:cxn>
              <a:cxn ang="0">
                <a:pos x="connsiteX3718" y="connsiteY3718"/>
              </a:cxn>
              <a:cxn ang="0">
                <a:pos x="connsiteX3719" y="connsiteY3719"/>
              </a:cxn>
              <a:cxn ang="0">
                <a:pos x="connsiteX3720" y="connsiteY3720"/>
              </a:cxn>
              <a:cxn ang="0">
                <a:pos x="connsiteX3721" y="connsiteY3721"/>
              </a:cxn>
              <a:cxn ang="0">
                <a:pos x="connsiteX3722" y="connsiteY3722"/>
              </a:cxn>
              <a:cxn ang="0">
                <a:pos x="connsiteX3723" y="connsiteY3723"/>
              </a:cxn>
              <a:cxn ang="0">
                <a:pos x="connsiteX3724" y="connsiteY3724"/>
              </a:cxn>
              <a:cxn ang="0">
                <a:pos x="connsiteX3725" y="connsiteY3725"/>
              </a:cxn>
              <a:cxn ang="0">
                <a:pos x="connsiteX3726" y="connsiteY3726"/>
              </a:cxn>
              <a:cxn ang="0">
                <a:pos x="connsiteX3727" y="connsiteY3727"/>
              </a:cxn>
              <a:cxn ang="0">
                <a:pos x="connsiteX3728" y="connsiteY3728"/>
              </a:cxn>
              <a:cxn ang="0">
                <a:pos x="connsiteX3729" y="connsiteY3729"/>
              </a:cxn>
              <a:cxn ang="0">
                <a:pos x="connsiteX3730" y="connsiteY3730"/>
              </a:cxn>
              <a:cxn ang="0">
                <a:pos x="connsiteX3731" y="connsiteY3731"/>
              </a:cxn>
              <a:cxn ang="0">
                <a:pos x="connsiteX3732" y="connsiteY3732"/>
              </a:cxn>
              <a:cxn ang="0">
                <a:pos x="connsiteX3733" y="connsiteY3733"/>
              </a:cxn>
              <a:cxn ang="0">
                <a:pos x="connsiteX3734" y="connsiteY3734"/>
              </a:cxn>
              <a:cxn ang="0">
                <a:pos x="connsiteX3735" y="connsiteY3735"/>
              </a:cxn>
              <a:cxn ang="0">
                <a:pos x="connsiteX3736" y="connsiteY3736"/>
              </a:cxn>
              <a:cxn ang="0">
                <a:pos x="connsiteX3737" y="connsiteY3737"/>
              </a:cxn>
              <a:cxn ang="0">
                <a:pos x="connsiteX3738" y="connsiteY3738"/>
              </a:cxn>
              <a:cxn ang="0">
                <a:pos x="connsiteX3739" y="connsiteY3739"/>
              </a:cxn>
              <a:cxn ang="0">
                <a:pos x="connsiteX3740" y="connsiteY3740"/>
              </a:cxn>
              <a:cxn ang="0">
                <a:pos x="connsiteX3741" y="connsiteY3741"/>
              </a:cxn>
              <a:cxn ang="0">
                <a:pos x="connsiteX3742" y="connsiteY3742"/>
              </a:cxn>
              <a:cxn ang="0">
                <a:pos x="connsiteX3743" y="connsiteY3743"/>
              </a:cxn>
              <a:cxn ang="0">
                <a:pos x="connsiteX3744" y="connsiteY3744"/>
              </a:cxn>
              <a:cxn ang="0">
                <a:pos x="connsiteX3745" y="connsiteY3745"/>
              </a:cxn>
              <a:cxn ang="0">
                <a:pos x="connsiteX3746" y="connsiteY3746"/>
              </a:cxn>
              <a:cxn ang="0">
                <a:pos x="connsiteX3747" y="connsiteY3747"/>
              </a:cxn>
              <a:cxn ang="0">
                <a:pos x="connsiteX3748" y="connsiteY3748"/>
              </a:cxn>
              <a:cxn ang="0">
                <a:pos x="connsiteX3749" y="connsiteY3749"/>
              </a:cxn>
              <a:cxn ang="0">
                <a:pos x="connsiteX3750" y="connsiteY3750"/>
              </a:cxn>
              <a:cxn ang="0">
                <a:pos x="connsiteX3751" y="connsiteY3751"/>
              </a:cxn>
              <a:cxn ang="0">
                <a:pos x="connsiteX3752" y="connsiteY3752"/>
              </a:cxn>
              <a:cxn ang="0">
                <a:pos x="connsiteX3753" y="connsiteY3753"/>
              </a:cxn>
              <a:cxn ang="0">
                <a:pos x="connsiteX3754" y="connsiteY3754"/>
              </a:cxn>
              <a:cxn ang="0">
                <a:pos x="connsiteX3755" y="connsiteY3755"/>
              </a:cxn>
              <a:cxn ang="0">
                <a:pos x="connsiteX3756" y="connsiteY3756"/>
              </a:cxn>
              <a:cxn ang="0">
                <a:pos x="connsiteX3757" y="connsiteY3757"/>
              </a:cxn>
              <a:cxn ang="0">
                <a:pos x="connsiteX3758" y="connsiteY3758"/>
              </a:cxn>
              <a:cxn ang="0">
                <a:pos x="connsiteX3759" y="connsiteY3759"/>
              </a:cxn>
              <a:cxn ang="0">
                <a:pos x="connsiteX3760" y="connsiteY3760"/>
              </a:cxn>
              <a:cxn ang="0">
                <a:pos x="connsiteX3761" y="connsiteY3761"/>
              </a:cxn>
              <a:cxn ang="0">
                <a:pos x="connsiteX3762" y="connsiteY3762"/>
              </a:cxn>
              <a:cxn ang="0">
                <a:pos x="connsiteX3763" y="connsiteY3763"/>
              </a:cxn>
              <a:cxn ang="0">
                <a:pos x="connsiteX3764" y="connsiteY3764"/>
              </a:cxn>
              <a:cxn ang="0">
                <a:pos x="connsiteX3765" y="connsiteY3765"/>
              </a:cxn>
              <a:cxn ang="0">
                <a:pos x="connsiteX3766" y="connsiteY3766"/>
              </a:cxn>
              <a:cxn ang="0">
                <a:pos x="connsiteX3767" y="connsiteY3767"/>
              </a:cxn>
              <a:cxn ang="0">
                <a:pos x="connsiteX3768" y="connsiteY3768"/>
              </a:cxn>
              <a:cxn ang="0">
                <a:pos x="connsiteX3769" y="connsiteY3769"/>
              </a:cxn>
              <a:cxn ang="0">
                <a:pos x="connsiteX3770" y="connsiteY3770"/>
              </a:cxn>
              <a:cxn ang="0">
                <a:pos x="connsiteX3771" y="connsiteY3771"/>
              </a:cxn>
              <a:cxn ang="0">
                <a:pos x="connsiteX3772" y="connsiteY3772"/>
              </a:cxn>
              <a:cxn ang="0">
                <a:pos x="connsiteX3773" y="connsiteY3773"/>
              </a:cxn>
              <a:cxn ang="0">
                <a:pos x="connsiteX3774" y="connsiteY3774"/>
              </a:cxn>
              <a:cxn ang="0">
                <a:pos x="connsiteX3775" y="connsiteY3775"/>
              </a:cxn>
              <a:cxn ang="0">
                <a:pos x="connsiteX3776" y="connsiteY3776"/>
              </a:cxn>
              <a:cxn ang="0">
                <a:pos x="connsiteX3777" y="connsiteY3777"/>
              </a:cxn>
              <a:cxn ang="0">
                <a:pos x="connsiteX3778" y="connsiteY3778"/>
              </a:cxn>
              <a:cxn ang="0">
                <a:pos x="connsiteX3779" y="connsiteY3779"/>
              </a:cxn>
              <a:cxn ang="0">
                <a:pos x="connsiteX3780" y="connsiteY3780"/>
              </a:cxn>
              <a:cxn ang="0">
                <a:pos x="connsiteX3781" y="connsiteY3781"/>
              </a:cxn>
              <a:cxn ang="0">
                <a:pos x="connsiteX3782" y="connsiteY3782"/>
              </a:cxn>
              <a:cxn ang="0">
                <a:pos x="connsiteX3783" y="connsiteY3783"/>
              </a:cxn>
              <a:cxn ang="0">
                <a:pos x="connsiteX3784" y="connsiteY3784"/>
              </a:cxn>
              <a:cxn ang="0">
                <a:pos x="connsiteX3785" y="connsiteY3785"/>
              </a:cxn>
              <a:cxn ang="0">
                <a:pos x="connsiteX3786" y="connsiteY3786"/>
              </a:cxn>
              <a:cxn ang="0">
                <a:pos x="connsiteX3787" y="connsiteY3787"/>
              </a:cxn>
              <a:cxn ang="0">
                <a:pos x="connsiteX3788" y="connsiteY3788"/>
              </a:cxn>
              <a:cxn ang="0">
                <a:pos x="connsiteX3789" y="connsiteY3789"/>
              </a:cxn>
              <a:cxn ang="0">
                <a:pos x="connsiteX3790" y="connsiteY3790"/>
              </a:cxn>
              <a:cxn ang="0">
                <a:pos x="connsiteX3791" y="connsiteY3791"/>
              </a:cxn>
              <a:cxn ang="0">
                <a:pos x="connsiteX3792" y="connsiteY3792"/>
              </a:cxn>
              <a:cxn ang="0">
                <a:pos x="connsiteX3793" y="connsiteY3793"/>
              </a:cxn>
              <a:cxn ang="0">
                <a:pos x="connsiteX3794" y="connsiteY3794"/>
              </a:cxn>
              <a:cxn ang="0">
                <a:pos x="connsiteX3795" y="connsiteY3795"/>
              </a:cxn>
              <a:cxn ang="0">
                <a:pos x="connsiteX3796" y="connsiteY3796"/>
              </a:cxn>
              <a:cxn ang="0">
                <a:pos x="connsiteX3797" y="connsiteY3797"/>
              </a:cxn>
              <a:cxn ang="0">
                <a:pos x="connsiteX3798" y="connsiteY3798"/>
              </a:cxn>
              <a:cxn ang="0">
                <a:pos x="connsiteX3799" y="connsiteY3799"/>
              </a:cxn>
              <a:cxn ang="0">
                <a:pos x="connsiteX3800" y="connsiteY3800"/>
              </a:cxn>
              <a:cxn ang="0">
                <a:pos x="connsiteX3801" y="connsiteY3801"/>
              </a:cxn>
              <a:cxn ang="0">
                <a:pos x="connsiteX3802" y="connsiteY3802"/>
              </a:cxn>
              <a:cxn ang="0">
                <a:pos x="connsiteX3803" y="connsiteY3803"/>
              </a:cxn>
              <a:cxn ang="0">
                <a:pos x="connsiteX3804" y="connsiteY3804"/>
              </a:cxn>
              <a:cxn ang="0">
                <a:pos x="connsiteX3805" y="connsiteY3805"/>
              </a:cxn>
              <a:cxn ang="0">
                <a:pos x="connsiteX3806" y="connsiteY3806"/>
              </a:cxn>
              <a:cxn ang="0">
                <a:pos x="connsiteX3807" y="connsiteY3807"/>
              </a:cxn>
              <a:cxn ang="0">
                <a:pos x="connsiteX3808" y="connsiteY3808"/>
              </a:cxn>
              <a:cxn ang="0">
                <a:pos x="connsiteX3809" y="connsiteY3809"/>
              </a:cxn>
              <a:cxn ang="0">
                <a:pos x="connsiteX3810" y="connsiteY3810"/>
              </a:cxn>
              <a:cxn ang="0">
                <a:pos x="connsiteX3811" y="connsiteY3811"/>
              </a:cxn>
              <a:cxn ang="0">
                <a:pos x="connsiteX3812" y="connsiteY3812"/>
              </a:cxn>
              <a:cxn ang="0">
                <a:pos x="connsiteX3813" y="connsiteY3813"/>
              </a:cxn>
              <a:cxn ang="0">
                <a:pos x="connsiteX3814" y="connsiteY3814"/>
              </a:cxn>
              <a:cxn ang="0">
                <a:pos x="connsiteX3815" y="connsiteY3815"/>
              </a:cxn>
              <a:cxn ang="0">
                <a:pos x="connsiteX3816" y="connsiteY3816"/>
              </a:cxn>
              <a:cxn ang="0">
                <a:pos x="connsiteX3817" y="connsiteY3817"/>
              </a:cxn>
              <a:cxn ang="0">
                <a:pos x="connsiteX3818" y="connsiteY3818"/>
              </a:cxn>
              <a:cxn ang="0">
                <a:pos x="connsiteX3819" y="connsiteY3819"/>
              </a:cxn>
              <a:cxn ang="0">
                <a:pos x="connsiteX3820" y="connsiteY3820"/>
              </a:cxn>
              <a:cxn ang="0">
                <a:pos x="connsiteX3821" y="connsiteY3821"/>
              </a:cxn>
              <a:cxn ang="0">
                <a:pos x="connsiteX3822" y="connsiteY3822"/>
              </a:cxn>
              <a:cxn ang="0">
                <a:pos x="connsiteX3823" y="connsiteY3823"/>
              </a:cxn>
              <a:cxn ang="0">
                <a:pos x="connsiteX3824" y="connsiteY3824"/>
              </a:cxn>
              <a:cxn ang="0">
                <a:pos x="connsiteX3825" y="connsiteY3825"/>
              </a:cxn>
              <a:cxn ang="0">
                <a:pos x="connsiteX3826" y="connsiteY3826"/>
              </a:cxn>
              <a:cxn ang="0">
                <a:pos x="connsiteX3827" y="connsiteY3827"/>
              </a:cxn>
              <a:cxn ang="0">
                <a:pos x="connsiteX3828" y="connsiteY3828"/>
              </a:cxn>
              <a:cxn ang="0">
                <a:pos x="connsiteX3829" y="connsiteY3829"/>
              </a:cxn>
              <a:cxn ang="0">
                <a:pos x="connsiteX3830" y="connsiteY3830"/>
              </a:cxn>
              <a:cxn ang="0">
                <a:pos x="connsiteX3831" y="connsiteY3831"/>
              </a:cxn>
              <a:cxn ang="0">
                <a:pos x="connsiteX3832" y="connsiteY3832"/>
              </a:cxn>
              <a:cxn ang="0">
                <a:pos x="connsiteX3833" y="connsiteY3833"/>
              </a:cxn>
              <a:cxn ang="0">
                <a:pos x="connsiteX3834" y="connsiteY3834"/>
              </a:cxn>
              <a:cxn ang="0">
                <a:pos x="connsiteX3835" y="connsiteY3835"/>
              </a:cxn>
              <a:cxn ang="0">
                <a:pos x="connsiteX3836" y="connsiteY3836"/>
              </a:cxn>
              <a:cxn ang="0">
                <a:pos x="connsiteX3837" y="connsiteY3837"/>
              </a:cxn>
              <a:cxn ang="0">
                <a:pos x="connsiteX3838" y="connsiteY3838"/>
              </a:cxn>
              <a:cxn ang="0">
                <a:pos x="connsiteX3839" y="connsiteY3839"/>
              </a:cxn>
              <a:cxn ang="0">
                <a:pos x="connsiteX3840" y="connsiteY3840"/>
              </a:cxn>
              <a:cxn ang="0">
                <a:pos x="connsiteX3841" y="connsiteY3841"/>
              </a:cxn>
              <a:cxn ang="0">
                <a:pos x="connsiteX3842" y="connsiteY3842"/>
              </a:cxn>
              <a:cxn ang="0">
                <a:pos x="connsiteX3843" y="connsiteY3843"/>
              </a:cxn>
              <a:cxn ang="0">
                <a:pos x="connsiteX3844" y="connsiteY3844"/>
              </a:cxn>
              <a:cxn ang="0">
                <a:pos x="connsiteX3845" y="connsiteY3845"/>
              </a:cxn>
              <a:cxn ang="0">
                <a:pos x="connsiteX3846" y="connsiteY3846"/>
              </a:cxn>
              <a:cxn ang="0">
                <a:pos x="connsiteX3847" y="connsiteY3847"/>
              </a:cxn>
              <a:cxn ang="0">
                <a:pos x="connsiteX3848" y="connsiteY3848"/>
              </a:cxn>
              <a:cxn ang="0">
                <a:pos x="connsiteX3849" y="connsiteY3849"/>
              </a:cxn>
              <a:cxn ang="0">
                <a:pos x="connsiteX3850" y="connsiteY3850"/>
              </a:cxn>
              <a:cxn ang="0">
                <a:pos x="connsiteX3851" y="connsiteY3851"/>
              </a:cxn>
              <a:cxn ang="0">
                <a:pos x="connsiteX3852" y="connsiteY3852"/>
              </a:cxn>
              <a:cxn ang="0">
                <a:pos x="connsiteX3853" y="connsiteY3853"/>
              </a:cxn>
              <a:cxn ang="0">
                <a:pos x="connsiteX3854" y="connsiteY3854"/>
              </a:cxn>
              <a:cxn ang="0">
                <a:pos x="connsiteX3855" y="connsiteY3855"/>
              </a:cxn>
              <a:cxn ang="0">
                <a:pos x="connsiteX3856" y="connsiteY3856"/>
              </a:cxn>
              <a:cxn ang="0">
                <a:pos x="connsiteX3857" y="connsiteY3857"/>
              </a:cxn>
              <a:cxn ang="0">
                <a:pos x="connsiteX3858" y="connsiteY3858"/>
              </a:cxn>
              <a:cxn ang="0">
                <a:pos x="connsiteX3859" y="connsiteY3859"/>
              </a:cxn>
              <a:cxn ang="0">
                <a:pos x="connsiteX3860" y="connsiteY3860"/>
              </a:cxn>
              <a:cxn ang="0">
                <a:pos x="connsiteX3861" y="connsiteY3861"/>
              </a:cxn>
              <a:cxn ang="0">
                <a:pos x="connsiteX3862" y="connsiteY3862"/>
              </a:cxn>
              <a:cxn ang="0">
                <a:pos x="connsiteX3863" y="connsiteY3863"/>
              </a:cxn>
              <a:cxn ang="0">
                <a:pos x="connsiteX3864" y="connsiteY3864"/>
              </a:cxn>
              <a:cxn ang="0">
                <a:pos x="connsiteX3865" y="connsiteY3865"/>
              </a:cxn>
              <a:cxn ang="0">
                <a:pos x="connsiteX3866" y="connsiteY3866"/>
              </a:cxn>
              <a:cxn ang="0">
                <a:pos x="connsiteX3867" y="connsiteY3867"/>
              </a:cxn>
              <a:cxn ang="0">
                <a:pos x="connsiteX3868" y="connsiteY3868"/>
              </a:cxn>
              <a:cxn ang="0">
                <a:pos x="connsiteX3869" y="connsiteY3869"/>
              </a:cxn>
              <a:cxn ang="0">
                <a:pos x="connsiteX3870" y="connsiteY3870"/>
              </a:cxn>
              <a:cxn ang="0">
                <a:pos x="connsiteX3871" y="connsiteY3871"/>
              </a:cxn>
              <a:cxn ang="0">
                <a:pos x="connsiteX3872" y="connsiteY3872"/>
              </a:cxn>
              <a:cxn ang="0">
                <a:pos x="connsiteX3873" y="connsiteY3873"/>
              </a:cxn>
              <a:cxn ang="0">
                <a:pos x="connsiteX3874" y="connsiteY3874"/>
              </a:cxn>
              <a:cxn ang="0">
                <a:pos x="connsiteX3875" y="connsiteY3875"/>
              </a:cxn>
              <a:cxn ang="0">
                <a:pos x="connsiteX3876" y="connsiteY3876"/>
              </a:cxn>
              <a:cxn ang="0">
                <a:pos x="connsiteX3877" y="connsiteY3877"/>
              </a:cxn>
              <a:cxn ang="0">
                <a:pos x="connsiteX3878" y="connsiteY3878"/>
              </a:cxn>
              <a:cxn ang="0">
                <a:pos x="connsiteX3879" y="connsiteY3879"/>
              </a:cxn>
              <a:cxn ang="0">
                <a:pos x="connsiteX3880" y="connsiteY3880"/>
              </a:cxn>
              <a:cxn ang="0">
                <a:pos x="connsiteX3881" y="connsiteY3881"/>
              </a:cxn>
              <a:cxn ang="0">
                <a:pos x="connsiteX3882" y="connsiteY3882"/>
              </a:cxn>
              <a:cxn ang="0">
                <a:pos x="connsiteX3883" y="connsiteY3883"/>
              </a:cxn>
              <a:cxn ang="0">
                <a:pos x="connsiteX3884" y="connsiteY3884"/>
              </a:cxn>
              <a:cxn ang="0">
                <a:pos x="connsiteX3885" y="connsiteY3885"/>
              </a:cxn>
              <a:cxn ang="0">
                <a:pos x="connsiteX3886" y="connsiteY3886"/>
              </a:cxn>
              <a:cxn ang="0">
                <a:pos x="connsiteX3887" y="connsiteY3887"/>
              </a:cxn>
              <a:cxn ang="0">
                <a:pos x="connsiteX3888" y="connsiteY3888"/>
              </a:cxn>
              <a:cxn ang="0">
                <a:pos x="connsiteX3889" y="connsiteY3889"/>
              </a:cxn>
              <a:cxn ang="0">
                <a:pos x="connsiteX3890" y="connsiteY3890"/>
              </a:cxn>
              <a:cxn ang="0">
                <a:pos x="connsiteX3891" y="connsiteY3891"/>
              </a:cxn>
              <a:cxn ang="0">
                <a:pos x="connsiteX3892" y="connsiteY3892"/>
              </a:cxn>
              <a:cxn ang="0">
                <a:pos x="connsiteX3893" y="connsiteY3893"/>
              </a:cxn>
              <a:cxn ang="0">
                <a:pos x="connsiteX3894" y="connsiteY3894"/>
              </a:cxn>
              <a:cxn ang="0">
                <a:pos x="connsiteX3895" y="connsiteY3895"/>
              </a:cxn>
              <a:cxn ang="0">
                <a:pos x="connsiteX3896" y="connsiteY3896"/>
              </a:cxn>
              <a:cxn ang="0">
                <a:pos x="connsiteX3897" y="connsiteY3897"/>
              </a:cxn>
              <a:cxn ang="0">
                <a:pos x="connsiteX3898" y="connsiteY3898"/>
              </a:cxn>
              <a:cxn ang="0">
                <a:pos x="connsiteX3899" y="connsiteY3899"/>
              </a:cxn>
              <a:cxn ang="0">
                <a:pos x="connsiteX3900" y="connsiteY3900"/>
              </a:cxn>
              <a:cxn ang="0">
                <a:pos x="connsiteX3901" y="connsiteY3901"/>
              </a:cxn>
              <a:cxn ang="0">
                <a:pos x="connsiteX3902" y="connsiteY3902"/>
              </a:cxn>
              <a:cxn ang="0">
                <a:pos x="connsiteX3903" y="connsiteY3903"/>
              </a:cxn>
              <a:cxn ang="0">
                <a:pos x="connsiteX3904" y="connsiteY3904"/>
              </a:cxn>
              <a:cxn ang="0">
                <a:pos x="connsiteX3905" y="connsiteY3905"/>
              </a:cxn>
              <a:cxn ang="0">
                <a:pos x="connsiteX3906" y="connsiteY3906"/>
              </a:cxn>
              <a:cxn ang="0">
                <a:pos x="connsiteX3907" y="connsiteY3907"/>
              </a:cxn>
              <a:cxn ang="0">
                <a:pos x="connsiteX3908" y="connsiteY3908"/>
              </a:cxn>
              <a:cxn ang="0">
                <a:pos x="connsiteX3909" y="connsiteY3909"/>
              </a:cxn>
              <a:cxn ang="0">
                <a:pos x="connsiteX3910" y="connsiteY3910"/>
              </a:cxn>
              <a:cxn ang="0">
                <a:pos x="connsiteX3911" y="connsiteY3911"/>
              </a:cxn>
              <a:cxn ang="0">
                <a:pos x="connsiteX3912" y="connsiteY3912"/>
              </a:cxn>
              <a:cxn ang="0">
                <a:pos x="connsiteX3913" y="connsiteY3913"/>
              </a:cxn>
              <a:cxn ang="0">
                <a:pos x="connsiteX3914" y="connsiteY3914"/>
              </a:cxn>
              <a:cxn ang="0">
                <a:pos x="connsiteX3915" y="connsiteY3915"/>
              </a:cxn>
              <a:cxn ang="0">
                <a:pos x="connsiteX3916" y="connsiteY3916"/>
              </a:cxn>
              <a:cxn ang="0">
                <a:pos x="connsiteX3917" y="connsiteY3917"/>
              </a:cxn>
              <a:cxn ang="0">
                <a:pos x="connsiteX3918" y="connsiteY3918"/>
              </a:cxn>
              <a:cxn ang="0">
                <a:pos x="connsiteX3919" y="connsiteY3919"/>
              </a:cxn>
              <a:cxn ang="0">
                <a:pos x="connsiteX3920" y="connsiteY3920"/>
              </a:cxn>
              <a:cxn ang="0">
                <a:pos x="connsiteX3921" y="connsiteY3921"/>
              </a:cxn>
              <a:cxn ang="0">
                <a:pos x="connsiteX3922" y="connsiteY3922"/>
              </a:cxn>
              <a:cxn ang="0">
                <a:pos x="connsiteX3923" y="connsiteY3923"/>
              </a:cxn>
              <a:cxn ang="0">
                <a:pos x="connsiteX3924" y="connsiteY3924"/>
              </a:cxn>
              <a:cxn ang="0">
                <a:pos x="connsiteX3925" y="connsiteY3925"/>
              </a:cxn>
              <a:cxn ang="0">
                <a:pos x="connsiteX3926" y="connsiteY3926"/>
              </a:cxn>
              <a:cxn ang="0">
                <a:pos x="connsiteX3927" y="connsiteY3927"/>
              </a:cxn>
              <a:cxn ang="0">
                <a:pos x="connsiteX3928" y="connsiteY3928"/>
              </a:cxn>
              <a:cxn ang="0">
                <a:pos x="connsiteX3929" y="connsiteY3929"/>
              </a:cxn>
              <a:cxn ang="0">
                <a:pos x="connsiteX3930" y="connsiteY3930"/>
              </a:cxn>
              <a:cxn ang="0">
                <a:pos x="connsiteX3931" y="connsiteY3931"/>
              </a:cxn>
              <a:cxn ang="0">
                <a:pos x="connsiteX3932" y="connsiteY3932"/>
              </a:cxn>
              <a:cxn ang="0">
                <a:pos x="connsiteX3933" y="connsiteY3933"/>
              </a:cxn>
              <a:cxn ang="0">
                <a:pos x="connsiteX3934" y="connsiteY3934"/>
              </a:cxn>
              <a:cxn ang="0">
                <a:pos x="connsiteX3935" y="connsiteY3935"/>
              </a:cxn>
              <a:cxn ang="0">
                <a:pos x="connsiteX3936" y="connsiteY3936"/>
              </a:cxn>
              <a:cxn ang="0">
                <a:pos x="connsiteX3937" y="connsiteY3937"/>
              </a:cxn>
              <a:cxn ang="0">
                <a:pos x="connsiteX3938" y="connsiteY3938"/>
              </a:cxn>
              <a:cxn ang="0">
                <a:pos x="connsiteX3939" y="connsiteY3939"/>
              </a:cxn>
              <a:cxn ang="0">
                <a:pos x="connsiteX3940" y="connsiteY3940"/>
              </a:cxn>
              <a:cxn ang="0">
                <a:pos x="connsiteX3941" y="connsiteY3941"/>
              </a:cxn>
              <a:cxn ang="0">
                <a:pos x="connsiteX3942" y="connsiteY3942"/>
              </a:cxn>
              <a:cxn ang="0">
                <a:pos x="connsiteX3943" y="connsiteY3943"/>
              </a:cxn>
              <a:cxn ang="0">
                <a:pos x="connsiteX3944" y="connsiteY3944"/>
              </a:cxn>
              <a:cxn ang="0">
                <a:pos x="connsiteX3945" y="connsiteY3945"/>
              </a:cxn>
              <a:cxn ang="0">
                <a:pos x="connsiteX3946" y="connsiteY3946"/>
              </a:cxn>
              <a:cxn ang="0">
                <a:pos x="connsiteX3947" y="connsiteY3947"/>
              </a:cxn>
              <a:cxn ang="0">
                <a:pos x="connsiteX3948" y="connsiteY3948"/>
              </a:cxn>
              <a:cxn ang="0">
                <a:pos x="connsiteX3949" y="connsiteY3949"/>
              </a:cxn>
              <a:cxn ang="0">
                <a:pos x="connsiteX3950" y="connsiteY3950"/>
              </a:cxn>
              <a:cxn ang="0">
                <a:pos x="connsiteX3951" y="connsiteY3951"/>
              </a:cxn>
              <a:cxn ang="0">
                <a:pos x="connsiteX3952" y="connsiteY3952"/>
              </a:cxn>
              <a:cxn ang="0">
                <a:pos x="connsiteX3953" y="connsiteY3953"/>
              </a:cxn>
              <a:cxn ang="0">
                <a:pos x="connsiteX3954" y="connsiteY3954"/>
              </a:cxn>
              <a:cxn ang="0">
                <a:pos x="connsiteX3955" y="connsiteY3955"/>
              </a:cxn>
              <a:cxn ang="0">
                <a:pos x="connsiteX3956" y="connsiteY3956"/>
              </a:cxn>
              <a:cxn ang="0">
                <a:pos x="connsiteX3957" y="connsiteY3957"/>
              </a:cxn>
              <a:cxn ang="0">
                <a:pos x="connsiteX3958" y="connsiteY3958"/>
              </a:cxn>
              <a:cxn ang="0">
                <a:pos x="connsiteX3959" y="connsiteY3959"/>
              </a:cxn>
              <a:cxn ang="0">
                <a:pos x="connsiteX3960" y="connsiteY3960"/>
              </a:cxn>
              <a:cxn ang="0">
                <a:pos x="connsiteX3961" y="connsiteY3961"/>
              </a:cxn>
              <a:cxn ang="0">
                <a:pos x="connsiteX3962" y="connsiteY3962"/>
              </a:cxn>
              <a:cxn ang="0">
                <a:pos x="connsiteX3963" y="connsiteY3963"/>
              </a:cxn>
              <a:cxn ang="0">
                <a:pos x="connsiteX3964" y="connsiteY3964"/>
              </a:cxn>
              <a:cxn ang="0">
                <a:pos x="connsiteX3965" y="connsiteY3965"/>
              </a:cxn>
              <a:cxn ang="0">
                <a:pos x="connsiteX3966" y="connsiteY3966"/>
              </a:cxn>
              <a:cxn ang="0">
                <a:pos x="connsiteX3967" y="connsiteY3967"/>
              </a:cxn>
              <a:cxn ang="0">
                <a:pos x="connsiteX3968" y="connsiteY3968"/>
              </a:cxn>
              <a:cxn ang="0">
                <a:pos x="connsiteX3969" y="connsiteY3969"/>
              </a:cxn>
              <a:cxn ang="0">
                <a:pos x="connsiteX3970" y="connsiteY3970"/>
              </a:cxn>
              <a:cxn ang="0">
                <a:pos x="connsiteX3971" y="connsiteY3971"/>
              </a:cxn>
              <a:cxn ang="0">
                <a:pos x="connsiteX3972" y="connsiteY3972"/>
              </a:cxn>
              <a:cxn ang="0">
                <a:pos x="connsiteX3973" y="connsiteY3973"/>
              </a:cxn>
              <a:cxn ang="0">
                <a:pos x="connsiteX3974" y="connsiteY3974"/>
              </a:cxn>
              <a:cxn ang="0">
                <a:pos x="connsiteX3975" y="connsiteY3975"/>
              </a:cxn>
              <a:cxn ang="0">
                <a:pos x="connsiteX3976" y="connsiteY3976"/>
              </a:cxn>
              <a:cxn ang="0">
                <a:pos x="connsiteX3977" y="connsiteY3977"/>
              </a:cxn>
              <a:cxn ang="0">
                <a:pos x="connsiteX3978" y="connsiteY3978"/>
              </a:cxn>
              <a:cxn ang="0">
                <a:pos x="connsiteX3979" y="connsiteY3979"/>
              </a:cxn>
              <a:cxn ang="0">
                <a:pos x="connsiteX3980" y="connsiteY3980"/>
              </a:cxn>
              <a:cxn ang="0">
                <a:pos x="connsiteX3981" y="connsiteY3981"/>
              </a:cxn>
              <a:cxn ang="0">
                <a:pos x="connsiteX3982" y="connsiteY3982"/>
              </a:cxn>
              <a:cxn ang="0">
                <a:pos x="connsiteX3983" y="connsiteY3983"/>
              </a:cxn>
              <a:cxn ang="0">
                <a:pos x="connsiteX3984" y="connsiteY3984"/>
              </a:cxn>
              <a:cxn ang="0">
                <a:pos x="connsiteX3985" y="connsiteY3985"/>
              </a:cxn>
              <a:cxn ang="0">
                <a:pos x="connsiteX3986" y="connsiteY3986"/>
              </a:cxn>
              <a:cxn ang="0">
                <a:pos x="connsiteX3987" y="connsiteY3987"/>
              </a:cxn>
              <a:cxn ang="0">
                <a:pos x="connsiteX3988" y="connsiteY3988"/>
              </a:cxn>
              <a:cxn ang="0">
                <a:pos x="connsiteX3989" y="connsiteY3989"/>
              </a:cxn>
              <a:cxn ang="0">
                <a:pos x="connsiteX3990" y="connsiteY3990"/>
              </a:cxn>
              <a:cxn ang="0">
                <a:pos x="connsiteX3991" y="connsiteY3991"/>
              </a:cxn>
              <a:cxn ang="0">
                <a:pos x="connsiteX3992" y="connsiteY3992"/>
              </a:cxn>
              <a:cxn ang="0">
                <a:pos x="connsiteX3993" y="connsiteY3993"/>
              </a:cxn>
              <a:cxn ang="0">
                <a:pos x="connsiteX3994" y="connsiteY3994"/>
              </a:cxn>
              <a:cxn ang="0">
                <a:pos x="connsiteX3995" y="connsiteY3995"/>
              </a:cxn>
              <a:cxn ang="0">
                <a:pos x="connsiteX3996" y="connsiteY3996"/>
              </a:cxn>
              <a:cxn ang="0">
                <a:pos x="connsiteX3997" y="connsiteY3997"/>
              </a:cxn>
              <a:cxn ang="0">
                <a:pos x="connsiteX3998" y="connsiteY3998"/>
              </a:cxn>
              <a:cxn ang="0">
                <a:pos x="connsiteX3999" y="connsiteY3999"/>
              </a:cxn>
              <a:cxn ang="0">
                <a:pos x="connsiteX4000" y="connsiteY4000"/>
              </a:cxn>
              <a:cxn ang="0">
                <a:pos x="connsiteX4001" y="connsiteY4001"/>
              </a:cxn>
              <a:cxn ang="0">
                <a:pos x="connsiteX4002" y="connsiteY4002"/>
              </a:cxn>
              <a:cxn ang="0">
                <a:pos x="connsiteX4003" y="connsiteY4003"/>
              </a:cxn>
              <a:cxn ang="0">
                <a:pos x="connsiteX4004" y="connsiteY4004"/>
              </a:cxn>
              <a:cxn ang="0">
                <a:pos x="connsiteX4005" y="connsiteY4005"/>
              </a:cxn>
              <a:cxn ang="0">
                <a:pos x="connsiteX4006" y="connsiteY4006"/>
              </a:cxn>
              <a:cxn ang="0">
                <a:pos x="connsiteX4007" y="connsiteY4007"/>
              </a:cxn>
              <a:cxn ang="0">
                <a:pos x="connsiteX4008" y="connsiteY4008"/>
              </a:cxn>
              <a:cxn ang="0">
                <a:pos x="connsiteX4009" y="connsiteY4009"/>
              </a:cxn>
              <a:cxn ang="0">
                <a:pos x="connsiteX4010" y="connsiteY4010"/>
              </a:cxn>
              <a:cxn ang="0">
                <a:pos x="connsiteX4011" y="connsiteY4011"/>
              </a:cxn>
              <a:cxn ang="0">
                <a:pos x="connsiteX4012" y="connsiteY4012"/>
              </a:cxn>
              <a:cxn ang="0">
                <a:pos x="connsiteX4013" y="connsiteY4013"/>
              </a:cxn>
              <a:cxn ang="0">
                <a:pos x="connsiteX4014" y="connsiteY4014"/>
              </a:cxn>
              <a:cxn ang="0">
                <a:pos x="connsiteX4015" y="connsiteY4015"/>
              </a:cxn>
              <a:cxn ang="0">
                <a:pos x="connsiteX4016" y="connsiteY4016"/>
              </a:cxn>
              <a:cxn ang="0">
                <a:pos x="connsiteX4017" y="connsiteY4017"/>
              </a:cxn>
              <a:cxn ang="0">
                <a:pos x="connsiteX4018" y="connsiteY4018"/>
              </a:cxn>
              <a:cxn ang="0">
                <a:pos x="connsiteX4019" y="connsiteY4019"/>
              </a:cxn>
              <a:cxn ang="0">
                <a:pos x="connsiteX4020" y="connsiteY4020"/>
              </a:cxn>
              <a:cxn ang="0">
                <a:pos x="connsiteX4021" y="connsiteY4021"/>
              </a:cxn>
              <a:cxn ang="0">
                <a:pos x="connsiteX4022" y="connsiteY4022"/>
              </a:cxn>
              <a:cxn ang="0">
                <a:pos x="connsiteX4023" y="connsiteY4023"/>
              </a:cxn>
              <a:cxn ang="0">
                <a:pos x="connsiteX4024" y="connsiteY4024"/>
              </a:cxn>
              <a:cxn ang="0">
                <a:pos x="connsiteX4025" y="connsiteY4025"/>
              </a:cxn>
              <a:cxn ang="0">
                <a:pos x="connsiteX4026" y="connsiteY4026"/>
              </a:cxn>
              <a:cxn ang="0">
                <a:pos x="connsiteX4027" y="connsiteY4027"/>
              </a:cxn>
              <a:cxn ang="0">
                <a:pos x="connsiteX4028" y="connsiteY4028"/>
              </a:cxn>
              <a:cxn ang="0">
                <a:pos x="connsiteX4029" y="connsiteY4029"/>
              </a:cxn>
              <a:cxn ang="0">
                <a:pos x="connsiteX4030" y="connsiteY4030"/>
              </a:cxn>
              <a:cxn ang="0">
                <a:pos x="connsiteX4031" y="connsiteY4031"/>
              </a:cxn>
              <a:cxn ang="0">
                <a:pos x="connsiteX4032" y="connsiteY4032"/>
              </a:cxn>
              <a:cxn ang="0">
                <a:pos x="connsiteX4033" y="connsiteY4033"/>
              </a:cxn>
              <a:cxn ang="0">
                <a:pos x="connsiteX4034" y="connsiteY4034"/>
              </a:cxn>
              <a:cxn ang="0">
                <a:pos x="connsiteX4035" y="connsiteY4035"/>
              </a:cxn>
              <a:cxn ang="0">
                <a:pos x="connsiteX4036" y="connsiteY4036"/>
              </a:cxn>
              <a:cxn ang="0">
                <a:pos x="connsiteX4037" y="connsiteY4037"/>
              </a:cxn>
              <a:cxn ang="0">
                <a:pos x="connsiteX4038" y="connsiteY4038"/>
              </a:cxn>
              <a:cxn ang="0">
                <a:pos x="connsiteX4039" y="connsiteY4039"/>
              </a:cxn>
              <a:cxn ang="0">
                <a:pos x="connsiteX4040" y="connsiteY4040"/>
              </a:cxn>
              <a:cxn ang="0">
                <a:pos x="connsiteX4041" y="connsiteY4041"/>
              </a:cxn>
              <a:cxn ang="0">
                <a:pos x="connsiteX4042" y="connsiteY4042"/>
              </a:cxn>
              <a:cxn ang="0">
                <a:pos x="connsiteX4043" y="connsiteY4043"/>
              </a:cxn>
              <a:cxn ang="0">
                <a:pos x="connsiteX4044" y="connsiteY4044"/>
              </a:cxn>
              <a:cxn ang="0">
                <a:pos x="connsiteX4045" y="connsiteY4045"/>
              </a:cxn>
              <a:cxn ang="0">
                <a:pos x="connsiteX4046" y="connsiteY4046"/>
              </a:cxn>
              <a:cxn ang="0">
                <a:pos x="connsiteX4047" y="connsiteY4047"/>
              </a:cxn>
              <a:cxn ang="0">
                <a:pos x="connsiteX4048" y="connsiteY4048"/>
              </a:cxn>
              <a:cxn ang="0">
                <a:pos x="connsiteX4049" y="connsiteY4049"/>
              </a:cxn>
              <a:cxn ang="0">
                <a:pos x="connsiteX4050" y="connsiteY4050"/>
              </a:cxn>
              <a:cxn ang="0">
                <a:pos x="connsiteX4051" y="connsiteY4051"/>
              </a:cxn>
              <a:cxn ang="0">
                <a:pos x="connsiteX4052" y="connsiteY4052"/>
              </a:cxn>
              <a:cxn ang="0">
                <a:pos x="connsiteX4053" y="connsiteY4053"/>
              </a:cxn>
              <a:cxn ang="0">
                <a:pos x="connsiteX4054" y="connsiteY4054"/>
              </a:cxn>
              <a:cxn ang="0">
                <a:pos x="connsiteX4055" y="connsiteY4055"/>
              </a:cxn>
              <a:cxn ang="0">
                <a:pos x="connsiteX4056" y="connsiteY4056"/>
              </a:cxn>
              <a:cxn ang="0">
                <a:pos x="connsiteX4057" y="connsiteY4057"/>
              </a:cxn>
              <a:cxn ang="0">
                <a:pos x="connsiteX4058" y="connsiteY4058"/>
              </a:cxn>
              <a:cxn ang="0">
                <a:pos x="connsiteX4059" y="connsiteY4059"/>
              </a:cxn>
              <a:cxn ang="0">
                <a:pos x="connsiteX4060" y="connsiteY4060"/>
              </a:cxn>
              <a:cxn ang="0">
                <a:pos x="connsiteX4061" y="connsiteY4061"/>
              </a:cxn>
              <a:cxn ang="0">
                <a:pos x="connsiteX4062" y="connsiteY4062"/>
              </a:cxn>
              <a:cxn ang="0">
                <a:pos x="connsiteX4063" y="connsiteY4063"/>
              </a:cxn>
              <a:cxn ang="0">
                <a:pos x="connsiteX4064" y="connsiteY4064"/>
              </a:cxn>
              <a:cxn ang="0">
                <a:pos x="connsiteX4065" y="connsiteY4065"/>
              </a:cxn>
              <a:cxn ang="0">
                <a:pos x="connsiteX4066" y="connsiteY4066"/>
              </a:cxn>
              <a:cxn ang="0">
                <a:pos x="connsiteX4067" y="connsiteY4067"/>
              </a:cxn>
              <a:cxn ang="0">
                <a:pos x="connsiteX4068" y="connsiteY4068"/>
              </a:cxn>
              <a:cxn ang="0">
                <a:pos x="connsiteX4069" y="connsiteY4069"/>
              </a:cxn>
              <a:cxn ang="0">
                <a:pos x="connsiteX4070" y="connsiteY4070"/>
              </a:cxn>
              <a:cxn ang="0">
                <a:pos x="connsiteX4071" y="connsiteY4071"/>
              </a:cxn>
              <a:cxn ang="0">
                <a:pos x="connsiteX4072" y="connsiteY4072"/>
              </a:cxn>
              <a:cxn ang="0">
                <a:pos x="connsiteX4073" y="connsiteY4073"/>
              </a:cxn>
              <a:cxn ang="0">
                <a:pos x="connsiteX4074" y="connsiteY4074"/>
              </a:cxn>
              <a:cxn ang="0">
                <a:pos x="connsiteX4075" y="connsiteY4075"/>
              </a:cxn>
              <a:cxn ang="0">
                <a:pos x="connsiteX4076" y="connsiteY4076"/>
              </a:cxn>
              <a:cxn ang="0">
                <a:pos x="connsiteX4077" y="connsiteY4077"/>
              </a:cxn>
              <a:cxn ang="0">
                <a:pos x="connsiteX4078" y="connsiteY4078"/>
              </a:cxn>
              <a:cxn ang="0">
                <a:pos x="connsiteX4079" y="connsiteY4079"/>
              </a:cxn>
              <a:cxn ang="0">
                <a:pos x="connsiteX4080" y="connsiteY4080"/>
              </a:cxn>
              <a:cxn ang="0">
                <a:pos x="connsiteX4081" y="connsiteY4081"/>
              </a:cxn>
              <a:cxn ang="0">
                <a:pos x="connsiteX4082" y="connsiteY4082"/>
              </a:cxn>
              <a:cxn ang="0">
                <a:pos x="connsiteX4083" y="connsiteY4083"/>
              </a:cxn>
              <a:cxn ang="0">
                <a:pos x="connsiteX4084" y="connsiteY4084"/>
              </a:cxn>
              <a:cxn ang="0">
                <a:pos x="connsiteX4085" y="connsiteY4085"/>
              </a:cxn>
              <a:cxn ang="0">
                <a:pos x="connsiteX4086" y="connsiteY4086"/>
              </a:cxn>
              <a:cxn ang="0">
                <a:pos x="connsiteX4087" y="connsiteY4087"/>
              </a:cxn>
              <a:cxn ang="0">
                <a:pos x="connsiteX4088" y="connsiteY4088"/>
              </a:cxn>
              <a:cxn ang="0">
                <a:pos x="connsiteX4089" y="connsiteY4089"/>
              </a:cxn>
              <a:cxn ang="0">
                <a:pos x="connsiteX4090" y="connsiteY4090"/>
              </a:cxn>
              <a:cxn ang="0">
                <a:pos x="connsiteX4091" y="connsiteY4091"/>
              </a:cxn>
              <a:cxn ang="0">
                <a:pos x="connsiteX4092" y="connsiteY4092"/>
              </a:cxn>
              <a:cxn ang="0">
                <a:pos x="connsiteX4093" y="connsiteY4093"/>
              </a:cxn>
              <a:cxn ang="0">
                <a:pos x="connsiteX4094" y="connsiteY4094"/>
              </a:cxn>
              <a:cxn ang="0">
                <a:pos x="connsiteX4095" y="connsiteY4095"/>
              </a:cxn>
              <a:cxn ang="0">
                <a:pos x="connsiteX4096" y="connsiteY4096"/>
              </a:cxn>
              <a:cxn ang="0">
                <a:pos x="connsiteX4097" y="connsiteY4097"/>
              </a:cxn>
              <a:cxn ang="0">
                <a:pos x="connsiteX4098" y="connsiteY4098"/>
              </a:cxn>
              <a:cxn ang="0">
                <a:pos x="connsiteX4099" y="connsiteY4099"/>
              </a:cxn>
              <a:cxn ang="0">
                <a:pos x="connsiteX4100" y="connsiteY4100"/>
              </a:cxn>
              <a:cxn ang="0">
                <a:pos x="connsiteX4101" y="connsiteY4101"/>
              </a:cxn>
              <a:cxn ang="0">
                <a:pos x="connsiteX4102" y="connsiteY4102"/>
              </a:cxn>
              <a:cxn ang="0">
                <a:pos x="connsiteX4103" y="connsiteY4103"/>
              </a:cxn>
              <a:cxn ang="0">
                <a:pos x="connsiteX4104" y="connsiteY4104"/>
              </a:cxn>
              <a:cxn ang="0">
                <a:pos x="connsiteX4105" y="connsiteY4105"/>
              </a:cxn>
              <a:cxn ang="0">
                <a:pos x="connsiteX4106" y="connsiteY4106"/>
              </a:cxn>
              <a:cxn ang="0">
                <a:pos x="connsiteX4107" y="connsiteY4107"/>
              </a:cxn>
              <a:cxn ang="0">
                <a:pos x="connsiteX4108" y="connsiteY4108"/>
              </a:cxn>
              <a:cxn ang="0">
                <a:pos x="connsiteX4109" y="connsiteY4109"/>
              </a:cxn>
              <a:cxn ang="0">
                <a:pos x="connsiteX4110" y="connsiteY4110"/>
              </a:cxn>
              <a:cxn ang="0">
                <a:pos x="connsiteX4111" y="connsiteY4111"/>
              </a:cxn>
              <a:cxn ang="0">
                <a:pos x="connsiteX4112" y="connsiteY4112"/>
              </a:cxn>
              <a:cxn ang="0">
                <a:pos x="connsiteX4113" y="connsiteY4113"/>
              </a:cxn>
              <a:cxn ang="0">
                <a:pos x="connsiteX4114" y="connsiteY4114"/>
              </a:cxn>
              <a:cxn ang="0">
                <a:pos x="connsiteX4115" y="connsiteY4115"/>
              </a:cxn>
              <a:cxn ang="0">
                <a:pos x="connsiteX4116" y="connsiteY4116"/>
              </a:cxn>
              <a:cxn ang="0">
                <a:pos x="connsiteX4117" y="connsiteY4117"/>
              </a:cxn>
              <a:cxn ang="0">
                <a:pos x="connsiteX4118" y="connsiteY4118"/>
              </a:cxn>
              <a:cxn ang="0">
                <a:pos x="connsiteX4119" y="connsiteY4119"/>
              </a:cxn>
              <a:cxn ang="0">
                <a:pos x="connsiteX4120" y="connsiteY4120"/>
              </a:cxn>
              <a:cxn ang="0">
                <a:pos x="connsiteX4121" y="connsiteY4121"/>
              </a:cxn>
              <a:cxn ang="0">
                <a:pos x="connsiteX4122" y="connsiteY4122"/>
              </a:cxn>
              <a:cxn ang="0">
                <a:pos x="connsiteX4123" y="connsiteY4123"/>
              </a:cxn>
              <a:cxn ang="0">
                <a:pos x="connsiteX4124" y="connsiteY4124"/>
              </a:cxn>
              <a:cxn ang="0">
                <a:pos x="connsiteX4125" y="connsiteY4125"/>
              </a:cxn>
              <a:cxn ang="0">
                <a:pos x="connsiteX4126" y="connsiteY4126"/>
              </a:cxn>
              <a:cxn ang="0">
                <a:pos x="connsiteX4127" y="connsiteY4127"/>
              </a:cxn>
              <a:cxn ang="0">
                <a:pos x="connsiteX4128" y="connsiteY4128"/>
              </a:cxn>
              <a:cxn ang="0">
                <a:pos x="connsiteX4129" y="connsiteY4129"/>
              </a:cxn>
              <a:cxn ang="0">
                <a:pos x="connsiteX4130" y="connsiteY4130"/>
              </a:cxn>
              <a:cxn ang="0">
                <a:pos x="connsiteX4131" y="connsiteY4131"/>
              </a:cxn>
              <a:cxn ang="0">
                <a:pos x="connsiteX4132" y="connsiteY4132"/>
              </a:cxn>
              <a:cxn ang="0">
                <a:pos x="connsiteX4133" y="connsiteY4133"/>
              </a:cxn>
              <a:cxn ang="0">
                <a:pos x="connsiteX4134" y="connsiteY4134"/>
              </a:cxn>
              <a:cxn ang="0">
                <a:pos x="connsiteX4135" y="connsiteY4135"/>
              </a:cxn>
              <a:cxn ang="0">
                <a:pos x="connsiteX4136" y="connsiteY4136"/>
              </a:cxn>
              <a:cxn ang="0">
                <a:pos x="connsiteX4137" y="connsiteY4137"/>
              </a:cxn>
              <a:cxn ang="0">
                <a:pos x="connsiteX4138" y="connsiteY4138"/>
              </a:cxn>
              <a:cxn ang="0">
                <a:pos x="connsiteX4139" y="connsiteY4139"/>
              </a:cxn>
              <a:cxn ang="0">
                <a:pos x="connsiteX4140" y="connsiteY4140"/>
              </a:cxn>
              <a:cxn ang="0">
                <a:pos x="connsiteX4141" y="connsiteY4141"/>
              </a:cxn>
              <a:cxn ang="0">
                <a:pos x="connsiteX4142" y="connsiteY4142"/>
              </a:cxn>
              <a:cxn ang="0">
                <a:pos x="connsiteX4143" y="connsiteY4143"/>
              </a:cxn>
              <a:cxn ang="0">
                <a:pos x="connsiteX4144" y="connsiteY4144"/>
              </a:cxn>
              <a:cxn ang="0">
                <a:pos x="connsiteX4145" y="connsiteY4145"/>
              </a:cxn>
              <a:cxn ang="0">
                <a:pos x="connsiteX4146" y="connsiteY4146"/>
              </a:cxn>
              <a:cxn ang="0">
                <a:pos x="connsiteX4147" y="connsiteY4147"/>
              </a:cxn>
              <a:cxn ang="0">
                <a:pos x="connsiteX4148" y="connsiteY4148"/>
              </a:cxn>
              <a:cxn ang="0">
                <a:pos x="connsiteX4149" y="connsiteY4149"/>
              </a:cxn>
              <a:cxn ang="0">
                <a:pos x="connsiteX4150" y="connsiteY4150"/>
              </a:cxn>
              <a:cxn ang="0">
                <a:pos x="connsiteX4151" y="connsiteY4151"/>
              </a:cxn>
              <a:cxn ang="0">
                <a:pos x="connsiteX4152" y="connsiteY4152"/>
              </a:cxn>
              <a:cxn ang="0">
                <a:pos x="connsiteX4153" y="connsiteY4153"/>
              </a:cxn>
              <a:cxn ang="0">
                <a:pos x="connsiteX4154" y="connsiteY4154"/>
              </a:cxn>
              <a:cxn ang="0">
                <a:pos x="connsiteX4155" y="connsiteY4155"/>
              </a:cxn>
              <a:cxn ang="0">
                <a:pos x="connsiteX4156" y="connsiteY4156"/>
              </a:cxn>
              <a:cxn ang="0">
                <a:pos x="connsiteX4157" y="connsiteY4157"/>
              </a:cxn>
              <a:cxn ang="0">
                <a:pos x="connsiteX4158" y="connsiteY4158"/>
              </a:cxn>
              <a:cxn ang="0">
                <a:pos x="connsiteX4159" y="connsiteY4159"/>
              </a:cxn>
              <a:cxn ang="0">
                <a:pos x="connsiteX4160" y="connsiteY4160"/>
              </a:cxn>
              <a:cxn ang="0">
                <a:pos x="connsiteX4161" y="connsiteY4161"/>
              </a:cxn>
              <a:cxn ang="0">
                <a:pos x="connsiteX4162" y="connsiteY4162"/>
              </a:cxn>
              <a:cxn ang="0">
                <a:pos x="connsiteX4163" y="connsiteY4163"/>
              </a:cxn>
              <a:cxn ang="0">
                <a:pos x="connsiteX4164" y="connsiteY4164"/>
              </a:cxn>
              <a:cxn ang="0">
                <a:pos x="connsiteX4165" y="connsiteY4165"/>
              </a:cxn>
              <a:cxn ang="0">
                <a:pos x="connsiteX4166" y="connsiteY4166"/>
              </a:cxn>
              <a:cxn ang="0">
                <a:pos x="connsiteX4167" y="connsiteY4167"/>
              </a:cxn>
              <a:cxn ang="0">
                <a:pos x="connsiteX4168" y="connsiteY4168"/>
              </a:cxn>
              <a:cxn ang="0">
                <a:pos x="connsiteX4169" y="connsiteY4169"/>
              </a:cxn>
              <a:cxn ang="0">
                <a:pos x="connsiteX4170" y="connsiteY4170"/>
              </a:cxn>
              <a:cxn ang="0">
                <a:pos x="connsiteX4171" y="connsiteY4171"/>
              </a:cxn>
              <a:cxn ang="0">
                <a:pos x="connsiteX4172" y="connsiteY4172"/>
              </a:cxn>
              <a:cxn ang="0">
                <a:pos x="connsiteX4173" y="connsiteY4173"/>
              </a:cxn>
              <a:cxn ang="0">
                <a:pos x="connsiteX4174" y="connsiteY4174"/>
              </a:cxn>
              <a:cxn ang="0">
                <a:pos x="connsiteX4175" y="connsiteY4175"/>
              </a:cxn>
              <a:cxn ang="0">
                <a:pos x="connsiteX4176" y="connsiteY4176"/>
              </a:cxn>
              <a:cxn ang="0">
                <a:pos x="connsiteX4177" y="connsiteY4177"/>
              </a:cxn>
              <a:cxn ang="0">
                <a:pos x="connsiteX4178" y="connsiteY4178"/>
              </a:cxn>
              <a:cxn ang="0">
                <a:pos x="connsiteX4179" y="connsiteY4179"/>
              </a:cxn>
              <a:cxn ang="0">
                <a:pos x="connsiteX4180" y="connsiteY4180"/>
              </a:cxn>
              <a:cxn ang="0">
                <a:pos x="connsiteX4181" y="connsiteY4181"/>
              </a:cxn>
              <a:cxn ang="0">
                <a:pos x="connsiteX4182" y="connsiteY4182"/>
              </a:cxn>
              <a:cxn ang="0">
                <a:pos x="connsiteX4183" y="connsiteY4183"/>
              </a:cxn>
              <a:cxn ang="0">
                <a:pos x="connsiteX4184" y="connsiteY4184"/>
              </a:cxn>
              <a:cxn ang="0">
                <a:pos x="connsiteX4185" y="connsiteY4185"/>
              </a:cxn>
              <a:cxn ang="0">
                <a:pos x="connsiteX4186" y="connsiteY4186"/>
              </a:cxn>
              <a:cxn ang="0">
                <a:pos x="connsiteX4187" y="connsiteY4187"/>
              </a:cxn>
              <a:cxn ang="0">
                <a:pos x="connsiteX4188" y="connsiteY4188"/>
              </a:cxn>
              <a:cxn ang="0">
                <a:pos x="connsiteX4189" y="connsiteY4189"/>
              </a:cxn>
              <a:cxn ang="0">
                <a:pos x="connsiteX4190" y="connsiteY4190"/>
              </a:cxn>
              <a:cxn ang="0">
                <a:pos x="connsiteX4191" y="connsiteY4191"/>
              </a:cxn>
              <a:cxn ang="0">
                <a:pos x="connsiteX4192" y="connsiteY4192"/>
              </a:cxn>
              <a:cxn ang="0">
                <a:pos x="connsiteX4193" y="connsiteY4193"/>
              </a:cxn>
              <a:cxn ang="0">
                <a:pos x="connsiteX4194" y="connsiteY4194"/>
              </a:cxn>
              <a:cxn ang="0">
                <a:pos x="connsiteX4195" y="connsiteY4195"/>
              </a:cxn>
              <a:cxn ang="0">
                <a:pos x="connsiteX4196" y="connsiteY4196"/>
              </a:cxn>
              <a:cxn ang="0">
                <a:pos x="connsiteX4197" y="connsiteY4197"/>
              </a:cxn>
              <a:cxn ang="0">
                <a:pos x="connsiteX4198" y="connsiteY4198"/>
              </a:cxn>
              <a:cxn ang="0">
                <a:pos x="connsiteX4199" y="connsiteY4199"/>
              </a:cxn>
              <a:cxn ang="0">
                <a:pos x="connsiteX4200" y="connsiteY4200"/>
              </a:cxn>
              <a:cxn ang="0">
                <a:pos x="connsiteX4201" y="connsiteY4201"/>
              </a:cxn>
              <a:cxn ang="0">
                <a:pos x="connsiteX4202" y="connsiteY4202"/>
              </a:cxn>
              <a:cxn ang="0">
                <a:pos x="connsiteX4203" y="connsiteY4203"/>
              </a:cxn>
              <a:cxn ang="0">
                <a:pos x="connsiteX4204" y="connsiteY4204"/>
              </a:cxn>
              <a:cxn ang="0">
                <a:pos x="connsiteX4205" y="connsiteY4205"/>
              </a:cxn>
              <a:cxn ang="0">
                <a:pos x="connsiteX4206" y="connsiteY4206"/>
              </a:cxn>
              <a:cxn ang="0">
                <a:pos x="connsiteX4207" y="connsiteY4207"/>
              </a:cxn>
              <a:cxn ang="0">
                <a:pos x="connsiteX4208" y="connsiteY4208"/>
              </a:cxn>
              <a:cxn ang="0">
                <a:pos x="connsiteX4209" y="connsiteY4209"/>
              </a:cxn>
              <a:cxn ang="0">
                <a:pos x="connsiteX4210" y="connsiteY4210"/>
              </a:cxn>
              <a:cxn ang="0">
                <a:pos x="connsiteX4211" y="connsiteY4211"/>
              </a:cxn>
              <a:cxn ang="0">
                <a:pos x="connsiteX4212" y="connsiteY4212"/>
              </a:cxn>
              <a:cxn ang="0">
                <a:pos x="connsiteX4213" y="connsiteY4213"/>
              </a:cxn>
              <a:cxn ang="0">
                <a:pos x="connsiteX4214" y="connsiteY4214"/>
              </a:cxn>
              <a:cxn ang="0">
                <a:pos x="connsiteX4215" y="connsiteY4215"/>
              </a:cxn>
              <a:cxn ang="0">
                <a:pos x="connsiteX4216" y="connsiteY4216"/>
              </a:cxn>
              <a:cxn ang="0">
                <a:pos x="connsiteX4217" y="connsiteY4217"/>
              </a:cxn>
              <a:cxn ang="0">
                <a:pos x="connsiteX4218" y="connsiteY4218"/>
              </a:cxn>
              <a:cxn ang="0">
                <a:pos x="connsiteX4219" y="connsiteY4219"/>
              </a:cxn>
              <a:cxn ang="0">
                <a:pos x="connsiteX4220" y="connsiteY4220"/>
              </a:cxn>
              <a:cxn ang="0">
                <a:pos x="connsiteX4221" y="connsiteY4221"/>
              </a:cxn>
              <a:cxn ang="0">
                <a:pos x="connsiteX4222" y="connsiteY4222"/>
              </a:cxn>
              <a:cxn ang="0">
                <a:pos x="connsiteX4223" y="connsiteY4223"/>
              </a:cxn>
              <a:cxn ang="0">
                <a:pos x="connsiteX4224" y="connsiteY4224"/>
              </a:cxn>
              <a:cxn ang="0">
                <a:pos x="connsiteX4225" y="connsiteY4225"/>
              </a:cxn>
              <a:cxn ang="0">
                <a:pos x="connsiteX4226" y="connsiteY4226"/>
              </a:cxn>
              <a:cxn ang="0">
                <a:pos x="connsiteX4227" y="connsiteY4227"/>
              </a:cxn>
              <a:cxn ang="0">
                <a:pos x="connsiteX4228" y="connsiteY4228"/>
              </a:cxn>
              <a:cxn ang="0">
                <a:pos x="connsiteX4229" y="connsiteY4229"/>
              </a:cxn>
              <a:cxn ang="0">
                <a:pos x="connsiteX4230" y="connsiteY4230"/>
              </a:cxn>
              <a:cxn ang="0">
                <a:pos x="connsiteX4231" y="connsiteY4231"/>
              </a:cxn>
              <a:cxn ang="0">
                <a:pos x="connsiteX4232" y="connsiteY4232"/>
              </a:cxn>
              <a:cxn ang="0">
                <a:pos x="connsiteX4233" y="connsiteY4233"/>
              </a:cxn>
              <a:cxn ang="0">
                <a:pos x="connsiteX4234" y="connsiteY4234"/>
              </a:cxn>
              <a:cxn ang="0">
                <a:pos x="connsiteX4235" y="connsiteY4235"/>
              </a:cxn>
              <a:cxn ang="0">
                <a:pos x="connsiteX4236" y="connsiteY4236"/>
              </a:cxn>
              <a:cxn ang="0">
                <a:pos x="connsiteX4237" y="connsiteY4237"/>
              </a:cxn>
              <a:cxn ang="0">
                <a:pos x="connsiteX4238" y="connsiteY4238"/>
              </a:cxn>
              <a:cxn ang="0">
                <a:pos x="connsiteX4239" y="connsiteY4239"/>
              </a:cxn>
              <a:cxn ang="0">
                <a:pos x="connsiteX4240" y="connsiteY4240"/>
              </a:cxn>
              <a:cxn ang="0">
                <a:pos x="connsiteX4241" y="connsiteY4241"/>
              </a:cxn>
              <a:cxn ang="0">
                <a:pos x="connsiteX4242" y="connsiteY4242"/>
              </a:cxn>
              <a:cxn ang="0">
                <a:pos x="connsiteX4243" y="connsiteY4243"/>
              </a:cxn>
              <a:cxn ang="0">
                <a:pos x="connsiteX4244" y="connsiteY4244"/>
              </a:cxn>
              <a:cxn ang="0">
                <a:pos x="connsiteX4245" y="connsiteY4245"/>
              </a:cxn>
              <a:cxn ang="0">
                <a:pos x="connsiteX4246" y="connsiteY4246"/>
              </a:cxn>
              <a:cxn ang="0">
                <a:pos x="connsiteX4247" y="connsiteY4247"/>
              </a:cxn>
              <a:cxn ang="0">
                <a:pos x="connsiteX4248" y="connsiteY4248"/>
              </a:cxn>
              <a:cxn ang="0">
                <a:pos x="connsiteX4249" y="connsiteY4249"/>
              </a:cxn>
              <a:cxn ang="0">
                <a:pos x="connsiteX4250" y="connsiteY4250"/>
              </a:cxn>
              <a:cxn ang="0">
                <a:pos x="connsiteX4251" y="connsiteY4251"/>
              </a:cxn>
              <a:cxn ang="0">
                <a:pos x="connsiteX4252" y="connsiteY4252"/>
              </a:cxn>
              <a:cxn ang="0">
                <a:pos x="connsiteX4253" y="connsiteY4253"/>
              </a:cxn>
              <a:cxn ang="0">
                <a:pos x="connsiteX4254" y="connsiteY4254"/>
              </a:cxn>
              <a:cxn ang="0">
                <a:pos x="connsiteX4255" y="connsiteY4255"/>
              </a:cxn>
              <a:cxn ang="0">
                <a:pos x="connsiteX4256" y="connsiteY4256"/>
              </a:cxn>
              <a:cxn ang="0">
                <a:pos x="connsiteX4257" y="connsiteY4257"/>
              </a:cxn>
              <a:cxn ang="0">
                <a:pos x="connsiteX4258" y="connsiteY4258"/>
              </a:cxn>
              <a:cxn ang="0">
                <a:pos x="connsiteX4259" y="connsiteY4259"/>
              </a:cxn>
              <a:cxn ang="0">
                <a:pos x="connsiteX4260" y="connsiteY4260"/>
              </a:cxn>
              <a:cxn ang="0">
                <a:pos x="connsiteX4261" y="connsiteY4261"/>
              </a:cxn>
              <a:cxn ang="0">
                <a:pos x="connsiteX4262" y="connsiteY4262"/>
              </a:cxn>
              <a:cxn ang="0">
                <a:pos x="connsiteX4263" y="connsiteY4263"/>
              </a:cxn>
              <a:cxn ang="0">
                <a:pos x="connsiteX4264" y="connsiteY4264"/>
              </a:cxn>
              <a:cxn ang="0">
                <a:pos x="connsiteX4265" y="connsiteY4265"/>
              </a:cxn>
              <a:cxn ang="0">
                <a:pos x="connsiteX4266" y="connsiteY4266"/>
              </a:cxn>
              <a:cxn ang="0">
                <a:pos x="connsiteX4267" y="connsiteY4267"/>
              </a:cxn>
              <a:cxn ang="0">
                <a:pos x="connsiteX4268" y="connsiteY4268"/>
              </a:cxn>
              <a:cxn ang="0">
                <a:pos x="connsiteX4269" y="connsiteY4269"/>
              </a:cxn>
              <a:cxn ang="0">
                <a:pos x="connsiteX4270" y="connsiteY4270"/>
              </a:cxn>
              <a:cxn ang="0">
                <a:pos x="connsiteX4271" y="connsiteY4271"/>
              </a:cxn>
              <a:cxn ang="0">
                <a:pos x="connsiteX4272" y="connsiteY4272"/>
              </a:cxn>
              <a:cxn ang="0">
                <a:pos x="connsiteX4273" y="connsiteY4273"/>
              </a:cxn>
              <a:cxn ang="0">
                <a:pos x="connsiteX4274" y="connsiteY4274"/>
              </a:cxn>
              <a:cxn ang="0">
                <a:pos x="connsiteX4275" y="connsiteY4275"/>
              </a:cxn>
              <a:cxn ang="0">
                <a:pos x="connsiteX4276" y="connsiteY4276"/>
              </a:cxn>
              <a:cxn ang="0">
                <a:pos x="connsiteX4277" y="connsiteY4277"/>
              </a:cxn>
              <a:cxn ang="0">
                <a:pos x="connsiteX4278" y="connsiteY4278"/>
              </a:cxn>
              <a:cxn ang="0">
                <a:pos x="connsiteX4279" y="connsiteY4279"/>
              </a:cxn>
              <a:cxn ang="0">
                <a:pos x="connsiteX4280" y="connsiteY4280"/>
              </a:cxn>
              <a:cxn ang="0">
                <a:pos x="connsiteX4281" y="connsiteY4281"/>
              </a:cxn>
              <a:cxn ang="0">
                <a:pos x="connsiteX4282" y="connsiteY4282"/>
              </a:cxn>
              <a:cxn ang="0">
                <a:pos x="connsiteX4283" y="connsiteY4283"/>
              </a:cxn>
              <a:cxn ang="0">
                <a:pos x="connsiteX4284" y="connsiteY4284"/>
              </a:cxn>
              <a:cxn ang="0">
                <a:pos x="connsiteX4285" y="connsiteY4285"/>
              </a:cxn>
              <a:cxn ang="0">
                <a:pos x="connsiteX4286" y="connsiteY4286"/>
              </a:cxn>
              <a:cxn ang="0">
                <a:pos x="connsiteX4287" y="connsiteY4287"/>
              </a:cxn>
              <a:cxn ang="0">
                <a:pos x="connsiteX4288" y="connsiteY4288"/>
              </a:cxn>
              <a:cxn ang="0">
                <a:pos x="connsiteX4289" y="connsiteY4289"/>
              </a:cxn>
              <a:cxn ang="0">
                <a:pos x="connsiteX4290" y="connsiteY4290"/>
              </a:cxn>
              <a:cxn ang="0">
                <a:pos x="connsiteX4291" y="connsiteY4291"/>
              </a:cxn>
              <a:cxn ang="0">
                <a:pos x="connsiteX4292" y="connsiteY4292"/>
              </a:cxn>
              <a:cxn ang="0">
                <a:pos x="connsiteX4293" y="connsiteY4293"/>
              </a:cxn>
              <a:cxn ang="0">
                <a:pos x="connsiteX4294" y="connsiteY4294"/>
              </a:cxn>
              <a:cxn ang="0">
                <a:pos x="connsiteX4295" y="connsiteY4295"/>
              </a:cxn>
              <a:cxn ang="0">
                <a:pos x="connsiteX4296" y="connsiteY4296"/>
              </a:cxn>
              <a:cxn ang="0">
                <a:pos x="connsiteX4297" y="connsiteY4297"/>
              </a:cxn>
              <a:cxn ang="0">
                <a:pos x="connsiteX4298" y="connsiteY4298"/>
              </a:cxn>
              <a:cxn ang="0">
                <a:pos x="connsiteX4299" y="connsiteY4299"/>
              </a:cxn>
              <a:cxn ang="0">
                <a:pos x="connsiteX4300" y="connsiteY4300"/>
              </a:cxn>
              <a:cxn ang="0">
                <a:pos x="connsiteX4301" y="connsiteY4301"/>
              </a:cxn>
              <a:cxn ang="0">
                <a:pos x="connsiteX4302" y="connsiteY4302"/>
              </a:cxn>
              <a:cxn ang="0">
                <a:pos x="connsiteX4303" y="connsiteY4303"/>
              </a:cxn>
              <a:cxn ang="0">
                <a:pos x="connsiteX4304" y="connsiteY4304"/>
              </a:cxn>
              <a:cxn ang="0">
                <a:pos x="connsiteX4305" y="connsiteY4305"/>
              </a:cxn>
              <a:cxn ang="0">
                <a:pos x="connsiteX4306" y="connsiteY4306"/>
              </a:cxn>
              <a:cxn ang="0">
                <a:pos x="connsiteX4307" y="connsiteY4307"/>
              </a:cxn>
              <a:cxn ang="0">
                <a:pos x="connsiteX4308" y="connsiteY4308"/>
              </a:cxn>
              <a:cxn ang="0">
                <a:pos x="connsiteX4309" y="connsiteY4309"/>
              </a:cxn>
              <a:cxn ang="0">
                <a:pos x="connsiteX4310" y="connsiteY4310"/>
              </a:cxn>
              <a:cxn ang="0">
                <a:pos x="connsiteX4311" y="connsiteY4311"/>
              </a:cxn>
              <a:cxn ang="0">
                <a:pos x="connsiteX4312" y="connsiteY4312"/>
              </a:cxn>
              <a:cxn ang="0">
                <a:pos x="connsiteX4313" y="connsiteY4313"/>
              </a:cxn>
              <a:cxn ang="0">
                <a:pos x="connsiteX4314" y="connsiteY4314"/>
              </a:cxn>
              <a:cxn ang="0">
                <a:pos x="connsiteX4315" y="connsiteY4315"/>
              </a:cxn>
              <a:cxn ang="0">
                <a:pos x="connsiteX4316" y="connsiteY4316"/>
              </a:cxn>
              <a:cxn ang="0">
                <a:pos x="connsiteX4317" y="connsiteY4317"/>
              </a:cxn>
              <a:cxn ang="0">
                <a:pos x="connsiteX4318" y="connsiteY4318"/>
              </a:cxn>
              <a:cxn ang="0">
                <a:pos x="connsiteX4319" y="connsiteY4319"/>
              </a:cxn>
              <a:cxn ang="0">
                <a:pos x="connsiteX4320" y="connsiteY4320"/>
              </a:cxn>
              <a:cxn ang="0">
                <a:pos x="connsiteX4321" y="connsiteY4321"/>
              </a:cxn>
              <a:cxn ang="0">
                <a:pos x="connsiteX4322" y="connsiteY4322"/>
              </a:cxn>
              <a:cxn ang="0">
                <a:pos x="connsiteX4323" y="connsiteY4323"/>
              </a:cxn>
              <a:cxn ang="0">
                <a:pos x="connsiteX4324" y="connsiteY4324"/>
              </a:cxn>
              <a:cxn ang="0">
                <a:pos x="connsiteX4325" y="connsiteY4325"/>
              </a:cxn>
              <a:cxn ang="0">
                <a:pos x="connsiteX4326" y="connsiteY4326"/>
              </a:cxn>
              <a:cxn ang="0">
                <a:pos x="connsiteX4327" y="connsiteY4327"/>
              </a:cxn>
              <a:cxn ang="0">
                <a:pos x="connsiteX4328" y="connsiteY4328"/>
              </a:cxn>
              <a:cxn ang="0">
                <a:pos x="connsiteX4329" y="connsiteY4329"/>
              </a:cxn>
              <a:cxn ang="0">
                <a:pos x="connsiteX4330" y="connsiteY4330"/>
              </a:cxn>
              <a:cxn ang="0">
                <a:pos x="connsiteX4331" y="connsiteY4331"/>
              </a:cxn>
              <a:cxn ang="0">
                <a:pos x="connsiteX4332" y="connsiteY4332"/>
              </a:cxn>
              <a:cxn ang="0">
                <a:pos x="connsiteX4333" y="connsiteY4333"/>
              </a:cxn>
              <a:cxn ang="0">
                <a:pos x="connsiteX4334" y="connsiteY4334"/>
              </a:cxn>
              <a:cxn ang="0">
                <a:pos x="connsiteX4335" y="connsiteY4335"/>
              </a:cxn>
              <a:cxn ang="0">
                <a:pos x="connsiteX4336" y="connsiteY4336"/>
              </a:cxn>
              <a:cxn ang="0">
                <a:pos x="connsiteX4337" y="connsiteY4337"/>
              </a:cxn>
              <a:cxn ang="0">
                <a:pos x="connsiteX4338" y="connsiteY4338"/>
              </a:cxn>
              <a:cxn ang="0">
                <a:pos x="connsiteX4339" y="connsiteY4339"/>
              </a:cxn>
              <a:cxn ang="0">
                <a:pos x="connsiteX4340" y="connsiteY4340"/>
              </a:cxn>
              <a:cxn ang="0">
                <a:pos x="connsiteX4341" y="connsiteY4341"/>
              </a:cxn>
              <a:cxn ang="0">
                <a:pos x="connsiteX4342" y="connsiteY4342"/>
              </a:cxn>
              <a:cxn ang="0">
                <a:pos x="connsiteX4343" y="connsiteY4343"/>
              </a:cxn>
              <a:cxn ang="0">
                <a:pos x="connsiteX4344" y="connsiteY4344"/>
              </a:cxn>
              <a:cxn ang="0">
                <a:pos x="connsiteX4345" y="connsiteY4345"/>
              </a:cxn>
              <a:cxn ang="0">
                <a:pos x="connsiteX4346" y="connsiteY4346"/>
              </a:cxn>
              <a:cxn ang="0">
                <a:pos x="connsiteX4347" y="connsiteY4347"/>
              </a:cxn>
              <a:cxn ang="0">
                <a:pos x="connsiteX4348" y="connsiteY4348"/>
              </a:cxn>
              <a:cxn ang="0">
                <a:pos x="connsiteX4349" y="connsiteY4349"/>
              </a:cxn>
              <a:cxn ang="0">
                <a:pos x="connsiteX4350" y="connsiteY4350"/>
              </a:cxn>
              <a:cxn ang="0">
                <a:pos x="connsiteX4351" y="connsiteY4351"/>
              </a:cxn>
              <a:cxn ang="0">
                <a:pos x="connsiteX4352" y="connsiteY4352"/>
              </a:cxn>
              <a:cxn ang="0">
                <a:pos x="connsiteX4353" y="connsiteY4353"/>
              </a:cxn>
              <a:cxn ang="0">
                <a:pos x="connsiteX4354" y="connsiteY4354"/>
              </a:cxn>
              <a:cxn ang="0">
                <a:pos x="connsiteX4355" y="connsiteY4355"/>
              </a:cxn>
              <a:cxn ang="0">
                <a:pos x="connsiteX4356" y="connsiteY4356"/>
              </a:cxn>
              <a:cxn ang="0">
                <a:pos x="connsiteX4357" y="connsiteY4357"/>
              </a:cxn>
              <a:cxn ang="0">
                <a:pos x="connsiteX4358" y="connsiteY4358"/>
              </a:cxn>
              <a:cxn ang="0">
                <a:pos x="connsiteX4359" y="connsiteY4359"/>
              </a:cxn>
              <a:cxn ang="0">
                <a:pos x="connsiteX4360" y="connsiteY4360"/>
              </a:cxn>
              <a:cxn ang="0">
                <a:pos x="connsiteX4361" y="connsiteY4361"/>
              </a:cxn>
              <a:cxn ang="0">
                <a:pos x="connsiteX4362" y="connsiteY4362"/>
              </a:cxn>
              <a:cxn ang="0">
                <a:pos x="connsiteX4363" y="connsiteY4363"/>
              </a:cxn>
              <a:cxn ang="0">
                <a:pos x="connsiteX4364" y="connsiteY4364"/>
              </a:cxn>
              <a:cxn ang="0">
                <a:pos x="connsiteX4365" y="connsiteY4365"/>
              </a:cxn>
              <a:cxn ang="0">
                <a:pos x="connsiteX4366" y="connsiteY4366"/>
              </a:cxn>
              <a:cxn ang="0">
                <a:pos x="connsiteX4367" y="connsiteY4367"/>
              </a:cxn>
              <a:cxn ang="0">
                <a:pos x="connsiteX4368" y="connsiteY4368"/>
              </a:cxn>
              <a:cxn ang="0">
                <a:pos x="connsiteX4369" y="connsiteY4369"/>
              </a:cxn>
              <a:cxn ang="0">
                <a:pos x="connsiteX4370" y="connsiteY4370"/>
              </a:cxn>
              <a:cxn ang="0">
                <a:pos x="connsiteX4371" y="connsiteY4371"/>
              </a:cxn>
              <a:cxn ang="0">
                <a:pos x="connsiteX4372" y="connsiteY4372"/>
              </a:cxn>
              <a:cxn ang="0">
                <a:pos x="connsiteX4373" y="connsiteY4373"/>
              </a:cxn>
              <a:cxn ang="0">
                <a:pos x="connsiteX4374" y="connsiteY4374"/>
              </a:cxn>
              <a:cxn ang="0">
                <a:pos x="connsiteX4375" y="connsiteY4375"/>
              </a:cxn>
              <a:cxn ang="0">
                <a:pos x="connsiteX4376" y="connsiteY4376"/>
              </a:cxn>
              <a:cxn ang="0">
                <a:pos x="connsiteX4377" y="connsiteY4377"/>
              </a:cxn>
              <a:cxn ang="0">
                <a:pos x="connsiteX4378" y="connsiteY4378"/>
              </a:cxn>
              <a:cxn ang="0">
                <a:pos x="connsiteX4379" y="connsiteY4379"/>
              </a:cxn>
              <a:cxn ang="0">
                <a:pos x="connsiteX4380" y="connsiteY4380"/>
              </a:cxn>
              <a:cxn ang="0">
                <a:pos x="connsiteX4381" y="connsiteY4381"/>
              </a:cxn>
              <a:cxn ang="0">
                <a:pos x="connsiteX4382" y="connsiteY4382"/>
              </a:cxn>
              <a:cxn ang="0">
                <a:pos x="connsiteX4383" y="connsiteY4383"/>
              </a:cxn>
              <a:cxn ang="0">
                <a:pos x="connsiteX4384" y="connsiteY4384"/>
              </a:cxn>
              <a:cxn ang="0">
                <a:pos x="connsiteX4385" y="connsiteY4385"/>
              </a:cxn>
              <a:cxn ang="0">
                <a:pos x="connsiteX4386" y="connsiteY4386"/>
              </a:cxn>
              <a:cxn ang="0">
                <a:pos x="connsiteX4387" y="connsiteY4387"/>
              </a:cxn>
              <a:cxn ang="0">
                <a:pos x="connsiteX4388" y="connsiteY4388"/>
              </a:cxn>
              <a:cxn ang="0">
                <a:pos x="connsiteX4389" y="connsiteY4389"/>
              </a:cxn>
              <a:cxn ang="0">
                <a:pos x="connsiteX4390" y="connsiteY4390"/>
              </a:cxn>
              <a:cxn ang="0">
                <a:pos x="connsiteX4391" y="connsiteY4391"/>
              </a:cxn>
              <a:cxn ang="0">
                <a:pos x="connsiteX4392" y="connsiteY4392"/>
              </a:cxn>
              <a:cxn ang="0">
                <a:pos x="connsiteX4393" y="connsiteY4393"/>
              </a:cxn>
              <a:cxn ang="0">
                <a:pos x="connsiteX4394" y="connsiteY4394"/>
              </a:cxn>
              <a:cxn ang="0">
                <a:pos x="connsiteX4395" y="connsiteY4395"/>
              </a:cxn>
              <a:cxn ang="0">
                <a:pos x="connsiteX4396" y="connsiteY4396"/>
              </a:cxn>
              <a:cxn ang="0">
                <a:pos x="connsiteX4397" y="connsiteY4397"/>
              </a:cxn>
              <a:cxn ang="0">
                <a:pos x="connsiteX4398" y="connsiteY4398"/>
              </a:cxn>
              <a:cxn ang="0">
                <a:pos x="connsiteX4399" y="connsiteY4399"/>
              </a:cxn>
              <a:cxn ang="0">
                <a:pos x="connsiteX4400" y="connsiteY4400"/>
              </a:cxn>
              <a:cxn ang="0">
                <a:pos x="connsiteX4401" y="connsiteY4401"/>
              </a:cxn>
              <a:cxn ang="0">
                <a:pos x="connsiteX4402" y="connsiteY4402"/>
              </a:cxn>
              <a:cxn ang="0">
                <a:pos x="connsiteX4403" y="connsiteY4403"/>
              </a:cxn>
              <a:cxn ang="0">
                <a:pos x="connsiteX4404" y="connsiteY4404"/>
              </a:cxn>
              <a:cxn ang="0">
                <a:pos x="connsiteX4405" y="connsiteY4405"/>
              </a:cxn>
              <a:cxn ang="0">
                <a:pos x="connsiteX4406" y="connsiteY4406"/>
              </a:cxn>
              <a:cxn ang="0">
                <a:pos x="connsiteX4407" y="connsiteY4407"/>
              </a:cxn>
              <a:cxn ang="0">
                <a:pos x="connsiteX4408" y="connsiteY4408"/>
              </a:cxn>
              <a:cxn ang="0">
                <a:pos x="connsiteX4409" y="connsiteY4409"/>
              </a:cxn>
              <a:cxn ang="0">
                <a:pos x="connsiteX4410" y="connsiteY4410"/>
              </a:cxn>
              <a:cxn ang="0">
                <a:pos x="connsiteX4411" y="connsiteY4411"/>
              </a:cxn>
              <a:cxn ang="0">
                <a:pos x="connsiteX4412" y="connsiteY4412"/>
              </a:cxn>
              <a:cxn ang="0">
                <a:pos x="connsiteX4413" y="connsiteY4413"/>
              </a:cxn>
              <a:cxn ang="0">
                <a:pos x="connsiteX4414" y="connsiteY4414"/>
              </a:cxn>
              <a:cxn ang="0">
                <a:pos x="connsiteX4415" y="connsiteY4415"/>
              </a:cxn>
              <a:cxn ang="0">
                <a:pos x="connsiteX4416" y="connsiteY4416"/>
              </a:cxn>
              <a:cxn ang="0">
                <a:pos x="connsiteX4417" y="connsiteY4417"/>
              </a:cxn>
              <a:cxn ang="0">
                <a:pos x="connsiteX4418" y="connsiteY4418"/>
              </a:cxn>
              <a:cxn ang="0">
                <a:pos x="connsiteX4419" y="connsiteY4419"/>
              </a:cxn>
              <a:cxn ang="0">
                <a:pos x="connsiteX4420" y="connsiteY4420"/>
              </a:cxn>
              <a:cxn ang="0">
                <a:pos x="connsiteX4421" y="connsiteY4421"/>
              </a:cxn>
              <a:cxn ang="0">
                <a:pos x="connsiteX4422" y="connsiteY4422"/>
              </a:cxn>
              <a:cxn ang="0">
                <a:pos x="connsiteX4423" y="connsiteY4423"/>
              </a:cxn>
              <a:cxn ang="0">
                <a:pos x="connsiteX4424" y="connsiteY4424"/>
              </a:cxn>
              <a:cxn ang="0">
                <a:pos x="connsiteX4425" y="connsiteY4425"/>
              </a:cxn>
              <a:cxn ang="0">
                <a:pos x="connsiteX4426" y="connsiteY4426"/>
              </a:cxn>
              <a:cxn ang="0">
                <a:pos x="connsiteX4427" y="connsiteY4427"/>
              </a:cxn>
              <a:cxn ang="0">
                <a:pos x="connsiteX4428" y="connsiteY4428"/>
              </a:cxn>
              <a:cxn ang="0">
                <a:pos x="connsiteX4429" y="connsiteY4429"/>
              </a:cxn>
              <a:cxn ang="0">
                <a:pos x="connsiteX4430" y="connsiteY4430"/>
              </a:cxn>
              <a:cxn ang="0">
                <a:pos x="connsiteX4431" y="connsiteY4431"/>
              </a:cxn>
              <a:cxn ang="0">
                <a:pos x="connsiteX4432" y="connsiteY4432"/>
              </a:cxn>
              <a:cxn ang="0">
                <a:pos x="connsiteX4433" y="connsiteY4433"/>
              </a:cxn>
              <a:cxn ang="0">
                <a:pos x="connsiteX4434" y="connsiteY4434"/>
              </a:cxn>
              <a:cxn ang="0">
                <a:pos x="connsiteX4435" y="connsiteY4435"/>
              </a:cxn>
              <a:cxn ang="0">
                <a:pos x="connsiteX4436" y="connsiteY4436"/>
              </a:cxn>
              <a:cxn ang="0">
                <a:pos x="connsiteX4437" y="connsiteY4437"/>
              </a:cxn>
              <a:cxn ang="0">
                <a:pos x="connsiteX4438" y="connsiteY4438"/>
              </a:cxn>
              <a:cxn ang="0">
                <a:pos x="connsiteX4439" y="connsiteY4439"/>
              </a:cxn>
              <a:cxn ang="0">
                <a:pos x="connsiteX4440" y="connsiteY4440"/>
              </a:cxn>
              <a:cxn ang="0">
                <a:pos x="connsiteX4441" y="connsiteY4441"/>
              </a:cxn>
              <a:cxn ang="0">
                <a:pos x="connsiteX4442" y="connsiteY4442"/>
              </a:cxn>
              <a:cxn ang="0">
                <a:pos x="connsiteX4443" y="connsiteY4443"/>
              </a:cxn>
              <a:cxn ang="0">
                <a:pos x="connsiteX4444" y="connsiteY4444"/>
              </a:cxn>
              <a:cxn ang="0">
                <a:pos x="connsiteX4445" y="connsiteY4445"/>
              </a:cxn>
              <a:cxn ang="0">
                <a:pos x="connsiteX4446" y="connsiteY4446"/>
              </a:cxn>
              <a:cxn ang="0">
                <a:pos x="connsiteX4447" y="connsiteY4447"/>
              </a:cxn>
              <a:cxn ang="0">
                <a:pos x="connsiteX4448" y="connsiteY4448"/>
              </a:cxn>
              <a:cxn ang="0">
                <a:pos x="connsiteX4449" y="connsiteY4449"/>
              </a:cxn>
              <a:cxn ang="0">
                <a:pos x="connsiteX4450" y="connsiteY4450"/>
              </a:cxn>
              <a:cxn ang="0">
                <a:pos x="connsiteX4451" y="connsiteY4451"/>
              </a:cxn>
              <a:cxn ang="0">
                <a:pos x="connsiteX4452" y="connsiteY4452"/>
              </a:cxn>
              <a:cxn ang="0">
                <a:pos x="connsiteX4453" y="connsiteY4453"/>
              </a:cxn>
              <a:cxn ang="0">
                <a:pos x="connsiteX4454" y="connsiteY4454"/>
              </a:cxn>
              <a:cxn ang="0">
                <a:pos x="connsiteX4455" y="connsiteY4455"/>
              </a:cxn>
              <a:cxn ang="0">
                <a:pos x="connsiteX4456" y="connsiteY4456"/>
              </a:cxn>
              <a:cxn ang="0">
                <a:pos x="connsiteX4457" y="connsiteY4457"/>
              </a:cxn>
              <a:cxn ang="0">
                <a:pos x="connsiteX4458" y="connsiteY4458"/>
              </a:cxn>
              <a:cxn ang="0">
                <a:pos x="connsiteX4459" y="connsiteY4459"/>
              </a:cxn>
              <a:cxn ang="0">
                <a:pos x="connsiteX4460" y="connsiteY4460"/>
              </a:cxn>
              <a:cxn ang="0">
                <a:pos x="connsiteX4461" y="connsiteY4461"/>
              </a:cxn>
              <a:cxn ang="0">
                <a:pos x="connsiteX4462" y="connsiteY4462"/>
              </a:cxn>
              <a:cxn ang="0">
                <a:pos x="connsiteX4463" y="connsiteY4463"/>
              </a:cxn>
              <a:cxn ang="0">
                <a:pos x="connsiteX4464" y="connsiteY4464"/>
              </a:cxn>
              <a:cxn ang="0">
                <a:pos x="connsiteX4465" y="connsiteY4465"/>
              </a:cxn>
              <a:cxn ang="0">
                <a:pos x="connsiteX4466" y="connsiteY4466"/>
              </a:cxn>
              <a:cxn ang="0">
                <a:pos x="connsiteX4467" y="connsiteY4467"/>
              </a:cxn>
              <a:cxn ang="0">
                <a:pos x="connsiteX4468" y="connsiteY4468"/>
              </a:cxn>
              <a:cxn ang="0">
                <a:pos x="connsiteX4469" y="connsiteY4469"/>
              </a:cxn>
              <a:cxn ang="0">
                <a:pos x="connsiteX4470" y="connsiteY4470"/>
              </a:cxn>
              <a:cxn ang="0">
                <a:pos x="connsiteX4471" y="connsiteY4471"/>
              </a:cxn>
              <a:cxn ang="0">
                <a:pos x="connsiteX4472" y="connsiteY4472"/>
              </a:cxn>
              <a:cxn ang="0">
                <a:pos x="connsiteX4473" y="connsiteY4473"/>
              </a:cxn>
              <a:cxn ang="0">
                <a:pos x="connsiteX4474" y="connsiteY4474"/>
              </a:cxn>
              <a:cxn ang="0">
                <a:pos x="connsiteX4475" y="connsiteY4475"/>
              </a:cxn>
              <a:cxn ang="0">
                <a:pos x="connsiteX4476" y="connsiteY4476"/>
              </a:cxn>
              <a:cxn ang="0">
                <a:pos x="connsiteX4477" y="connsiteY4477"/>
              </a:cxn>
              <a:cxn ang="0">
                <a:pos x="connsiteX4478" y="connsiteY4478"/>
              </a:cxn>
              <a:cxn ang="0">
                <a:pos x="connsiteX4479" y="connsiteY4479"/>
              </a:cxn>
              <a:cxn ang="0">
                <a:pos x="connsiteX4480" y="connsiteY4480"/>
              </a:cxn>
              <a:cxn ang="0">
                <a:pos x="connsiteX4481" y="connsiteY4481"/>
              </a:cxn>
              <a:cxn ang="0">
                <a:pos x="connsiteX4482" y="connsiteY4482"/>
              </a:cxn>
              <a:cxn ang="0">
                <a:pos x="connsiteX4483" y="connsiteY4483"/>
              </a:cxn>
              <a:cxn ang="0">
                <a:pos x="connsiteX4484" y="connsiteY4484"/>
              </a:cxn>
              <a:cxn ang="0">
                <a:pos x="connsiteX4485" y="connsiteY4485"/>
              </a:cxn>
              <a:cxn ang="0">
                <a:pos x="connsiteX4486" y="connsiteY4486"/>
              </a:cxn>
              <a:cxn ang="0">
                <a:pos x="connsiteX4487" y="connsiteY4487"/>
              </a:cxn>
              <a:cxn ang="0">
                <a:pos x="connsiteX4488" y="connsiteY4488"/>
              </a:cxn>
              <a:cxn ang="0">
                <a:pos x="connsiteX4489" y="connsiteY4489"/>
              </a:cxn>
              <a:cxn ang="0">
                <a:pos x="connsiteX4490" y="connsiteY4490"/>
              </a:cxn>
              <a:cxn ang="0">
                <a:pos x="connsiteX4491" y="connsiteY4491"/>
              </a:cxn>
              <a:cxn ang="0">
                <a:pos x="connsiteX4492" y="connsiteY4492"/>
              </a:cxn>
              <a:cxn ang="0">
                <a:pos x="connsiteX4493" y="connsiteY4493"/>
              </a:cxn>
              <a:cxn ang="0">
                <a:pos x="connsiteX4494" y="connsiteY4494"/>
              </a:cxn>
              <a:cxn ang="0">
                <a:pos x="connsiteX4495" y="connsiteY4495"/>
              </a:cxn>
              <a:cxn ang="0">
                <a:pos x="connsiteX4496" y="connsiteY4496"/>
              </a:cxn>
              <a:cxn ang="0">
                <a:pos x="connsiteX4497" y="connsiteY4497"/>
              </a:cxn>
              <a:cxn ang="0">
                <a:pos x="connsiteX4498" y="connsiteY4498"/>
              </a:cxn>
              <a:cxn ang="0">
                <a:pos x="connsiteX4499" y="connsiteY4499"/>
              </a:cxn>
              <a:cxn ang="0">
                <a:pos x="connsiteX4500" y="connsiteY4500"/>
              </a:cxn>
              <a:cxn ang="0">
                <a:pos x="connsiteX4501" y="connsiteY4501"/>
              </a:cxn>
              <a:cxn ang="0">
                <a:pos x="connsiteX4502" y="connsiteY4502"/>
              </a:cxn>
              <a:cxn ang="0">
                <a:pos x="connsiteX4503" y="connsiteY4503"/>
              </a:cxn>
              <a:cxn ang="0">
                <a:pos x="connsiteX4504" y="connsiteY4504"/>
              </a:cxn>
              <a:cxn ang="0">
                <a:pos x="connsiteX4505" y="connsiteY4505"/>
              </a:cxn>
              <a:cxn ang="0">
                <a:pos x="connsiteX4506" y="connsiteY4506"/>
              </a:cxn>
              <a:cxn ang="0">
                <a:pos x="connsiteX4507" y="connsiteY4507"/>
              </a:cxn>
              <a:cxn ang="0">
                <a:pos x="connsiteX4508" y="connsiteY4508"/>
              </a:cxn>
              <a:cxn ang="0">
                <a:pos x="connsiteX4509" y="connsiteY4509"/>
              </a:cxn>
              <a:cxn ang="0">
                <a:pos x="connsiteX4510" y="connsiteY4510"/>
              </a:cxn>
              <a:cxn ang="0">
                <a:pos x="connsiteX4511" y="connsiteY4511"/>
              </a:cxn>
              <a:cxn ang="0">
                <a:pos x="connsiteX4512" y="connsiteY4512"/>
              </a:cxn>
              <a:cxn ang="0">
                <a:pos x="connsiteX4513" y="connsiteY4513"/>
              </a:cxn>
              <a:cxn ang="0">
                <a:pos x="connsiteX4514" y="connsiteY4514"/>
              </a:cxn>
              <a:cxn ang="0">
                <a:pos x="connsiteX4515" y="connsiteY4515"/>
              </a:cxn>
              <a:cxn ang="0">
                <a:pos x="connsiteX4516" y="connsiteY4516"/>
              </a:cxn>
              <a:cxn ang="0">
                <a:pos x="connsiteX4517" y="connsiteY4517"/>
              </a:cxn>
              <a:cxn ang="0">
                <a:pos x="connsiteX4518" y="connsiteY4518"/>
              </a:cxn>
              <a:cxn ang="0">
                <a:pos x="connsiteX4519" y="connsiteY4519"/>
              </a:cxn>
              <a:cxn ang="0">
                <a:pos x="connsiteX4520" y="connsiteY4520"/>
              </a:cxn>
              <a:cxn ang="0">
                <a:pos x="connsiteX4521" y="connsiteY4521"/>
              </a:cxn>
              <a:cxn ang="0">
                <a:pos x="connsiteX4522" y="connsiteY4522"/>
              </a:cxn>
              <a:cxn ang="0">
                <a:pos x="connsiteX4523" y="connsiteY4523"/>
              </a:cxn>
              <a:cxn ang="0">
                <a:pos x="connsiteX4524" y="connsiteY4524"/>
              </a:cxn>
              <a:cxn ang="0">
                <a:pos x="connsiteX4525" y="connsiteY4525"/>
              </a:cxn>
              <a:cxn ang="0">
                <a:pos x="connsiteX4526" y="connsiteY4526"/>
              </a:cxn>
              <a:cxn ang="0">
                <a:pos x="connsiteX4527" y="connsiteY4527"/>
              </a:cxn>
            </a:cxnLst>
            <a:rect l="l" t="t" r="r" b="b"/>
            <a:pathLst>
              <a:path w="12191368" h="6738329">
                <a:moveTo>
                  <a:pt x="69136" y="0"/>
                </a:moveTo>
                <a:lnTo>
                  <a:pt x="87098" y="399"/>
                </a:lnTo>
                <a:lnTo>
                  <a:pt x="107454" y="1198"/>
                </a:lnTo>
                <a:lnTo>
                  <a:pt x="129408" y="2794"/>
                </a:lnTo>
                <a:lnTo>
                  <a:pt x="152958" y="5190"/>
                </a:lnTo>
                <a:lnTo>
                  <a:pt x="176907" y="7584"/>
                </a:lnTo>
                <a:lnTo>
                  <a:pt x="200457" y="10777"/>
                </a:lnTo>
                <a:lnTo>
                  <a:pt x="223608" y="14370"/>
                </a:lnTo>
                <a:lnTo>
                  <a:pt x="245960" y="18361"/>
                </a:lnTo>
                <a:lnTo>
                  <a:pt x="265518" y="21953"/>
                </a:lnTo>
                <a:lnTo>
                  <a:pt x="283081" y="25945"/>
                </a:lnTo>
                <a:lnTo>
                  <a:pt x="290266" y="27941"/>
                </a:lnTo>
                <a:lnTo>
                  <a:pt x="297052" y="29936"/>
                </a:lnTo>
                <a:lnTo>
                  <a:pt x="303039" y="31933"/>
                </a:lnTo>
                <a:lnTo>
                  <a:pt x="307429" y="33928"/>
                </a:lnTo>
                <a:lnTo>
                  <a:pt x="311022" y="35924"/>
                </a:lnTo>
                <a:lnTo>
                  <a:pt x="313417" y="37520"/>
                </a:lnTo>
                <a:lnTo>
                  <a:pt x="316610" y="41911"/>
                </a:lnTo>
                <a:lnTo>
                  <a:pt x="319005" y="46302"/>
                </a:lnTo>
                <a:lnTo>
                  <a:pt x="321799" y="51491"/>
                </a:lnTo>
                <a:lnTo>
                  <a:pt x="323795" y="56679"/>
                </a:lnTo>
                <a:lnTo>
                  <a:pt x="327786" y="66659"/>
                </a:lnTo>
                <a:lnTo>
                  <a:pt x="332177" y="77037"/>
                </a:lnTo>
                <a:lnTo>
                  <a:pt x="335769" y="81427"/>
                </a:lnTo>
                <a:lnTo>
                  <a:pt x="338963" y="85818"/>
                </a:lnTo>
                <a:lnTo>
                  <a:pt x="342156" y="88612"/>
                </a:lnTo>
                <a:lnTo>
                  <a:pt x="344950" y="91406"/>
                </a:lnTo>
                <a:lnTo>
                  <a:pt x="347744" y="93002"/>
                </a:lnTo>
                <a:lnTo>
                  <a:pt x="350538" y="94599"/>
                </a:lnTo>
                <a:lnTo>
                  <a:pt x="352933" y="95398"/>
                </a:lnTo>
                <a:lnTo>
                  <a:pt x="355727" y="95797"/>
                </a:lnTo>
                <a:lnTo>
                  <a:pt x="358122" y="95398"/>
                </a:lnTo>
                <a:lnTo>
                  <a:pt x="360118" y="94999"/>
                </a:lnTo>
                <a:lnTo>
                  <a:pt x="362512" y="94200"/>
                </a:lnTo>
                <a:lnTo>
                  <a:pt x="364509" y="93002"/>
                </a:lnTo>
                <a:lnTo>
                  <a:pt x="369298" y="89809"/>
                </a:lnTo>
                <a:lnTo>
                  <a:pt x="373289" y="85818"/>
                </a:lnTo>
                <a:lnTo>
                  <a:pt x="381671" y="76238"/>
                </a:lnTo>
                <a:lnTo>
                  <a:pt x="386062" y="71847"/>
                </a:lnTo>
                <a:lnTo>
                  <a:pt x="390453" y="67856"/>
                </a:lnTo>
                <a:lnTo>
                  <a:pt x="392848" y="66259"/>
                </a:lnTo>
                <a:lnTo>
                  <a:pt x="395243" y="64662"/>
                </a:lnTo>
                <a:lnTo>
                  <a:pt x="397637" y="63465"/>
                </a:lnTo>
                <a:lnTo>
                  <a:pt x="400831" y="62667"/>
                </a:lnTo>
                <a:lnTo>
                  <a:pt x="403625" y="62268"/>
                </a:lnTo>
                <a:lnTo>
                  <a:pt x="406419" y="62268"/>
                </a:lnTo>
                <a:lnTo>
                  <a:pt x="409613" y="62667"/>
                </a:lnTo>
                <a:lnTo>
                  <a:pt x="412805" y="63465"/>
                </a:lnTo>
                <a:lnTo>
                  <a:pt x="409613" y="69852"/>
                </a:lnTo>
                <a:lnTo>
                  <a:pt x="407616" y="76238"/>
                </a:lnTo>
                <a:lnTo>
                  <a:pt x="406419" y="81826"/>
                </a:lnTo>
                <a:lnTo>
                  <a:pt x="406020" y="87415"/>
                </a:lnTo>
                <a:lnTo>
                  <a:pt x="406419" y="92204"/>
                </a:lnTo>
                <a:lnTo>
                  <a:pt x="407616" y="96994"/>
                </a:lnTo>
                <a:lnTo>
                  <a:pt x="409213" y="100985"/>
                </a:lnTo>
                <a:lnTo>
                  <a:pt x="411608" y="104977"/>
                </a:lnTo>
                <a:lnTo>
                  <a:pt x="414402" y="108968"/>
                </a:lnTo>
                <a:lnTo>
                  <a:pt x="417595" y="112561"/>
                </a:lnTo>
                <a:lnTo>
                  <a:pt x="421188" y="116153"/>
                </a:lnTo>
                <a:lnTo>
                  <a:pt x="425179" y="119346"/>
                </a:lnTo>
                <a:lnTo>
                  <a:pt x="433960" y="125334"/>
                </a:lnTo>
                <a:lnTo>
                  <a:pt x="443141" y="131321"/>
                </a:lnTo>
                <a:lnTo>
                  <a:pt x="452721" y="137308"/>
                </a:lnTo>
                <a:lnTo>
                  <a:pt x="461502" y="143295"/>
                </a:lnTo>
                <a:lnTo>
                  <a:pt x="465893" y="146489"/>
                </a:lnTo>
                <a:lnTo>
                  <a:pt x="469884" y="150480"/>
                </a:lnTo>
                <a:lnTo>
                  <a:pt x="473477" y="154072"/>
                </a:lnTo>
                <a:lnTo>
                  <a:pt x="476670" y="157665"/>
                </a:lnTo>
                <a:lnTo>
                  <a:pt x="479064" y="162055"/>
                </a:lnTo>
                <a:lnTo>
                  <a:pt x="481460" y="166447"/>
                </a:lnTo>
                <a:lnTo>
                  <a:pt x="483056" y="170837"/>
                </a:lnTo>
                <a:lnTo>
                  <a:pt x="483854" y="176026"/>
                </a:lnTo>
                <a:lnTo>
                  <a:pt x="484254" y="181614"/>
                </a:lnTo>
                <a:lnTo>
                  <a:pt x="483854" y="187601"/>
                </a:lnTo>
                <a:lnTo>
                  <a:pt x="482657" y="193988"/>
                </a:lnTo>
                <a:lnTo>
                  <a:pt x="480262" y="200375"/>
                </a:lnTo>
                <a:lnTo>
                  <a:pt x="485451" y="225520"/>
                </a:lnTo>
                <a:lnTo>
                  <a:pt x="489443" y="250268"/>
                </a:lnTo>
                <a:lnTo>
                  <a:pt x="493434" y="274616"/>
                </a:lnTo>
                <a:lnTo>
                  <a:pt x="496627" y="299763"/>
                </a:lnTo>
                <a:lnTo>
                  <a:pt x="499022" y="324510"/>
                </a:lnTo>
                <a:lnTo>
                  <a:pt x="499821" y="336884"/>
                </a:lnTo>
                <a:lnTo>
                  <a:pt x="500220" y="349656"/>
                </a:lnTo>
                <a:lnTo>
                  <a:pt x="500619" y="362031"/>
                </a:lnTo>
                <a:lnTo>
                  <a:pt x="500619" y="374803"/>
                </a:lnTo>
                <a:lnTo>
                  <a:pt x="500220" y="387575"/>
                </a:lnTo>
                <a:lnTo>
                  <a:pt x="499821" y="399950"/>
                </a:lnTo>
                <a:lnTo>
                  <a:pt x="503013" y="425895"/>
                </a:lnTo>
                <a:lnTo>
                  <a:pt x="505808" y="451840"/>
                </a:lnTo>
                <a:lnTo>
                  <a:pt x="508203" y="477385"/>
                </a:lnTo>
                <a:lnTo>
                  <a:pt x="509799" y="503330"/>
                </a:lnTo>
                <a:lnTo>
                  <a:pt x="511396" y="529274"/>
                </a:lnTo>
                <a:lnTo>
                  <a:pt x="512593" y="555219"/>
                </a:lnTo>
                <a:lnTo>
                  <a:pt x="512992" y="581164"/>
                </a:lnTo>
                <a:lnTo>
                  <a:pt x="513790" y="606710"/>
                </a:lnTo>
                <a:lnTo>
                  <a:pt x="514589" y="658600"/>
                </a:lnTo>
                <a:lnTo>
                  <a:pt x="514989" y="710888"/>
                </a:lnTo>
                <a:lnTo>
                  <a:pt x="515787" y="762379"/>
                </a:lnTo>
                <a:lnTo>
                  <a:pt x="516585" y="788324"/>
                </a:lnTo>
                <a:lnTo>
                  <a:pt x="517782" y="814668"/>
                </a:lnTo>
                <a:lnTo>
                  <a:pt x="534547" y="1345538"/>
                </a:lnTo>
                <a:lnTo>
                  <a:pt x="552509" y="1345937"/>
                </a:lnTo>
                <a:lnTo>
                  <a:pt x="560492" y="1310813"/>
                </a:lnTo>
                <a:lnTo>
                  <a:pt x="568475" y="1275289"/>
                </a:lnTo>
                <a:lnTo>
                  <a:pt x="575659" y="1240162"/>
                </a:lnTo>
                <a:lnTo>
                  <a:pt x="582844" y="1204639"/>
                </a:lnTo>
                <a:lnTo>
                  <a:pt x="611183" y="1062940"/>
                </a:lnTo>
                <a:lnTo>
                  <a:pt x="618368" y="1027416"/>
                </a:lnTo>
                <a:lnTo>
                  <a:pt x="625553" y="992290"/>
                </a:lnTo>
                <a:lnTo>
                  <a:pt x="633935" y="956766"/>
                </a:lnTo>
                <a:lnTo>
                  <a:pt x="641919" y="921641"/>
                </a:lnTo>
                <a:lnTo>
                  <a:pt x="650301" y="886914"/>
                </a:lnTo>
                <a:lnTo>
                  <a:pt x="659880" y="851789"/>
                </a:lnTo>
                <a:lnTo>
                  <a:pt x="669859" y="817063"/>
                </a:lnTo>
                <a:lnTo>
                  <a:pt x="680237" y="782337"/>
                </a:lnTo>
                <a:lnTo>
                  <a:pt x="679039" y="767568"/>
                </a:lnTo>
                <a:lnTo>
                  <a:pt x="678640" y="753598"/>
                </a:lnTo>
                <a:lnTo>
                  <a:pt x="679039" y="738829"/>
                </a:lnTo>
                <a:lnTo>
                  <a:pt x="680636" y="724859"/>
                </a:lnTo>
                <a:lnTo>
                  <a:pt x="682631" y="710888"/>
                </a:lnTo>
                <a:lnTo>
                  <a:pt x="685426" y="696519"/>
                </a:lnTo>
                <a:lnTo>
                  <a:pt x="689417" y="682549"/>
                </a:lnTo>
                <a:lnTo>
                  <a:pt x="695006" y="668578"/>
                </a:lnTo>
                <a:lnTo>
                  <a:pt x="694606" y="663390"/>
                </a:lnTo>
                <a:lnTo>
                  <a:pt x="694606" y="658200"/>
                </a:lnTo>
                <a:lnTo>
                  <a:pt x="695006" y="653410"/>
                </a:lnTo>
                <a:lnTo>
                  <a:pt x="695405" y="648222"/>
                </a:lnTo>
                <a:lnTo>
                  <a:pt x="696602" y="643432"/>
                </a:lnTo>
                <a:lnTo>
                  <a:pt x="697799" y="638642"/>
                </a:lnTo>
                <a:lnTo>
                  <a:pt x="699396" y="633852"/>
                </a:lnTo>
                <a:lnTo>
                  <a:pt x="700993" y="629462"/>
                </a:lnTo>
                <a:lnTo>
                  <a:pt x="704984" y="620680"/>
                </a:lnTo>
                <a:lnTo>
                  <a:pt x="709774" y="612298"/>
                </a:lnTo>
                <a:lnTo>
                  <a:pt x="714963" y="603517"/>
                </a:lnTo>
                <a:lnTo>
                  <a:pt x="720152" y="595135"/>
                </a:lnTo>
                <a:lnTo>
                  <a:pt x="726139" y="586752"/>
                </a:lnTo>
                <a:lnTo>
                  <a:pt x="731328" y="577971"/>
                </a:lnTo>
                <a:lnTo>
                  <a:pt x="736118" y="569190"/>
                </a:lnTo>
                <a:lnTo>
                  <a:pt x="740509" y="560009"/>
                </a:lnTo>
                <a:lnTo>
                  <a:pt x="743702" y="550829"/>
                </a:lnTo>
                <a:lnTo>
                  <a:pt x="745299" y="546039"/>
                </a:lnTo>
                <a:lnTo>
                  <a:pt x="746496" y="540850"/>
                </a:lnTo>
                <a:lnTo>
                  <a:pt x="747295" y="535661"/>
                </a:lnTo>
                <a:lnTo>
                  <a:pt x="748093" y="530872"/>
                </a:lnTo>
                <a:lnTo>
                  <a:pt x="748093" y="525283"/>
                </a:lnTo>
                <a:lnTo>
                  <a:pt x="748093" y="520094"/>
                </a:lnTo>
                <a:lnTo>
                  <a:pt x="748093" y="515304"/>
                </a:lnTo>
                <a:lnTo>
                  <a:pt x="748891" y="511312"/>
                </a:lnTo>
                <a:lnTo>
                  <a:pt x="750487" y="507720"/>
                </a:lnTo>
                <a:lnTo>
                  <a:pt x="752483" y="505326"/>
                </a:lnTo>
                <a:lnTo>
                  <a:pt x="755278" y="503330"/>
                </a:lnTo>
                <a:lnTo>
                  <a:pt x="758470" y="502531"/>
                </a:lnTo>
                <a:lnTo>
                  <a:pt x="761663" y="501733"/>
                </a:lnTo>
                <a:lnTo>
                  <a:pt x="765655" y="501334"/>
                </a:lnTo>
                <a:lnTo>
                  <a:pt x="769647" y="501733"/>
                </a:lnTo>
                <a:lnTo>
                  <a:pt x="773639" y="501733"/>
                </a:lnTo>
                <a:lnTo>
                  <a:pt x="782021" y="502931"/>
                </a:lnTo>
                <a:lnTo>
                  <a:pt x="790802" y="504128"/>
                </a:lnTo>
                <a:lnTo>
                  <a:pt x="798385" y="504927"/>
                </a:lnTo>
                <a:lnTo>
                  <a:pt x="849078" y="505326"/>
                </a:lnTo>
                <a:lnTo>
                  <a:pt x="900169" y="505725"/>
                </a:lnTo>
                <a:lnTo>
                  <a:pt x="1002352" y="506124"/>
                </a:lnTo>
                <a:lnTo>
                  <a:pt x="999957" y="494948"/>
                </a:lnTo>
                <a:lnTo>
                  <a:pt x="999558" y="490158"/>
                </a:lnTo>
                <a:lnTo>
                  <a:pt x="999159" y="485768"/>
                </a:lnTo>
                <a:lnTo>
                  <a:pt x="999159" y="482175"/>
                </a:lnTo>
                <a:lnTo>
                  <a:pt x="999159" y="478583"/>
                </a:lnTo>
                <a:lnTo>
                  <a:pt x="999957" y="475389"/>
                </a:lnTo>
                <a:lnTo>
                  <a:pt x="1000755" y="472595"/>
                </a:lnTo>
                <a:lnTo>
                  <a:pt x="1001553" y="470600"/>
                </a:lnTo>
                <a:lnTo>
                  <a:pt x="1003151" y="468604"/>
                </a:lnTo>
                <a:lnTo>
                  <a:pt x="1004348" y="467007"/>
                </a:lnTo>
                <a:lnTo>
                  <a:pt x="1005944" y="465809"/>
                </a:lnTo>
                <a:lnTo>
                  <a:pt x="1007940" y="465011"/>
                </a:lnTo>
                <a:lnTo>
                  <a:pt x="1009936" y="464213"/>
                </a:lnTo>
                <a:lnTo>
                  <a:pt x="1011932" y="463814"/>
                </a:lnTo>
                <a:lnTo>
                  <a:pt x="1014327" y="463415"/>
                </a:lnTo>
                <a:lnTo>
                  <a:pt x="1019515" y="463415"/>
                </a:lnTo>
                <a:lnTo>
                  <a:pt x="1025103" y="464213"/>
                </a:lnTo>
                <a:lnTo>
                  <a:pt x="1030692" y="465410"/>
                </a:lnTo>
                <a:lnTo>
                  <a:pt x="1036280" y="466608"/>
                </a:lnTo>
                <a:lnTo>
                  <a:pt x="1047855" y="469003"/>
                </a:lnTo>
                <a:lnTo>
                  <a:pt x="1053443" y="469801"/>
                </a:lnTo>
                <a:lnTo>
                  <a:pt x="1058632" y="470200"/>
                </a:lnTo>
                <a:lnTo>
                  <a:pt x="1072603" y="469402"/>
                </a:lnTo>
                <a:lnTo>
                  <a:pt x="1086972" y="467806"/>
                </a:lnTo>
                <a:lnTo>
                  <a:pt x="1101342" y="465410"/>
                </a:lnTo>
                <a:lnTo>
                  <a:pt x="1115312" y="462616"/>
                </a:lnTo>
                <a:lnTo>
                  <a:pt x="1144050" y="457427"/>
                </a:lnTo>
                <a:lnTo>
                  <a:pt x="1158420" y="455432"/>
                </a:lnTo>
                <a:lnTo>
                  <a:pt x="1172790" y="453835"/>
                </a:lnTo>
                <a:lnTo>
                  <a:pt x="1179575" y="453436"/>
                </a:lnTo>
                <a:lnTo>
                  <a:pt x="1187159" y="453037"/>
                </a:lnTo>
                <a:lnTo>
                  <a:pt x="1193944" y="453037"/>
                </a:lnTo>
                <a:lnTo>
                  <a:pt x="1200730" y="453436"/>
                </a:lnTo>
                <a:lnTo>
                  <a:pt x="1207915" y="454234"/>
                </a:lnTo>
                <a:lnTo>
                  <a:pt x="1215100" y="455032"/>
                </a:lnTo>
                <a:lnTo>
                  <a:pt x="1221885" y="456629"/>
                </a:lnTo>
                <a:lnTo>
                  <a:pt x="1228671" y="458225"/>
                </a:lnTo>
                <a:lnTo>
                  <a:pt x="1235456" y="460621"/>
                </a:lnTo>
                <a:lnTo>
                  <a:pt x="1242242" y="463016"/>
                </a:lnTo>
                <a:lnTo>
                  <a:pt x="1249027" y="466208"/>
                </a:lnTo>
                <a:lnTo>
                  <a:pt x="1255813" y="469801"/>
                </a:lnTo>
                <a:lnTo>
                  <a:pt x="1262599" y="474192"/>
                </a:lnTo>
                <a:lnTo>
                  <a:pt x="1268985" y="479381"/>
                </a:lnTo>
                <a:lnTo>
                  <a:pt x="1275371" y="484569"/>
                </a:lnTo>
                <a:lnTo>
                  <a:pt x="1282157" y="490557"/>
                </a:lnTo>
                <a:lnTo>
                  <a:pt x="1310896" y="513708"/>
                </a:lnTo>
                <a:lnTo>
                  <a:pt x="1318879" y="510115"/>
                </a:lnTo>
                <a:lnTo>
                  <a:pt x="1326862" y="507321"/>
                </a:lnTo>
                <a:lnTo>
                  <a:pt x="1334047" y="505326"/>
                </a:lnTo>
                <a:lnTo>
                  <a:pt x="1341631" y="503729"/>
                </a:lnTo>
                <a:lnTo>
                  <a:pt x="1349215" y="502931"/>
                </a:lnTo>
                <a:lnTo>
                  <a:pt x="1355999" y="502132"/>
                </a:lnTo>
                <a:lnTo>
                  <a:pt x="1362785" y="502132"/>
                </a:lnTo>
                <a:lnTo>
                  <a:pt x="1369571" y="502531"/>
                </a:lnTo>
                <a:lnTo>
                  <a:pt x="1375958" y="503330"/>
                </a:lnTo>
                <a:lnTo>
                  <a:pt x="1382743" y="504528"/>
                </a:lnTo>
                <a:lnTo>
                  <a:pt x="1388730" y="506124"/>
                </a:lnTo>
                <a:lnTo>
                  <a:pt x="1394718" y="508519"/>
                </a:lnTo>
                <a:lnTo>
                  <a:pt x="1400305" y="511712"/>
                </a:lnTo>
                <a:lnTo>
                  <a:pt x="1405495" y="514905"/>
                </a:lnTo>
                <a:lnTo>
                  <a:pt x="1411083" y="518098"/>
                </a:lnTo>
                <a:lnTo>
                  <a:pt x="1416272" y="522090"/>
                </a:lnTo>
                <a:lnTo>
                  <a:pt x="1420663" y="526480"/>
                </a:lnTo>
                <a:lnTo>
                  <a:pt x="1425053" y="531271"/>
                </a:lnTo>
                <a:lnTo>
                  <a:pt x="1429444" y="536459"/>
                </a:lnTo>
                <a:lnTo>
                  <a:pt x="1433036" y="542447"/>
                </a:lnTo>
                <a:lnTo>
                  <a:pt x="1436629" y="548833"/>
                </a:lnTo>
                <a:lnTo>
                  <a:pt x="1440221" y="555219"/>
                </a:lnTo>
                <a:lnTo>
                  <a:pt x="1443414" y="562005"/>
                </a:lnTo>
                <a:lnTo>
                  <a:pt x="1446209" y="569190"/>
                </a:lnTo>
                <a:lnTo>
                  <a:pt x="1448603" y="577173"/>
                </a:lnTo>
                <a:lnTo>
                  <a:pt x="1450599" y="585156"/>
                </a:lnTo>
                <a:lnTo>
                  <a:pt x="1452594" y="593139"/>
                </a:lnTo>
                <a:lnTo>
                  <a:pt x="1454191" y="601920"/>
                </a:lnTo>
                <a:lnTo>
                  <a:pt x="1454990" y="611101"/>
                </a:lnTo>
                <a:lnTo>
                  <a:pt x="1455788" y="620680"/>
                </a:lnTo>
                <a:lnTo>
                  <a:pt x="1456187" y="630260"/>
                </a:lnTo>
                <a:lnTo>
                  <a:pt x="1456187" y="640239"/>
                </a:lnTo>
                <a:lnTo>
                  <a:pt x="1458582" y="649020"/>
                </a:lnTo>
                <a:lnTo>
                  <a:pt x="1460977" y="657402"/>
                </a:lnTo>
                <a:lnTo>
                  <a:pt x="1462573" y="666184"/>
                </a:lnTo>
                <a:lnTo>
                  <a:pt x="1463771" y="674566"/>
                </a:lnTo>
                <a:lnTo>
                  <a:pt x="1464170" y="683746"/>
                </a:lnTo>
                <a:lnTo>
                  <a:pt x="1463771" y="692128"/>
                </a:lnTo>
                <a:lnTo>
                  <a:pt x="1463372" y="696519"/>
                </a:lnTo>
                <a:lnTo>
                  <a:pt x="1462573" y="700910"/>
                </a:lnTo>
                <a:lnTo>
                  <a:pt x="1461376" y="705300"/>
                </a:lnTo>
                <a:lnTo>
                  <a:pt x="1460178" y="710090"/>
                </a:lnTo>
                <a:lnTo>
                  <a:pt x="1463372" y="718872"/>
                </a:lnTo>
                <a:lnTo>
                  <a:pt x="1466166" y="727653"/>
                </a:lnTo>
                <a:lnTo>
                  <a:pt x="1467762" y="736833"/>
                </a:lnTo>
                <a:lnTo>
                  <a:pt x="1468561" y="741224"/>
                </a:lnTo>
                <a:lnTo>
                  <a:pt x="1468960" y="746014"/>
                </a:lnTo>
                <a:lnTo>
                  <a:pt x="1469359" y="750404"/>
                </a:lnTo>
                <a:lnTo>
                  <a:pt x="1468960" y="755194"/>
                </a:lnTo>
                <a:lnTo>
                  <a:pt x="1468561" y="759585"/>
                </a:lnTo>
                <a:lnTo>
                  <a:pt x="1468161" y="763976"/>
                </a:lnTo>
                <a:lnTo>
                  <a:pt x="1466964" y="768366"/>
                </a:lnTo>
                <a:lnTo>
                  <a:pt x="1465368" y="773156"/>
                </a:lnTo>
                <a:lnTo>
                  <a:pt x="1463372" y="777946"/>
                </a:lnTo>
                <a:lnTo>
                  <a:pt x="1460977" y="782337"/>
                </a:lnTo>
                <a:lnTo>
                  <a:pt x="1479737" y="890905"/>
                </a:lnTo>
                <a:lnTo>
                  <a:pt x="1488518" y="890905"/>
                </a:lnTo>
                <a:lnTo>
                  <a:pt x="1497699" y="891704"/>
                </a:lnTo>
                <a:lnTo>
                  <a:pt x="1569945" y="600723"/>
                </a:lnTo>
                <a:lnTo>
                  <a:pt x="1576730" y="577173"/>
                </a:lnTo>
                <a:lnTo>
                  <a:pt x="1582718" y="552824"/>
                </a:lnTo>
                <a:lnTo>
                  <a:pt x="1594293" y="504528"/>
                </a:lnTo>
                <a:lnTo>
                  <a:pt x="1605470" y="456629"/>
                </a:lnTo>
                <a:lnTo>
                  <a:pt x="1617843" y="408332"/>
                </a:lnTo>
                <a:lnTo>
                  <a:pt x="1623831" y="384782"/>
                </a:lnTo>
                <a:lnTo>
                  <a:pt x="1630616" y="360832"/>
                </a:lnTo>
                <a:lnTo>
                  <a:pt x="1637800" y="336884"/>
                </a:lnTo>
                <a:lnTo>
                  <a:pt x="1645784" y="313733"/>
                </a:lnTo>
                <a:lnTo>
                  <a:pt x="1653767" y="290183"/>
                </a:lnTo>
                <a:lnTo>
                  <a:pt x="1662947" y="267032"/>
                </a:lnTo>
                <a:lnTo>
                  <a:pt x="1672926" y="243882"/>
                </a:lnTo>
                <a:lnTo>
                  <a:pt x="1683305" y="221529"/>
                </a:lnTo>
                <a:lnTo>
                  <a:pt x="1685699" y="210353"/>
                </a:lnTo>
                <a:lnTo>
                  <a:pt x="1688493" y="199975"/>
                </a:lnTo>
                <a:lnTo>
                  <a:pt x="1691686" y="190395"/>
                </a:lnTo>
                <a:lnTo>
                  <a:pt x="1695279" y="180815"/>
                </a:lnTo>
                <a:lnTo>
                  <a:pt x="1699270" y="172833"/>
                </a:lnTo>
                <a:lnTo>
                  <a:pt x="1703661" y="165249"/>
                </a:lnTo>
                <a:lnTo>
                  <a:pt x="1706854" y="162055"/>
                </a:lnTo>
                <a:lnTo>
                  <a:pt x="1709649" y="158863"/>
                </a:lnTo>
                <a:lnTo>
                  <a:pt x="1712442" y="155670"/>
                </a:lnTo>
                <a:lnTo>
                  <a:pt x="1715236" y="152875"/>
                </a:lnTo>
                <a:lnTo>
                  <a:pt x="1718429" y="150480"/>
                </a:lnTo>
                <a:lnTo>
                  <a:pt x="1722022" y="148086"/>
                </a:lnTo>
                <a:lnTo>
                  <a:pt x="1725215" y="146089"/>
                </a:lnTo>
                <a:lnTo>
                  <a:pt x="1729207" y="144094"/>
                </a:lnTo>
                <a:lnTo>
                  <a:pt x="1733198" y="142896"/>
                </a:lnTo>
                <a:lnTo>
                  <a:pt x="1737588" y="141699"/>
                </a:lnTo>
                <a:lnTo>
                  <a:pt x="1741979" y="140502"/>
                </a:lnTo>
                <a:lnTo>
                  <a:pt x="1746369" y="140103"/>
                </a:lnTo>
                <a:lnTo>
                  <a:pt x="1751160" y="139703"/>
                </a:lnTo>
                <a:lnTo>
                  <a:pt x="1756349" y="139703"/>
                </a:lnTo>
                <a:lnTo>
                  <a:pt x="1761537" y="140103"/>
                </a:lnTo>
                <a:lnTo>
                  <a:pt x="1767126" y="140502"/>
                </a:lnTo>
                <a:lnTo>
                  <a:pt x="1773113" y="141699"/>
                </a:lnTo>
                <a:lnTo>
                  <a:pt x="1779100" y="142896"/>
                </a:lnTo>
                <a:lnTo>
                  <a:pt x="1785487" y="144493"/>
                </a:lnTo>
                <a:lnTo>
                  <a:pt x="1791874" y="146489"/>
                </a:lnTo>
                <a:lnTo>
                  <a:pt x="1797062" y="147687"/>
                </a:lnTo>
                <a:lnTo>
                  <a:pt x="1801852" y="149283"/>
                </a:lnTo>
                <a:lnTo>
                  <a:pt x="1807440" y="150081"/>
                </a:lnTo>
                <a:lnTo>
                  <a:pt x="1812629" y="150480"/>
                </a:lnTo>
                <a:lnTo>
                  <a:pt x="1823406" y="150879"/>
                </a:lnTo>
                <a:lnTo>
                  <a:pt x="1834184" y="150879"/>
                </a:lnTo>
                <a:lnTo>
                  <a:pt x="1856536" y="149283"/>
                </a:lnTo>
                <a:lnTo>
                  <a:pt x="1868111" y="148884"/>
                </a:lnTo>
                <a:lnTo>
                  <a:pt x="1878489" y="148086"/>
                </a:lnTo>
                <a:lnTo>
                  <a:pt x="1891661" y="145690"/>
                </a:lnTo>
                <a:lnTo>
                  <a:pt x="1904833" y="144094"/>
                </a:lnTo>
                <a:lnTo>
                  <a:pt x="1917207" y="143695"/>
                </a:lnTo>
                <a:lnTo>
                  <a:pt x="1929181" y="144094"/>
                </a:lnTo>
                <a:lnTo>
                  <a:pt x="1941555" y="145291"/>
                </a:lnTo>
                <a:lnTo>
                  <a:pt x="1952731" y="147287"/>
                </a:lnTo>
                <a:lnTo>
                  <a:pt x="1963508" y="150879"/>
                </a:lnTo>
                <a:lnTo>
                  <a:pt x="1974684" y="154871"/>
                </a:lnTo>
                <a:lnTo>
                  <a:pt x="1984664" y="159661"/>
                </a:lnTo>
                <a:lnTo>
                  <a:pt x="1994642" y="165249"/>
                </a:lnTo>
                <a:lnTo>
                  <a:pt x="2004222" y="171635"/>
                </a:lnTo>
                <a:lnTo>
                  <a:pt x="2013402" y="178820"/>
                </a:lnTo>
                <a:lnTo>
                  <a:pt x="2022184" y="187601"/>
                </a:lnTo>
                <a:lnTo>
                  <a:pt x="2030566" y="196383"/>
                </a:lnTo>
                <a:lnTo>
                  <a:pt x="2039347" y="206361"/>
                </a:lnTo>
                <a:lnTo>
                  <a:pt x="2046931" y="217538"/>
                </a:lnTo>
                <a:lnTo>
                  <a:pt x="2052519" y="209555"/>
                </a:lnTo>
                <a:lnTo>
                  <a:pt x="2058905" y="201572"/>
                </a:lnTo>
                <a:lnTo>
                  <a:pt x="2066090" y="193988"/>
                </a:lnTo>
                <a:lnTo>
                  <a:pt x="2069283" y="190795"/>
                </a:lnTo>
                <a:lnTo>
                  <a:pt x="2072875" y="188000"/>
                </a:lnTo>
                <a:lnTo>
                  <a:pt x="2076468" y="185207"/>
                </a:lnTo>
                <a:lnTo>
                  <a:pt x="2080060" y="183610"/>
                </a:lnTo>
                <a:lnTo>
                  <a:pt x="2083653" y="182413"/>
                </a:lnTo>
                <a:lnTo>
                  <a:pt x="2087245" y="182413"/>
                </a:lnTo>
                <a:lnTo>
                  <a:pt x="2089241" y="182413"/>
                </a:lnTo>
                <a:lnTo>
                  <a:pt x="2090837" y="182812"/>
                </a:lnTo>
                <a:lnTo>
                  <a:pt x="2092434" y="183610"/>
                </a:lnTo>
                <a:lnTo>
                  <a:pt x="2094430" y="184807"/>
                </a:lnTo>
                <a:lnTo>
                  <a:pt x="2096426" y="186005"/>
                </a:lnTo>
                <a:lnTo>
                  <a:pt x="2098022" y="187601"/>
                </a:lnTo>
                <a:lnTo>
                  <a:pt x="2101216" y="191593"/>
                </a:lnTo>
                <a:lnTo>
                  <a:pt x="2104409" y="195584"/>
                </a:lnTo>
                <a:lnTo>
                  <a:pt x="2107602" y="199975"/>
                </a:lnTo>
                <a:lnTo>
                  <a:pt x="2114786" y="207958"/>
                </a:lnTo>
                <a:lnTo>
                  <a:pt x="2122770" y="215941"/>
                </a:lnTo>
                <a:lnTo>
                  <a:pt x="2131551" y="223525"/>
                </a:lnTo>
                <a:lnTo>
                  <a:pt x="2148315" y="239092"/>
                </a:lnTo>
                <a:lnTo>
                  <a:pt x="2156698" y="247474"/>
                </a:lnTo>
                <a:lnTo>
                  <a:pt x="2164282" y="255457"/>
                </a:lnTo>
                <a:lnTo>
                  <a:pt x="2167873" y="259847"/>
                </a:lnTo>
                <a:lnTo>
                  <a:pt x="2171066" y="264239"/>
                </a:lnTo>
                <a:lnTo>
                  <a:pt x="2173861" y="268629"/>
                </a:lnTo>
                <a:lnTo>
                  <a:pt x="2176256" y="273419"/>
                </a:lnTo>
                <a:lnTo>
                  <a:pt x="2178650" y="278208"/>
                </a:lnTo>
                <a:lnTo>
                  <a:pt x="2180247" y="283398"/>
                </a:lnTo>
                <a:lnTo>
                  <a:pt x="2181844" y="288587"/>
                </a:lnTo>
                <a:lnTo>
                  <a:pt x="2183042" y="293775"/>
                </a:lnTo>
                <a:lnTo>
                  <a:pt x="2183440" y="299364"/>
                </a:lnTo>
                <a:lnTo>
                  <a:pt x="2183440" y="304951"/>
                </a:lnTo>
                <a:lnTo>
                  <a:pt x="2183042" y="310939"/>
                </a:lnTo>
                <a:lnTo>
                  <a:pt x="2181844" y="317725"/>
                </a:lnTo>
                <a:lnTo>
                  <a:pt x="2180247" y="324111"/>
                </a:lnTo>
                <a:lnTo>
                  <a:pt x="2177852" y="330896"/>
                </a:lnTo>
                <a:lnTo>
                  <a:pt x="2175058" y="337682"/>
                </a:lnTo>
                <a:lnTo>
                  <a:pt x="2171466" y="344867"/>
                </a:lnTo>
                <a:lnTo>
                  <a:pt x="2174659" y="352051"/>
                </a:lnTo>
                <a:lnTo>
                  <a:pt x="2177453" y="358438"/>
                </a:lnTo>
                <a:lnTo>
                  <a:pt x="2180247" y="364824"/>
                </a:lnTo>
                <a:lnTo>
                  <a:pt x="2182642" y="371211"/>
                </a:lnTo>
                <a:lnTo>
                  <a:pt x="2186634" y="385181"/>
                </a:lnTo>
                <a:lnTo>
                  <a:pt x="2190226" y="398353"/>
                </a:lnTo>
                <a:lnTo>
                  <a:pt x="2192621" y="412323"/>
                </a:lnTo>
                <a:lnTo>
                  <a:pt x="2195415" y="425895"/>
                </a:lnTo>
                <a:lnTo>
                  <a:pt x="2196613" y="439465"/>
                </a:lnTo>
                <a:lnTo>
                  <a:pt x="2197810" y="453436"/>
                </a:lnTo>
                <a:lnTo>
                  <a:pt x="2199407" y="481376"/>
                </a:lnTo>
                <a:lnTo>
                  <a:pt x="2201003" y="508519"/>
                </a:lnTo>
                <a:lnTo>
                  <a:pt x="2201801" y="522888"/>
                </a:lnTo>
                <a:lnTo>
                  <a:pt x="2202600" y="536459"/>
                </a:lnTo>
                <a:lnTo>
                  <a:pt x="2203797" y="550430"/>
                </a:lnTo>
                <a:lnTo>
                  <a:pt x="2205793" y="564000"/>
                </a:lnTo>
                <a:lnTo>
                  <a:pt x="2227347" y="567194"/>
                </a:lnTo>
                <a:lnTo>
                  <a:pt x="2242514" y="564000"/>
                </a:lnTo>
                <a:lnTo>
                  <a:pt x="2257682" y="560808"/>
                </a:lnTo>
                <a:lnTo>
                  <a:pt x="2273250" y="558413"/>
                </a:lnTo>
                <a:lnTo>
                  <a:pt x="2288418" y="556816"/>
                </a:lnTo>
                <a:lnTo>
                  <a:pt x="2296401" y="556018"/>
                </a:lnTo>
                <a:lnTo>
                  <a:pt x="2303984" y="556018"/>
                </a:lnTo>
                <a:lnTo>
                  <a:pt x="2311568" y="556018"/>
                </a:lnTo>
                <a:lnTo>
                  <a:pt x="2319152" y="556816"/>
                </a:lnTo>
                <a:lnTo>
                  <a:pt x="2327135" y="557615"/>
                </a:lnTo>
                <a:lnTo>
                  <a:pt x="2334719" y="558812"/>
                </a:lnTo>
                <a:lnTo>
                  <a:pt x="2342303" y="560808"/>
                </a:lnTo>
                <a:lnTo>
                  <a:pt x="2350286" y="563202"/>
                </a:lnTo>
                <a:lnTo>
                  <a:pt x="2354676" y="560808"/>
                </a:lnTo>
                <a:lnTo>
                  <a:pt x="2359866" y="558812"/>
                </a:lnTo>
                <a:lnTo>
                  <a:pt x="2364256" y="557615"/>
                </a:lnTo>
                <a:lnTo>
                  <a:pt x="2368647" y="556417"/>
                </a:lnTo>
                <a:lnTo>
                  <a:pt x="2373436" y="556018"/>
                </a:lnTo>
                <a:lnTo>
                  <a:pt x="2377827" y="555618"/>
                </a:lnTo>
                <a:lnTo>
                  <a:pt x="2382218" y="555618"/>
                </a:lnTo>
                <a:lnTo>
                  <a:pt x="2387008" y="556018"/>
                </a:lnTo>
                <a:lnTo>
                  <a:pt x="2396188" y="557615"/>
                </a:lnTo>
                <a:lnTo>
                  <a:pt x="2405369" y="559610"/>
                </a:lnTo>
                <a:lnTo>
                  <a:pt x="2423729" y="564400"/>
                </a:lnTo>
                <a:lnTo>
                  <a:pt x="2441292" y="566396"/>
                </a:lnTo>
                <a:lnTo>
                  <a:pt x="2458855" y="569190"/>
                </a:lnTo>
                <a:lnTo>
                  <a:pt x="2467636" y="571185"/>
                </a:lnTo>
                <a:lnTo>
                  <a:pt x="2476019" y="573181"/>
                </a:lnTo>
                <a:lnTo>
                  <a:pt x="2484002" y="575576"/>
                </a:lnTo>
                <a:lnTo>
                  <a:pt x="2492783" y="578769"/>
                </a:lnTo>
                <a:lnTo>
                  <a:pt x="2500367" y="581563"/>
                </a:lnTo>
                <a:lnTo>
                  <a:pt x="2508349" y="585156"/>
                </a:lnTo>
                <a:lnTo>
                  <a:pt x="2515535" y="589546"/>
                </a:lnTo>
                <a:lnTo>
                  <a:pt x="2523517" y="594336"/>
                </a:lnTo>
                <a:lnTo>
                  <a:pt x="2530303" y="599525"/>
                </a:lnTo>
                <a:lnTo>
                  <a:pt x="2537089" y="605512"/>
                </a:lnTo>
                <a:lnTo>
                  <a:pt x="2543075" y="612697"/>
                </a:lnTo>
                <a:lnTo>
                  <a:pt x="2549063" y="619882"/>
                </a:lnTo>
                <a:lnTo>
                  <a:pt x="2550260" y="619483"/>
                </a:lnTo>
                <a:lnTo>
                  <a:pt x="2551459" y="619084"/>
                </a:lnTo>
                <a:lnTo>
                  <a:pt x="2552655" y="619084"/>
                </a:lnTo>
                <a:lnTo>
                  <a:pt x="2554252" y="619084"/>
                </a:lnTo>
                <a:lnTo>
                  <a:pt x="2556248" y="620281"/>
                </a:lnTo>
                <a:lnTo>
                  <a:pt x="2558643" y="621878"/>
                </a:lnTo>
                <a:lnTo>
                  <a:pt x="2560639" y="623873"/>
                </a:lnTo>
                <a:lnTo>
                  <a:pt x="2562635" y="626268"/>
                </a:lnTo>
                <a:lnTo>
                  <a:pt x="2566626" y="631058"/>
                </a:lnTo>
                <a:lnTo>
                  <a:pt x="2568621" y="633453"/>
                </a:lnTo>
                <a:lnTo>
                  <a:pt x="2571017" y="635049"/>
                </a:lnTo>
                <a:lnTo>
                  <a:pt x="2573012" y="635848"/>
                </a:lnTo>
                <a:lnTo>
                  <a:pt x="2574210" y="635848"/>
                </a:lnTo>
                <a:lnTo>
                  <a:pt x="2575008" y="635848"/>
                </a:lnTo>
                <a:lnTo>
                  <a:pt x="2576205" y="635448"/>
                </a:lnTo>
                <a:lnTo>
                  <a:pt x="2577403" y="635049"/>
                </a:lnTo>
                <a:lnTo>
                  <a:pt x="2579798" y="632655"/>
                </a:lnTo>
                <a:lnTo>
                  <a:pt x="2582193" y="629063"/>
                </a:lnTo>
                <a:lnTo>
                  <a:pt x="2584587" y="623474"/>
                </a:lnTo>
                <a:lnTo>
                  <a:pt x="2587381" y="619084"/>
                </a:lnTo>
                <a:lnTo>
                  <a:pt x="2589777" y="615092"/>
                </a:lnTo>
                <a:lnTo>
                  <a:pt x="2592970" y="611500"/>
                </a:lnTo>
                <a:lnTo>
                  <a:pt x="2596163" y="607907"/>
                </a:lnTo>
                <a:lnTo>
                  <a:pt x="2599356" y="605113"/>
                </a:lnTo>
                <a:lnTo>
                  <a:pt x="2602948" y="602719"/>
                </a:lnTo>
                <a:lnTo>
                  <a:pt x="2606541" y="601122"/>
                </a:lnTo>
                <a:lnTo>
                  <a:pt x="2610133" y="599924"/>
                </a:lnTo>
                <a:lnTo>
                  <a:pt x="2613327" y="599126"/>
                </a:lnTo>
                <a:lnTo>
                  <a:pt x="2616919" y="599126"/>
                </a:lnTo>
                <a:lnTo>
                  <a:pt x="2620112" y="599525"/>
                </a:lnTo>
                <a:lnTo>
                  <a:pt x="2622906" y="600324"/>
                </a:lnTo>
                <a:lnTo>
                  <a:pt x="2625301" y="601521"/>
                </a:lnTo>
                <a:lnTo>
                  <a:pt x="2627297" y="603517"/>
                </a:lnTo>
                <a:lnTo>
                  <a:pt x="2628494" y="606311"/>
                </a:lnTo>
                <a:lnTo>
                  <a:pt x="2629292" y="609504"/>
                </a:lnTo>
                <a:lnTo>
                  <a:pt x="2630091" y="614294"/>
                </a:lnTo>
                <a:lnTo>
                  <a:pt x="2630889" y="618685"/>
                </a:lnTo>
                <a:lnTo>
                  <a:pt x="2632486" y="623075"/>
                </a:lnTo>
                <a:lnTo>
                  <a:pt x="2633683" y="627466"/>
                </a:lnTo>
                <a:lnTo>
                  <a:pt x="2637275" y="635049"/>
                </a:lnTo>
                <a:lnTo>
                  <a:pt x="2641667" y="643032"/>
                </a:lnTo>
                <a:lnTo>
                  <a:pt x="2646456" y="650217"/>
                </a:lnTo>
                <a:lnTo>
                  <a:pt x="2652444" y="657003"/>
                </a:lnTo>
                <a:lnTo>
                  <a:pt x="2663619" y="670175"/>
                </a:lnTo>
                <a:lnTo>
                  <a:pt x="2668809" y="676960"/>
                </a:lnTo>
                <a:lnTo>
                  <a:pt x="2674396" y="683746"/>
                </a:lnTo>
                <a:lnTo>
                  <a:pt x="2679186" y="690532"/>
                </a:lnTo>
                <a:lnTo>
                  <a:pt x="2683577" y="697716"/>
                </a:lnTo>
                <a:lnTo>
                  <a:pt x="2687569" y="705300"/>
                </a:lnTo>
                <a:lnTo>
                  <a:pt x="2689165" y="709292"/>
                </a:lnTo>
                <a:lnTo>
                  <a:pt x="2690363" y="713283"/>
                </a:lnTo>
                <a:lnTo>
                  <a:pt x="2691161" y="717674"/>
                </a:lnTo>
                <a:lnTo>
                  <a:pt x="2691959" y="721665"/>
                </a:lnTo>
                <a:lnTo>
                  <a:pt x="2692358" y="726456"/>
                </a:lnTo>
                <a:lnTo>
                  <a:pt x="2692758" y="730846"/>
                </a:lnTo>
                <a:lnTo>
                  <a:pt x="2695951" y="763976"/>
                </a:lnTo>
                <a:lnTo>
                  <a:pt x="2697947" y="836222"/>
                </a:lnTo>
                <a:lnTo>
                  <a:pt x="2714312" y="927627"/>
                </a:lnTo>
                <a:lnTo>
                  <a:pt x="2729480" y="928825"/>
                </a:lnTo>
                <a:lnTo>
                  <a:pt x="2744647" y="929624"/>
                </a:lnTo>
                <a:lnTo>
                  <a:pt x="2760613" y="930023"/>
                </a:lnTo>
                <a:lnTo>
                  <a:pt x="2775781" y="929624"/>
                </a:lnTo>
                <a:lnTo>
                  <a:pt x="2806915" y="929225"/>
                </a:lnTo>
                <a:lnTo>
                  <a:pt x="2822881" y="929624"/>
                </a:lnTo>
                <a:lnTo>
                  <a:pt x="2838049" y="930023"/>
                </a:lnTo>
                <a:lnTo>
                  <a:pt x="2853216" y="931619"/>
                </a:lnTo>
                <a:lnTo>
                  <a:pt x="2860800" y="932817"/>
                </a:lnTo>
                <a:lnTo>
                  <a:pt x="2867985" y="934413"/>
                </a:lnTo>
                <a:lnTo>
                  <a:pt x="2875170" y="936009"/>
                </a:lnTo>
                <a:lnTo>
                  <a:pt x="2882754" y="938006"/>
                </a:lnTo>
                <a:lnTo>
                  <a:pt x="2889939" y="940800"/>
                </a:lnTo>
                <a:lnTo>
                  <a:pt x="2897124" y="943593"/>
                </a:lnTo>
                <a:lnTo>
                  <a:pt x="2903908" y="946787"/>
                </a:lnTo>
                <a:lnTo>
                  <a:pt x="2910694" y="950379"/>
                </a:lnTo>
                <a:lnTo>
                  <a:pt x="2917879" y="954370"/>
                </a:lnTo>
                <a:lnTo>
                  <a:pt x="2924266" y="959160"/>
                </a:lnTo>
                <a:lnTo>
                  <a:pt x="2930652" y="964350"/>
                </a:lnTo>
                <a:lnTo>
                  <a:pt x="2937038" y="969937"/>
                </a:lnTo>
                <a:lnTo>
                  <a:pt x="2943425" y="976723"/>
                </a:lnTo>
                <a:lnTo>
                  <a:pt x="2949812" y="983509"/>
                </a:lnTo>
                <a:lnTo>
                  <a:pt x="2958593" y="981513"/>
                </a:lnTo>
                <a:lnTo>
                  <a:pt x="2966575" y="979916"/>
                </a:lnTo>
                <a:lnTo>
                  <a:pt x="2974558" y="978719"/>
                </a:lnTo>
                <a:lnTo>
                  <a:pt x="2982142" y="978320"/>
                </a:lnTo>
                <a:lnTo>
                  <a:pt x="2989327" y="978320"/>
                </a:lnTo>
                <a:lnTo>
                  <a:pt x="2996113" y="979118"/>
                </a:lnTo>
                <a:lnTo>
                  <a:pt x="3002100" y="979916"/>
                </a:lnTo>
                <a:lnTo>
                  <a:pt x="3008087" y="981513"/>
                </a:lnTo>
                <a:lnTo>
                  <a:pt x="3014075" y="983509"/>
                </a:lnTo>
                <a:lnTo>
                  <a:pt x="3019263" y="985904"/>
                </a:lnTo>
                <a:lnTo>
                  <a:pt x="3024453" y="988697"/>
                </a:lnTo>
                <a:lnTo>
                  <a:pt x="3028843" y="991492"/>
                </a:lnTo>
                <a:lnTo>
                  <a:pt x="3033234" y="995084"/>
                </a:lnTo>
                <a:lnTo>
                  <a:pt x="3037624" y="998676"/>
                </a:lnTo>
                <a:lnTo>
                  <a:pt x="3041616" y="1002668"/>
                </a:lnTo>
                <a:lnTo>
                  <a:pt x="3045607" y="1007457"/>
                </a:lnTo>
                <a:lnTo>
                  <a:pt x="3049200" y="1011849"/>
                </a:lnTo>
                <a:lnTo>
                  <a:pt x="3052792" y="1016638"/>
                </a:lnTo>
                <a:lnTo>
                  <a:pt x="3058779" y="1026617"/>
                </a:lnTo>
                <a:lnTo>
                  <a:pt x="3064766" y="1037394"/>
                </a:lnTo>
                <a:lnTo>
                  <a:pt x="3070355" y="1048969"/>
                </a:lnTo>
                <a:lnTo>
                  <a:pt x="3081131" y="1072120"/>
                </a:lnTo>
                <a:lnTo>
                  <a:pt x="3086321" y="1083696"/>
                </a:lnTo>
                <a:lnTo>
                  <a:pt x="3091909" y="1094472"/>
                </a:lnTo>
                <a:lnTo>
                  <a:pt x="3116257" y="1214218"/>
                </a:lnTo>
                <a:lnTo>
                  <a:pt x="3150185" y="1199849"/>
                </a:lnTo>
                <a:lnTo>
                  <a:pt x="3152181" y="1191865"/>
                </a:lnTo>
                <a:lnTo>
                  <a:pt x="3153378" y="1183483"/>
                </a:lnTo>
                <a:lnTo>
                  <a:pt x="3152979" y="1165921"/>
                </a:lnTo>
                <a:lnTo>
                  <a:pt x="3153777" y="1149156"/>
                </a:lnTo>
                <a:lnTo>
                  <a:pt x="3154975" y="1131993"/>
                </a:lnTo>
                <a:lnTo>
                  <a:pt x="3156971" y="1115627"/>
                </a:lnTo>
                <a:lnTo>
                  <a:pt x="3159365" y="1098864"/>
                </a:lnTo>
                <a:lnTo>
                  <a:pt x="3162558" y="1082897"/>
                </a:lnTo>
                <a:lnTo>
                  <a:pt x="3166550" y="1066532"/>
                </a:lnTo>
                <a:lnTo>
                  <a:pt x="3170941" y="1050566"/>
                </a:lnTo>
                <a:lnTo>
                  <a:pt x="3176130" y="1034601"/>
                </a:lnTo>
                <a:lnTo>
                  <a:pt x="3181319" y="1019033"/>
                </a:lnTo>
                <a:lnTo>
                  <a:pt x="3187306" y="1003466"/>
                </a:lnTo>
                <a:lnTo>
                  <a:pt x="3193293" y="987899"/>
                </a:lnTo>
                <a:lnTo>
                  <a:pt x="3200079" y="972732"/>
                </a:lnTo>
                <a:lnTo>
                  <a:pt x="3207263" y="957165"/>
                </a:lnTo>
                <a:lnTo>
                  <a:pt x="3214448" y="942396"/>
                </a:lnTo>
                <a:lnTo>
                  <a:pt x="3222032" y="926829"/>
                </a:lnTo>
                <a:lnTo>
                  <a:pt x="3222032" y="926430"/>
                </a:lnTo>
                <a:lnTo>
                  <a:pt x="3225225" y="913657"/>
                </a:lnTo>
                <a:lnTo>
                  <a:pt x="3228818" y="901683"/>
                </a:lnTo>
                <a:lnTo>
                  <a:pt x="3233208" y="890905"/>
                </a:lnTo>
                <a:lnTo>
                  <a:pt x="3235604" y="885717"/>
                </a:lnTo>
                <a:lnTo>
                  <a:pt x="3237998" y="880927"/>
                </a:lnTo>
                <a:lnTo>
                  <a:pt x="3241191" y="876137"/>
                </a:lnTo>
                <a:lnTo>
                  <a:pt x="3243986" y="871746"/>
                </a:lnTo>
                <a:lnTo>
                  <a:pt x="3246779" y="867356"/>
                </a:lnTo>
                <a:lnTo>
                  <a:pt x="3249973" y="863364"/>
                </a:lnTo>
                <a:lnTo>
                  <a:pt x="3253565" y="859772"/>
                </a:lnTo>
                <a:lnTo>
                  <a:pt x="3257157" y="856578"/>
                </a:lnTo>
                <a:lnTo>
                  <a:pt x="3260749" y="853385"/>
                </a:lnTo>
                <a:lnTo>
                  <a:pt x="3264741" y="850193"/>
                </a:lnTo>
                <a:lnTo>
                  <a:pt x="3268733" y="847398"/>
                </a:lnTo>
                <a:lnTo>
                  <a:pt x="3273124" y="845003"/>
                </a:lnTo>
                <a:lnTo>
                  <a:pt x="3277514" y="842609"/>
                </a:lnTo>
                <a:lnTo>
                  <a:pt x="3282304" y="840214"/>
                </a:lnTo>
                <a:lnTo>
                  <a:pt x="3287093" y="838617"/>
                </a:lnTo>
                <a:lnTo>
                  <a:pt x="3291884" y="837020"/>
                </a:lnTo>
                <a:lnTo>
                  <a:pt x="3297073" y="835424"/>
                </a:lnTo>
                <a:lnTo>
                  <a:pt x="3302261" y="834226"/>
                </a:lnTo>
                <a:lnTo>
                  <a:pt x="3308249" y="833428"/>
                </a:lnTo>
                <a:lnTo>
                  <a:pt x="3313837" y="832630"/>
                </a:lnTo>
                <a:lnTo>
                  <a:pt x="3325812" y="832231"/>
                </a:lnTo>
                <a:lnTo>
                  <a:pt x="3338983" y="832231"/>
                </a:lnTo>
                <a:lnTo>
                  <a:pt x="3352156" y="833428"/>
                </a:lnTo>
                <a:lnTo>
                  <a:pt x="3363731" y="834226"/>
                </a:lnTo>
                <a:lnTo>
                  <a:pt x="3375306" y="835025"/>
                </a:lnTo>
                <a:lnTo>
                  <a:pt x="3386483" y="835025"/>
                </a:lnTo>
                <a:lnTo>
                  <a:pt x="3398058" y="834625"/>
                </a:lnTo>
                <a:lnTo>
                  <a:pt x="3421209" y="833827"/>
                </a:lnTo>
                <a:lnTo>
                  <a:pt x="3444758" y="833428"/>
                </a:lnTo>
                <a:lnTo>
                  <a:pt x="3455935" y="833428"/>
                </a:lnTo>
                <a:lnTo>
                  <a:pt x="3467510" y="833827"/>
                </a:lnTo>
                <a:lnTo>
                  <a:pt x="3479086" y="835025"/>
                </a:lnTo>
                <a:lnTo>
                  <a:pt x="3490262" y="836621"/>
                </a:lnTo>
                <a:lnTo>
                  <a:pt x="3501838" y="839016"/>
                </a:lnTo>
                <a:lnTo>
                  <a:pt x="3513014" y="843008"/>
                </a:lnTo>
                <a:lnTo>
                  <a:pt x="3518602" y="845003"/>
                </a:lnTo>
                <a:lnTo>
                  <a:pt x="3524190" y="846999"/>
                </a:lnTo>
                <a:lnTo>
                  <a:pt x="3529379" y="849793"/>
                </a:lnTo>
                <a:lnTo>
                  <a:pt x="3535365" y="852587"/>
                </a:lnTo>
                <a:lnTo>
                  <a:pt x="3541353" y="854982"/>
                </a:lnTo>
                <a:lnTo>
                  <a:pt x="3547740" y="857777"/>
                </a:lnTo>
                <a:lnTo>
                  <a:pt x="3553328" y="860570"/>
                </a:lnTo>
                <a:lnTo>
                  <a:pt x="3559315" y="863763"/>
                </a:lnTo>
                <a:lnTo>
                  <a:pt x="3570491" y="870549"/>
                </a:lnTo>
                <a:lnTo>
                  <a:pt x="3581269" y="878133"/>
                </a:lnTo>
                <a:lnTo>
                  <a:pt x="3591247" y="886116"/>
                </a:lnTo>
                <a:lnTo>
                  <a:pt x="3601226" y="894498"/>
                </a:lnTo>
                <a:lnTo>
                  <a:pt x="3610806" y="903280"/>
                </a:lnTo>
                <a:lnTo>
                  <a:pt x="3619986" y="912460"/>
                </a:lnTo>
                <a:lnTo>
                  <a:pt x="3638347" y="930821"/>
                </a:lnTo>
                <a:lnTo>
                  <a:pt x="3656309" y="949581"/>
                </a:lnTo>
                <a:lnTo>
                  <a:pt x="3666287" y="958761"/>
                </a:lnTo>
                <a:lnTo>
                  <a:pt x="3675867" y="967144"/>
                </a:lnTo>
                <a:lnTo>
                  <a:pt x="3685846" y="975925"/>
                </a:lnTo>
                <a:lnTo>
                  <a:pt x="3696623" y="983509"/>
                </a:lnTo>
                <a:lnTo>
                  <a:pt x="3705006" y="989895"/>
                </a:lnTo>
                <a:lnTo>
                  <a:pt x="3712989" y="997080"/>
                </a:lnTo>
                <a:lnTo>
                  <a:pt x="3719774" y="1004265"/>
                </a:lnTo>
                <a:lnTo>
                  <a:pt x="3725761" y="1012647"/>
                </a:lnTo>
                <a:lnTo>
                  <a:pt x="3731350" y="1021029"/>
                </a:lnTo>
                <a:lnTo>
                  <a:pt x="3736139" y="1029411"/>
                </a:lnTo>
                <a:lnTo>
                  <a:pt x="3739733" y="1038592"/>
                </a:lnTo>
                <a:lnTo>
                  <a:pt x="3742925" y="1047772"/>
                </a:lnTo>
                <a:lnTo>
                  <a:pt x="3745319" y="1056953"/>
                </a:lnTo>
                <a:lnTo>
                  <a:pt x="3746917" y="1066931"/>
                </a:lnTo>
                <a:lnTo>
                  <a:pt x="3748113" y="1076910"/>
                </a:lnTo>
                <a:lnTo>
                  <a:pt x="3748513" y="1086888"/>
                </a:lnTo>
                <a:lnTo>
                  <a:pt x="3748513" y="1097267"/>
                </a:lnTo>
                <a:lnTo>
                  <a:pt x="3748113" y="1108044"/>
                </a:lnTo>
                <a:lnTo>
                  <a:pt x="3747316" y="1118421"/>
                </a:lnTo>
                <a:lnTo>
                  <a:pt x="3745719" y="1129199"/>
                </a:lnTo>
                <a:lnTo>
                  <a:pt x="3747714" y="1181887"/>
                </a:lnTo>
                <a:lnTo>
                  <a:pt x="3748113" y="1199849"/>
                </a:lnTo>
                <a:lnTo>
                  <a:pt x="3751307" y="1228188"/>
                </a:lnTo>
                <a:lnTo>
                  <a:pt x="3754101" y="1256129"/>
                </a:lnTo>
                <a:lnTo>
                  <a:pt x="3756495" y="1284469"/>
                </a:lnTo>
                <a:lnTo>
                  <a:pt x="3758093" y="1312409"/>
                </a:lnTo>
                <a:lnTo>
                  <a:pt x="3759690" y="1340749"/>
                </a:lnTo>
                <a:lnTo>
                  <a:pt x="3760887" y="1368689"/>
                </a:lnTo>
                <a:lnTo>
                  <a:pt x="3762882" y="1424571"/>
                </a:lnTo>
                <a:lnTo>
                  <a:pt x="3762882" y="1428162"/>
                </a:lnTo>
                <a:lnTo>
                  <a:pt x="3762882" y="1431356"/>
                </a:lnTo>
                <a:lnTo>
                  <a:pt x="3763680" y="1482448"/>
                </a:lnTo>
                <a:lnTo>
                  <a:pt x="3764080" y="1533938"/>
                </a:lnTo>
                <a:lnTo>
                  <a:pt x="3764479" y="1584631"/>
                </a:lnTo>
                <a:lnTo>
                  <a:pt x="3765277" y="1636121"/>
                </a:lnTo>
                <a:lnTo>
                  <a:pt x="3770466" y="1999747"/>
                </a:lnTo>
                <a:lnTo>
                  <a:pt x="3770466" y="2036071"/>
                </a:lnTo>
                <a:lnTo>
                  <a:pt x="3783638" y="2216088"/>
                </a:lnTo>
                <a:lnTo>
                  <a:pt x="3785634" y="2221676"/>
                </a:lnTo>
                <a:lnTo>
                  <a:pt x="3787231" y="2227663"/>
                </a:lnTo>
                <a:lnTo>
                  <a:pt x="3788428" y="2233251"/>
                </a:lnTo>
                <a:lnTo>
                  <a:pt x="3789226" y="2238839"/>
                </a:lnTo>
                <a:lnTo>
                  <a:pt x="3790024" y="2244427"/>
                </a:lnTo>
                <a:lnTo>
                  <a:pt x="3790423" y="2250016"/>
                </a:lnTo>
                <a:lnTo>
                  <a:pt x="3790423" y="2261591"/>
                </a:lnTo>
                <a:lnTo>
                  <a:pt x="3790024" y="2272767"/>
                </a:lnTo>
                <a:lnTo>
                  <a:pt x="3789226" y="2284343"/>
                </a:lnTo>
                <a:lnTo>
                  <a:pt x="3786432" y="2307094"/>
                </a:lnTo>
                <a:lnTo>
                  <a:pt x="3791222" y="2299909"/>
                </a:lnTo>
                <a:lnTo>
                  <a:pt x="3796012" y="2292325"/>
                </a:lnTo>
                <a:lnTo>
                  <a:pt x="3800003" y="2284343"/>
                </a:lnTo>
                <a:lnTo>
                  <a:pt x="3803197" y="2276759"/>
                </a:lnTo>
                <a:lnTo>
                  <a:pt x="3806389" y="2268776"/>
                </a:lnTo>
                <a:lnTo>
                  <a:pt x="3809183" y="2261192"/>
                </a:lnTo>
                <a:lnTo>
                  <a:pt x="3811978" y="2252810"/>
                </a:lnTo>
                <a:lnTo>
                  <a:pt x="3813974" y="2244826"/>
                </a:lnTo>
                <a:lnTo>
                  <a:pt x="3815969" y="2236843"/>
                </a:lnTo>
                <a:lnTo>
                  <a:pt x="3817566" y="2228860"/>
                </a:lnTo>
                <a:lnTo>
                  <a:pt x="3819961" y="2212495"/>
                </a:lnTo>
                <a:lnTo>
                  <a:pt x="3821558" y="2196130"/>
                </a:lnTo>
                <a:lnTo>
                  <a:pt x="3822755" y="2179366"/>
                </a:lnTo>
                <a:lnTo>
                  <a:pt x="3823553" y="2162601"/>
                </a:lnTo>
                <a:lnTo>
                  <a:pt x="3823952" y="2145837"/>
                </a:lnTo>
                <a:lnTo>
                  <a:pt x="3824750" y="2112308"/>
                </a:lnTo>
                <a:lnTo>
                  <a:pt x="3825150" y="2095544"/>
                </a:lnTo>
                <a:lnTo>
                  <a:pt x="3826347" y="2078779"/>
                </a:lnTo>
                <a:lnTo>
                  <a:pt x="3828743" y="2062415"/>
                </a:lnTo>
                <a:lnTo>
                  <a:pt x="3831137" y="2046049"/>
                </a:lnTo>
                <a:lnTo>
                  <a:pt x="3836326" y="2016911"/>
                </a:lnTo>
                <a:lnTo>
                  <a:pt x="3840319" y="1988172"/>
                </a:lnTo>
                <a:lnTo>
                  <a:pt x="3844309" y="1959035"/>
                </a:lnTo>
                <a:lnTo>
                  <a:pt x="3847903" y="1930296"/>
                </a:lnTo>
                <a:lnTo>
                  <a:pt x="3850695" y="1901157"/>
                </a:lnTo>
                <a:lnTo>
                  <a:pt x="3853888" y="1872019"/>
                </a:lnTo>
                <a:lnTo>
                  <a:pt x="3859877" y="1813344"/>
                </a:lnTo>
                <a:lnTo>
                  <a:pt x="3862671" y="1784206"/>
                </a:lnTo>
                <a:lnTo>
                  <a:pt x="3865863" y="1755068"/>
                </a:lnTo>
                <a:lnTo>
                  <a:pt x="3869056" y="1725930"/>
                </a:lnTo>
                <a:lnTo>
                  <a:pt x="3873048" y="1696792"/>
                </a:lnTo>
                <a:lnTo>
                  <a:pt x="3877439" y="1668053"/>
                </a:lnTo>
                <a:lnTo>
                  <a:pt x="3882628" y="1639314"/>
                </a:lnTo>
                <a:lnTo>
                  <a:pt x="3888215" y="1610176"/>
                </a:lnTo>
                <a:lnTo>
                  <a:pt x="3895400" y="1581437"/>
                </a:lnTo>
                <a:lnTo>
                  <a:pt x="4008759" y="803092"/>
                </a:lnTo>
                <a:lnTo>
                  <a:pt x="4011154" y="786728"/>
                </a:lnTo>
                <a:lnTo>
                  <a:pt x="4013948" y="769963"/>
                </a:lnTo>
                <a:lnTo>
                  <a:pt x="4017541" y="753598"/>
                </a:lnTo>
                <a:lnTo>
                  <a:pt x="4021932" y="737232"/>
                </a:lnTo>
                <a:lnTo>
                  <a:pt x="4027120" y="721665"/>
                </a:lnTo>
                <a:lnTo>
                  <a:pt x="4031911" y="705699"/>
                </a:lnTo>
                <a:lnTo>
                  <a:pt x="4037498" y="690133"/>
                </a:lnTo>
                <a:lnTo>
                  <a:pt x="4043087" y="674167"/>
                </a:lnTo>
                <a:lnTo>
                  <a:pt x="4054662" y="643032"/>
                </a:lnTo>
                <a:lnTo>
                  <a:pt x="4066636" y="611899"/>
                </a:lnTo>
                <a:lnTo>
                  <a:pt x="4071825" y="595933"/>
                </a:lnTo>
                <a:lnTo>
                  <a:pt x="4077015" y="580366"/>
                </a:lnTo>
                <a:lnTo>
                  <a:pt x="4081804" y="564000"/>
                </a:lnTo>
                <a:lnTo>
                  <a:pt x="4086195" y="548035"/>
                </a:lnTo>
                <a:lnTo>
                  <a:pt x="4088590" y="541249"/>
                </a:lnTo>
                <a:lnTo>
                  <a:pt x="4090984" y="534863"/>
                </a:lnTo>
                <a:lnTo>
                  <a:pt x="4094577" y="528875"/>
                </a:lnTo>
                <a:lnTo>
                  <a:pt x="4096573" y="526081"/>
                </a:lnTo>
                <a:lnTo>
                  <a:pt x="4098568" y="523687"/>
                </a:lnTo>
                <a:lnTo>
                  <a:pt x="4100963" y="521292"/>
                </a:lnTo>
                <a:lnTo>
                  <a:pt x="4103359" y="519296"/>
                </a:lnTo>
                <a:lnTo>
                  <a:pt x="4106152" y="517699"/>
                </a:lnTo>
                <a:lnTo>
                  <a:pt x="4108946" y="516103"/>
                </a:lnTo>
                <a:lnTo>
                  <a:pt x="4112141" y="514905"/>
                </a:lnTo>
                <a:lnTo>
                  <a:pt x="4115333" y="514107"/>
                </a:lnTo>
                <a:lnTo>
                  <a:pt x="4118925" y="513708"/>
                </a:lnTo>
                <a:lnTo>
                  <a:pt x="4123316" y="513708"/>
                </a:lnTo>
                <a:lnTo>
                  <a:pt x="4141278" y="514107"/>
                </a:lnTo>
                <a:lnTo>
                  <a:pt x="4159639" y="514107"/>
                </a:lnTo>
                <a:lnTo>
                  <a:pt x="4177999" y="513708"/>
                </a:lnTo>
                <a:lnTo>
                  <a:pt x="4196759" y="512910"/>
                </a:lnTo>
                <a:lnTo>
                  <a:pt x="4215121" y="512112"/>
                </a:lnTo>
                <a:lnTo>
                  <a:pt x="4233880" y="511312"/>
                </a:lnTo>
                <a:lnTo>
                  <a:pt x="4252242" y="511312"/>
                </a:lnTo>
                <a:lnTo>
                  <a:pt x="4270602" y="511712"/>
                </a:lnTo>
                <a:lnTo>
                  <a:pt x="4288965" y="512910"/>
                </a:lnTo>
                <a:lnTo>
                  <a:pt x="4297745" y="513708"/>
                </a:lnTo>
                <a:lnTo>
                  <a:pt x="4306526" y="514905"/>
                </a:lnTo>
                <a:lnTo>
                  <a:pt x="4315309" y="516502"/>
                </a:lnTo>
                <a:lnTo>
                  <a:pt x="4324488" y="518497"/>
                </a:lnTo>
                <a:lnTo>
                  <a:pt x="4333269" y="520493"/>
                </a:lnTo>
                <a:lnTo>
                  <a:pt x="4342051" y="523288"/>
                </a:lnTo>
                <a:lnTo>
                  <a:pt x="4350833" y="526081"/>
                </a:lnTo>
                <a:lnTo>
                  <a:pt x="4359614" y="529674"/>
                </a:lnTo>
                <a:lnTo>
                  <a:pt x="4367996" y="533266"/>
                </a:lnTo>
                <a:lnTo>
                  <a:pt x="4376378" y="537656"/>
                </a:lnTo>
                <a:lnTo>
                  <a:pt x="4385159" y="542447"/>
                </a:lnTo>
                <a:lnTo>
                  <a:pt x="4393141" y="548035"/>
                </a:lnTo>
                <a:lnTo>
                  <a:pt x="4401125" y="554022"/>
                </a:lnTo>
                <a:lnTo>
                  <a:pt x="4409109" y="560408"/>
                </a:lnTo>
                <a:lnTo>
                  <a:pt x="4424276" y="574778"/>
                </a:lnTo>
                <a:lnTo>
                  <a:pt x="4430663" y="580765"/>
                </a:lnTo>
                <a:lnTo>
                  <a:pt x="4433457" y="582761"/>
                </a:lnTo>
                <a:lnTo>
                  <a:pt x="4444233" y="572383"/>
                </a:lnTo>
                <a:lnTo>
                  <a:pt x="4449422" y="568392"/>
                </a:lnTo>
                <a:lnTo>
                  <a:pt x="4454212" y="565199"/>
                </a:lnTo>
                <a:lnTo>
                  <a:pt x="4458204" y="562005"/>
                </a:lnTo>
                <a:lnTo>
                  <a:pt x="4462195" y="560009"/>
                </a:lnTo>
                <a:lnTo>
                  <a:pt x="4465787" y="558014"/>
                </a:lnTo>
                <a:lnTo>
                  <a:pt x="4469380" y="556816"/>
                </a:lnTo>
                <a:lnTo>
                  <a:pt x="4472174" y="556018"/>
                </a:lnTo>
                <a:lnTo>
                  <a:pt x="4474969" y="555618"/>
                </a:lnTo>
                <a:lnTo>
                  <a:pt x="4477762" y="555618"/>
                </a:lnTo>
                <a:lnTo>
                  <a:pt x="4479758" y="556018"/>
                </a:lnTo>
                <a:lnTo>
                  <a:pt x="4482153" y="557216"/>
                </a:lnTo>
                <a:lnTo>
                  <a:pt x="4484149" y="558413"/>
                </a:lnTo>
                <a:lnTo>
                  <a:pt x="4485745" y="560009"/>
                </a:lnTo>
                <a:lnTo>
                  <a:pt x="4487342" y="562005"/>
                </a:lnTo>
                <a:lnTo>
                  <a:pt x="4488539" y="564000"/>
                </a:lnTo>
                <a:lnTo>
                  <a:pt x="4489737" y="566795"/>
                </a:lnTo>
                <a:lnTo>
                  <a:pt x="4491333" y="572383"/>
                </a:lnTo>
                <a:lnTo>
                  <a:pt x="4492930" y="579168"/>
                </a:lnTo>
                <a:lnTo>
                  <a:pt x="4493729" y="586353"/>
                </a:lnTo>
                <a:lnTo>
                  <a:pt x="4494925" y="602320"/>
                </a:lnTo>
                <a:lnTo>
                  <a:pt x="4495724" y="618685"/>
                </a:lnTo>
                <a:lnTo>
                  <a:pt x="4511692" y="630659"/>
                </a:lnTo>
                <a:lnTo>
                  <a:pt x="4519674" y="636647"/>
                </a:lnTo>
                <a:lnTo>
                  <a:pt x="4527256" y="643032"/>
                </a:lnTo>
                <a:lnTo>
                  <a:pt x="4534840" y="649419"/>
                </a:lnTo>
                <a:lnTo>
                  <a:pt x="4541626" y="656205"/>
                </a:lnTo>
                <a:lnTo>
                  <a:pt x="4548413" y="662991"/>
                </a:lnTo>
                <a:lnTo>
                  <a:pt x="4553999" y="670175"/>
                </a:lnTo>
                <a:lnTo>
                  <a:pt x="4558789" y="678158"/>
                </a:lnTo>
                <a:lnTo>
                  <a:pt x="4561185" y="682150"/>
                </a:lnTo>
                <a:lnTo>
                  <a:pt x="4563181" y="686141"/>
                </a:lnTo>
                <a:lnTo>
                  <a:pt x="4564778" y="690133"/>
                </a:lnTo>
                <a:lnTo>
                  <a:pt x="4566373" y="694523"/>
                </a:lnTo>
                <a:lnTo>
                  <a:pt x="4567571" y="698914"/>
                </a:lnTo>
                <a:lnTo>
                  <a:pt x="4568768" y="703704"/>
                </a:lnTo>
                <a:lnTo>
                  <a:pt x="4569167" y="708494"/>
                </a:lnTo>
                <a:lnTo>
                  <a:pt x="4569566" y="713682"/>
                </a:lnTo>
                <a:lnTo>
                  <a:pt x="4569966" y="718872"/>
                </a:lnTo>
                <a:lnTo>
                  <a:pt x="4569566" y="724060"/>
                </a:lnTo>
                <a:lnTo>
                  <a:pt x="4569167" y="729249"/>
                </a:lnTo>
                <a:lnTo>
                  <a:pt x="4568370" y="734838"/>
                </a:lnTo>
                <a:lnTo>
                  <a:pt x="4567172" y="740825"/>
                </a:lnTo>
                <a:lnTo>
                  <a:pt x="4565576" y="747211"/>
                </a:lnTo>
                <a:lnTo>
                  <a:pt x="4570765" y="812273"/>
                </a:lnTo>
                <a:lnTo>
                  <a:pt x="4576751" y="862965"/>
                </a:lnTo>
                <a:lnTo>
                  <a:pt x="4579945" y="888511"/>
                </a:lnTo>
                <a:lnTo>
                  <a:pt x="4582340" y="914057"/>
                </a:lnTo>
                <a:lnTo>
                  <a:pt x="4584734" y="939203"/>
                </a:lnTo>
                <a:lnTo>
                  <a:pt x="4586331" y="964749"/>
                </a:lnTo>
                <a:lnTo>
                  <a:pt x="4587928" y="990295"/>
                </a:lnTo>
                <a:lnTo>
                  <a:pt x="4589125" y="1015839"/>
                </a:lnTo>
                <a:lnTo>
                  <a:pt x="4589524" y="1041385"/>
                </a:lnTo>
                <a:lnTo>
                  <a:pt x="4589923" y="1066532"/>
                </a:lnTo>
                <a:lnTo>
                  <a:pt x="4589524" y="1092078"/>
                </a:lnTo>
                <a:lnTo>
                  <a:pt x="4588326" y="1117623"/>
                </a:lnTo>
                <a:lnTo>
                  <a:pt x="4586730" y="1143169"/>
                </a:lnTo>
                <a:lnTo>
                  <a:pt x="4584335" y="1168315"/>
                </a:lnTo>
                <a:lnTo>
                  <a:pt x="4581142" y="1193861"/>
                </a:lnTo>
                <a:lnTo>
                  <a:pt x="4576751" y="1219407"/>
                </a:lnTo>
                <a:lnTo>
                  <a:pt x="4576352" y="1222600"/>
                </a:lnTo>
                <a:lnTo>
                  <a:pt x="4576352" y="1225394"/>
                </a:lnTo>
                <a:lnTo>
                  <a:pt x="4576352" y="1228587"/>
                </a:lnTo>
                <a:lnTo>
                  <a:pt x="4576751" y="1231382"/>
                </a:lnTo>
                <a:lnTo>
                  <a:pt x="4578747" y="1237369"/>
                </a:lnTo>
                <a:lnTo>
                  <a:pt x="4580743" y="1242957"/>
                </a:lnTo>
                <a:lnTo>
                  <a:pt x="4583138" y="1248146"/>
                </a:lnTo>
                <a:lnTo>
                  <a:pt x="4585932" y="1253335"/>
                </a:lnTo>
                <a:lnTo>
                  <a:pt x="4591520" y="1263713"/>
                </a:lnTo>
                <a:lnTo>
                  <a:pt x="4593916" y="1268902"/>
                </a:lnTo>
                <a:lnTo>
                  <a:pt x="4595911" y="1274489"/>
                </a:lnTo>
                <a:lnTo>
                  <a:pt x="4597508" y="1279679"/>
                </a:lnTo>
                <a:lnTo>
                  <a:pt x="4597907" y="1284867"/>
                </a:lnTo>
                <a:lnTo>
                  <a:pt x="4597907" y="1287662"/>
                </a:lnTo>
                <a:lnTo>
                  <a:pt x="4597508" y="1290455"/>
                </a:lnTo>
                <a:lnTo>
                  <a:pt x="4596709" y="1293250"/>
                </a:lnTo>
                <a:lnTo>
                  <a:pt x="4595911" y="1296044"/>
                </a:lnTo>
                <a:lnTo>
                  <a:pt x="4594713" y="1298838"/>
                </a:lnTo>
                <a:lnTo>
                  <a:pt x="4593117" y="1301633"/>
                </a:lnTo>
                <a:lnTo>
                  <a:pt x="4590722" y="1305225"/>
                </a:lnTo>
                <a:lnTo>
                  <a:pt x="4588326" y="1308018"/>
                </a:lnTo>
                <a:lnTo>
                  <a:pt x="4589923" y="1311211"/>
                </a:lnTo>
                <a:lnTo>
                  <a:pt x="4591121" y="1314405"/>
                </a:lnTo>
                <a:lnTo>
                  <a:pt x="4591920" y="1317598"/>
                </a:lnTo>
                <a:lnTo>
                  <a:pt x="4592319" y="1320791"/>
                </a:lnTo>
                <a:lnTo>
                  <a:pt x="4592718" y="1326778"/>
                </a:lnTo>
                <a:lnTo>
                  <a:pt x="4592319" y="1332766"/>
                </a:lnTo>
                <a:lnTo>
                  <a:pt x="4594713" y="1349530"/>
                </a:lnTo>
                <a:lnTo>
                  <a:pt x="4596310" y="1365895"/>
                </a:lnTo>
                <a:lnTo>
                  <a:pt x="4597907" y="1382660"/>
                </a:lnTo>
                <a:lnTo>
                  <a:pt x="4598704" y="1399425"/>
                </a:lnTo>
                <a:lnTo>
                  <a:pt x="4599504" y="1416188"/>
                </a:lnTo>
                <a:lnTo>
                  <a:pt x="4599903" y="1432553"/>
                </a:lnTo>
                <a:lnTo>
                  <a:pt x="4599903" y="1466082"/>
                </a:lnTo>
                <a:lnTo>
                  <a:pt x="4599504" y="1533140"/>
                </a:lnTo>
                <a:lnTo>
                  <a:pt x="4599903" y="1566669"/>
                </a:lnTo>
                <a:lnTo>
                  <a:pt x="4600302" y="1583034"/>
                </a:lnTo>
                <a:lnTo>
                  <a:pt x="4600701" y="1599798"/>
                </a:lnTo>
                <a:lnTo>
                  <a:pt x="4600701" y="1618159"/>
                </a:lnTo>
                <a:lnTo>
                  <a:pt x="4601898" y="1699986"/>
                </a:lnTo>
                <a:lnTo>
                  <a:pt x="4603095" y="1740698"/>
                </a:lnTo>
                <a:lnTo>
                  <a:pt x="4603895" y="1760656"/>
                </a:lnTo>
                <a:lnTo>
                  <a:pt x="4604693" y="1781013"/>
                </a:lnTo>
                <a:lnTo>
                  <a:pt x="4605092" y="1788198"/>
                </a:lnTo>
                <a:lnTo>
                  <a:pt x="4605092" y="1794983"/>
                </a:lnTo>
                <a:lnTo>
                  <a:pt x="4604693" y="1802168"/>
                </a:lnTo>
                <a:lnTo>
                  <a:pt x="4603895" y="1808155"/>
                </a:lnTo>
                <a:lnTo>
                  <a:pt x="4602697" y="1813743"/>
                </a:lnTo>
                <a:lnTo>
                  <a:pt x="4601100" y="1818932"/>
                </a:lnTo>
                <a:lnTo>
                  <a:pt x="4598704" y="1823723"/>
                </a:lnTo>
                <a:lnTo>
                  <a:pt x="4596310" y="1827713"/>
                </a:lnTo>
                <a:lnTo>
                  <a:pt x="4592718" y="1832105"/>
                </a:lnTo>
                <a:lnTo>
                  <a:pt x="4589125" y="1835298"/>
                </a:lnTo>
                <a:lnTo>
                  <a:pt x="4584734" y="1838091"/>
                </a:lnTo>
                <a:lnTo>
                  <a:pt x="4579545" y="1840087"/>
                </a:lnTo>
                <a:lnTo>
                  <a:pt x="4573559" y="1841684"/>
                </a:lnTo>
                <a:lnTo>
                  <a:pt x="4566773" y="1842882"/>
                </a:lnTo>
                <a:lnTo>
                  <a:pt x="4559588" y="1843281"/>
                </a:lnTo>
                <a:lnTo>
                  <a:pt x="4551605" y="1842882"/>
                </a:lnTo>
                <a:lnTo>
                  <a:pt x="4567571" y="1852860"/>
                </a:lnTo>
                <a:lnTo>
                  <a:pt x="4573160" y="1853259"/>
                </a:lnTo>
                <a:lnTo>
                  <a:pt x="4578348" y="1853659"/>
                </a:lnTo>
                <a:lnTo>
                  <a:pt x="4582740" y="1854457"/>
                </a:lnTo>
                <a:lnTo>
                  <a:pt x="4586730" y="1855255"/>
                </a:lnTo>
                <a:lnTo>
                  <a:pt x="4590325" y="1856452"/>
                </a:lnTo>
                <a:lnTo>
                  <a:pt x="4593516" y="1857650"/>
                </a:lnTo>
                <a:lnTo>
                  <a:pt x="4595911" y="1859247"/>
                </a:lnTo>
                <a:lnTo>
                  <a:pt x="4598305" y="1861243"/>
                </a:lnTo>
                <a:lnTo>
                  <a:pt x="4599903" y="1863238"/>
                </a:lnTo>
                <a:lnTo>
                  <a:pt x="4601499" y="1865633"/>
                </a:lnTo>
                <a:lnTo>
                  <a:pt x="4602697" y="1867629"/>
                </a:lnTo>
                <a:lnTo>
                  <a:pt x="4603895" y="1870024"/>
                </a:lnTo>
                <a:lnTo>
                  <a:pt x="4604293" y="1872419"/>
                </a:lnTo>
                <a:lnTo>
                  <a:pt x="4604693" y="1875212"/>
                </a:lnTo>
                <a:lnTo>
                  <a:pt x="4605092" y="1880402"/>
                </a:lnTo>
                <a:lnTo>
                  <a:pt x="4604693" y="1886389"/>
                </a:lnTo>
                <a:lnTo>
                  <a:pt x="4603895" y="1891977"/>
                </a:lnTo>
                <a:lnTo>
                  <a:pt x="4601898" y="1904750"/>
                </a:lnTo>
                <a:lnTo>
                  <a:pt x="4601100" y="1910338"/>
                </a:lnTo>
                <a:lnTo>
                  <a:pt x="4600701" y="1916325"/>
                </a:lnTo>
                <a:lnTo>
                  <a:pt x="4601100" y="1921515"/>
                </a:lnTo>
                <a:lnTo>
                  <a:pt x="4601499" y="1924308"/>
                </a:lnTo>
                <a:lnTo>
                  <a:pt x="4601898" y="1926703"/>
                </a:lnTo>
                <a:lnTo>
                  <a:pt x="4605092" y="1963026"/>
                </a:lnTo>
                <a:lnTo>
                  <a:pt x="4609882" y="1957438"/>
                </a:lnTo>
                <a:lnTo>
                  <a:pt x="4615071" y="1952249"/>
                </a:lnTo>
                <a:lnTo>
                  <a:pt x="4619062" y="1946660"/>
                </a:lnTo>
                <a:lnTo>
                  <a:pt x="4622654" y="1941073"/>
                </a:lnTo>
                <a:lnTo>
                  <a:pt x="4626246" y="1935484"/>
                </a:lnTo>
                <a:lnTo>
                  <a:pt x="4629440" y="1929498"/>
                </a:lnTo>
                <a:lnTo>
                  <a:pt x="4632234" y="1923111"/>
                </a:lnTo>
                <a:lnTo>
                  <a:pt x="4634629" y="1917123"/>
                </a:lnTo>
                <a:lnTo>
                  <a:pt x="4637024" y="1911136"/>
                </a:lnTo>
                <a:lnTo>
                  <a:pt x="4639020" y="1904750"/>
                </a:lnTo>
                <a:lnTo>
                  <a:pt x="4642611" y="1891977"/>
                </a:lnTo>
                <a:lnTo>
                  <a:pt x="4645805" y="1878805"/>
                </a:lnTo>
                <a:lnTo>
                  <a:pt x="4648599" y="1866032"/>
                </a:lnTo>
                <a:lnTo>
                  <a:pt x="4652990" y="1839289"/>
                </a:lnTo>
                <a:lnTo>
                  <a:pt x="4655384" y="1826117"/>
                </a:lnTo>
                <a:lnTo>
                  <a:pt x="4658178" y="1812945"/>
                </a:lnTo>
                <a:lnTo>
                  <a:pt x="4661373" y="1800172"/>
                </a:lnTo>
                <a:lnTo>
                  <a:pt x="4665363" y="1787399"/>
                </a:lnTo>
                <a:lnTo>
                  <a:pt x="4667758" y="1781412"/>
                </a:lnTo>
                <a:lnTo>
                  <a:pt x="4670552" y="1775425"/>
                </a:lnTo>
                <a:lnTo>
                  <a:pt x="4673347" y="1769437"/>
                </a:lnTo>
                <a:lnTo>
                  <a:pt x="4676938" y="1763051"/>
                </a:lnTo>
                <a:lnTo>
                  <a:pt x="4678135" y="1755467"/>
                </a:lnTo>
                <a:lnTo>
                  <a:pt x="4679733" y="1747883"/>
                </a:lnTo>
                <a:lnTo>
                  <a:pt x="4681729" y="1740299"/>
                </a:lnTo>
                <a:lnTo>
                  <a:pt x="4684123" y="1733114"/>
                </a:lnTo>
                <a:lnTo>
                  <a:pt x="4686518" y="1725530"/>
                </a:lnTo>
                <a:lnTo>
                  <a:pt x="4689312" y="1718746"/>
                </a:lnTo>
                <a:lnTo>
                  <a:pt x="4692505" y="1711960"/>
                </a:lnTo>
                <a:lnTo>
                  <a:pt x="4695699" y="1705174"/>
                </a:lnTo>
                <a:lnTo>
                  <a:pt x="4699291" y="1698388"/>
                </a:lnTo>
                <a:lnTo>
                  <a:pt x="4702884" y="1691603"/>
                </a:lnTo>
                <a:lnTo>
                  <a:pt x="4711664" y="1678830"/>
                </a:lnTo>
                <a:lnTo>
                  <a:pt x="4720447" y="1666457"/>
                </a:lnTo>
                <a:lnTo>
                  <a:pt x="4730026" y="1654082"/>
                </a:lnTo>
                <a:lnTo>
                  <a:pt x="4735214" y="1651288"/>
                </a:lnTo>
                <a:lnTo>
                  <a:pt x="4740005" y="1648894"/>
                </a:lnTo>
                <a:lnTo>
                  <a:pt x="4745592" y="1646898"/>
                </a:lnTo>
                <a:lnTo>
                  <a:pt x="4750782" y="1645301"/>
                </a:lnTo>
                <a:lnTo>
                  <a:pt x="4755970" y="1644104"/>
                </a:lnTo>
                <a:lnTo>
                  <a:pt x="4760760" y="1642906"/>
                </a:lnTo>
                <a:lnTo>
                  <a:pt x="4765949" y="1642108"/>
                </a:lnTo>
                <a:lnTo>
                  <a:pt x="4771138" y="1641709"/>
                </a:lnTo>
                <a:lnTo>
                  <a:pt x="4781517" y="1641310"/>
                </a:lnTo>
                <a:lnTo>
                  <a:pt x="4791495" y="1641709"/>
                </a:lnTo>
                <a:lnTo>
                  <a:pt x="4801473" y="1642906"/>
                </a:lnTo>
                <a:lnTo>
                  <a:pt x="4811852" y="1644104"/>
                </a:lnTo>
                <a:lnTo>
                  <a:pt x="4821830" y="1646100"/>
                </a:lnTo>
                <a:lnTo>
                  <a:pt x="4832208" y="1648495"/>
                </a:lnTo>
                <a:lnTo>
                  <a:pt x="4852566" y="1652885"/>
                </a:lnTo>
                <a:lnTo>
                  <a:pt x="4862544" y="1654881"/>
                </a:lnTo>
                <a:lnTo>
                  <a:pt x="4872922" y="1656478"/>
                </a:lnTo>
                <a:lnTo>
                  <a:pt x="4882901" y="1657675"/>
                </a:lnTo>
                <a:lnTo>
                  <a:pt x="4893279" y="1658074"/>
                </a:lnTo>
                <a:lnTo>
                  <a:pt x="4903657" y="1656877"/>
                </a:lnTo>
                <a:lnTo>
                  <a:pt x="4914433" y="1656079"/>
                </a:lnTo>
                <a:lnTo>
                  <a:pt x="4925210" y="1656079"/>
                </a:lnTo>
                <a:lnTo>
                  <a:pt x="4935989" y="1656478"/>
                </a:lnTo>
                <a:lnTo>
                  <a:pt x="4947563" y="1657675"/>
                </a:lnTo>
                <a:lnTo>
                  <a:pt x="4958739" y="1659272"/>
                </a:lnTo>
                <a:lnTo>
                  <a:pt x="4969516" y="1661267"/>
                </a:lnTo>
                <a:lnTo>
                  <a:pt x="4981092" y="1664062"/>
                </a:lnTo>
                <a:lnTo>
                  <a:pt x="4992269" y="1667654"/>
                </a:lnTo>
                <a:lnTo>
                  <a:pt x="5003843" y="1671246"/>
                </a:lnTo>
                <a:lnTo>
                  <a:pt x="5014622" y="1675238"/>
                </a:lnTo>
                <a:lnTo>
                  <a:pt x="5025398" y="1679628"/>
                </a:lnTo>
                <a:lnTo>
                  <a:pt x="5036574" y="1684418"/>
                </a:lnTo>
                <a:lnTo>
                  <a:pt x="5047351" y="1689607"/>
                </a:lnTo>
                <a:lnTo>
                  <a:pt x="5057729" y="1695195"/>
                </a:lnTo>
                <a:lnTo>
                  <a:pt x="5067708" y="1701981"/>
                </a:lnTo>
                <a:lnTo>
                  <a:pt x="5078088" y="1708368"/>
                </a:lnTo>
                <a:lnTo>
                  <a:pt x="5088064" y="1714754"/>
                </a:lnTo>
                <a:lnTo>
                  <a:pt x="5097645" y="1721938"/>
                </a:lnTo>
                <a:lnTo>
                  <a:pt x="5106824" y="1729123"/>
                </a:lnTo>
                <a:lnTo>
                  <a:pt x="5116005" y="1737106"/>
                </a:lnTo>
                <a:lnTo>
                  <a:pt x="5124389" y="1745090"/>
                </a:lnTo>
                <a:lnTo>
                  <a:pt x="5132370" y="1753073"/>
                </a:lnTo>
                <a:lnTo>
                  <a:pt x="5140353" y="1761455"/>
                </a:lnTo>
                <a:lnTo>
                  <a:pt x="5147537" y="1770635"/>
                </a:lnTo>
                <a:lnTo>
                  <a:pt x="5154323" y="1779417"/>
                </a:lnTo>
                <a:lnTo>
                  <a:pt x="5160710" y="1788198"/>
                </a:lnTo>
                <a:lnTo>
                  <a:pt x="5166697" y="1797778"/>
                </a:lnTo>
                <a:lnTo>
                  <a:pt x="5171886" y="1806958"/>
                </a:lnTo>
                <a:lnTo>
                  <a:pt x="5176277" y="1816538"/>
                </a:lnTo>
                <a:lnTo>
                  <a:pt x="5180268" y="1826117"/>
                </a:lnTo>
                <a:lnTo>
                  <a:pt x="5183861" y="1836096"/>
                </a:lnTo>
                <a:lnTo>
                  <a:pt x="5186255" y="1839289"/>
                </a:lnTo>
                <a:lnTo>
                  <a:pt x="5187853" y="1842882"/>
                </a:lnTo>
                <a:lnTo>
                  <a:pt x="5188252" y="1846474"/>
                </a:lnTo>
                <a:lnTo>
                  <a:pt x="5187853" y="1850466"/>
                </a:lnTo>
                <a:lnTo>
                  <a:pt x="5191444" y="1855654"/>
                </a:lnTo>
                <a:lnTo>
                  <a:pt x="5194638" y="1861642"/>
                </a:lnTo>
                <a:lnTo>
                  <a:pt x="5197032" y="1867629"/>
                </a:lnTo>
                <a:lnTo>
                  <a:pt x="5199028" y="1874015"/>
                </a:lnTo>
                <a:lnTo>
                  <a:pt x="5200625" y="1880402"/>
                </a:lnTo>
                <a:lnTo>
                  <a:pt x="5201423" y="1886788"/>
                </a:lnTo>
                <a:lnTo>
                  <a:pt x="5203022" y="1901157"/>
                </a:lnTo>
                <a:lnTo>
                  <a:pt x="5204617" y="1915527"/>
                </a:lnTo>
                <a:lnTo>
                  <a:pt x="5205415" y="1923510"/>
                </a:lnTo>
                <a:lnTo>
                  <a:pt x="5206612" y="1931892"/>
                </a:lnTo>
                <a:lnTo>
                  <a:pt x="5208208" y="1939875"/>
                </a:lnTo>
                <a:lnTo>
                  <a:pt x="5210205" y="1948258"/>
                </a:lnTo>
                <a:lnTo>
                  <a:pt x="5212999" y="1956640"/>
                </a:lnTo>
                <a:lnTo>
                  <a:pt x="5216191" y="1966219"/>
                </a:lnTo>
                <a:lnTo>
                  <a:pt x="5220982" y="1945463"/>
                </a:lnTo>
                <a:lnTo>
                  <a:pt x="5225373" y="1925107"/>
                </a:lnTo>
                <a:lnTo>
                  <a:pt x="5234153" y="1885591"/>
                </a:lnTo>
                <a:lnTo>
                  <a:pt x="5242137" y="1847272"/>
                </a:lnTo>
                <a:lnTo>
                  <a:pt x="5249721" y="1810151"/>
                </a:lnTo>
                <a:lnTo>
                  <a:pt x="5253712" y="1791790"/>
                </a:lnTo>
                <a:lnTo>
                  <a:pt x="5258103" y="1773828"/>
                </a:lnTo>
                <a:lnTo>
                  <a:pt x="5262893" y="1755866"/>
                </a:lnTo>
                <a:lnTo>
                  <a:pt x="5268081" y="1738304"/>
                </a:lnTo>
                <a:lnTo>
                  <a:pt x="5273271" y="1721140"/>
                </a:lnTo>
                <a:lnTo>
                  <a:pt x="5278859" y="1703977"/>
                </a:lnTo>
                <a:lnTo>
                  <a:pt x="5285246" y="1686813"/>
                </a:lnTo>
                <a:lnTo>
                  <a:pt x="5292031" y="1670448"/>
                </a:lnTo>
                <a:lnTo>
                  <a:pt x="5383037" y="1307619"/>
                </a:lnTo>
                <a:lnTo>
                  <a:pt x="5382639" y="1307619"/>
                </a:lnTo>
                <a:lnTo>
                  <a:pt x="5384236" y="1294447"/>
                </a:lnTo>
                <a:lnTo>
                  <a:pt x="5385831" y="1281275"/>
                </a:lnTo>
                <a:lnTo>
                  <a:pt x="5390222" y="1255330"/>
                </a:lnTo>
                <a:lnTo>
                  <a:pt x="5395410" y="1229385"/>
                </a:lnTo>
                <a:lnTo>
                  <a:pt x="5401399" y="1204239"/>
                </a:lnTo>
                <a:lnTo>
                  <a:pt x="5407784" y="1179092"/>
                </a:lnTo>
                <a:lnTo>
                  <a:pt x="5414969" y="1153945"/>
                </a:lnTo>
                <a:lnTo>
                  <a:pt x="5422952" y="1129199"/>
                </a:lnTo>
                <a:lnTo>
                  <a:pt x="5431733" y="1104850"/>
                </a:lnTo>
                <a:lnTo>
                  <a:pt x="5440515" y="1080503"/>
                </a:lnTo>
                <a:lnTo>
                  <a:pt x="5449696" y="1056154"/>
                </a:lnTo>
                <a:lnTo>
                  <a:pt x="5459675" y="1031806"/>
                </a:lnTo>
                <a:lnTo>
                  <a:pt x="5469654" y="1007857"/>
                </a:lnTo>
                <a:lnTo>
                  <a:pt x="5490408" y="959560"/>
                </a:lnTo>
                <a:lnTo>
                  <a:pt x="5511963" y="912061"/>
                </a:lnTo>
                <a:lnTo>
                  <a:pt x="5513960" y="907670"/>
                </a:lnTo>
                <a:lnTo>
                  <a:pt x="5516354" y="903280"/>
                </a:lnTo>
                <a:lnTo>
                  <a:pt x="5518748" y="900485"/>
                </a:lnTo>
                <a:lnTo>
                  <a:pt x="5520744" y="898090"/>
                </a:lnTo>
                <a:lnTo>
                  <a:pt x="5523140" y="896095"/>
                </a:lnTo>
                <a:lnTo>
                  <a:pt x="5526333" y="894897"/>
                </a:lnTo>
                <a:lnTo>
                  <a:pt x="5528728" y="894099"/>
                </a:lnTo>
                <a:lnTo>
                  <a:pt x="5531123" y="893700"/>
                </a:lnTo>
                <a:lnTo>
                  <a:pt x="5533518" y="893301"/>
                </a:lnTo>
                <a:lnTo>
                  <a:pt x="5536312" y="893301"/>
                </a:lnTo>
                <a:lnTo>
                  <a:pt x="5541500" y="894099"/>
                </a:lnTo>
                <a:lnTo>
                  <a:pt x="5547488" y="894897"/>
                </a:lnTo>
                <a:lnTo>
                  <a:pt x="5553076" y="895297"/>
                </a:lnTo>
                <a:lnTo>
                  <a:pt x="5579421" y="894897"/>
                </a:lnTo>
                <a:lnTo>
                  <a:pt x="5605365" y="894099"/>
                </a:lnTo>
                <a:lnTo>
                  <a:pt x="5657254" y="892502"/>
                </a:lnTo>
                <a:lnTo>
                  <a:pt x="5680407" y="890506"/>
                </a:lnTo>
                <a:lnTo>
                  <a:pt x="5692380" y="889309"/>
                </a:lnTo>
                <a:lnTo>
                  <a:pt x="5703954" y="888112"/>
                </a:lnTo>
                <a:lnTo>
                  <a:pt x="5715530" y="887713"/>
                </a:lnTo>
                <a:lnTo>
                  <a:pt x="5727106" y="887713"/>
                </a:lnTo>
                <a:lnTo>
                  <a:pt x="5737882" y="888112"/>
                </a:lnTo>
                <a:lnTo>
                  <a:pt x="5748660" y="889708"/>
                </a:lnTo>
                <a:lnTo>
                  <a:pt x="5754249" y="890506"/>
                </a:lnTo>
                <a:lnTo>
                  <a:pt x="5759437" y="892103"/>
                </a:lnTo>
                <a:lnTo>
                  <a:pt x="5764625" y="893700"/>
                </a:lnTo>
                <a:lnTo>
                  <a:pt x="5769416" y="895297"/>
                </a:lnTo>
                <a:lnTo>
                  <a:pt x="5774604" y="897691"/>
                </a:lnTo>
                <a:lnTo>
                  <a:pt x="5779395" y="900086"/>
                </a:lnTo>
                <a:lnTo>
                  <a:pt x="5783786" y="902881"/>
                </a:lnTo>
                <a:lnTo>
                  <a:pt x="5788576" y="906073"/>
                </a:lnTo>
                <a:lnTo>
                  <a:pt x="5792965" y="910065"/>
                </a:lnTo>
                <a:lnTo>
                  <a:pt x="5797356" y="914057"/>
                </a:lnTo>
                <a:lnTo>
                  <a:pt x="5801347" y="918447"/>
                </a:lnTo>
                <a:lnTo>
                  <a:pt x="5805341" y="923237"/>
                </a:lnTo>
                <a:lnTo>
                  <a:pt x="5809330" y="928426"/>
                </a:lnTo>
                <a:lnTo>
                  <a:pt x="5812924" y="934413"/>
                </a:lnTo>
                <a:lnTo>
                  <a:pt x="5816515" y="941198"/>
                </a:lnTo>
                <a:lnTo>
                  <a:pt x="5820107" y="947585"/>
                </a:lnTo>
                <a:lnTo>
                  <a:pt x="5823301" y="947585"/>
                </a:lnTo>
                <a:lnTo>
                  <a:pt x="5826893" y="946787"/>
                </a:lnTo>
                <a:lnTo>
                  <a:pt x="5830087" y="945989"/>
                </a:lnTo>
                <a:lnTo>
                  <a:pt x="5833679" y="944790"/>
                </a:lnTo>
                <a:lnTo>
                  <a:pt x="5840066" y="941997"/>
                </a:lnTo>
                <a:lnTo>
                  <a:pt x="5846452" y="938405"/>
                </a:lnTo>
                <a:lnTo>
                  <a:pt x="5853239" y="934413"/>
                </a:lnTo>
                <a:lnTo>
                  <a:pt x="5859225" y="930421"/>
                </a:lnTo>
                <a:lnTo>
                  <a:pt x="5865610" y="926430"/>
                </a:lnTo>
                <a:lnTo>
                  <a:pt x="5871999" y="922838"/>
                </a:lnTo>
                <a:lnTo>
                  <a:pt x="5878384" y="919645"/>
                </a:lnTo>
                <a:lnTo>
                  <a:pt x="5885169" y="916850"/>
                </a:lnTo>
                <a:lnTo>
                  <a:pt x="5888762" y="916052"/>
                </a:lnTo>
                <a:lnTo>
                  <a:pt x="5891955" y="915254"/>
                </a:lnTo>
                <a:lnTo>
                  <a:pt x="5895547" y="914855"/>
                </a:lnTo>
                <a:lnTo>
                  <a:pt x="5898741" y="914456"/>
                </a:lnTo>
                <a:lnTo>
                  <a:pt x="5902333" y="914855"/>
                </a:lnTo>
                <a:lnTo>
                  <a:pt x="5905926" y="915254"/>
                </a:lnTo>
                <a:lnTo>
                  <a:pt x="5909519" y="916052"/>
                </a:lnTo>
                <a:lnTo>
                  <a:pt x="5913510" y="917249"/>
                </a:lnTo>
                <a:lnTo>
                  <a:pt x="5917500" y="918846"/>
                </a:lnTo>
                <a:lnTo>
                  <a:pt x="5921492" y="921241"/>
                </a:lnTo>
                <a:lnTo>
                  <a:pt x="5925483" y="923636"/>
                </a:lnTo>
                <a:lnTo>
                  <a:pt x="5929475" y="926829"/>
                </a:lnTo>
                <a:lnTo>
                  <a:pt x="5935064" y="922838"/>
                </a:lnTo>
                <a:lnTo>
                  <a:pt x="5941050" y="918846"/>
                </a:lnTo>
                <a:lnTo>
                  <a:pt x="5943845" y="916850"/>
                </a:lnTo>
                <a:lnTo>
                  <a:pt x="5946240" y="914456"/>
                </a:lnTo>
                <a:lnTo>
                  <a:pt x="5948235" y="912061"/>
                </a:lnTo>
                <a:lnTo>
                  <a:pt x="5949433" y="909665"/>
                </a:lnTo>
                <a:lnTo>
                  <a:pt x="5960609" y="882922"/>
                </a:lnTo>
                <a:lnTo>
                  <a:pt x="5970587" y="859772"/>
                </a:lnTo>
                <a:lnTo>
                  <a:pt x="5979369" y="839415"/>
                </a:lnTo>
                <a:lnTo>
                  <a:pt x="5988150" y="822651"/>
                </a:lnTo>
                <a:lnTo>
                  <a:pt x="5992143" y="815067"/>
                </a:lnTo>
                <a:lnTo>
                  <a:pt x="5996133" y="808281"/>
                </a:lnTo>
                <a:lnTo>
                  <a:pt x="6000125" y="801496"/>
                </a:lnTo>
                <a:lnTo>
                  <a:pt x="6004516" y="795908"/>
                </a:lnTo>
                <a:lnTo>
                  <a:pt x="6008908" y="790719"/>
                </a:lnTo>
                <a:lnTo>
                  <a:pt x="6013297" y="786328"/>
                </a:lnTo>
                <a:lnTo>
                  <a:pt x="6018486" y="782337"/>
                </a:lnTo>
                <a:lnTo>
                  <a:pt x="6023275" y="778745"/>
                </a:lnTo>
                <a:lnTo>
                  <a:pt x="6028466" y="775551"/>
                </a:lnTo>
                <a:lnTo>
                  <a:pt x="6033654" y="772358"/>
                </a:lnTo>
                <a:lnTo>
                  <a:pt x="6039641" y="769963"/>
                </a:lnTo>
                <a:lnTo>
                  <a:pt x="6045629" y="768366"/>
                </a:lnTo>
                <a:lnTo>
                  <a:pt x="6052813" y="766769"/>
                </a:lnTo>
                <a:lnTo>
                  <a:pt x="6059998" y="765572"/>
                </a:lnTo>
                <a:lnTo>
                  <a:pt x="6067581" y="764375"/>
                </a:lnTo>
                <a:lnTo>
                  <a:pt x="6075566" y="763976"/>
                </a:lnTo>
                <a:lnTo>
                  <a:pt x="6084745" y="763577"/>
                </a:lnTo>
                <a:lnTo>
                  <a:pt x="6093925" y="763177"/>
                </a:lnTo>
                <a:lnTo>
                  <a:pt x="6095368" y="763204"/>
                </a:lnTo>
                <a:lnTo>
                  <a:pt x="6095368" y="113086"/>
                </a:lnTo>
                <a:lnTo>
                  <a:pt x="6096083" y="111364"/>
                </a:lnTo>
                <a:lnTo>
                  <a:pt x="6102869" y="96196"/>
                </a:lnTo>
                <a:lnTo>
                  <a:pt x="6108458" y="80629"/>
                </a:lnTo>
                <a:lnTo>
                  <a:pt x="6113646" y="65062"/>
                </a:lnTo>
                <a:lnTo>
                  <a:pt x="6116042" y="57478"/>
                </a:lnTo>
                <a:lnTo>
                  <a:pt x="6118037" y="49096"/>
                </a:lnTo>
                <a:lnTo>
                  <a:pt x="6119634" y="41512"/>
                </a:lnTo>
                <a:lnTo>
                  <a:pt x="6120831" y="33529"/>
                </a:lnTo>
                <a:lnTo>
                  <a:pt x="6122028" y="25147"/>
                </a:lnTo>
                <a:lnTo>
                  <a:pt x="6122826" y="17164"/>
                </a:lnTo>
                <a:lnTo>
                  <a:pt x="6122826" y="15168"/>
                </a:lnTo>
                <a:lnTo>
                  <a:pt x="6123626" y="13172"/>
                </a:lnTo>
                <a:lnTo>
                  <a:pt x="6124823" y="11575"/>
                </a:lnTo>
                <a:lnTo>
                  <a:pt x="6126020" y="9580"/>
                </a:lnTo>
                <a:lnTo>
                  <a:pt x="6129213" y="6387"/>
                </a:lnTo>
                <a:lnTo>
                  <a:pt x="6132805" y="3991"/>
                </a:lnTo>
                <a:lnTo>
                  <a:pt x="6135600" y="2794"/>
                </a:lnTo>
                <a:lnTo>
                  <a:pt x="6139591" y="1597"/>
                </a:lnTo>
                <a:lnTo>
                  <a:pt x="6144780" y="798"/>
                </a:lnTo>
                <a:lnTo>
                  <a:pt x="6150369" y="399"/>
                </a:lnTo>
                <a:lnTo>
                  <a:pt x="6165137" y="0"/>
                </a:lnTo>
                <a:lnTo>
                  <a:pt x="6183098" y="399"/>
                </a:lnTo>
                <a:lnTo>
                  <a:pt x="6203455" y="1198"/>
                </a:lnTo>
                <a:lnTo>
                  <a:pt x="6225409" y="2794"/>
                </a:lnTo>
                <a:lnTo>
                  <a:pt x="6248959" y="5190"/>
                </a:lnTo>
                <a:lnTo>
                  <a:pt x="6272907" y="7584"/>
                </a:lnTo>
                <a:lnTo>
                  <a:pt x="6296458" y="10777"/>
                </a:lnTo>
                <a:lnTo>
                  <a:pt x="6319609" y="14370"/>
                </a:lnTo>
                <a:lnTo>
                  <a:pt x="6341961" y="18361"/>
                </a:lnTo>
                <a:lnTo>
                  <a:pt x="6361519" y="21953"/>
                </a:lnTo>
                <a:lnTo>
                  <a:pt x="6379082" y="25945"/>
                </a:lnTo>
                <a:lnTo>
                  <a:pt x="6386267" y="27941"/>
                </a:lnTo>
                <a:lnTo>
                  <a:pt x="6393052" y="29936"/>
                </a:lnTo>
                <a:lnTo>
                  <a:pt x="6399040" y="31933"/>
                </a:lnTo>
                <a:lnTo>
                  <a:pt x="6403430" y="33928"/>
                </a:lnTo>
                <a:lnTo>
                  <a:pt x="6407022" y="35924"/>
                </a:lnTo>
                <a:lnTo>
                  <a:pt x="6409418" y="37520"/>
                </a:lnTo>
                <a:lnTo>
                  <a:pt x="6412611" y="41911"/>
                </a:lnTo>
                <a:lnTo>
                  <a:pt x="6415005" y="46302"/>
                </a:lnTo>
                <a:lnTo>
                  <a:pt x="6417800" y="51491"/>
                </a:lnTo>
                <a:lnTo>
                  <a:pt x="6419795" y="56679"/>
                </a:lnTo>
                <a:lnTo>
                  <a:pt x="6423787" y="66659"/>
                </a:lnTo>
                <a:lnTo>
                  <a:pt x="6428178" y="77037"/>
                </a:lnTo>
                <a:lnTo>
                  <a:pt x="6431770" y="81427"/>
                </a:lnTo>
                <a:lnTo>
                  <a:pt x="6434963" y="85818"/>
                </a:lnTo>
                <a:lnTo>
                  <a:pt x="6438156" y="88612"/>
                </a:lnTo>
                <a:lnTo>
                  <a:pt x="6440950" y="91406"/>
                </a:lnTo>
                <a:lnTo>
                  <a:pt x="6443745" y="93002"/>
                </a:lnTo>
                <a:lnTo>
                  <a:pt x="6446539" y="94599"/>
                </a:lnTo>
                <a:lnTo>
                  <a:pt x="6448933" y="95398"/>
                </a:lnTo>
                <a:lnTo>
                  <a:pt x="6451728" y="95797"/>
                </a:lnTo>
                <a:lnTo>
                  <a:pt x="6454123" y="95398"/>
                </a:lnTo>
                <a:lnTo>
                  <a:pt x="6456118" y="94999"/>
                </a:lnTo>
                <a:lnTo>
                  <a:pt x="6458513" y="94200"/>
                </a:lnTo>
                <a:lnTo>
                  <a:pt x="6460509" y="93002"/>
                </a:lnTo>
                <a:lnTo>
                  <a:pt x="6465299" y="89809"/>
                </a:lnTo>
                <a:lnTo>
                  <a:pt x="6469290" y="85818"/>
                </a:lnTo>
                <a:lnTo>
                  <a:pt x="6477672" y="76238"/>
                </a:lnTo>
                <a:lnTo>
                  <a:pt x="6482063" y="71847"/>
                </a:lnTo>
                <a:lnTo>
                  <a:pt x="6486453" y="67856"/>
                </a:lnTo>
                <a:lnTo>
                  <a:pt x="6488849" y="66259"/>
                </a:lnTo>
                <a:lnTo>
                  <a:pt x="6491243" y="64662"/>
                </a:lnTo>
                <a:lnTo>
                  <a:pt x="6493638" y="63465"/>
                </a:lnTo>
                <a:lnTo>
                  <a:pt x="6496832" y="62667"/>
                </a:lnTo>
                <a:lnTo>
                  <a:pt x="6499626" y="62268"/>
                </a:lnTo>
                <a:lnTo>
                  <a:pt x="6502419" y="62268"/>
                </a:lnTo>
                <a:lnTo>
                  <a:pt x="6505613" y="62667"/>
                </a:lnTo>
                <a:lnTo>
                  <a:pt x="6508806" y="63465"/>
                </a:lnTo>
                <a:lnTo>
                  <a:pt x="6505613" y="69852"/>
                </a:lnTo>
                <a:lnTo>
                  <a:pt x="6503617" y="76238"/>
                </a:lnTo>
                <a:lnTo>
                  <a:pt x="6502419" y="81826"/>
                </a:lnTo>
                <a:lnTo>
                  <a:pt x="6502020" y="87415"/>
                </a:lnTo>
                <a:lnTo>
                  <a:pt x="6502419" y="92204"/>
                </a:lnTo>
                <a:lnTo>
                  <a:pt x="6503617" y="96994"/>
                </a:lnTo>
                <a:lnTo>
                  <a:pt x="6505213" y="100985"/>
                </a:lnTo>
                <a:lnTo>
                  <a:pt x="6507609" y="104977"/>
                </a:lnTo>
                <a:lnTo>
                  <a:pt x="6510403" y="108968"/>
                </a:lnTo>
                <a:lnTo>
                  <a:pt x="6513595" y="112561"/>
                </a:lnTo>
                <a:lnTo>
                  <a:pt x="6517188" y="116153"/>
                </a:lnTo>
                <a:lnTo>
                  <a:pt x="6521179" y="119346"/>
                </a:lnTo>
                <a:lnTo>
                  <a:pt x="6529961" y="125334"/>
                </a:lnTo>
                <a:lnTo>
                  <a:pt x="6539141" y="131321"/>
                </a:lnTo>
                <a:lnTo>
                  <a:pt x="6548722" y="137308"/>
                </a:lnTo>
                <a:lnTo>
                  <a:pt x="6557503" y="143295"/>
                </a:lnTo>
                <a:lnTo>
                  <a:pt x="6561893" y="146489"/>
                </a:lnTo>
                <a:lnTo>
                  <a:pt x="6565884" y="150480"/>
                </a:lnTo>
                <a:lnTo>
                  <a:pt x="6569477" y="154072"/>
                </a:lnTo>
                <a:lnTo>
                  <a:pt x="6572670" y="157665"/>
                </a:lnTo>
                <a:lnTo>
                  <a:pt x="6575065" y="162055"/>
                </a:lnTo>
                <a:lnTo>
                  <a:pt x="6577460" y="166447"/>
                </a:lnTo>
                <a:lnTo>
                  <a:pt x="6579057" y="170837"/>
                </a:lnTo>
                <a:lnTo>
                  <a:pt x="6579855" y="176026"/>
                </a:lnTo>
                <a:lnTo>
                  <a:pt x="6580254" y="181614"/>
                </a:lnTo>
                <a:lnTo>
                  <a:pt x="6579855" y="187601"/>
                </a:lnTo>
                <a:lnTo>
                  <a:pt x="6578658" y="193988"/>
                </a:lnTo>
                <a:lnTo>
                  <a:pt x="6576263" y="200375"/>
                </a:lnTo>
                <a:lnTo>
                  <a:pt x="6581451" y="225520"/>
                </a:lnTo>
                <a:lnTo>
                  <a:pt x="6585443" y="250268"/>
                </a:lnTo>
                <a:lnTo>
                  <a:pt x="6589435" y="274616"/>
                </a:lnTo>
                <a:lnTo>
                  <a:pt x="6592627" y="299763"/>
                </a:lnTo>
                <a:lnTo>
                  <a:pt x="6595023" y="324510"/>
                </a:lnTo>
                <a:lnTo>
                  <a:pt x="6595821" y="336884"/>
                </a:lnTo>
                <a:lnTo>
                  <a:pt x="6596220" y="349656"/>
                </a:lnTo>
                <a:lnTo>
                  <a:pt x="6596619" y="362031"/>
                </a:lnTo>
                <a:lnTo>
                  <a:pt x="6596619" y="374803"/>
                </a:lnTo>
                <a:lnTo>
                  <a:pt x="6596220" y="387575"/>
                </a:lnTo>
                <a:lnTo>
                  <a:pt x="6595821" y="399950"/>
                </a:lnTo>
                <a:lnTo>
                  <a:pt x="6599014" y="425895"/>
                </a:lnTo>
                <a:lnTo>
                  <a:pt x="6601809" y="451840"/>
                </a:lnTo>
                <a:lnTo>
                  <a:pt x="6604203" y="477385"/>
                </a:lnTo>
                <a:lnTo>
                  <a:pt x="6605800" y="503330"/>
                </a:lnTo>
                <a:lnTo>
                  <a:pt x="6607396" y="529274"/>
                </a:lnTo>
                <a:lnTo>
                  <a:pt x="6608594" y="555219"/>
                </a:lnTo>
                <a:lnTo>
                  <a:pt x="6608993" y="581164"/>
                </a:lnTo>
                <a:lnTo>
                  <a:pt x="6609791" y="606710"/>
                </a:lnTo>
                <a:lnTo>
                  <a:pt x="6610589" y="658600"/>
                </a:lnTo>
                <a:lnTo>
                  <a:pt x="6610989" y="710888"/>
                </a:lnTo>
                <a:lnTo>
                  <a:pt x="6611787" y="762379"/>
                </a:lnTo>
                <a:lnTo>
                  <a:pt x="6612586" y="788324"/>
                </a:lnTo>
                <a:lnTo>
                  <a:pt x="6613783" y="814668"/>
                </a:lnTo>
                <a:lnTo>
                  <a:pt x="6630547" y="1345538"/>
                </a:lnTo>
                <a:lnTo>
                  <a:pt x="6648509" y="1345937"/>
                </a:lnTo>
                <a:lnTo>
                  <a:pt x="6656492" y="1310813"/>
                </a:lnTo>
                <a:lnTo>
                  <a:pt x="6664475" y="1275289"/>
                </a:lnTo>
                <a:lnTo>
                  <a:pt x="6671659" y="1240162"/>
                </a:lnTo>
                <a:lnTo>
                  <a:pt x="6678844" y="1204639"/>
                </a:lnTo>
                <a:lnTo>
                  <a:pt x="6707184" y="1062940"/>
                </a:lnTo>
                <a:lnTo>
                  <a:pt x="6714369" y="1027416"/>
                </a:lnTo>
                <a:lnTo>
                  <a:pt x="6721554" y="992290"/>
                </a:lnTo>
                <a:lnTo>
                  <a:pt x="6729936" y="956766"/>
                </a:lnTo>
                <a:lnTo>
                  <a:pt x="6737919" y="921641"/>
                </a:lnTo>
                <a:lnTo>
                  <a:pt x="6746301" y="886914"/>
                </a:lnTo>
                <a:lnTo>
                  <a:pt x="6755881" y="851789"/>
                </a:lnTo>
                <a:lnTo>
                  <a:pt x="6765860" y="817063"/>
                </a:lnTo>
                <a:lnTo>
                  <a:pt x="6776237" y="782337"/>
                </a:lnTo>
                <a:lnTo>
                  <a:pt x="6775040" y="767568"/>
                </a:lnTo>
                <a:lnTo>
                  <a:pt x="6774641" y="753598"/>
                </a:lnTo>
                <a:lnTo>
                  <a:pt x="6775040" y="738829"/>
                </a:lnTo>
                <a:lnTo>
                  <a:pt x="6776636" y="724859"/>
                </a:lnTo>
                <a:lnTo>
                  <a:pt x="6778632" y="710888"/>
                </a:lnTo>
                <a:lnTo>
                  <a:pt x="6781427" y="696519"/>
                </a:lnTo>
                <a:lnTo>
                  <a:pt x="6785418" y="682549"/>
                </a:lnTo>
                <a:lnTo>
                  <a:pt x="6791006" y="668578"/>
                </a:lnTo>
                <a:lnTo>
                  <a:pt x="6790607" y="663390"/>
                </a:lnTo>
                <a:lnTo>
                  <a:pt x="6790607" y="658200"/>
                </a:lnTo>
                <a:lnTo>
                  <a:pt x="6791006" y="653410"/>
                </a:lnTo>
                <a:lnTo>
                  <a:pt x="6791405" y="648222"/>
                </a:lnTo>
                <a:lnTo>
                  <a:pt x="6792603" y="643432"/>
                </a:lnTo>
                <a:lnTo>
                  <a:pt x="6793800" y="638642"/>
                </a:lnTo>
                <a:lnTo>
                  <a:pt x="6795396" y="633852"/>
                </a:lnTo>
                <a:lnTo>
                  <a:pt x="6796994" y="629462"/>
                </a:lnTo>
                <a:lnTo>
                  <a:pt x="6800985" y="620680"/>
                </a:lnTo>
                <a:lnTo>
                  <a:pt x="6805774" y="612298"/>
                </a:lnTo>
                <a:lnTo>
                  <a:pt x="6810964" y="603517"/>
                </a:lnTo>
                <a:lnTo>
                  <a:pt x="6816153" y="595135"/>
                </a:lnTo>
                <a:lnTo>
                  <a:pt x="6822140" y="586752"/>
                </a:lnTo>
                <a:lnTo>
                  <a:pt x="6827329" y="577971"/>
                </a:lnTo>
                <a:lnTo>
                  <a:pt x="6832118" y="569190"/>
                </a:lnTo>
                <a:lnTo>
                  <a:pt x="6836509" y="560009"/>
                </a:lnTo>
                <a:lnTo>
                  <a:pt x="6839702" y="550829"/>
                </a:lnTo>
                <a:lnTo>
                  <a:pt x="6841300" y="546039"/>
                </a:lnTo>
                <a:lnTo>
                  <a:pt x="6842497" y="540850"/>
                </a:lnTo>
                <a:lnTo>
                  <a:pt x="6843295" y="535661"/>
                </a:lnTo>
                <a:lnTo>
                  <a:pt x="6844093" y="530872"/>
                </a:lnTo>
                <a:lnTo>
                  <a:pt x="6844093" y="525283"/>
                </a:lnTo>
                <a:lnTo>
                  <a:pt x="6844093" y="520094"/>
                </a:lnTo>
                <a:lnTo>
                  <a:pt x="6844093" y="515304"/>
                </a:lnTo>
                <a:lnTo>
                  <a:pt x="6844892" y="511312"/>
                </a:lnTo>
                <a:lnTo>
                  <a:pt x="6846488" y="507720"/>
                </a:lnTo>
                <a:lnTo>
                  <a:pt x="6848484" y="505326"/>
                </a:lnTo>
                <a:lnTo>
                  <a:pt x="6851278" y="503330"/>
                </a:lnTo>
                <a:lnTo>
                  <a:pt x="6854471" y="502531"/>
                </a:lnTo>
                <a:lnTo>
                  <a:pt x="6857664" y="501733"/>
                </a:lnTo>
                <a:lnTo>
                  <a:pt x="6861656" y="501334"/>
                </a:lnTo>
                <a:lnTo>
                  <a:pt x="6865647" y="501733"/>
                </a:lnTo>
                <a:lnTo>
                  <a:pt x="6869639" y="501733"/>
                </a:lnTo>
                <a:lnTo>
                  <a:pt x="6878021" y="502931"/>
                </a:lnTo>
                <a:lnTo>
                  <a:pt x="6886803" y="504128"/>
                </a:lnTo>
                <a:lnTo>
                  <a:pt x="6894386" y="504927"/>
                </a:lnTo>
                <a:lnTo>
                  <a:pt x="6945078" y="505326"/>
                </a:lnTo>
                <a:lnTo>
                  <a:pt x="6996170" y="505725"/>
                </a:lnTo>
                <a:lnTo>
                  <a:pt x="7098353" y="506124"/>
                </a:lnTo>
                <a:lnTo>
                  <a:pt x="7095957" y="494948"/>
                </a:lnTo>
                <a:lnTo>
                  <a:pt x="7095558" y="490158"/>
                </a:lnTo>
                <a:lnTo>
                  <a:pt x="7095159" y="485768"/>
                </a:lnTo>
                <a:lnTo>
                  <a:pt x="7095159" y="482175"/>
                </a:lnTo>
                <a:lnTo>
                  <a:pt x="7095159" y="478583"/>
                </a:lnTo>
                <a:lnTo>
                  <a:pt x="7095957" y="475389"/>
                </a:lnTo>
                <a:lnTo>
                  <a:pt x="7096756" y="472595"/>
                </a:lnTo>
                <a:lnTo>
                  <a:pt x="7097554" y="470600"/>
                </a:lnTo>
                <a:lnTo>
                  <a:pt x="7099151" y="468604"/>
                </a:lnTo>
                <a:lnTo>
                  <a:pt x="7100349" y="467007"/>
                </a:lnTo>
                <a:lnTo>
                  <a:pt x="7101945" y="465809"/>
                </a:lnTo>
                <a:lnTo>
                  <a:pt x="7103941" y="465011"/>
                </a:lnTo>
                <a:lnTo>
                  <a:pt x="7105936" y="464213"/>
                </a:lnTo>
                <a:lnTo>
                  <a:pt x="7107933" y="463814"/>
                </a:lnTo>
                <a:lnTo>
                  <a:pt x="7110327" y="463415"/>
                </a:lnTo>
                <a:lnTo>
                  <a:pt x="7115516" y="463415"/>
                </a:lnTo>
                <a:lnTo>
                  <a:pt x="7121104" y="464213"/>
                </a:lnTo>
                <a:lnTo>
                  <a:pt x="7126693" y="465410"/>
                </a:lnTo>
                <a:lnTo>
                  <a:pt x="7132280" y="466608"/>
                </a:lnTo>
                <a:lnTo>
                  <a:pt x="7143856" y="469003"/>
                </a:lnTo>
                <a:lnTo>
                  <a:pt x="7149444" y="469801"/>
                </a:lnTo>
                <a:lnTo>
                  <a:pt x="7154633" y="470200"/>
                </a:lnTo>
                <a:lnTo>
                  <a:pt x="7168604" y="469402"/>
                </a:lnTo>
                <a:lnTo>
                  <a:pt x="7182973" y="467806"/>
                </a:lnTo>
                <a:lnTo>
                  <a:pt x="7197342" y="465410"/>
                </a:lnTo>
                <a:lnTo>
                  <a:pt x="7211312" y="462616"/>
                </a:lnTo>
                <a:lnTo>
                  <a:pt x="7240051" y="457427"/>
                </a:lnTo>
                <a:lnTo>
                  <a:pt x="7254421" y="455432"/>
                </a:lnTo>
                <a:lnTo>
                  <a:pt x="7268790" y="453835"/>
                </a:lnTo>
                <a:lnTo>
                  <a:pt x="7275575" y="453436"/>
                </a:lnTo>
                <a:lnTo>
                  <a:pt x="7283159" y="453037"/>
                </a:lnTo>
                <a:lnTo>
                  <a:pt x="7289945" y="453037"/>
                </a:lnTo>
                <a:lnTo>
                  <a:pt x="7296731" y="453436"/>
                </a:lnTo>
                <a:lnTo>
                  <a:pt x="7303916" y="454234"/>
                </a:lnTo>
                <a:lnTo>
                  <a:pt x="7311101" y="455032"/>
                </a:lnTo>
                <a:lnTo>
                  <a:pt x="7317885" y="456629"/>
                </a:lnTo>
                <a:lnTo>
                  <a:pt x="7324671" y="458225"/>
                </a:lnTo>
                <a:lnTo>
                  <a:pt x="7331457" y="460621"/>
                </a:lnTo>
                <a:lnTo>
                  <a:pt x="7338243" y="463016"/>
                </a:lnTo>
                <a:lnTo>
                  <a:pt x="7345028" y="466208"/>
                </a:lnTo>
                <a:lnTo>
                  <a:pt x="7351813" y="469801"/>
                </a:lnTo>
                <a:lnTo>
                  <a:pt x="7358599" y="474192"/>
                </a:lnTo>
                <a:lnTo>
                  <a:pt x="7364986" y="479381"/>
                </a:lnTo>
                <a:lnTo>
                  <a:pt x="7371372" y="484569"/>
                </a:lnTo>
                <a:lnTo>
                  <a:pt x="7378157" y="490557"/>
                </a:lnTo>
                <a:lnTo>
                  <a:pt x="7406896" y="513708"/>
                </a:lnTo>
                <a:lnTo>
                  <a:pt x="7414879" y="510115"/>
                </a:lnTo>
                <a:lnTo>
                  <a:pt x="7422862" y="507321"/>
                </a:lnTo>
                <a:lnTo>
                  <a:pt x="7430047" y="505326"/>
                </a:lnTo>
                <a:lnTo>
                  <a:pt x="7437631" y="503729"/>
                </a:lnTo>
                <a:lnTo>
                  <a:pt x="7445215" y="502931"/>
                </a:lnTo>
                <a:lnTo>
                  <a:pt x="7452000" y="502132"/>
                </a:lnTo>
                <a:lnTo>
                  <a:pt x="7458786" y="502132"/>
                </a:lnTo>
                <a:lnTo>
                  <a:pt x="7465572" y="502531"/>
                </a:lnTo>
                <a:lnTo>
                  <a:pt x="7471958" y="503330"/>
                </a:lnTo>
                <a:lnTo>
                  <a:pt x="7478744" y="504528"/>
                </a:lnTo>
                <a:lnTo>
                  <a:pt x="7484731" y="506124"/>
                </a:lnTo>
                <a:lnTo>
                  <a:pt x="7490718" y="508519"/>
                </a:lnTo>
                <a:lnTo>
                  <a:pt x="7496306" y="511712"/>
                </a:lnTo>
                <a:lnTo>
                  <a:pt x="7501495" y="514905"/>
                </a:lnTo>
                <a:lnTo>
                  <a:pt x="7507084" y="518098"/>
                </a:lnTo>
                <a:lnTo>
                  <a:pt x="7512272" y="522090"/>
                </a:lnTo>
                <a:lnTo>
                  <a:pt x="7516663" y="526480"/>
                </a:lnTo>
                <a:lnTo>
                  <a:pt x="7521054" y="531271"/>
                </a:lnTo>
                <a:lnTo>
                  <a:pt x="7525445" y="536459"/>
                </a:lnTo>
                <a:lnTo>
                  <a:pt x="7529037" y="542447"/>
                </a:lnTo>
                <a:lnTo>
                  <a:pt x="7532630" y="548833"/>
                </a:lnTo>
                <a:lnTo>
                  <a:pt x="7536222" y="555219"/>
                </a:lnTo>
                <a:lnTo>
                  <a:pt x="7539414" y="562005"/>
                </a:lnTo>
                <a:lnTo>
                  <a:pt x="7542209" y="569190"/>
                </a:lnTo>
                <a:lnTo>
                  <a:pt x="7544604" y="577173"/>
                </a:lnTo>
                <a:lnTo>
                  <a:pt x="7546599" y="585156"/>
                </a:lnTo>
                <a:lnTo>
                  <a:pt x="7548595" y="593139"/>
                </a:lnTo>
                <a:lnTo>
                  <a:pt x="7550191" y="601920"/>
                </a:lnTo>
                <a:lnTo>
                  <a:pt x="7550990" y="611101"/>
                </a:lnTo>
                <a:lnTo>
                  <a:pt x="7551789" y="620680"/>
                </a:lnTo>
                <a:lnTo>
                  <a:pt x="7552188" y="630260"/>
                </a:lnTo>
                <a:lnTo>
                  <a:pt x="7552188" y="640239"/>
                </a:lnTo>
                <a:lnTo>
                  <a:pt x="7554582" y="649020"/>
                </a:lnTo>
                <a:lnTo>
                  <a:pt x="7556977" y="657402"/>
                </a:lnTo>
                <a:lnTo>
                  <a:pt x="7558574" y="666184"/>
                </a:lnTo>
                <a:lnTo>
                  <a:pt x="7559772" y="674566"/>
                </a:lnTo>
                <a:lnTo>
                  <a:pt x="7560171" y="683746"/>
                </a:lnTo>
                <a:lnTo>
                  <a:pt x="7559772" y="692128"/>
                </a:lnTo>
                <a:lnTo>
                  <a:pt x="7559373" y="696519"/>
                </a:lnTo>
                <a:lnTo>
                  <a:pt x="7558574" y="700910"/>
                </a:lnTo>
                <a:lnTo>
                  <a:pt x="7557376" y="705300"/>
                </a:lnTo>
                <a:lnTo>
                  <a:pt x="7556179" y="710090"/>
                </a:lnTo>
                <a:lnTo>
                  <a:pt x="7559373" y="718872"/>
                </a:lnTo>
                <a:lnTo>
                  <a:pt x="7562166" y="727653"/>
                </a:lnTo>
                <a:lnTo>
                  <a:pt x="7563763" y="736833"/>
                </a:lnTo>
                <a:lnTo>
                  <a:pt x="7564561" y="741224"/>
                </a:lnTo>
                <a:lnTo>
                  <a:pt x="7564960" y="746014"/>
                </a:lnTo>
                <a:lnTo>
                  <a:pt x="7565359" y="750404"/>
                </a:lnTo>
                <a:lnTo>
                  <a:pt x="7564960" y="755194"/>
                </a:lnTo>
                <a:lnTo>
                  <a:pt x="7564561" y="759585"/>
                </a:lnTo>
                <a:lnTo>
                  <a:pt x="7564162" y="763976"/>
                </a:lnTo>
                <a:lnTo>
                  <a:pt x="7562965" y="768366"/>
                </a:lnTo>
                <a:lnTo>
                  <a:pt x="7561368" y="773156"/>
                </a:lnTo>
                <a:lnTo>
                  <a:pt x="7559373" y="777946"/>
                </a:lnTo>
                <a:lnTo>
                  <a:pt x="7556977" y="782337"/>
                </a:lnTo>
                <a:lnTo>
                  <a:pt x="7575738" y="890905"/>
                </a:lnTo>
                <a:lnTo>
                  <a:pt x="7584518" y="890905"/>
                </a:lnTo>
                <a:lnTo>
                  <a:pt x="7593700" y="891704"/>
                </a:lnTo>
                <a:lnTo>
                  <a:pt x="7665946" y="600723"/>
                </a:lnTo>
                <a:lnTo>
                  <a:pt x="7672731" y="577173"/>
                </a:lnTo>
                <a:lnTo>
                  <a:pt x="7678718" y="552824"/>
                </a:lnTo>
                <a:lnTo>
                  <a:pt x="7690294" y="504528"/>
                </a:lnTo>
                <a:lnTo>
                  <a:pt x="7701470" y="456629"/>
                </a:lnTo>
                <a:lnTo>
                  <a:pt x="7713844" y="408332"/>
                </a:lnTo>
                <a:lnTo>
                  <a:pt x="7719831" y="384782"/>
                </a:lnTo>
                <a:lnTo>
                  <a:pt x="7726617" y="360832"/>
                </a:lnTo>
                <a:lnTo>
                  <a:pt x="7733801" y="336884"/>
                </a:lnTo>
                <a:lnTo>
                  <a:pt x="7741784" y="313733"/>
                </a:lnTo>
                <a:lnTo>
                  <a:pt x="7749767" y="290183"/>
                </a:lnTo>
                <a:lnTo>
                  <a:pt x="7758948" y="267032"/>
                </a:lnTo>
                <a:lnTo>
                  <a:pt x="7768926" y="243882"/>
                </a:lnTo>
                <a:lnTo>
                  <a:pt x="7779305" y="221529"/>
                </a:lnTo>
                <a:lnTo>
                  <a:pt x="7781700" y="210353"/>
                </a:lnTo>
                <a:lnTo>
                  <a:pt x="7784494" y="199975"/>
                </a:lnTo>
                <a:lnTo>
                  <a:pt x="7787686" y="190395"/>
                </a:lnTo>
                <a:lnTo>
                  <a:pt x="7791279" y="180815"/>
                </a:lnTo>
                <a:lnTo>
                  <a:pt x="7795270" y="172833"/>
                </a:lnTo>
                <a:lnTo>
                  <a:pt x="7799662" y="165249"/>
                </a:lnTo>
                <a:lnTo>
                  <a:pt x="7802855" y="162055"/>
                </a:lnTo>
                <a:lnTo>
                  <a:pt x="7805649" y="158863"/>
                </a:lnTo>
                <a:lnTo>
                  <a:pt x="7808443" y="155670"/>
                </a:lnTo>
                <a:lnTo>
                  <a:pt x="7811237" y="152875"/>
                </a:lnTo>
                <a:lnTo>
                  <a:pt x="7814430" y="150480"/>
                </a:lnTo>
                <a:lnTo>
                  <a:pt x="7818023" y="148086"/>
                </a:lnTo>
                <a:lnTo>
                  <a:pt x="7821215" y="146089"/>
                </a:lnTo>
                <a:lnTo>
                  <a:pt x="7825207" y="144094"/>
                </a:lnTo>
                <a:lnTo>
                  <a:pt x="7829199" y="142896"/>
                </a:lnTo>
                <a:lnTo>
                  <a:pt x="7833589" y="141699"/>
                </a:lnTo>
                <a:lnTo>
                  <a:pt x="7837980" y="140502"/>
                </a:lnTo>
                <a:lnTo>
                  <a:pt x="7842370" y="140103"/>
                </a:lnTo>
                <a:lnTo>
                  <a:pt x="7847160" y="139703"/>
                </a:lnTo>
                <a:lnTo>
                  <a:pt x="7852350" y="139703"/>
                </a:lnTo>
                <a:lnTo>
                  <a:pt x="7857538" y="140103"/>
                </a:lnTo>
                <a:lnTo>
                  <a:pt x="7863127" y="140502"/>
                </a:lnTo>
                <a:lnTo>
                  <a:pt x="7869113" y="141699"/>
                </a:lnTo>
                <a:lnTo>
                  <a:pt x="7875101" y="142896"/>
                </a:lnTo>
                <a:lnTo>
                  <a:pt x="7881487" y="144493"/>
                </a:lnTo>
                <a:lnTo>
                  <a:pt x="7887874" y="146489"/>
                </a:lnTo>
                <a:lnTo>
                  <a:pt x="7893063" y="147687"/>
                </a:lnTo>
                <a:lnTo>
                  <a:pt x="7897853" y="149283"/>
                </a:lnTo>
                <a:lnTo>
                  <a:pt x="7903440" y="150081"/>
                </a:lnTo>
                <a:lnTo>
                  <a:pt x="7908630" y="150480"/>
                </a:lnTo>
                <a:lnTo>
                  <a:pt x="7919407" y="150879"/>
                </a:lnTo>
                <a:lnTo>
                  <a:pt x="7930184" y="150879"/>
                </a:lnTo>
                <a:lnTo>
                  <a:pt x="7952536" y="149283"/>
                </a:lnTo>
                <a:lnTo>
                  <a:pt x="7964111" y="148884"/>
                </a:lnTo>
                <a:lnTo>
                  <a:pt x="7974490" y="148086"/>
                </a:lnTo>
                <a:lnTo>
                  <a:pt x="7987662" y="145690"/>
                </a:lnTo>
                <a:lnTo>
                  <a:pt x="8000834" y="144094"/>
                </a:lnTo>
                <a:lnTo>
                  <a:pt x="8013207" y="143695"/>
                </a:lnTo>
                <a:lnTo>
                  <a:pt x="8025182" y="144094"/>
                </a:lnTo>
                <a:lnTo>
                  <a:pt x="8037556" y="145291"/>
                </a:lnTo>
                <a:lnTo>
                  <a:pt x="8048732" y="147287"/>
                </a:lnTo>
                <a:lnTo>
                  <a:pt x="8059509" y="150879"/>
                </a:lnTo>
                <a:lnTo>
                  <a:pt x="8070685" y="154871"/>
                </a:lnTo>
                <a:lnTo>
                  <a:pt x="8080664" y="159661"/>
                </a:lnTo>
                <a:lnTo>
                  <a:pt x="8090642" y="165249"/>
                </a:lnTo>
                <a:lnTo>
                  <a:pt x="8100223" y="171635"/>
                </a:lnTo>
                <a:lnTo>
                  <a:pt x="8109403" y="178820"/>
                </a:lnTo>
                <a:lnTo>
                  <a:pt x="8118184" y="187601"/>
                </a:lnTo>
                <a:lnTo>
                  <a:pt x="8126567" y="196383"/>
                </a:lnTo>
                <a:lnTo>
                  <a:pt x="8135348" y="206361"/>
                </a:lnTo>
                <a:lnTo>
                  <a:pt x="8142932" y="217538"/>
                </a:lnTo>
                <a:lnTo>
                  <a:pt x="8148519" y="209555"/>
                </a:lnTo>
                <a:lnTo>
                  <a:pt x="8154906" y="201572"/>
                </a:lnTo>
                <a:lnTo>
                  <a:pt x="8162091" y="193988"/>
                </a:lnTo>
                <a:lnTo>
                  <a:pt x="8165284" y="190795"/>
                </a:lnTo>
                <a:lnTo>
                  <a:pt x="8168876" y="188000"/>
                </a:lnTo>
                <a:lnTo>
                  <a:pt x="8172469" y="185207"/>
                </a:lnTo>
                <a:lnTo>
                  <a:pt x="8176061" y="183610"/>
                </a:lnTo>
                <a:lnTo>
                  <a:pt x="8179654" y="182413"/>
                </a:lnTo>
                <a:lnTo>
                  <a:pt x="8183246" y="182413"/>
                </a:lnTo>
                <a:lnTo>
                  <a:pt x="8185241" y="182413"/>
                </a:lnTo>
                <a:lnTo>
                  <a:pt x="8186838" y="182812"/>
                </a:lnTo>
                <a:lnTo>
                  <a:pt x="8188435" y="183610"/>
                </a:lnTo>
                <a:lnTo>
                  <a:pt x="8190431" y="184807"/>
                </a:lnTo>
                <a:lnTo>
                  <a:pt x="8192426" y="186005"/>
                </a:lnTo>
                <a:lnTo>
                  <a:pt x="8194023" y="187601"/>
                </a:lnTo>
                <a:lnTo>
                  <a:pt x="8197216" y="191593"/>
                </a:lnTo>
                <a:lnTo>
                  <a:pt x="8200409" y="195584"/>
                </a:lnTo>
                <a:lnTo>
                  <a:pt x="8203602" y="199975"/>
                </a:lnTo>
                <a:lnTo>
                  <a:pt x="8210787" y="207958"/>
                </a:lnTo>
                <a:lnTo>
                  <a:pt x="8218770" y="215941"/>
                </a:lnTo>
                <a:lnTo>
                  <a:pt x="8227552" y="223525"/>
                </a:lnTo>
                <a:lnTo>
                  <a:pt x="8244316" y="239092"/>
                </a:lnTo>
                <a:lnTo>
                  <a:pt x="8252698" y="247474"/>
                </a:lnTo>
                <a:lnTo>
                  <a:pt x="8260282" y="255457"/>
                </a:lnTo>
                <a:lnTo>
                  <a:pt x="8263874" y="259847"/>
                </a:lnTo>
                <a:lnTo>
                  <a:pt x="8267067" y="264239"/>
                </a:lnTo>
                <a:lnTo>
                  <a:pt x="8269862" y="268629"/>
                </a:lnTo>
                <a:lnTo>
                  <a:pt x="8272256" y="273419"/>
                </a:lnTo>
                <a:lnTo>
                  <a:pt x="8274651" y="278208"/>
                </a:lnTo>
                <a:lnTo>
                  <a:pt x="8276248" y="283398"/>
                </a:lnTo>
                <a:lnTo>
                  <a:pt x="8277845" y="288587"/>
                </a:lnTo>
                <a:lnTo>
                  <a:pt x="8279042" y="293775"/>
                </a:lnTo>
                <a:lnTo>
                  <a:pt x="8279441" y="299364"/>
                </a:lnTo>
                <a:lnTo>
                  <a:pt x="8279441" y="304951"/>
                </a:lnTo>
                <a:lnTo>
                  <a:pt x="8279042" y="310939"/>
                </a:lnTo>
                <a:lnTo>
                  <a:pt x="8277845" y="317725"/>
                </a:lnTo>
                <a:lnTo>
                  <a:pt x="8276248" y="324111"/>
                </a:lnTo>
                <a:lnTo>
                  <a:pt x="8273853" y="330896"/>
                </a:lnTo>
                <a:lnTo>
                  <a:pt x="8271059" y="337682"/>
                </a:lnTo>
                <a:lnTo>
                  <a:pt x="8267467" y="344867"/>
                </a:lnTo>
                <a:lnTo>
                  <a:pt x="8270660" y="352051"/>
                </a:lnTo>
                <a:lnTo>
                  <a:pt x="8273454" y="358438"/>
                </a:lnTo>
                <a:lnTo>
                  <a:pt x="8276248" y="364824"/>
                </a:lnTo>
                <a:lnTo>
                  <a:pt x="8278643" y="371211"/>
                </a:lnTo>
                <a:lnTo>
                  <a:pt x="8282634" y="385181"/>
                </a:lnTo>
                <a:lnTo>
                  <a:pt x="8286227" y="398353"/>
                </a:lnTo>
                <a:lnTo>
                  <a:pt x="8288622" y="412323"/>
                </a:lnTo>
                <a:lnTo>
                  <a:pt x="8291416" y="425895"/>
                </a:lnTo>
                <a:lnTo>
                  <a:pt x="8292614" y="439465"/>
                </a:lnTo>
                <a:lnTo>
                  <a:pt x="8293811" y="453436"/>
                </a:lnTo>
                <a:lnTo>
                  <a:pt x="8295408" y="481376"/>
                </a:lnTo>
                <a:lnTo>
                  <a:pt x="8297004" y="508519"/>
                </a:lnTo>
                <a:lnTo>
                  <a:pt x="8297802" y="522888"/>
                </a:lnTo>
                <a:lnTo>
                  <a:pt x="8298600" y="536459"/>
                </a:lnTo>
                <a:lnTo>
                  <a:pt x="8299798" y="550430"/>
                </a:lnTo>
                <a:lnTo>
                  <a:pt x="8301793" y="564000"/>
                </a:lnTo>
                <a:lnTo>
                  <a:pt x="8323348" y="567194"/>
                </a:lnTo>
                <a:lnTo>
                  <a:pt x="8338515" y="564000"/>
                </a:lnTo>
                <a:lnTo>
                  <a:pt x="8353683" y="560808"/>
                </a:lnTo>
                <a:lnTo>
                  <a:pt x="8369250" y="558413"/>
                </a:lnTo>
                <a:lnTo>
                  <a:pt x="8384418" y="556816"/>
                </a:lnTo>
                <a:lnTo>
                  <a:pt x="8392402" y="556018"/>
                </a:lnTo>
                <a:lnTo>
                  <a:pt x="8399985" y="556018"/>
                </a:lnTo>
                <a:lnTo>
                  <a:pt x="8407569" y="556018"/>
                </a:lnTo>
                <a:lnTo>
                  <a:pt x="8415153" y="556816"/>
                </a:lnTo>
                <a:lnTo>
                  <a:pt x="8423136" y="557615"/>
                </a:lnTo>
                <a:lnTo>
                  <a:pt x="8430720" y="558812"/>
                </a:lnTo>
                <a:lnTo>
                  <a:pt x="8438304" y="560808"/>
                </a:lnTo>
                <a:lnTo>
                  <a:pt x="8446287" y="563202"/>
                </a:lnTo>
                <a:lnTo>
                  <a:pt x="8450677" y="560808"/>
                </a:lnTo>
                <a:lnTo>
                  <a:pt x="8455867" y="558812"/>
                </a:lnTo>
                <a:lnTo>
                  <a:pt x="8460257" y="557615"/>
                </a:lnTo>
                <a:lnTo>
                  <a:pt x="8464648" y="556417"/>
                </a:lnTo>
                <a:lnTo>
                  <a:pt x="8469437" y="556018"/>
                </a:lnTo>
                <a:lnTo>
                  <a:pt x="8473828" y="555618"/>
                </a:lnTo>
                <a:lnTo>
                  <a:pt x="8478219" y="555618"/>
                </a:lnTo>
                <a:lnTo>
                  <a:pt x="8483009" y="556018"/>
                </a:lnTo>
                <a:lnTo>
                  <a:pt x="8492188" y="557615"/>
                </a:lnTo>
                <a:lnTo>
                  <a:pt x="8501370" y="559610"/>
                </a:lnTo>
                <a:lnTo>
                  <a:pt x="8519730" y="564400"/>
                </a:lnTo>
                <a:lnTo>
                  <a:pt x="8537292" y="566396"/>
                </a:lnTo>
                <a:lnTo>
                  <a:pt x="8554856" y="569190"/>
                </a:lnTo>
                <a:lnTo>
                  <a:pt x="8563636" y="571185"/>
                </a:lnTo>
                <a:lnTo>
                  <a:pt x="8572018" y="573181"/>
                </a:lnTo>
                <a:lnTo>
                  <a:pt x="8580002" y="575576"/>
                </a:lnTo>
                <a:lnTo>
                  <a:pt x="8588784" y="578769"/>
                </a:lnTo>
                <a:lnTo>
                  <a:pt x="8596368" y="581563"/>
                </a:lnTo>
                <a:lnTo>
                  <a:pt x="8604350" y="585156"/>
                </a:lnTo>
                <a:lnTo>
                  <a:pt x="8611536" y="589546"/>
                </a:lnTo>
                <a:lnTo>
                  <a:pt x="8619518" y="594336"/>
                </a:lnTo>
                <a:lnTo>
                  <a:pt x="8626304" y="599525"/>
                </a:lnTo>
                <a:lnTo>
                  <a:pt x="8633090" y="605512"/>
                </a:lnTo>
                <a:lnTo>
                  <a:pt x="8639076" y="612697"/>
                </a:lnTo>
                <a:lnTo>
                  <a:pt x="8645064" y="619882"/>
                </a:lnTo>
                <a:lnTo>
                  <a:pt x="8646260" y="619483"/>
                </a:lnTo>
                <a:lnTo>
                  <a:pt x="8647458" y="619084"/>
                </a:lnTo>
                <a:lnTo>
                  <a:pt x="8648656" y="619084"/>
                </a:lnTo>
                <a:lnTo>
                  <a:pt x="8650252" y="619084"/>
                </a:lnTo>
                <a:lnTo>
                  <a:pt x="8652248" y="620281"/>
                </a:lnTo>
                <a:lnTo>
                  <a:pt x="8654642" y="621878"/>
                </a:lnTo>
                <a:lnTo>
                  <a:pt x="8656640" y="623873"/>
                </a:lnTo>
                <a:lnTo>
                  <a:pt x="8658634" y="626268"/>
                </a:lnTo>
                <a:lnTo>
                  <a:pt x="8662626" y="631058"/>
                </a:lnTo>
                <a:lnTo>
                  <a:pt x="8664622" y="633453"/>
                </a:lnTo>
                <a:lnTo>
                  <a:pt x="8667018" y="635049"/>
                </a:lnTo>
                <a:lnTo>
                  <a:pt x="8669012" y="635848"/>
                </a:lnTo>
                <a:lnTo>
                  <a:pt x="8670210" y="635848"/>
                </a:lnTo>
                <a:lnTo>
                  <a:pt x="8671008" y="635848"/>
                </a:lnTo>
                <a:lnTo>
                  <a:pt x="8672206" y="635448"/>
                </a:lnTo>
                <a:lnTo>
                  <a:pt x="8673402" y="635049"/>
                </a:lnTo>
                <a:lnTo>
                  <a:pt x="8675798" y="632655"/>
                </a:lnTo>
                <a:lnTo>
                  <a:pt x="8678194" y="629063"/>
                </a:lnTo>
                <a:lnTo>
                  <a:pt x="8680588" y="623474"/>
                </a:lnTo>
                <a:lnTo>
                  <a:pt x="8683382" y="619084"/>
                </a:lnTo>
                <a:lnTo>
                  <a:pt x="8685778" y="615092"/>
                </a:lnTo>
                <a:lnTo>
                  <a:pt x="8688970" y="611500"/>
                </a:lnTo>
                <a:lnTo>
                  <a:pt x="8692162" y="607907"/>
                </a:lnTo>
                <a:lnTo>
                  <a:pt x="8695356" y="605113"/>
                </a:lnTo>
                <a:lnTo>
                  <a:pt x="8698948" y="602719"/>
                </a:lnTo>
                <a:lnTo>
                  <a:pt x="8702542" y="601122"/>
                </a:lnTo>
                <a:lnTo>
                  <a:pt x="8706134" y="599924"/>
                </a:lnTo>
                <a:lnTo>
                  <a:pt x="8709328" y="599126"/>
                </a:lnTo>
                <a:lnTo>
                  <a:pt x="8712920" y="599126"/>
                </a:lnTo>
                <a:lnTo>
                  <a:pt x="8716112" y="599525"/>
                </a:lnTo>
                <a:lnTo>
                  <a:pt x="8718906" y="600324"/>
                </a:lnTo>
                <a:lnTo>
                  <a:pt x="8721302" y="601521"/>
                </a:lnTo>
                <a:lnTo>
                  <a:pt x="8723298" y="603517"/>
                </a:lnTo>
                <a:lnTo>
                  <a:pt x="8724494" y="606311"/>
                </a:lnTo>
                <a:lnTo>
                  <a:pt x="8725292" y="609504"/>
                </a:lnTo>
                <a:lnTo>
                  <a:pt x="8726090" y="614294"/>
                </a:lnTo>
                <a:lnTo>
                  <a:pt x="8726890" y="618685"/>
                </a:lnTo>
                <a:lnTo>
                  <a:pt x="8728486" y="623075"/>
                </a:lnTo>
                <a:lnTo>
                  <a:pt x="8729684" y="627466"/>
                </a:lnTo>
                <a:lnTo>
                  <a:pt x="8733276" y="635049"/>
                </a:lnTo>
                <a:lnTo>
                  <a:pt x="8737666" y="643032"/>
                </a:lnTo>
                <a:lnTo>
                  <a:pt x="8742456" y="650217"/>
                </a:lnTo>
                <a:lnTo>
                  <a:pt x="8748444" y="657003"/>
                </a:lnTo>
                <a:lnTo>
                  <a:pt x="8759620" y="670175"/>
                </a:lnTo>
                <a:lnTo>
                  <a:pt x="8764810" y="676960"/>
                </a:lnTo>
                <a:lnTo>
                  <a:pt x="8770396" y="683746"/>
                </a:lnTo>
                <a:lnTo>
                  <a:pt x="8775186" y="690532"/>
                </a:lnTo>
                <a:lnTo>
                  <a:pt x="8779578" y="697716"/>
                </a:lnTo>
                <a:lnTo>
                  <a:pt x="8783570" y="705300"/>
                </a:lnTo>
                <a:lnTo>
                  <a:pt x="8785166" y="709292"/>
                </a:lnTo>
                <a:lnTo>
                  <a:pt x="8786364" y="713283"/>
                </a:lnTo>
                <a:lnTo>
                  <a:pt x="8787162" y="717674"/>
                </a:lnTo>
                <a:lnTo>
                  <a:pt x="8787960" y="721665"/>
                </a:lnTo>
                <a:lnTo>
                  <a:pt x="8788358" y="726456"/>
                </a:lnTo>
                <a:lnTo>
                  <a:pt x="8788758" y="730846"/>
                </a:lnTo>
                <a:lnTo>
                  <a:pt x="8791952" y="763976"/>
                </a:lnTo>
                <a:lnTo>
                  <a:pt x="8793948" y="836222"/>
                </a:lnTo>
                <a:lnTo>
                  <a:pt x="8810312" y="927627"/>
                </a:lnTo>
                <a:lnTo>
                  <a:pt x="8825480" y="928825"/>
                </a:lnTo>
                <a:lnTo>
                  <a:pt x="8840648" y="929624"/>
                </a:lnTo>
                <a:lnTo>
                  <a:pt x="8856614" y="930023"/>
                </a:lnTo>
                <a:lnTo>
                  <a:pt x="8871782" y="929624"/>
                </a:lnTo>
                <a:lnTo>
                  <a:pt x="8902916" y="929225"/>
                </a:lnTo>
                <a:lnTo>
                  <a:pt x="8918882" y="929624"/>
                </a:lnTo>
                <a:lnTo>
                  <a:pt x="8934050" y="930023"/>
                </a:lnTo>
                <a:lnTo>
                  <a:pt x="8949216" y="931619"/>
                </a:lnTo>
                <a:lnTo>
                  <a:pt x="8956800" y="932817"/>
                </a:lnTo>
                <a:lnTo>
                  <a:pt x="8963986" y="934413"/>
                </a:lnTo>
                <a:lnTo>
                  <a:pt x="8971170" y="936009"/>
                </a:lnTo>
                <a:lnTo>
                  <a:pt x="8978754" y="938006"/>
                </a:lnTo>
                <a:lnTo>
                  <a:pt x="8985940" y="940800"/>
                </a:lnTo>
                <a:lnTo>
                  <a:pt x="8993124" y="943593"/>
                </a:lnTo>
                <a:lnTo>
                  <a:pt x="8999908" y="946787"/>
                </a:lnTo>
                <a:lnTo>
                  <a:pt x="9006694" y="950379"/>
                </a:lnTo>
                <a:lnTo>
                  <a:pt x="9013880" y="954370"/>
                </a:lnTo>
                <a:lnTo>
                  <a:pt x="9020266" y="959160"/>
                </a:lnTo>
                <a:lnTo>
                  <a:pt x="9026652" y="964350"/>
                </a:lnTo>
                <a:lnTo>
                  <a:pt x="9033038" y="969937"/>
                </a:lnTo>
                <a:lnTo>
                  <a:pt x="9039426" y="976723"/>
                </a:lnTo>
                <a:lnTo>
                  <a:pt x="9045812" y="983509"/>
                </a:lnTo>
                <a:lnTo>
                  <a:pt x="9054594" y="981513"/>
                </a:lnTo>
                <a:lnTo>
                  <a:pt x="9062576" y="979916"/>
                </a:lnTo>
                <a:lnTo>
                  <a:pt x="9070558" y="978719"/>
                </a:lnTo>
                <a:lnTo>
                  <a:pt x="9078142" y="978320"/>
                </a:lnTo>
                <a:lnTo>
                  <a:pt x="9085328" y="978320"/>
                </a:lnTo>
                <a:lnTo>
                  <a:pt x="9092114" y="979118"/>
                </a:lnTo>
                <a:lnTo>
                  <a:pt x="9098100" y="979916"/>
                </a:lnTo>
                <a:lnTo>
                  <a:pt x="9104088" y="981513"/>
                </a:lnTo>
                <a:lnTo>
                  <a:pt x="9110076" y="983509"/>
                </a:lnTo>
                <a:lnTo>
                  <a:pt x="9115264" y="985904"/>
                </a:lnTo>
                <a:lnTo>
                  <a:pt x="9120452" y="988697"/>
                </a:lnTo>
                <a:lnTo>
                  <a:pt x="9124844" y="991492"/>
                </a:lnTo>
                <a:lnTo>
                  <a:pt x="9129234" y="995084"/>
                </a:lnTo>
                <a:lnTo>
                  <a:pt x="9133624" y="998676"/>
                </a:lnTo>
                <a:lnTo>
                  <a:pt x="9137616" y="1002668"/>
                </a:lnTo>
                <a:lnTo>
                  <a:pt x="9141608" y="1007457"/>
                </a:lnTo>
                <a:lnTo>
                  <a:pt x="9145200" y="1011849"/>
                </a:lnTo>
                <a:lnTo>
                  <a:pt x="9148792" y="1016638"/>
                </a:lnTo>
                <a:lnTo>
                  <a:pt x="9154780" y="1026617"/>
                </a:lnTo>
                <a:lnTo>
                  <a:pt x="9160766" y="1037394"/>
                </a:lnTo>
                <a:lnTo>
                  <a:pt x="9166356" y="1048969"/>
                </a:lnTo>
                <a:lnTo>
                  <a:pt x="9177132" y="1072120"/>
                </a:lnTo>
                <a:lnTo>
                  <a:pt x="9182322" y="1083696"/>
                </a:lnTo>
                <a:lnTo>
                  <a:pt x="9187908" y="1094472"/>
                </a:lnTo>
                <a:lnTo>
                  <a:pt x="9212258" y="1214218"/>
                </a:lnTo>
                <a:lnTo>
                  <a:pt x="9246186" y="1199849"/>
                </a:lnTo>
                <a:lnTo>
                  <a:pt x="9248180" y="1191865"/>
                </a:lnTo>
                <a:lnTo>
                  <a:pt x="9249378" y="1183483"/>
                </a:lnTo>
                <a:lnTo>
                  <a:pt x="9248980" y="1165921"/>
                </a:lnTo>
                <a:lnTo>
                  <a:pt x="9249778" y="1149156"/>
                </a:lnTo>
                <a:lnTo>
                  <a:pt x="9250976" y="1131993"/>
                </a:lnTo>
                <a:lnTo>
                  <a:pt x="9252972" y="1115627"/>
                </a:lnTo>
                <a:lnTo>
                  <a:pt x="9255366" y="1098864"/>
                </a:lnTo>
                <a:lnTo>
                  <a:pt x="9258558" y="1082897"/>
                </a:lnTo>
                <a:lnTo>
                  <a:pt x="9262550" y="1066532"/>
                </a:lnTo>
                <a:lnTo>
                  <a:pt x="9266940" y="1050566"/>
                </a:lnTo>
                <a:lnTo>
                  <a:pt x="9272130" y="1034601"/>
                </a:lnTo>
                <a:lnTo>
                  <a:pt x="9277320" y="1019033"/>
                </a:lnTo>
                <a:lnTo>
                  <a:pt x="9283306" y="1003466"/>
                </a:lnTo>
                <a:lnTo>
                  <a:pt x="9289294" y="987899"/>
                </a:lnTo>
                <a:lnTo>
                  <a:pt x="9296080" y="972732"/>
                </a:lnTo>
                <a:lnTo>
                  <a:pt x="9303264" y="957165"/>
                </a:lnTo>
                <a:lnTo>
                  <a:pt x="9310448" y="942396"/>
                </a:lnTo>
                <a:lnTo>
                  <a:pt x="9318032" y="926829"/>
                </a:lnTo>
                <a:lnTo>
                  <a:pt x="9318032" y="926430"/>
                </a:lnTo>
                <a:lnTo>
                  <a:pt x="9321226" y="913657"/>
                </a:lnTo>
                <a:lnTo>
                  <a:pt x="9324818" y="901683"/>
                </a:lnTo>
                <a:lnTo>
                  <a:pt x="9329208" y="890905"/>
                </a:lnTo>
                <a:lnTo>
                  <a:pt x="9331604" y="885717"/>
                </a:lnTo>
                <a:lnTo>
                  <a:pt x="9333998" y="880927"/>
                </a:lnTo>
                <a:lnTo>
                  <a:pt x="9337192" y="876137"/>
                </a:lnTo>
                <a:lnTo>
                  <a:pt x="9339986" y="871746"/>
                </a:lnTo>
                <a:lnTo>
                  <a:pt x="9342780" y="867356"/>
                </a:lnTo>
                <a:lnTo>
                  <a:pt x="9345972" y="863364"/>
                </a:lnTo>
                <a:lnTo>
                  <a:pt x="9349566" y="859772"/>
                </a:lnTo>
                <a:lnTo>
                  <a:pt x="9353158" y="856578"/>
                </a:lnTo>
                <a:lnTo>
                  <a:pt x="9356750" y="853385"/>
                </a:lnTo>
                <a:lnTo>
                  <a:pt x="9360742" y="850193"/>
                </a:lnTo>
                <a:lnTo>
                  <a:pt x="9364732" y="847398"/>
                </a:lnTo>
                <a:lnTo>
                  <a:pt x="9369124" y="845003"/>
                </a:lnTo>
                <a:lnTo>
                  <a:pt x="9373514" y="842609"/>
                </a:lnTo>
                <a:lnTo>
                  <a:pt x="9378304" y="840214"/>
                </a:lnTo>
                <a:lnTo>
                  <a:pt x="9383094" y="838617"/>
                </a:lnTo>
                <a:lnTo>
                  <a:pt x="9387884" y="837020"/>
                </a:lnTo>
                <a:lnTo>
                  <a:pt x="9393074" y="835424"/>
                </a:lnTo>
                <a:lnTo>
                  <a:pt x="9398262" y="834226"/>
                </a:lnTo>
                <a:lnTo>
                  <a:pt x="9404250" y="833428"/>
                </a:lnTo>
                <a:lnTo>
                  <a:pt x="9409836" y="832630"/>
                </a:lnTo>
                <a:lnTo>
                  <a:pt x="9421812" y="832231"/>
                </a:lnTo>
                <a:lnTo>
                  <a:pt x="9434984" y="832231"/>
                </a:lnTo>
                <a:lnTo>
                  <a:pt x="9448156" y="833428"/>
                </a:lnTo>
                <a:lnTo>
                  <a:pt x="9459732" y="834226"/>
                </a:lnTo>
                <a:lnTo>
                  <a:pt x="9471306" y="835025"/>
                </a:lnTo>
                <a:lnTo>
                  <a:pt x="9482484" y="835025"/>
                </a:lnTo>
                <a:lnTo>
                  <a:pt x="9494058" y="834625"/>
                </a:lnTo>
                <a:lnTo>
                  <a:pt x="9517210" y="833827"/>
                </a:lnTo>
                <a:lnTo>
                  <a:pt x="9540758" y="833428"/>
                </a:lnTo>
                <a:lnTo>
                  <a:pt x="9551936" y="833428"/>
                </a:lnTo>
                <a:lnTo>
                  <a:pt x="9563510" y="833827"/>
                </a:lnTo>
                <a:lnTo>
                  <a:pt x="9575086" y="835025"/>
                </a:lnTo>
                <a:lnTo>
                  <a:pt x="9586262" y="836621"/>
                </a:lnTo>
                <a:lnTo>
                  <a:pt x="9597838" y="839016"/>
                </a:lnTo>
                <a:lnTo>
                  <a:pt x="9609014" y="843008"/>
                </a:lnTo>
                <a:lnTo>
                  <a:pt x="9614602" y="845003"/>
                </a:lnTo>
                <a:lnTo>
                  <a:pt x="9620190" y="846999"/>
                </a:lnTo>
                <a:lnTo>
                  <a:pt x="9625380" y="849793"/>
                </a:lnTo>
                <a:lnTo>
                  <a:pt x="9631366" y="852587"/>
                </a:lnTo>
                <a:lnTo>
                  <a:pt x="9637354" y="854982"/>
                </a:lnTo>
                <a:lnTo>
                  <a:pt x="9643740" y="857777"/>
                </a:lnTo>
                <a:lnTo>
                  <a:pt x="9649328" y="860570"/>
                </a:lnTo>
                <a:lnTo>
                  <a:pt x="9655316" y="863763"/>
                </a:lnTo>
                <a:lnTo>
                  <a:pt x="9666492" y="870549"/>
                </a:lnTo>
                <a:lnTo>
                  <a:pt x="9677270" y="878133"/>
                </a:lnTo>
                <a:lnTo>
                  <a:pt x="9687248" y="886116"/>
                </a:lnTo>
                <a:lnTo>
                  <a:pt x="9697226" y="894498"/>
                </a:lnTo>
                <a:lnTo>
                  <a:pt x="9706806" y="903280"/>
                </a:lnTo>
                <a:lnTo>
                  <a:pt x="9715986" y="912460"/>
                </a:lnTo>
                <a:lnTo>
                  <a:pt x="9734348" y="930821"/>
                </a:lnTo>
                <a:lnTo>
                  <a:pt x="9752310" y="949581"/>
                </a:lnTo>
                <a:lnTo>
                  <a:pt x="9762288" y="958761"/>
                </a:lnTo>
                <a:lnTo>
                  <a:pt x="9771868" y="967144"/>
                </a:lnTo>
                <a:lnTo>
                  <a:pt x="9781846" y="975925"/>
                </a:lnTo>
                <a:lnTo>
                  <a:pt x="9792624" y="983509"/>
                </a:lnTo>
                <a:lnTo>
                  <a:pt x="9801006" y="989895"/>
                </a:lnTo>
                <a:lnTo>
                  <a:pt x="9808990" y="997080"/>
                </a:lnTo>
                <a:lnTo>
                  <a:pt x="9815774" y="1004265"/>
                </a:lnTo>
                <a:lnTo>
                  <a:pt x="9821762" y="1012647"/>
                </a:lnTo>
                <a:lnTo>
                  <a:pt x="9827350" y="1021029"/>
                </a:lnTo>
                <a:lnTo>
                  <a:pt x="9832140" y="1029411"/>
                </a:lnTo>
                <a:lnTo>
                  <a:pt x="9835732" y="1038592"/>
                </a:lnTo>
                <a:lnTo>
                  <a:pt x="9838926" y="1047772"/>
                </a:lnTo>
                <a:lnTo>
                  <a:pt x="9841320" y="1056953"/>
                </a:lnTo>
                <a:lnTo>
                  <a:pt x="9842916" y="1066931"/>
                </a:lnTo>
                <a:lnTo>
                  <a:pt x="9844114" y="1076910"/>
                </a:lnTo>
                <a:lnTo>
                  <a:pt x="9844514" y="1086888"/>
                </a:lnTo>
                <a:lnTo>
                  <a:pt x="9844514" y="1097267"/>
                </a:lnTo>
                <a:lnTo>
                  <a:pt x="9844114" y="1108044"/>
                </a:lnTo>
                <a:lnTo>
                  <a:pt x="9843316" y="1118421"/>
                </a:lnTo>
                <a:lnTo>
                  <a:pt x="9841718" y="1129199"/>
                </a:lnTo>
                <a:lnTo>
                  <a:pt x="9843714" y="1181887"/>
                </a:lnTo>
                <a:lnTo>
                  <a:pt x="9844114" y="1199849"/>
                </a:lnTo>
                <a:lnTo>
                  <a:pt x="9847308" y="1228188"/>
                </a:lnTo>
                <a:lnTo>
                  <a:pt x="9850102" y="1256129"/>
                </a:lnTo>
                <a:lnTo>
                  <a:pt x="9852496" y="1284469"/>
                </a:lnTo>
                <a:lnTo>
                  <a:pt x="9854094" y="1312409"/>
                </a:lnTo>
                <a:lnTo>
                  <a:pt x="9855690" y="1340749"/>
                </a:lnTo>
                <a:lnTo>
                  <a:pt x="9856886" y="1368689"/>
                </a:lnTo>
                <a:lnTo>
                  <a:pt x="9858882" y="1424571"/>
                </a:lnTo>
                <a:lnTo>
                  <a:pt x="9858882" y="1428162"/>
                </a:lnTo>
                <a:lnTo>
                  <a:pt x="9858882" y="1431356"/>
                </a:lnTo>
                <a:lnTo>
                  <a:pt x="9859680" y="1482448"/>
                </a:lnTo>
                <a:lnTo>
                  <a:pt x="9860080" y="1533938"/>
                </a:lnTo>
                <a:lnTo>
                  <a:pt x="9860478" y="1584631"/>
                </a:lnTo>
                <a:lnTo>
                  <a:pt x="9861278" y="1636121"/>
                </a:lnTo>
                <a:lnTo>
                  <a:pt x="9866466" y="1999747"/>
                </a:lnTo>
                <a:lnTo>
                  <a:pt x="9866466" y="2036071"/>
                </a:lnTo>
                <a:lnTo>
                  <a:pt x="9879638" y="2216088"/>
                </a:lnTo>
                <a:lnTo>
                  <a:pt x="9881634" y="2221676"/>
                </a:lnTo>
                <a:lnTo>
                  <a:pt x="9883230" y="2227663"/>
                </a:lnTo>
                <a:lnTo>
                  <a:pt x="9884428" y="2233251"/>
                </a:lnTo>
                <a:lnTo>
                  <a:pt x="9885226" y="2238839"/>
                </a:lnTo>
                <a:lnTo>
                  <a:pt x="9886024" y="2244427"/>
                </a:lnTo>
                <a:lnTo>
                  <a:pt x="9886424" y="2250016"/>
                </a:lnTo>
                <a:lnTo>
                  <a:pt x="9886424" y="2261591"/>
                </a:lnTo>
                <a:lnTo>
                  <a:pt x="9886024" y="2272767"/>
                </a:lnTo>
                <a:lnTo>
                  <a:pt x="9885226" y="2284343"/>
                </a:lnTo>
                <a:lnTo>
                  <a:pt x="9882432" y="2307094"/>
                </a:lnTo>
                <a:lnTo>
                  <a:pt x="9887222" y="2299909"/>
                </a:lnTo>
                <a:lnTo>
                  <a:pt x="9892012" y="2292325"/>
                </a:lnTo>
                <a:lnTo>
                  <a:pt x="9896004" y="2284343"/>
                </a:lnTo>
                <a:lnTo>
                  <a:pt x="9899198" y="2276759"/>
                </a:lnTo>
                <a:lnTo>
                  <a:pt x="9902390" y="2268776"/>
                </a:lnTo>
                <a:lnTo>
                  <a:pt x="9905184" y="2261192"/>
                </a:lnTo>
                <a:lnTo>
                  <a:pt x="9907978" y="2252810"/>
                </a:lnTo>
                <a:lnTo>
                  <a:pt x="9909974" y="2244826"/>
                </a:lnTo>
                <a:lnTo>
                  <a:pt x="9911970" y="2236843"/>
                </a:lnTo>
                <a:lnTo>
                  <a:pt x="9913566" y="2228860"/>
                </a:lnTo>
                <a:lnTo>
                  <a:pt x="9915962" y="2212495"/>
                </a:lnTo>
                <a:lnTo>
                  <a:pt x="9917558" y="2196130"/>
                </a:lnTo>
                <a:lnTo>
                  <a:pt x="9918756" y="2179366"/>
                </a:lnTo>
                <a:lnTo>
                  <a:pt x="9919554" y="2162601"/>
                </a:lnTo>
                <a:lnTo>
                  <a:pt x="9919952" y="2145837"/>
                </a:lnTo>
                <a:lnTo>
                  <a:pt x="9920750" y="2112308"/>
                </a:lnTo>
                <a:lnTo>
                  <a:pt x="9921150" y="2095544"/>
                </a:lnTo>
                <a:lnTo>
                  <a:pt x="9922348" y="2078779"/>
                </a:lnTo>
                <a:lnTo>
                  <a:pt x="9924742" y="2062415"/>
                </a:lnTo>
                <a:lnTo>
                  <a:pt x="9927138" y="2046049"/>
                </a:lnTo>
                <a:lnTo>
                  <a:pt x="9932326" y="2016911"/>
                </a:lnTo>
                <a:lnTo>
                  <a:pt x="9936318" y="1988172"/>
                </a:lnTo>
                <a:lnTo>
                  <a:pt x="9940310" y="1959035"/>
                </a:lnTo>
                <a:lnTo>
                  <a:pt x="9943902" y="1930296"/>
                </a:lnTo>
                <a:lnTo>
                  <a:pt x="9946696" y="1901157"/>
                </a:lnTo>
                <a:lnTo>
                  <a:pt x="9949888" y="1872019"/>
                </a:lnTo>
                <a:lnTo>
                  <a:pt x="9955876" y="1813344"/>
                </a:lnTo>
                <a:lnTo>
                  <a:pt x="9958670" y="1784206"/>
                </a:lnTo>
                <a:lnTo>
                  <a:pt x="9961864" y="1755068"/>
                </a:lnTo>
                <a:lnTo>
                  <a:pt x="9965056" y="1725930"/>
                </a:lnTo>
                <a:lnTo>
                  <a:pt x="9969048" y="1696792"/>
                </a:lnTo>
                <a:lnTo>
                  <a:pt x="9973438" y="1668053"/>
                </a:lnTo>
                <a:lnTo>
                  <a:pt x="9978628" y="1639314"/>
                </a:lnTo>
                <a:lnTo>
                  <a:pt x="9984216" y="1610176"/>
                </a:lnTo>
                <a:lnTo>
                  <a:pt x="9991400" y="1581437"/>
                </a:lnTo>
                <a:lnTo>
                  <a:pt x="10104760" y="803092"/>
                </a:lnTo>
                <a:lnTo>
                  <a:pt x="10107154" y="786728"/>
                </a:lnTo>
                <a:lnTo>
                  <a:pt x="10109948" y="769963"/>
                </a:lnTo>
                <a:lnTo>
                  <a:pt x="10113542" y="753598"/>
                </a:lnTo>
                <a:lnTo>
                  <a:pt x="10117932" y="737232"/>
                </a:lnTo>
                <a:lnTo>
                  <a:pt x="10123120" y="721665"/>
                </a:lnTo>
                <a:lnTo>
                  <a:pt x="10127910" y="705699"/>
                </a:lnTo>
                <a:lnTo>
                  <a:pt x="10133498" y="690133"/>
                </a:lnTo>
                <a:lnTo>
                  <a:pt x="10139086" y="674167"/>
                </a:lnTo>
                <a:lnTo>
                  <a:pt x="10150662" y="643032"/>
                </a:lnTo>
                <a:lnTo>
                  <a:pt x="10162636" y="611899"/>
                </a:lnTo>
                <a:lnTo>
                  <a:pt x="10167826" y="595933"/>
                </a:lnTo>
                <a:lnTo>
                  <a:pt x="10173014" y="580366"/>
                </a:lnTo>
                <a:lnTo>
                  <a:pt x="10177804" y="564000"/>
                </a:lnTo>
                <a:lnTo>
                  <a:pt x="10182196" y="548035"/>
                </a:lnTo>
                <a:lnTo>
                  <a:pt x="10184590" y="541249"/>
                </a:lnTo>
                <a:lnTo>
                  <a:pt x="10186984" y="534863"/>
                </a:lnTo>
                <a:lnTo>
                  <a:pt x="10190578" y="528875"/>
                </a:lnTo>
                <a:lnTo>
                  <a:pt x="10192574" y="526081"/>
                </a:lnTo>
                <a:lnTo>
                  <a:pt x="10194568" y="523687"/>
                </a:lnTo>
                <a:lnTo>
                  <a:pt x="10196964" y="521292"/>
                </a:lnTo>
                <a:lnTo>
                  <a:pt x="10199358" y="519296"/>
                </a:lnTo>
                <a:lnTo>
                  <a:pt x="10202152" y="517699"/>
                </a:lnTo>
                <a:lnTo>
                  <a:pt x="10204946" y="516103"/>
                </a:lnTo>
                <a:lnTo>
                  <a:pt x="10208140" y="514905"/>
                </a:lnTo>
                <a:lnTo>
                  <a:pt x="10211334" y="514107"/>
                </a:lnTo>
                <a:lnTo>
                  <a:pt x="10214926" y="513708"/>
                </a:lnTo>
                <a:lnTo>
                  <a:pt x="10219316" y="513708"/>
                </a:lnTo>
                <a:lnTo>
                  <a:pt x="10237278" y="514107"/>
                </a:lnTo>
                <a:lnTo>
                  <a:pt x="10255640" y="514107"/>
                </a:lnTo>
                <a:lnTo>
                  <a:pt x="10274000" y="513708"/>
                </a:lnTo>
                <a:lnTo>
                  <a:pt x="10292760" y="512910"/>
                </a:lnTo>
                <a:lnTo>
                  <a:pt x="10311120" y="512112"/>
                </a:lnTo>
                <a:lnTo>
                  <a:pt x="10329880" y="511312"/>
                </a:lnTo>
                <a:lnTo>
                  <a:pt x="10348242" y="511312"/>
                </a:lnTo>
                <a:lnTo>
                  <a:pt x="10366602" y="511712"/>
                </a:lnTo>
                <a:lnTo>
                  <a:pt x="10384964" y="512910"/>
                </a:lnTo>
                <a:lnTo>
                  <a:pt x="10393746" y="513708"/>
                </a:lnTo>
                <a:lnTo>
                  <a:pt x="10402528" y="514905"/>
                </a:lnTo>
                <a:lnTo>
                  <a:pt x="10411308" y="516502"/>
                </a:lnTo>
                <a:lnTo>
                  <a:pt x="10420488" y="518497"/>
                </a:lnTo>
                <a:lnTo>
                  <a:pt x="10429270" y="520493"/>
                </a:lnTo>
                <a:lnTo>
                  <a:pt x="10438052" y="523288"/>
                </a:lnTo>
                <a:lnTo>
                  <a:pt x="10446832" y="526081"/>
                </a:lnTo>
                <a:lnTo>
                  <a:pt x="10455614" y="529674"/>
                </a:lnTo>
                <a:lnTo>
                  <a:pt x="10463996" y="533266"/>
                </a:lnTo>
                <a:lnTo>
                  <a:pt x="10472378" y="537656"/>
                </a:lnTo>
                <a:lnTo>
                  <a:pt x="10481160" y="542447"/>
                </a:lnTo>
                <a:lnTo>
                  <a:pt x="10489142" y="548035"/>
                </a:lnTo>
                <a:lnTo>
                  <a:pt x="10497126" y="554022"/>
                </a:lnTo>
                <a:lnTo>
                  <a:pt x="10505108" y="560408"/>
                </a:lnTo>
                <a:lnTo>
                  <a:pt x="10520276" y="574778"/>
                </a:lnTo>
                <a:lnTo>
                  <a:pt x="10526664" y="580765"/>
                </a:lnTo>
                <a:lnTo>
                  <a:pt x="10529456" y="582761"/>
                </a:lnTo>
                <a:lnTo>
                  <a:pt x="10540234" y="572383"/>
                </a:lnTo>
                <a:lnTo>
                  <a:pt x="10545424" y="568392"/>
                </a:lnTo>
                <a:lnTo>
                  <a:pt x="10550212" y="565199"/>
                </a:lnTo>
                <a:lnTo>
                  <a:pt x="10554204" y="562005"/>
                </a:lnTo>
                <a:lnTo>
                  <a:pt x="10558196" y="560009"/>
                </a:lnTo>
                <a:lnTo>
                  <a:pt x="10561788" y="558014"/>
                </a:lnTo>
                <a:lnTo>
                  <a:pt x="10565380" y="556816"/>
                </a:lnTo>
                <a:lnTo>
                  <a:pt x="10568174" y="556018"/>
                </a:lnTo>
                <a:lnTo>
                  <a:pt x="10570968" y="555618"/>
                </a:lnTo>
                <a:lnTo>
                  <a:pt x="10573762" y="555618"/>
                </a:lnTo>
                <a:lnTo>
                  <a:pt x="10575758" y="556018"/>
                </a:lnTo>
                <a:lnTo>
                  <a:pt x="10578152" y="557216"/>
                </a:lnTo>
                <a:lnTo>
                  <a:pt x="10580150" y="558413"/>
                </a:lnTo>
                <a:lnTo>
                  <a:pt x="10581746" y="560009"/>
                </a:lnTo>
                <a:lnTo>
                  <a:pt x="10583342" y="562005"/>
                </a:lnTo>
                <a:lnTo>
                  <a:pt x="10584540" y="564000"/>
                </a:lnTo>
                <a:lnTo>
                  <a:pt x="10585736" y="566795"/>
                </a:lnTo>
                <a:lnTo>
                  <a:pt x="10587334" y="572383"/>
                </a:lnTo>
                <a:lnTo>
                  <a:pt x="10588930" y="579168"/>
                </a:lnTo>
                <a:lnTo>
                  <a:pt x="10589728" y="586353"/>
                </a:lnTo>
                <a:lnTo>
                  <a:pt x="10590926" y="602320"/>
                </a:lnTo>
                <a:lnTo>
                  <a:pt x="10591724" y="618685"/>
                </a:lnTo>
                <a:lnTo>
                  <a:pt x="10607690" y="630659"/>
                </a:lnTo>
                <a:lnTo>
                  <a:pt x="10615674" y="636647"/>
                </a:lnTo>
                <a:lnTo>
                  <a:pt x="10623256" y="643032"/>
                </a:lnTo>
                <a:lnTo>
                  <a:pt x="10630840" y="649419"/>
                </a:lnTo>
                <a:lnTo>
                  <a:pt x="10637626" y="656205"/>
                </a:lnTo>
                <a:lnTo>
                  <a:pt x="10644412" y="662991"/>
                </a:lnTo>
                <a:lnTo>
                  <a:pt x="10650000" y="670175"/>
                </a:lnTo>
                <a:lnTo>
                  <a:pt x="10654790" y="678158"/>
                </a:lnTo>
                <a:lnTo>
                  <a:pt x="10657184" y="682150"/>
                </a:lnTo>
                <a:lnTo>
                  <a:pt x="10659180" y="686141"/>
                </a:lnTo>
                <a:lnTo>
                  <a:pt x="10660778" y="690133"/>
                </a:lnTo>
                <a:lnTo>
                  <a:pt x="10662374" y="694523"/>
                </a:lnTo>
                <a:lnTo>
                  <a:pt x="10663572" y="698914"/>
                </a:lnTo>
                <a:lnTo>
                  <a:pt x="10664768" y="703704"/>
                </a:lnTo>
                <a:lnTo>
                  <a:pt x="10665168" y="708494"/>
                </a:lnTo>
                <a:lnTo>
                  <a:pt x="10665568" y="713682"/>
                </a:lnTo>
                <a:lnTo>
                  <a:pt x="10665966" y="718872"/>
                </a:lnTo>
                <a:lnTo>
                  <a:pt x="10665568" y="724060"/>
                </a:lnTo>
                <a:lnTo>
                  <a:pt x="10665168" y="729249"/>
                </a:lnTo>
                <a:lnTo>
                  <a:pt x="10664370" y="734838"/>
                </a:lnTo>
                <a:lnTo>
                  <a:pt x="10663172" y="740825"/>
                </a:lnTo>
                <a:lnTo>
                  <a:pt x="10661576" y="747211"/>
                </a:lnTo>
                <a:lnTo>
                  <a:pt x="10666764" y="812273"/>
                </a:lnTo>
                <a:lnTo>
                  <a:pt x="10672752" y="862965"/>
                </a:lnTo>
                <a:lnTo>
                  <a:pt x="10675944" y="888511"/>
                </a:lnTo>
                <a:lnTo>
                  <a:pt x="10678340" y="914057"/>
                </a:lnTo>
                <a:lnTo>
                  <a:pt x="10680736" y="939203"/>
                </a:lnTo>
                <a:lnTo>
                  <a:pt x="10682332" y="964749"/>
                </a:lnTo>
                <a:lnTo>
                  <a:pt x="10683928" y="990295"/>
                </a:lnTo>
                <a:lnTo>
                  <a:pt x="10685126" y="1015839"/>
                </a:lnTo>
                <a:lnTo>
                  <a:pt x="10685524" y="1041385"/>
                </a:lnTo>
                <a:lnTo>
                  <a:pt x="10685924" y="1066532"/>
                </a:lnTo>
                <a:lnTo>
                  <a:pt x="10685524" y="1092078"/>
                </a:lnTo>
                <a:lnTo>
                  <a:pt x="10684328" y="1117623"/>
                </a:lnTo>
                <a:lnTo>
                  <a:pt x="10682730" y="1143169"/>
                </a:lnTo>
                <a:lnTo>
                  <a:pt x="10680336" y="1168315"/>
                </a:lnTo>
                <a:lnTo>
                  <a:pt x="10677144" y="1193861"/>
                </a:lnTo>
                <a:lnTo>
                  <a:pt x="10672752" y="1219407"/>
                </a:lnTo>
                <a:lnTo>
                  <a:pt x="10672352" y="1222600"/>
                </a:lnTo>
                <a:lnTo>
                  <a:pt x="10672352" y="1225394"/>
                </a:lnTo>
                <a:lnTo>
                  <a:pt x="10672352" y="1228587"/>
                </a:lnTo>
                <a:lnTo>
                  <a:pt x="10672752" y="1231382"/>
                </a:lnTo>
                <a:lnTo>
                  <a:pt x="10674748" y="1237369"/>
                </a:lnTo>
                <a:lnTo>
                  <a:pt x="10676744" y="1242957"/>
                </a:lnTo>
                <a:lnTo>
                  <a:pt x="10679138" y="1248146"/>
                </a:lnTo>
                <a:lnTo>
                  <a:pt x="10681932" y="1253335"/>
                </a:lnTo>
                <a:lnTo>
                  <a:pt x="10687520" y="1263713"/>
                </a:lnTo>
                <a:lnTo>
                  <a:pt x="10689916" y="1268902"/>
                </a:lnTo>
                <a:lnTo>
                  <a:pt x="10691912" y="1274489"/>
                </a:lnTo>
                <a:lnTo>
                  <a:pt x="10693508" y="1279679"/>
                </a:lnTo>
                <a:lnTo>
                  <a:pt x="10693906" y="1284867"/>
                </a:lnTo>
                <a:lnTo>
                  <a:pt x="10693906" y="1287662"/>
                </a:lnTo>
                <a:lnTo>
                  <a:pt x="10693508" y="1290455"/>
                </a:lnTo>
                <a:lnTo>
                  <a:pt x="10692710" y="1293250"/>
                </a:lnTo>
                <a:lnTo>
                  <a:pt x="10691912" y="1296044"/>
                </a:lnTo>
                <a:lnTo>
                  <a:pt x="10690714" y="1298838"/>
                </a:lnTo>
                <a:lnTo>
                  <a:pt x="10689118" y="1301633"/>
                </a:lnTo>
                <a:lnTo>
                  <a:pt x="10686722" y="1305225"/>
                </a:lnTo>
                <a:lnTo>
                  <a:pt x="10684328" y="1308018"/>
                </a:lnTo>
                <a:lnTo>
                  <a:pt x="10685924" y="1311211"/>
                </a:lnTo>
                <a:lnTo>
                  <a:pt x="10687122" y="1314405"/>
                </a:lnTo>
                <a:lnTo>
                  <a:pt x="10687920" y="1317598"/>
                </a:lnTo>
                <a:lnTo>
                  <a:pt x="10688320" y="1320791"/>
                </a:lnTo>
                <a:lnTo>
                  <a:pt x="10688718" y="1326778"/>
                </a:lnTo>
                <a:lnTo>
                  <a:pt x="10688320" y="1332766"/>
                </a:lnTo>
                <a:lnTo>
                  <a:pt x="10690714" y="1349530"/>
                </a:lnTo>
                <a:lnTo>
                  <a:pt x="10692310" y="1365895"/>
                </a:lnTo>
                <a:lnTo>
                  <a:pt x="10693906" y="1382660"/>
                </a:lnTo>
                <a:lnTo>
                  <a:pt x="10694704" y="1399425"/>
                </a:lnTo>
                <a:lnTo>
                  <a:pt x="10695504" y="1416188"/>
                </a:lnTo>
                <a:lnTo>
                  <a:pt x="10695904" y="1432553"/>
                </a:lnTo>
                <a:lnTo>
                  <a:pt x="10695904" y="1466082"/>
                </a:lnTo>
                <a:lnTo>
                  <a:pt x="10695504" y="1533140"/>
                </a:lnTo>
                <a:lnTo>
                  <a:pt x="10695904" y="1566669"/>
                </a:lnTo>
                <a:lnTo>
                  <a:pt x="10696302" y="1583034"/>
                </a:lnTo>
                <a:lnTo>
                  <a:pt x="10696702" y="1599798"/>
                </a:lnTo>
                <a:lnTo>
                  <a:pt x="10696702" y="1618159"/>
                </a:lnTo>
                <a:lnTo>
                  <a:pt x="10697898" y="1699986"/>
                </a:lnTo>
                <a:lnTo>
                  <a:pt x="10699096" y="1740698"/>
                </a:lnTo>
                <a:lnTo>
                  <a:pt x="10699894" y="1760656"/>
                </a:lnTo>
                <a:lnTo>
                  <a:pt x="10700692" y="1781013"/>
                </a:lnTo>
                <a:lnTo>
                  <a:pt x="10701092" y="1788198"/>
                </a:lnTo>
                <a:lnTo>
                  <a:pt x="10701092" y="1794983"/>
                </a:lnTo>
                <a:lnTo>
                  <a:pt x="10700692" y="1802168"/>
                </a:lnTo>
                <a:lnTo>
                  <a:pt x="10699894" y="1808155"/>
                </a:lnTo>
                <a:lnTo>
                  <a:pt x="10698696" y="1813743"/>
                </a:lnTo>
                <a:lnTo>
                  <a:pt x="10697100" y="1818932"/>
                </a:lnTo>
                <a:lnTo>
                  <a:pt x="10694704" y="1823723"/>
                </a:lnTo>
                <a:lnTo>
                  <a:pt x="10692310" y="1827713"/>
                </a:lnTo>
                <a:lnTo>
                  <a:pt x="10688718" y="1832105"/>
                </a:lnTo>
                <a:lnTo>
                  <a:pt x="10685126" y="1835298"/>
                </a:lnTo>
                <a:lnTo>
                  <a:pt x="10680736" y="1838091"/>
                </a:lnTo>
                <a:lnTo>
                  <a:pt x="10675546" y="1840087"/>
                </a:lnTo>
                <a:lnTo>
                  <a:pt x="10669560" y="1841684"/>
                </a:lnTo>
                <a:lnTo>
                  <a:pt x="10662774" y="1842882"/>
                </a:lnTo>
                <a:lnTo>
                  <a:pt x="10655588" y="1843281"/>
                </a:lnTo>
                <a:lnTo>
                  <a:pt x="10647606" y="1842882"/>
                </a:lnTo>
                <a:lnTo>
                  <a:pt x="10663572" y="1852860"/>
                </a:lnTo>
                <a:lnTo>
                  <a:pt x="10669160" y="1853259"/>
                </a:lnTo>
                <a:lnTo>
                  <a:pt x="10674348" y="1853659"/>
                </a:lnTo>
                <a:lnTo>
                  <a:pt x="10678740" y="1854457"/>
                </a:lnTo>
                <a:lnTo>
                  <a:pt x="10682730" y="1855255"/>
                </a:lnTo>
                <a:lnTo>
                  <a:pt x="10686324" y="1856452"/>
                </a:lnTo>
                <a:lnTo>
                  <a:pt x="10689516" y="1857650"/>
                </a:lnTo>
                <a:lnTo>
                  <a:pt x="10691912" y="1859247"/>
                </a:lnTo>
                <a:lnTo>
                  <a:pt x="10694306" y="1861243"/>
                </a:lnTo>
                <a:lnTo>
                  <a:pt x="10695904" y="1863238"/>
                </a:lnTo>
                <a:lnTo>
                  <a:pt x="10697500" y="1865633"/>
                </a:lnTo>
                <a:lnTo>
                  <a:pt x="10698696" y="1867629"/>
                </a:lnTo>
                <a:lnTo>
                  <a:pt x="10699894" y="1870024"/>
                </a:lnTo>
                <a:lnTo>
                  <a:pt x="10700294" y="1872419"/>
                </a:lnTo>
                <a:lnTo>
                  <a:pt x="10700692" y="1875212"/>
                </a:lnTo>
                <a:lnTo>
                  <a:pt x="10701092" y="1880402"/>
                </a:lnTo>
                <a:lnTo>
                  <a:pt x="10700692" y="1886389"/>
                </a:lnTo>
                <a:lnTo>
                  <a:pt x="10699894" y="1891977"/>
                </a:lnTo>
                <a:lnTo>
                  <a:pt x="10697898" y="1904750"/>
                </a:lnTo>
                <a:lnTo>
                  <a:pt x="10697100" y="1910338"/>
                </a:lnTo>
                <a:lnTo>
                  <a:pt x="10696702" y="1916325"/>
                </a:lnTo>
                <a:lnTo>
                  <a:pt x="10697100" y="1921515"/>
                </a:lnTo>
                <a:lnTo>
                  <a:pt x="10697500" y="1924308"/>
                </a:lnTo>
                <a:lnTo>
                  <a:pt x="10697898" y="1926703"/>
                </a:lnTo>
                <a:lnTo>
                  <a:pt x="10701092" y="1963026"/>
                </a:lnTo>
                <a:lnTo>
                  <a:pt x="10705882" y="1957438"/>
                </a:lnTo>
                <a:lnTo>
                  <a:pt x="10711070" y="1952249"/>
                </a:lnTo>
                <a:lnTo>
                  <a:pt x="10715062" y="1946660"/>
                </a:lnTo>
                <a:lnTo>
                  <a:pt x="10718654" y="1941073"/>
                </a:lnTo>
                <a:lnTo>
                  <a:pt x="10722248" y="1935484"/>
                </a:lnTo>
                <a:lnTo>
                  <a:pt x="10725440" y="1929498"/>
                </a:lnTo>
                <a:lnTo>
                  <a:pt x="10728234" y="1923111"/>
                </a:lnTo>
                <a:lnTo>
                  <a:pt x="10730630" y="1917123"/>
                </a:lnTo>
                <a:lnTo>
                  <a:pt x="10733024" y="1911136"/>
                </a:lnTo>
                <a:lnTo>
                  <a:pt x="10735020" y="1904750"/>
                </a:lnTo>
                <a:lnTo>
                  <a:pt x="10738612" y="1891977"/>
                </a:lnTo>
                <a:lnTo>
                  <a:pt x="10741806" y="1878805"/>
                </a:lnTo>
                <a:lnTo>
                  <a:pt x="10744600" y="1866032"/>
                </a:lnTo>
                <a:lnTo>
                  <a:pt x="10748990" y="1839289"/>
                </a:lnTo>
                <a:lnTo>
                  <a:pt x="10751384" y="1826117"/>
                </a:lnTo>
                <a:lnTo>
                  <a:pt x="10754178" y="1812945"/>
                </a:lnTo>
                <a:lnTo>
                  <a:pt x="10757372" y="1800172"/>
                </a:lnTo>
                <a:lnTo>
                  <a:pt x="10761364" y="1787399"/>
                </a:lnTo>
                <a:lnTo>
                  <a:pt x="10763758" y="1781412"/>
                </a:lnTo>
                <a:lnTo>
                  <a:pt x="10766552" y="1775425"/>
                </a:lnTo>
                <a:lnTo>
                  <a:pt x="10769346" y="1769437"/>
                </a:lnTo>
                <a:lnTo>
                  <a:pt x="10772938" y="1763051"/>
                </a:lnTo>
                <a:lnTo>
                  <a:pt x="10774136" y="1755467"/>
                </a:lnTo>
                <a:lnTo>
                  <a:pt x="10775734" y="1747883"/>
                </a:lnTo>
                <a:lnTo>
                  <a:pt x="10777728" y="1740299"/>
                </a:lnTo>
                <a:lnTo>
                  <a:pt x="10780124" y="1733114"/>
                </a:lnTo>
                <a:lnTo>
                  <a:pt x="10782518" y="1725530"/>
                </a:lnTo>
                <a:lnTo>
                  <a:pt x="10785312" y="1718746"/>
                </a:lnTo>
                <a:lnTo>
                  <a:pt x="10788506" y="1711960"/>
                </a:lnTo>
                <a:lnTo>
                  <a:pt x="10791698" y="1705174"/>
                </a:lnTo>
                <a:lnTo>
                  <a:pt x="10795292" y="1698388"/>
                </a:lnTo>
                <a:lnTo>
                  <a:pt x="10798884" y="1691603"/>
                </a:lnTo>
                <a:lnTo>
                  <a:pt x="10807664" y="1678830"/>
                </a:lnTo>
                <a:lnTo>
                  <a:pt x="10816446" y="1666457"/>
                </a:lnTo>
                <a:lnTo>
                  <a:pt x="10826026" y="1654082"/>
                </a:lnTo>
                <a:lnTo>
                  <a:pt x="10831216" y="1651288"/>
                </a:lnTo>
                <a:lnTo>
                  <a:pt x="10836004" y="1648894"/>
                </a:lnTo>
                <a:lnTo>
                  <a:pt x="10841592" y="1646898"/>
                </a:lnTo>
                <a:lnTo>
                  <a:pt x="10846782" y="1645301"/>
                </a:lnTo>
                <a:lnTo>
                  <a:pt x="10851970" y="1644104"/>
                </a:lnTo>
                <a:lnTo>
                  <a:pt x="10856760" y="1642906"/>
                </a:lnTo>
                <a:lnTo>
                  <a:pt x="10861950" y="1642108"/>
                </a:lnTo>
                <a:lnTo>
                  <a:pt x="10867138" y="1641709"/>
                </a:lnTo>
                <a:lnTo>
                  <a:pt x="10877516" y="1641310"/>
                </a:lnTo>
                <a:lnTo>
                  <a:pt x="10887496" y="1641709"/>
                </a:lnTo>
                <a:lnTo>
                  <a:pt x="10897474" y="1642906"/>
                </a:lnTo>
                <a:lnTo>
                  <a:pt x="10907852" y="1644104"/>
                </a:lnTo>
                <a:lnTo>
                  <a:pt x="10917832" y="1646100"/>
                </a:lnTo>
                <a:lnTo>
                  <a:pt x="10928208" y="1648495"/>
                </a:lnTo>
                <a:lnTo>
                  <a:pt x="10948566" y="1652885"/>
                </a:lnTo>
                <a:lnTo>
                  <a:pt x="10958544" y="1654881"/>
                </a:lnTo>
                <a:lnTo>
                  <a:pt x="10968922" y="1656478"/>
                </a:lnTo>
                <a:lnTo>
                  <a:pt x="10978902" y="1657675"/>
                </a:lnTo>
                <a:lnTo>
                  <a:pt x="10989280" y="1658074"/>
                </a:lnTo>
                <a:lnTo>
                  <a:pt x="10999658" y="1656877"/>
                </a:lnTo>
                <a:lnTo>
                  <a:pt x="11010434" y="1656079"/>
                </a:lnTo>
                <a:lnTo>
                  <a:pt x="11021210" y="1656079"/>
                </a:lnTo>
                <a:lnTo>
                  <a:pt x="11031988" y="1656478"/>
                </a:lnTo>
                <a:lnTo>
                  <a:pt x="11043564" y="1657675"/>
                </a:lnTo>
                <a:lnTo>
                  <a:pt x="11054740" y="1659272"/>
                </a:lnTo>
                <a:lnTo>
                  <a:pt x="11065516" y="1661267"/>
                </a:lnTo>
                <a:lnTo>
                  <a:pt x="11077092" y="1664062"/>
                </a:lnTo>
                <a:lnTo>
                  <a:pt x="11088268" y="1667654"/>
                </a:lnTo>
                <a:lnTo>
                  <a:pt x="11099844" y="1671246"/>
                </a:lnTo>
                <a:lnTo>
                  <a:pt x="11110620" y="1675238"/>
                </a:lnTo>
                <a:lnTo>
                  <a:pt x="11121398" y="1679628"/>
                </a:lnTo>
                <a:lnTo>
                  <a:pt x="11132574" y="1684418"/>
                </a:lnTo>
                <a:lnTo>
                  <a:pt x="11143352" y="1689607"/>
                </a:lnTo>
                <a:lnTo>
                  <a:pt x="11153730" y="1695195"/>
                </a:lnTo>
                <a:lnTo>
                  <a:pt x="11163708" y="1701981"/>
                </a:lnTo>
                <a:lnTo>
                  <a:pt x="11174086" y="1708368"/>
                </a:lnTo>
                <a:lnTo>
                  <a:pt x="11184066" y="1714754"/>
                </a:lnTo>
                <a:lnTo>
                  <a:pt x="11193644" y="1721938"/>
                </a:lnTo>
                <a:lnTo>
                  <a:pt x="11202826" y="1729123"/>
                </a:lnTo>
                <a:lnTo>
                  <a:pt x="11212006" y="1737106"/>
                </a:lnTo>
                <a:lnTo>
                  <a:pt x="11220388" y="1745090"/>
                </a:lnTo>
                <a:lnTo>
                  <a:pt x="11228370" y="1753073"/>
                </a:lnTo>
                <a:lnTo>
                  <a:pt x="11236354" y="1761455"/>
                </a:lnTo>
                <a:lnTo>
                  <a:pt x="11243538" y="1770635"/>
                </a:lnTo>
                <a:lnTo>
                  <a:pt x="11250324" y="1779417"/>
                </a:lnTo>
                <a:lnTo>
                  <a:pt x="11256710" y="1788198"/>
                </a:lnTo>
                <a:lnTo>
                  <a:pt x="11262698" y="1797778"/>
                </a:lnTo>
                <a:lnTo>
                  <a:pt x="11267886" y="1806958"/>
                </a:lnTo>
                <a:lnTo>
                  <a:pt x="11272278" y="1816538"/>
                </a:lnTo>
                <a:lnTo>
                  <a:pt x="11276268" y="1826117"/>
                </a:lnTo>
                <a:lnTo>
                  <a:pt x="11279862" y="1836096"/>
                </a:lnTo>
                <a:lnTo>
                  <a:pt x="11282256" y="1839289"/>
                </a:lnTo>
                <a:lnTo>
                  <a:pt x="11283852" y="1842882"/>
                </a:lnTo>
                <a:lnTo>
                  <a:pt x="11284252" y="1846474"/>
                </a:lnTo>
                <a:lnTo>
                  <a:pt x="11283852" y="1850466"/>
                </a:lnTo>
                <a:lnTo>
                  <a:pt x="11287444" y="1855654"/>
                </a:lnTo>
                <a:lnTo>
                  <a:pt x="11290638" y="1861642"/>
                </a:lnTo>
                <a:lnTo>
                  <a:pt x="11293034" y="1867629"/>
                </a:lnTo>
                <a:lnTo>
                  <a:pt x="11295028" y="1874015"/>
                </a:lnTo>
                <a:lnTo>
                  <a:pt x="11296626" y="1880402"/>
                </a:lnTo>
                <a:lnTo>
                  <a:pt x="11297424" y="1886788"/>
                </a:lnTo>
                <a:lnTo>
                  <a:pt x="11299020" y="1901157"/>
                </a:lnTo>
                <a:lnTo>
                  <a:pt x="11300618" y="1915527"/>
                </a:lnTo>
                <a:lnTo>
                  <a:pt x="11301416" y="1923510"/>
                </a:lnTo>
                <a:lnTo>
                  <a:pt x="11302612" y="1931892"/>
                </a:lnTo>
                <a:lnTo>
                  <a:pt x="11304210" y="1939875"/>
                </a:lnTo>
                <a:lnTo>
                  <a:pt x="11306204" y="1948258"/>
                </a:lnTo>
                <a:lnTo>
                  <a:pt x="11309000" y="1956640"/>
                </a:lnTo>
                <a:lnTo>
                  <a:pt x="11312192" y="1966219"/>
                </a:lnTo>
                <a:lnTo>
                  <a:pt x="11316982" y="1945463"/>
                </a:lnTo>
                <a:lnTo>
                  <a:pt x="11321372" y="1925107"/>
                </a:lnTo>
                <a:lnTo>
                  <a:pt x="11330154" y="1885591"/>
                </a:lnTo>
                <a:lnTo>
                  <a:pt x="11338138" y="1847272"/>
                </a:lnTo>
                <a:lnTo>
                  <a:pt x="11345722" y="1810151"/>
                </a:lnTo>
                <a:lnTo>
                  <a:pt x="11349712" y="1791790"/>
                </a:lnTo>
                <a:lnTo>
                  <a:pt x="11354104" y="1773828"/>
                </a:lnTo>
                <a:lnTo>
                  <a:pt x="11358892" y="1755866"/>
                </a:lnTo>
                <a:lnTo>
                  <a:pt x="11364082" y="1738304"/>
                </a:lnTo>
                <a:lnTo>
                  <a:pt x="11369272" y="1721140"/>
                </a:lnTo>
                <a:lnTo>
                  <a:pt x="11374858" y="1703977"/>
                </a:lnTo>
                <a:lnTo>
                  <a:pt x="11381246" y="1686813"/>
                </a:lnTo>
                <a:lnTo>
                  <a:pt x="11388032" y="1670448"/>
                </a:lnTo>
                <a:lnTo>
                  <a:pt x="11479038" y="1307619"/>
                </a:lnTo>
                <a:lnTo>
                  <a:pt x="11478638" y="1307619"/>
                </a:lnTo>
                <a:lnTo>
                  <a:pt x="11480234" y="1294447"/>
                </a:lnTo>
                <a:lnTo>
                  <a:pt x="11481832" y="1281275"/>
                </a:lnTo>
                <a:lnTo>
                  <a:pt x="11486222" y="1255330"/>
                </a:lnTo>
                <a:lnTo>
                  <a:pt x="11491410" y="1229385"/>
                </a:lnTo>
                <a:lnTo>
                  <a:pt x="11497398" y="1204239"/>
                </a:lnTo>
                <a:lnTo>
                  <a:pt x="11503786" y="1179092"/>
                </a:lnTo>
                <a:lnTo>
                  <a:pt x="11510970" y="1153945"/>
                </a:lnTo>
                <a:lnTo>
                  <a:pt x="11518954" y="1129199"/>
                </a:lnTo>
                <a:lnTo>
                  <a:pt x="11527734" y="1104850"/>
                </a:lnTo>
                <a:lnTo>
                  <a:pt x="11536514" y="1080503"/>
                </a:lnTo>
                <a:lnTo>
                  <a:pt x="11545696" y="1056154"/>
                </a:lnTo>
                <a:lnTo>
                  <a:pt x="11555674" y="1031806"/>
                </a:lnTo>
                <a:lnTo>
                  <a:pt x="11565654" y="1007857"/>
                </a:lnTo>
                <a:lnTo>
                  <a:pt x="11586410" y="959560"/>
                </a:lnTo>
                <a:lnTo>
                  <a:pt x="11607964" y="912061"/>
                </a:lnTo>
                <a:lnTo>
                  <a:pt x="11609960" y="907670"/>
                </a:lnTo>
                <a:lnTo>
                  <a:pt x="11612354" y="903280"/>
                </a:lnTo>
                <a:lnTo>
                  <a:pt x="11614748" y="900485"/>
                </a:lnTo>
                <a:lnTo>
                  <a:pt x="11616746" y="898090"/>
                </a:lnTo>
                <a:lnTo>
                  <a:pt x="11619140" y="896095"/>
                </a:lnTo>
                <a:lnTo>
                  <a:pt x="11622332" y="894897"/>
                </a:lnTo>
                <a:lnTo>
                  <a:pt x="11624728" y="894099"/>
                </a:lnTo>
                <a:lnTo>
                  <a:pt x="11627122" y="893700"/>
                </a:lnTo>
                <a:lnTo>
                  <a:pt x="11629518" y="893301"/>
                </a:lnTo>
                <a:lnTo>
                  <a:pt x="11632312" y="893301"/>
                </a:lnTo>
                <a:lnTo>
                  <a:pt x="11637500" y="894099"/>
                </a:lnTo>
                <a:lnTo>
                  <a:pt x="11643488" y="894897"/>
                </a:lnTo>
                <a:lnTo>
                  <a:pt x="11649076" y="895297"/>
                </a:lnTo>
                <a:lnTo>
                  <a:pt x="11675420" y="894897"/>
                </a:lnTo>
                <a:lnTo>
                  <a:pt x="11701364" y="894099"/>
                </a:lnTo>
                <a:lnTo>
                  <a:pt x="11753254" y="892502"/>
                </a:lnTo>
                <a:lnTo>
                  <a:pt x="11776406" y="890506"/>
                </a:lnTo>
                <a:lnTo>
                  <a:pt x="11788380" y="889309"/>
                </a:lnTo>
                <a:lnTo>
                  <a:pt x="11799956" y="888112"/>
                </a:lnTo>
                <a:lnTo>
                  <a:pt x="11811532" y="887713"/>
                </a:lnTo>
                <a:lnTo>
                  <a:pt x="11823106" y="887713"/>
                </a:lnTo>
                <a:lnTo>
                  <a:pt x="11833884" y="888112"/>
                </a:lnTo>
                <a:lnTo>
                  <a:pt x="11844660" y="889708"/>
                </a:lnTo>
                <a:lnTo>
                  <a:pt x="11850248" y="890506"/>
                </a:lnTo>
                <a:lnTo>
                  <a:pt x="11855436" y="892103"/>
                </a:lnTo>
                <a:lnTo>
                  <a:pt x="11860626" y="893700"/>
                </a:lnTo>
                <a:lnTo>
                  <a:pt x="11865416" y="895297"/>
                </a:lnTo>
                <a:lnTo>
                  <a:pt x="11870604" y="897691"/>
                </a:lnTo>
                <a:lnTo>
                  <a:pt x="11875396" y="900086"/>
                </a:lnTo>
                <a:lnTo>
                  <a:pt x="11879786" y="902881"/>
                </a:lnTo>
                <a:lnTo>
                  <a:pt x="11884576" y="906073"/>
                </a:lnTo>
                <a:lnTo>
                  <a:pt x="11888966" y="910065"/>
                </a:lnTo>
                <a:lnTo>
                  <a:pt x="11893356" y="914057"/>
                </a:lnTo>
                <a:lnTo>
                  <a:pt x="11897348" y="918447"/>
                </a:lnTo>
                <a:lnTo>
                  <a:pt x="11901340" y="923237"/>
                </a:lnTo>
                <a:lnTo>
                  <a:pt x="11905332" y="928426"/>
                </a:lnTo>
                <a:lnTo>
                  <a:pt x="11908924" y="934413"/>
                </a:lnTo>
                <a:lnTo>
                  <a:pt x="11912516" y="941198"/>
                </a:lnTo>
                <a:lnTo>
                  <a:pt x="11916108" y="947585"/>
                </a:lnTo>
                <a:lnTo>
                  <a:pt x="11919302" y="947585"/>
                </a:lnTo>
                <a:lnTo>
                  <a:pt x="11922894" y="946787"/>
                </a:lnTo>
                <a:lnTo>
                  <a:pt x="11926086" y="945989"/>
                </a:lnTo>
                <a:lnTo>
                  <a:pt x="11929680" y="944790"/>
                </a:lnTo>
                <a:lnTo>
                  <a:pt x="11936066" y="941997"/>
                </a:lnTo>
                <a:lnTo>
                  <a:pt x="11942452" y="938405"/>
                </a:lnTo>
                <a:lnTo>
                  <a:pt x="11949238" y="934413"/>
                </a:lnTo>
                <a:lnTo>
                  <a:pt x="11955226" y="930421"/>
                </a:lnTo>
                <a:lnTo>
                  <a:pt x="11961612" y="926430"/>
                </a:lnTo>
                <a:lnTo>
                  <a:pt x="11967998" y="922838"/>
                </a:lnTo>
                <a:lnTo>
                  <a:pt x="11974384" y="919645"/>
                </a:lnTo>
                <a:lnTo>
                  <a:pt x="11981170" y="916850"/>
                </a:lnTo>
                <a:lnTo>
                  <a:pt x="11984762" y="916052"/>
                </a:lnTo>
                <a:lnTo>
                  <a:pt x="11987956" y="915254"/>
                </a:lnTo>
                <a:lnTo>
                  <a:pt x="11991548" y="914855"/>
                </a:lnTo>
                <a:lnTo>
                  <a:pt x="11994740" y="914456"/>
                </a:lnTo>
                <a:lnTo>
                  <a:pt x="11998334" y="914855"/>
                </a:lnTo>
                <a:lnTo>
                  <a:pt x="12001926" y="915254"/>
                </a:lnTo>
                <a:lnTo>
                  <a:pt x="12005518" y="916052"/>
                </a:lnTo>
                <a:lnTo>
                  <a:pt x="12009510" y="917249"/>
                </a:lnTo>
                <a:lnTo>
                  <a:pt x="12013500" y="918846"/>
                </a:lnTo>
                <a:lnTo>
                  <a:pt x="12017492" y="921241"/>
                </a:lnTo>
                <a:lnTo>
                  <a:pt x="12021484" y="923636"/>
                </a:lnTo>
                <a:lnTo>
                  <a:pt x="12025476" y="926829"/>
                </a:lnTo>
                <a:lnTo>
                  <a:pt x="12031064" y="922838"/>
                </a:lnTo>
                <a:lnTo>
                  <a:pt x="12037052" y="918846"/>
                </a:lnTo>
                <a:lnTo>
                  <a:pt x="12039844" y="916850"/>
                </a:lnTo>
                <a:lnTo>
                  <a:pt x="12042240" y="914456"/>
                </a:lnTo>
                <a:lnTo>
                  <a:pt x="12044236" y="912061"/>
                </a:lnTo>
                <a:lnTo>
                  <a:pt x="12045434" y="909665"/>
                </a:lnTo>
                <a:lnTo>
                  <a:pt x="12056610" y="882922"/>
                </a:lnTo>
                <a:lnTo>
                  <a:pt x="12066588" y="859772"/>
                </a:lnTo>
                <a:lnTo>
                  <a:pt x="12075370" y="839415"/>
                </a:lnTo>
                <a:lnTo>
                  <a:pt x="12084150" y="822651"/>
                </a:lnTo>
                <a:lnTo>
                  <a:pt x="12088142" y="815067"/>
                </a:lnTo>
                <a:lnTo>
                  <a:pt x="12092134" y="808281"/>
                </a:lnTo>
                <a:lnTo>
                  <a:pt x="12096126" y="801496"/>
                </a:lnTo>
                <a:lnTo>
                  <a:pt x="12100516" y="795908"/>
                </a:lnTo>
                <a:lnTo>
                  <a:pt x="12104908" y="790719"/>
                </a:lnTo>
                <a:lnTo>
                  <a:pt x="12109298" y="786328"/>
                </a:lnTo>
                <a:lnTo>
                  <a:pt x="12114486" y="782337"/>
                </a:lnTo>
                <a:lnTo>
                  <a:pt x="12119276" y="778745"/>
                </a:lnTo>
                <a:lnTo>
                  <a:pt x="12124466" y="775551"/>
                </a:lnTo>
                <a:lnTo>
                  <a:pt x="12129654" y="772358"/>
                </a:lnTo>
                <a:lnTo>
                  <a:pt x="12135642" y="769963"/>
                </a:lnTo>
                <a:lnTo>
                  <a:pt x="12141628" y="768366"/>
                </a:lnTo>
                <a:lnTo>
                  <a:pt x="12148814" y="766769"/>
                </a:lnTo>
                <a:lnTo>
                  <a:pt x="12155998" y="765572"/>
                </a:lnTo>
                <a:lnTo>
                  <a:pt x="12163582" y="764375"/>
                </a:lnTo>
                <a:lnTo>
                  <a:pt x="12171564" y="763976"/>
                </a:lnTo>
                <a:lnTo>
                  <a:pt x="12180746" y="763577"/>
                </a:lnTo>
                <a:lnTo>
                  <a:pt x="12189926" y="763177"/>
                </a:lnTo>
                <a:lnTo>
                  <a:pt x="12191368" y="763204"/>
                </a:lnTo>
                <a:lnTo>
                  <a:pt x="12191368" y="3976397"/>
                </a:lnTo>
                <a:lnTo>
                  <a:pt x="12191368" y="5256392"/>
                </a:lnTo>
                <a:lnTo>
                  <a:pt x="12191368" y="6679220"/>
                </a:lnTo>
                <a:lnTo>
                  <a:pt x="12190652" y="6680125"/>
                </a:lnTo>
                <a:lnTo>
                  <a:pt x="12183868" y="6688096"/>
                </a:lnTo>
                <a:lnTo>
                  <a:pt x="12178278" y="6696277"/>
                </a:lnTo>
                <a:lnTo>
                  <a:pt x="12173090" y="6704457"/>
                </a:lnTo>
                <a:lnTo>
                  <a:pt x="12170694" y="6708443"/>
                </a:lnTo>
                <a:lnTo>
                  <a:pt x="12168700" y="6712847"/>
                </a:lnTo>
                <a:lnTo>
                  <a:pt x="12167102" y="6716832"/>
                </a:lnTo>
                <a:lnTo>
                  <a:pt x="12165906" y="6721028"/>
                </a:lnTo>
                <a:lnTo>
                  <a:pt x="12164708" y="6725432"/>
                </a:lnTo>
                <a:lnTo>
                  <a:pt x="12163910" y="6729628"/>
                </a:lnTo>
                <a:lnTo>
                  <a:pt x="12163910" y="6730676"/>
                </a:lnTo>
                <a:lnTo>
                  <a:pt x="12163110" y="6731725"/>
                </a:lnTo>
                <a:lnTo>
                  <a:pt x="12161914" y="6732564"/>
                </a:lnTo>
                <a:lnTo>
                  <a:pt x="12160716" y="6733613"/>
                </a:lnTo>
                <a:lnTo>
                  <a:pt x="12157524" y="6735291"/>
                </a:lnTo>
                <a:lnTo>
                  <a:pt x="12153932" y="6736550"/>
                </a:lnTo>
                <a:lnTo>
                  <a:pt x="12151136" y="6737179"/>
                </a:lnTo>
                <a:lnTo>
                  <a:pt x="12147146" y="6737808"/>
                </a:lnTo>
                <a:lnTo>
                  <a:pt x="12141956" y="6738228"/>
                </a:lnTo>
                <a:lnTo>
                  <a:pt x="12139255" y="6738329"/>
                </a:lnTo>
                <a:lnTo>
                  <a:pt x="12098392" y="6738329"/>
                </a:lnTo>
                <a:lnTo>
                  <a:pt x="12083282" y="6738018"/>
                </a:lnTo>
                <a:lnTo>
                  <a:pt x="12061328" y="6737179"/>
                </a:lnTo>
                <a:lnTo>
                  <a:pt x="12037778" y="6735920"/>
                </a:lnTo>
                <a:lnTo>
                  <a:pt x="12013828" y="6734662"/>
                </a:lnTo>
                <a:lnTo>
                  <a:pt x="11990278" y="6732984"/>
                </a:lnTo>
                <a:lnTo>
                  <a:pt x="11967128" y="6731096"/>
                </a:lnTo>
                <a:lnTo>
                  <a:pt x="11944776" y="6728998"/>
                </a:lnTo>
                <a:lnTo>
                  <a:pt x="11925218" y="6727111"/>
                </a:lnTo>
                <a:lnTo>
                  <a:pt x="11907654" y="6725013"/>
                </a:lnTo>
                <a:lnTo>
                  <a:pt x="11900470" y="6723964"/>
                </a:lnTo>
                <a:lnTo>
                  <a:pt x="11893684" y="6722916"/>
                </a:lnTo>
                <a:lnTo>
                  <a:pt x="11887696" y="6721867"/>
                </a:lnTo>
                <a:lnTo>
                  <a:pt x="11883306" y="6720818"/>
                </a:lnTo>
                <a:lnTo>
                  <a:pt x="11879714" y="6719769"/>
                </a:lnTo>
                <a:lnTo>
                  <a:pt x="11877318" y="6718930"/>
                </a:lnTo>
                <a:lnTo>
                  <a:pt x="11874126" y="6716623"/>
                </a:lnTo>
                <a:lnTo>
                  <a:pt x="11871732" y="6714316"/>
                </a:lnTo>
                <a:lnTo>
                  <a:pt x="11868936" y="6711589"/>
                </a:lnTo>
                <a:lnTo>
                  <a:pt x="11866940" y="6708862"/>
                </a:lnTo>
                <a:lnTo>
                  <a:pt x="11862950" y="6703618"/>
                </a:lnTo>
                <a:lnTo>
                  <a:pt x="11858558" y="6698164"/>
                </a:lnTo>
                <a:lnTo>
                  <a:pt x="11854966" y="6695857"/>
                </a:lnTo>
                <a:lnTo>
                  <a:pt x="11851772" y="6693550"/>
                </a:lnTo>
                <a:lnTo>
                  <a:pt x="11848580" y="6692081"/>
                </a:lnTo>
                <a:lnTo>
                  <a:pt x="11845786" y="6690613"/>
                </a:lnTo>
                <a:lnTo>
                  <a:pt x="11842992" y="6689774"/>
                </a:lnTo>
                <a:lnTo>
                  <a:pt x="11840198" y="6688935"/>
                </a:lnTo>
                <a:lnTo>
                  <a:pt x="11837804" y="6688516"/>
                </a:lnTo>
                <a:lnTo>
                  <a:pt x="11835008" y="6688306"/>
                </a:lnTo>
                <a:lnTo>
                  <a:pt x="11832614" y="6688516"/>
                </a:lnTo>
                <a:lnTo>
                  <a:pt x="11830618" y="6688725"/>
                </a:lnTo>
                <a:lnTo>
                  <a:pt x="11828224" y="6689145"/>
                </a:lnTo>
                <a:lnTo>
                  <a:pt x="11826228" y="6689774"/>
                </a:lnTo>
                <a:lnTo>
                  <a:pt x="11821438" y="6691452"/>
                </a:lnTo>
                <a:lnTo>
                  <a:pt x="11817446" y="6693550"/>
                </a:lnTo>
                <a:lnTo>
                  <a:pt x="11809064" y="6698584"/>
                </a:lnTo>
                <a:lnTo>
                  <a:pt x="11804674" y="6700891"/>
                </a:lnTo>
                <a:lnTo>
                  <a:pt x="11800284" y="6702989"/>
                </a:lnTo>
                <a:lnTo>
                  <a:pt x="11797888" y="6703828"/>
                </a:lnTo>
                <a:lnTo>
                  <a:pt x="11795492" y="6704667"/>
                </a:lnTo>
                <a:lnTo>
                  <a:pt x="11793098" y="6705296"/>
                </a:lnTo>
                <a:lnTo>
                  <a:pt x="11789904" y="6705716"/>
                </a:lnTo>
                <a:lnTo>
                  <a:pt x="11787110" y="6705925"/>
                </a:lnTo>
                <a:lnTo>
                  <a:pt x="11784316" y="6705925"/>
                </a:lnTo>
                <a:lnTo>
                  <a:pt x="11781124" y="6705716"/>
                </a:lnTo>
                <a:lnTo>
                  <a:pt x="11777930" y="6705296"/>
                </a:lnTo>
                <a:lnTo>
                  <a:pt x="11781124" y="6701940"/>
                </a:lnTo>
                <a:lnTo>
                  <a:pt x="11783120" y="6698584"/>
                </a:lnTo>
                <a:lnTo>
                  <a:pt x="11784316" y="6695647"/>
                </a:lnTo>
                <a:lnTo>
                  <a:pt x="11784716" y="6692711"/>
                </a:lnTo>
                <a:lnTo>
                  <a:pt x="11784316" y="6690194"/>
                </a:lnTo>
                <a:lnTo>
                  <a:pt x="11783120" y="6687677"/>
                </a:lnTo>
                <a:lnTo>
                  <a:pt x="11781524" y="6685579"/>
                </a:lnTo>
                <a:lnTo>
                  <a:pt x="11779128" y="6683481"/>
                </a:lnTo>
                <a:lnTo>
                  <a:pt x="11776334" y="6681384"/>
                </a:lnTo>
                <a:lnTo>
                  <a:pt x="11773140" y="6679496"/>
                </a:lnTo>
                <a:lnTo>
                  <a:pt x="11769548" y="6677608"/>
                </a:lnTo>
                <a:lnTo>
                  <a:pt x="11765556" y="6675931"/>
                </a:lnTo>
                <a:lnTo>
                  <a:pt x="11756776" y="6672784"/>
                </a:lnTo>
                <a:lnTo>
                  <a:pt x="11747596" y="6669638"/>
                </a:lnTo>
                <a:lnTo>
                  <a:pt x="11738014" y="6666492"/>
                </a:lnTo>
                <a:lnTo>
                  <a:pt x="11729234" y="6663345"/>
                </a:lnTo>
                <a:lnTo>
                  <a:pt x="11724844" y="6661667"/>
                </a:lnTo>
                <a:lnTo>
                  <a:pt x="11720852" y="6659569"/>
                </a:lnTo>
                <a:lnTo>
                  <a:pt x="11717260" y="6657682"/>
                </a:lnTo>
                <a:lnTo>
                  <a:pt x="11714066" y="6655794"/>
                </a:lnTo>
                <a:lnTo>
                  <a:pt x="11711672" y="6653487"/>
                </a:lnTo>
                <a:lnTo>
                  <a:pt x="11709276" y="6651179"/>
                </a:lnTo>
                <a:lnTo>
                  <a:pt x="11707680" y="6648872"/>
                </a:lnTo>
                <a:lnTo>
                  <a:pt x="11706882" y="6646145"/>
                </a:lnTo>
                <a:lnTo>
                  <a:pt x="11706482" y="6643209"/>
                </a:lnTo>
                <a:lnTo>
                  <a:pt x="11706882" y="6640062"/>
                </a:lnTo>
                <a:lnTo>
                  <a:pt x="11708078" y="6636706"/>
                </a:lnTo>
                <a:lnTo>
                  <a:pt x="11710474" y="6633350"/>
                </a:lnTo>
                <a:lnTo>
                  <a:pt x="11705284" y="6620136"/>
                </a:lnTo>
                <a:lnTo>
                  <a:pt x="11701292" y="6607131"/>
                </a:lnTo>
                <a:lnTo>
                  <a:pt x="11697302" y="6594336"/>
                </a:lnTo>
                <a:lnTo>
                  <a:pt x="11694108" y="6581121"/>
                </a:lnTo>
                <a:lnTo>
                  <a:pt x="11691714" y="6568116"/>
                </a:lnTo>
                <a:lnTo>
                  <a:pt x="11690914" y="6561614"/>
                </a:lnTo>
                <a:lnTo>
                  <a:pt x="11690516" y="6554902"/>
                </a:lnTo>
                <a:lnTo>
                  <a:pt x="11690116" y="6548399"/>
                </a:lnTo>
                <a:lnTo>
                  <a:pt x="11690116" y="6541687"/>
                </a:lnTo>
                <a:lnTo>
                  <a:pt x="11690516" y="6534975"/>
                </a:lnTo>
                <a:lnTo>
                  <a:pt x="11690914" y="6528472"/>
                </a:lnTo>
                <a:lnTo>
                  <a:pt x="11687722" y="6514838"/>
                </a:lnTo>
                <a:lnTo>
                  <a:pt x="11684928" y="6501204"/>
                </a:lnTo>
                <a:lnTo>
                  <a:pt x="11682532" y="6487780"/>
                </a:lnTo>
                <a:lnTo>
                  <a:pt x="11680936" y="6474146"/>
                </a:lnTo>
                <a:lnTo>
                  <a:pt x="11679340" y="6460512"/>
                </a:lnTo>
                <a:lnTo>
                  <a:pt x="11678142" y="6446878"/>
                </a:lnTo>
                <a:lnTo>
                  <a:pt x="11677744" y="6433244"/>
                </a:lnTo>
                <a:lnTo>
                  <a:pt x="11676946" y="6419819"/>
                </a:lnTo>
                <a:lnTo>
                  <a:pt x="11676146" y="6392551"/>
                </a:lnTo>
                <a:lnTo>
                  <a:pt x="11675746" y="6365073"/>
                </a:lnTo>
                <a:lnTo>
                  <a:pt x="11674948" y="6338015"/>
                </a:lnTo>
                <a:lnTo>
                  <a:pt x="11674150" y="6324381"/>
                </a:lnTo>
                <a:lnTo>
                  <a:pt x="11672954" y="6310537"/>
                </a:lnTo>
                <a:lnTo>
                  <a:pt x="11656188" y="6031563"/>
                </a:lnTo>
                <a:lnTo>
                  <a:pt x="11638226" y="6031353"/>
                </a:lnTo>
                <a:lnTo>
                  <a:pt x="11630244" y="6049811"/>
                </a:lnTo>
                <a:lnTo>
                  <a:pt x="11622260" y="6068479"/>
                </a:lnTo>
                <a:lnTo>
                  <a:pt x="11615076" y="6086938"/>
                </a:lnTo>
                <a:lnTo>
                  <a:pt x="11607892" y="6105606"/>
                </a:lnTo>
                <a:lnTo>
                  <a:pt x="11579552" y="6180069"/>
                </a:lnTo>
                <a:lnTo>
                  <a:pt x="11572368" y="6198737"/>
                </a:lnTo>
                <a:lnTo>
                  <a:pt x="11565182" y="6217196"/>
                </a:lnTo>
                <a:lnTo>
                  <a:pt x="11556800" y="6235864"/>
                </a:lnTo>
                <a:lnTo>
                  <a:pt x="11548818" y="6254322"/>
                </a:lnTo>
                <a:lnTo>
                  <a:pt x="11540434" y="6272571"/>
                </a:lnTo>
                <a:lnTo>
                  <a:pt x="11530856" y="6291030"/>
                </a:lnTo>
                <a:lnTo>
                  <a:pt x="11520876" y="6309278"/>
                </a:lnTo>
                <a:lnTo>
                  <a:pt x="11510498" y="6327527"/>
                </a:lnTo>
                <a:lnTo>
                  <a:pt x="11511696" y="6335288"/>
                </a:lnTo>
                <a:lnTo>
                  <a:pt x="11512096" y="6342629"/>
                </a:lnTo>
                <a:lnTo>
                  <a:pt x="11511696" y="6350390"/>
                </a:lnTo>
                <a:lnTo>
                  <a:pt x="11510100" y="6357732"/>
                </a:lnTo>
                <a:lnTo>
                  <a:pt x="11508104" y="6365073"/>
                </a:lnTo>
                <a:lnTo>
                  <a:pt x="11505310" y="6372625"/>
                </a:lnTo>
                <a:lnTo>
                  <a:pt x="11501318" y="6379966"/>
                </a:lnTo>
                <a:lnTo>
                  <a:pt x="11495730" y="6387307"/>
                </a:lnTo>
                <a:lnTo>
                  <a:pt x="11496130" y="6390034"/>
                </a:lnTo>
                <a:lnTo>
                  <a:pt x="11496130" y="6392761"/>
                </a:lnTo>
                <a:lnTo>
                  <a:pt x="11495730" y="6395278"/>
                </a:lnTo>
                <a:lnTo>
                  <a:pt x="11495330" y="6398005"/>
                </a:lnTo>
                <a:lnTo>
                  <a:pt x="11494134" y="6400522"/>
                </a:lnTo>
                <a:lnTo>
                  <a:pt x="11492936" y="6403039"/>
                </a:lnTo>
                <a:lnTo>
                  <a:pt x="11491340" y="6405556"/>
                </a:lnTo>
                <a:lnTo>
                  <a:pt x="11489742" y="6407863"/>
                </a:lnTo>
                <a:lnTo>
                  <a:pt x="11485752" y="6412478"/>
                </a:lnTo>
                <a:lnTo>
                  <a:pt x="11480962" y="6416883"/>
                </a:lnTo>
                <a:lnTo>
                  <a:pt x="11475772" y="6421497"/>
                </a:lnTo>
                <a:lnTo>
                  <a:pt x="11470584" y="6425902"/>
                </a:lnTo>
                <a:lnTo>
                  <a:pt x="11464596" y="6430307"/>
                </a:lnTo>
                <a:lnTo>
                  <a:pt x="11459408" y="6434922"/>
                </a:lnTo>
                <a:lnTo>
                  <a:pt x="11454618" y="6439536"/>
                </a:lnTo>
                <a:lnTo>
                  <a:pt x="11450226" y="6444361"/>
                </a:lnTo>
                <a:lnTo>
                  <a:pt x="11447034" y="6449185"/>
                </a:lnTo>
                <a:lnTo>
                  <a:pt x="11445436" y="6451702"/>
                </a:lnTo>
                <a:lnTo>
                  <a:pt x="11444240" y="6454429"/>
                </a:lnTo>
                <a:lnTo>
                  <a:pt x="11443442" y="6457156"/>
                </a:lnTo>
                <a:lnTo>
                  <a:pt x="11442642" y="6459673"/>
                </a:lnTo>
                <a:lnTo>
                  <a:pt x="11442642" y="6462609"/>
                </a:lnTo>
                <a:lnTo>
                  <a:pt x="11442642" y="6465336"/>
                </a:lnTo>
                <a:lnTo>
                  <a:pt x="11442642" y="6467853"/>
                </a:lnTo>
                <a:lnTo>
                  <a:pt x="11441844" y="6469951"/>
                </a:lnTo>
                <a:lnTo>
                  <a:pt x="11440248" y="6471839"/>
                </a:lnTo>
                <a:lnTo>
                  <a:pt x="11438252" y="6473097"/>
                </a:lnTo>
                <a:lnTo>
                  <a:pt x="11435458" y="6474146"/>
                </a:lnTo>
                <a:lnTo>
                  <a:pt x="11432266" y="6474566"/>
                </a:lnTo>
                <a:lnTo>
                  <a:pt x="11429072" y="6474985"/>
                </a:lnTo>
                <a:lnTo>
                  <a:pt x="11425080" y="6475195"/>
                </a:lnTo>
                <a:lnTo>
                  <a:pt x="11421090" y="6474985"/>
                </a:lnTo>
                <a:lnTo>
                  <a:pt x="11417098" y="6474985"/>
                </a:lnTo>
                <a:lnTo>
                  <a:pt x="11408714" y="6474355"/>
                </a:lnTo>
                <a:lnTo>
                  <a:pt x="11399934" y="6473726"/>
                </a:lnTo>
                <a:lnTo>
                  <a:pt x="11392350" y="6473307"/>
                </a:lnTo>
                <a:lnTo>
                  <a:pt x="11341658" y="6473097"/>
                </a:lnTo>
                <a:lnTo>
                  <a:pt x="11290566" y="6472887"/>
                </a:lnTo>
                <a:lnTo>
                  <a:pt x="11188384" y="6472678"/>
                </a:lnTo>
                <a:lnTo>
                  <a:pt x="11190778" y="6478551"/>
                </a:lnTo>
                <a:lnTo>
                  <a:pt x="11191178" y="6481068"/>
                </a:lnTo>
                <a:lnTo>
                  <a:pt x="11191578" y="6483375"/>
                </a:lnTo>
                <a:lnTo>
                  <a:pt x="11191578" y="6485263"/>
                </a:lnTo>
                <a:lnTo>
                  <a:pt x="11191578" y="6487151"/>
                </a:lnTo>
                <a:lnTo>
                  <a:pt x="11190778" y="6488829"/>
                </a:lnTo>
                <a:lnTo>
                  <a:pt x="11189980" y="6490297"/>
                </a:lnTo>
                <a:lnTo>
                  <a:pt x="11189182" y="6491346"/>
                </a:lnTo>
                <a:lnTo>
                  <a:pt x="11187586" y="6492394"/>
                </a:lnTo>
                <a:lnTo>
                  <a:pt x="11186388" y="6493234"/>
                </a:lnTo>
                <a:lnTo>
                  <a:pt x="11184792" y="6493863"/>
                </a:lnTo>
                <a:lnTo>
                  <a:pt x="11182796" y="6494283"/>
                </a:lnTo>
                <a:lnTo>
                  <a:pt x="11180800" y="6494702"/>
                </a:lnTo>
                <a:lnTo>
                  <a:pt x="11178804" y="6494912"/>
                </a:lnTo>
                <a:lnTo>
                  <a:pt x="11176410" y="6495121"/>
                </a:lnTo>
                <a:lnTo>
                  <a:pt x="11171220" y="6495121"/>
                </a:lnTo>
                <a:lnTo>
                  <a:pt x="11165632" y="6494702"/>
                </a:lnTo>
                <a:lnTo>
                  <a:pt x="11160044" y="6494073"/>
                </a:lnTo>
                <a:lnTo>
                  <a:pt x="11154456" y="6493444"/>
                </a:lnTo>
                <a:lnTo>
                  <a:pt x="11142880" y="6492185"/>
                </a:lnTo>
                <a:lnTo>
                  <a:pt x="11137292" y="6491765"/>
                </a:lnTo>
                <a:lnTo>
                  <a:pt x="11132104" y="6491556"/>
                </a:lnTo>
                <a:lnTo>
                  <a:pt x="11118132" y="6491975"/>
                </a:lnTo>
                <a:lnTo>
                  <a:pt x="11103764" y="6492814"/>
                </a:lnTo>
                <a:lnTo>
                  <a:pt x="11089394" y="6494073"/>
                </a:lnTo>
                <a:lnTo>
                  <a:pt x="11075424" y="6495541"/>
                </a:lnTo>
                <a:lnTo>
                  <a:pt x="11046686" y="6498268"/>
                </a:lnTo>
                <a:lnTo>
                  <a:pt x="11032316" y="6499317"/>
                </a:lnTo>
                <a:lnTo>
                  <a:pt x="11017946" y="6500156"/>
                </a:lnTo>
                <a:lnTo>
                  <a:pt x="11011160" y="6500365"/>
                </a:lnTo>
                <a:lnTo>
                  <a:pt x="11003576" y="6500575"/>
                </a:lnTo>
                <a:lnTo>
                  <a:pt x="10996792" y="6500575"/>
                </a:lnTo>
                <a:lnTo>
                  <a:pt x="10990006" y="6500365"/>
                </a:lnTo>
                <a:lnTo>
                  <a:pt x="10982820" y="6499946"/>
                </a:lnTo>
                <a:lnTo>
                  <a:pt x="10975636" y="6499526"/>
                </a:lnTo>
                <a:lnTo>
                  <a:pt x="10968850" y="6498687"/>
                </a:lnTo>
                <a:lnTo>
                  <a:pt x="10962064" y="6497848"/>
                </a:lnTo>
                <a:lnTo>
                  <a:pt x="10955280" y="6496590"/>
                </a:lnTo>
                <a:lnTo>
                  <a:pt x="10948494" y="6495331"/>
                </a:lnTo>
                <a:lnTo>
                  <a:pt x="10941708" y="6493653"/>
                </a:lnTo>
                <a:lnTo>
                  <a:pt x="10934922" y="6491765"/>
                </a:lnTo>
                <a:lnTo>
                  <a:pt x="10928136" y="6489458"/>
                </a:lnTo>
                <a:lnTo>
                  <a:pt x="10921750" y="6486731"/>
                </a:lnTo>
                <a:lnTo>
                  <a:pt x="10915364" y="6484005"/>
                </a:lnTo>
                <a:lnTo>
                  <a:pt x="10908578" y="6480858"/>
                </a:lnTo>
                <a:lnTo>
                  <a:pt x="10879840" y="6468692"/>
                </a:lnTo>
                <a:lnTo>
                  <a:pt x="10871856" y="6470580"/>
                </a:lnTo>
                <a:lnTo>
                  <a:pt x="10863874" y="6472048"/>
                </a:lnTo>
                <a:lnTo>
                  <a:pt x="10856688" y="6473097"/>
                </a:lnTo>
                <a:lnTo>
                  <a:pt x="10849104" y="6473936"/>
                </a:lnTo>
                <a:lnTo>
                  <a:pt x="10841520" y="6474355"/>
                </a:lnTo>
                <a:lnTo>
                  <a:pt x="10834736" y="6474775"/>
                </a:lnTo>
                <a:lnTo>
                  <a:pt x="10827950" y="6474775"/>
                </a:lnTo>
                <a:lnTo>
                  <a:pt x="10821164" y="6474566"/>
                </a:lnTo>
                <a:lnTo>
                  <a:pt x="10814778" y="6474146"/>
                </a:lnTo>
                <a:lnTo>
                  <a:pt x="10807992" y="6473517"/>
                </a:lnTo>
                <a:lnTo>
                  <a:pt x="10802006" y="6472678"/>
                </a:lnTo>
                <a:lnTo>
                  <a:pt x="10796018" y="6471419"/>
                </a:lnTo>
                <a:lnTo>
                  <a:pt x="10790430" y="6469741"/>
                </a:lnTo>
                <a:lnTo>
                  <a:pt x="10785240" y="6468063"/>
                </a:lnTo>
                <a:lnTo>
                  <a:pt x="10779652" y="6466385"/>
                </a:lnTo>
                <a:lnTo>
                  <a:pt x="10774464" y="6464287"/>
                </a:lnTo>
                <a:lnTo>
                  <a:pt x="10770072" y="6461980"/>
                </a:lnTo>
                <a:lnTo>
                  <a:pt x="10765682" y="6459463"/>
                </a:lnTo>
                <a:lnTo>
                  <a:pt x="10761292" y="6456736"/>
                </a:lnTo>
                <a:lnTo>
                  <a:pt x="10757700" y="6453590"/>
                </a:lnTo>
                <a:lnTo>
                  <a:pt x="10754106" y="6450234"/>
                </a:lnTo>
                <a:lnTo>
                  <a:pt x="10750514" y="6446878"/>
                </a:lnTo>
                <a:lnTo>
                  <a:pt x="10747322" y="6443312"/>
                </a:lnTo>
                <a:lnTo>
                  <a:pt x="10744528" y="6439536"/>
                </a:lnTo>
                <a:lnTo>
                  <a:pt x="10742132" y="6435341"/>
                </a:lnTo>
                <a:lnTo>
                  <a:pt x="10740136" y="6431146"/>
                </a:lnTo>
                <a:lnTo>
                  <a:pt x="10738142" y="6426951"/>
                </a:lnTo>
                <a:lnTo>
                  <a:pt x="10736544" y="6422336"/>
                </a:lnTo>
                <a:lnTo>
                  <a:pt x="10735746" y="6417512"/>
                </a:lnTo>
                <a:lnTo>
                  <a:pt x="10734948" y="6412478"/>
                </a:lnTo>
                <a:lnTo>
                  <a:pt x="10734548" y="6407444"/>
                </a:lnTo>
                <a:lnTo>
                  <a:pt x="10734548" y="6402200"/>
                </a:lnTo>
                <a:lnTo>
                  <a:pt x="10732154" y="6397585"/>
                </a:lnTo>
                <a:lnTo>
                  <a:pt x="10729760" y="6393180"/>
                </a:lnTo>
                <a:lnTo>
                  <a:pt x="10728162" y="6388566"/>
                </a:lnTo>
                <a:lnTo>
                  <a:pt x="10726964" y="6384161"/>
                </a:lnTo>
                <a:lnTo>
                  <a:pt x="10726566" y="6379337"/>
                </a:lnTo>
                <a:lnTo>
                  <a:pt x="10726964" y="6374932"/>
                </a:lnTo>
                <a:lnTo>
                  <a:pt x="10727364" y="6372625"/>
                </a:lnTo>
                <a:lnTo>
                  <a:pt x="10728162" y="6370317"/>
                </a:lnTo>
                <a:lnTo>
                  <a:pt x="10729360" y="6368010"/>
                </a:lnTo>
                <a:lnTo>
                  <a:pt x="10730558" y="6365493"/>
                </a:lnTo>
                <a:lnTo>
                  <a:pt x="10727364" y="6360878"/>
                </a:lnTo>
                <a:lnTo>
                  <a:pt x="10724570" y="6356263"/>
                </a:lnTo>
                <a:lnTo>
                  <a:pt x="10722974" y="6351439"/>
                </a:lnTo>
                <a:lnTo>
                  <a:pt x="10722176" y="6349132"/>
                </a:lnTo>
                <a:lnTo>
                  <a:pt x="10721776" y="6346615"/>
                </a:lnTo>
                <a:lnTo>
                  <a:pt x="10721376" y="6344308"/>
                </a:lnTo>
                <a:lnTo>
                  <a:pt x="10721776" y="6341790"/>
                </a:lnTo>
                <a:lnTo>
                  <a:pt x="10722176" y="6339483"/>
                </a:lnTo>
                <a:lnTo>
                  <a:pt x="10722574" y="6337176"/>
                </a:lnTo>
                <a:lnTo>
                  <a:pt x="10723772" y="6334869"/>
                </a:lnTo>
                <a:lnTo>
                  <a:pt x="10725368" y="6332351"/>
                </a:lnTo>
                <a:lnTo>
                  <a:pt x="10727364" y="6329834"/>
                </a:lnTo>
                <a:lnTo>
                  <a:pt x="10729760" y="6327527"/>
                </a:lnTo>
                <a:lnTo>
                  <a:pt x="10710998" y="6270474"/>
                </a:lnTo>
                <a:lnTo>
                  <a:pt x="10702218" y="6270474"/>
                </a:lnTo>
                <a:lnTo>
                  <a:pt x="10693036" y="6270054"/>
                </a:lnTo>
                <a:lnTo>
                  <a:pt x="10620790" y="6422965"/>
                </a:lnTo>
                <a:lnTo>
                  <a:pt x="10614006" y="6435341"/>
                </a:lnTo>
                <a:lnTo>
                  <a:pt x="10608018" y="6448136"/>
                </a:lnTo>
                <a:lnTo>
                  <a:pt x="10596442" y="6473517"/>
                </a:lnTo>
                <a:lnTo>
                  <a:pt x="10585266" y="6498687"/>
                </a:lnTo>
                <a:lnTo>
                  <a:pt x="10572892" y="6524068"/>
                </a:lnTo>
                <a:lnTo>
                  <a:pt x="10566904" y="6536443"/>
                </a:lnTo>
                <a:lnTo>
                  <a:pt x="10560120" y="6549029"/>
                </a:lnTo>
                <a:lnTo>
                  <a:pt x="10552936" y="6561614"/>
                </a:lnTo>
                <a:lnTo>
                  <a:pt x="10544952" y="6573780"/>
                </a:lnTo>
                <a:lnTo>
                  <a:pt x="10536968" y="6586155"/>
                </a:lnTo>
                <a:lnTo>
                  <a:pt x="10527788" y="6598321"/>
                </a:lnTo>
                <a:lnTo>
                  <a:pt x="10517810" y="6610486"/>
                </a:lnTo>
                <a:lnTo>
                  <a:pt x="10507432" y="6622233"/>
                </a:lnTo>
                <a:lnTo>
                  <a:pt x="10505036" y="6628106"/>
                </a:lnTo>
                <a:lnTo>
                  <a:pt x="10502242" y="6633560"/>
                </a:lnTo>
                <a:lnTo>
                  <a:pt x="10499050" y="6638594"/>
                </a:lnTo>
                <a:lnTo>
                  <a:pt x="10495456" y="6643628"/>
                </a:lnTo>
                <a:lnTo>
                  <a:pt x="10491466" y="6647823"/>
                </a:lnTo>
                <a:lnTo>
                  <a:pt x="10487074" y="6651808"/>
                </a:lnTo>
                <a:lnTo>
                  <a:pt x="10483882" y="6653487"/>
                </a:lnTo>
                <a:lnTo>
                  <a:pt x="10481088" y="6655165"/>
                </a:lnTo>
                <a:lnTo>
                  <a:pt x="10478294" y="6656842"/>
                </a:lnTo>
                <a:lnTo>
                  <a:pt x="10475500" y="6658311"/>
                </a:lnTo>
                <a:lnTo>
                  <a:pt x="10472306" y="6659569"/>
                </a:lnTo>
                <a:lnTo>
                  <a:pt x="10468714" y="6660828"/>
                </a:lnTo>
                <a:lnTo>
                  <a:pt x="10465520" y="6661877"/>
                </a:lnTo>
                <a:lnTo>
                  <a:pt x="10461528" y="6662926"/>
                </a:lnTo>
                <a:lnTo>
                  <a:pt x="10457538" y="6663555"/>
                </a:lnTo>
                <a:lnTo>
                  <a:pt x="10453148" y="6664184"/>
                </a:lnTo>
                <a:lnTo>
                  <a:pt x="10448756" y="6664813"/>
                </a:lnTo>
                <a:lnTo>
                  <a:pt x="10444366" y="6665023"/>
                </a:lnTo>
                <a:lnTo>
                  <a:pt x="10439576" y="6665233"/>
                </a:lnTo>
                <a:lnTo>
                  <a:pt x="10434386" y="6665233"/>
                </a:lnTo>
                <a:lnTo>
                  <a:pt x="10429198" y="6665023"/>
                </a:lnTo>
                <a:lnTo>
                  <a:pt x="10423610" y="6664813"/>
                </a:lnTo>
                <a:lnTo>
                  <a:pt x="10417622" y="6664184"/>
                </a:lnTo>
                <a:lnTo>
                  <a:pt x="10411636" y="6663555"/>
                </a:lnTo>
                <a:lnTo>
                  <a:pt x="10405248" y="6662716"/>
                </a:lnTo>
                <a:lnTo>
                  <a:pt x="10398862" y="6661667"/>
                </a:lnTo>
                <a:lnTo>
                  <a:pt x="10393674" y="6661038"/>
                </a:lnTo>
                <a:lnTo>
                  <a:pt x="10388884" y="6660199"/>
                </a:lnTo>
                <a:lnTo>
                  <a:pt x="10383296" y="6659779"/>
                </a:lnTo>
                <a:lnTo>
                  <a:pt x="10378106" y="6659569"/>
                </a:lnTo>
                <a:lnTo>
                  <a:pt x="10367330" y="6659360"/>
                </a:lnTo>
                <a:lnTo>
                  <a:pt x="10356552" y="6659360"/>
                </a:lnTo>
                <a:lnTo>
                  <a:pt x="10334200" y="6660199"/>
                </a:lnTo>
                <a:lnTo>
                  <a:pt x="10322624" y="6660408"/>
                </a:lnTo>
                <a:lnTo>
                  <a:pt x="10312246" y="6660828"/>
                </a:lnTo>
                <a:lnTo>
                  <a:pt x="10299074" y="6662087"/>
                </a:lnTo>
                <a:lnTo>
                  <a:pt x="10285902" y="6662926"/>
                </a:lnTo>
                <a:lnTo>
                  <a:pt x="10273528" y="6663135"/>
                </a:lnTo>
                <a:lnTo>
                  <a:pt x="10261554" y="6662926"/>
                </a:lnTo>
                <a:lnTo>
                  <a:pt x="10249180" y="6662296"/>
                </a:lnTo>
                <a:lnTo>
                  <a:pt x="10238004" y="6661247"/>
                </a:lnTo>
                <a:lnTo>
                  <a:pt x="10227228" y="6659360"/>
                </a:lnTo>
                <a:lnTo>
                  <a:pt x="10216052" y="6657262"/>
                </a:lnTo>
                <a:lnTo>
                  <a:pt x="10206072" y="6654745"/>
                </a:lnTo>
                <a:lnTo>
                  <a:pt x="10196094" y="6651808"/>
                </a:lnTo>
                <a:lnTo>
                  <a:pt x="10186514" y="6648453"/>
                </a:lnTo>
                <a:lnTo>
                  <a:pt x="10177334" y="6644677"/>
                </a:lnTo>
                <a:lnTo>
                  <a:pt x="10168552" y="6640062"/>
                </a:lnTo>
                <a:lnTo>
                  <a:pt x="10160170" y="6635448"/>
                </a:lnTo>
                <a:lnTo>
                  <a:pt x="10151388" y="6630204"/>
                </a:lnTo>
                <a:lnTo>
                  <a:pt x="10143804" y="6624330"/>
                </a:lnTo>
                <a:lnTo>
                  <a:pt x="10138216" y="6628525"/>
                </a:lnTo>
                <a:lnTo>
                  <a:pt x="10131830" y="6632721"/>
                </a:lnTo>
                <a:lnTo>
                  <a:pt x="10124646" y="6636706"/>
                </a:lnTo>
                <a:lnTo>
                  <a:pt x="10121452" y="6638384"/>
                </a:lnTo>
                <a:lnTo>
                  <a:pt x="10117860" y="6639853"/>
                </a:lnTo>
                <a:lnTo>
                  <a:pt x="10114268" y="6641321"/>
                </a:lnTo>
                <a:lnTo>
                  <a:pt x="10110676" y="6642160"/>
                </a:lnTo>
                <a:lnTo>
                  <a:pt x="10107082" y="6642789"/>
                </a:lnTo>
                <a:lnTo>
                  <a:pt x="10103490" y="6642789"/>
                </a:lnTo>
                <a:lnTo>
                  <a:pt x="10101494" y="6642789"/>
                </a:lnTo>
                <a:lnTo>
                  <a:pt x="10099898" y="6642579"/>
                </a:lnTo>
                <a:lnTo>
                  <a:pt x="10098302" y="6642160"/>
                </a:lnTo>
                <a:lnTo>
                  <a:pt x="10096306" y="6641530"/>
                </a:lnTo>
                <a:lnTo>
                  <a:pt x="10094310" y="6640901"/>
                </a:lnTo>
                <a:lnTo>
                  <a:pt x="10092714" y="6640062"/>
                </a:lnTo>
                <a:lnTo>
                  <a:pt x="10089520" y="6637964"/>
                </a:lnTo>
                <a:lnTo>
                  <a:pt x="10086326" y="6635867"/>
                </a:lnTo>
                <a:lnTo>
                  <a:pt x="10083134" y="6633560"/>
                </a:lnTo>
                <a:lnTo>
                  <a:pt x="10075950" y="6629365"/>
                </a:lnTo>
                <a:lnTo>
                  <a:pt x="10067966" y="6625170"/>
                </a:lnTo>
                <a:lnTo>
                  <a:pt x="10059184" y="6621184"/>
                </a:lnTo>
                <a:lnTo>
                  <a:pt x="10042420" y="6613004"/>
                </a:lnTo>
                <a:lnTo>
                  <a:pt x="10034038" y="6608599"/>
                </a:lnTo>
                <a:lnTo>
                  <a:pt x="10026454" y="6604404"/>
                </a:lnTo>
                <a:lnTo>
                  <a:pt x="10022862" y="6602097"/>
                </a:lnTo>
                <a:lnTo>
                  <a:pt x="10019670" y="6599789"/>
                </a:lnTo>
                <a:lnTo>
                  <a:pt x="10016874" y="6597482"/>
                </a:lnTo>
                <a:lnTo>
                  <a:pt x="10014480" y="6594965"/>
                </a:lnTo>
                <a:lnTo>
                  <a:pt x="10012086" y="6592448"/>
                </a:lnTo>
                <a:lnTo>
                  <a:pt x="10010488" y="6589721"/>
                </a:lnTo>
                <a:lnTo>
                  <a:pt x="10008892" y="6586994"/>
                </a:lnTo>
                <a:lnTo>
                  <a:pt x="10007694" y="6584267"/>
                </a:lnTo>
                <a:lnTo>
                  <a:pt x="10007294" y="6581331"/>
                </a:lnTo>
                <a:lnTo>
                  <a:pt x="10007294" y="6578394"/>
                </a:lnTo>
                <a:lnTo>
                  <a:pt x="10007694" y="6575248"/>
                </a:lnTo>
                <a:lnTo>
                  <a:pt x="10008892" y="6571682"/>
                </a:lnTo>
                <a:lnTo>
                  <a:pt x="10010488" y="6568326"/>
                </a:lnTo>
                <a:lnTo>
                  <a:pt x="10012884" y="6564760"/>
                </a:lnTo>
                <a:lnTo>
                  <a:pt x="10015678" y="6561194"/>
                </a:lnTo>
                <a:lnTo>
                  <a:pt x="10019270" y="6557419"/>
                </a:lnTo>
                <a:lnTo>
                  <a:pt x="10016076" y="6553643"/>
                </a:lnTo>
                <a:lnTo>
                  <a:pt x="10013282" y="6550287"/>
                </a:lnTo>
                <a:lnTo>
                  <a:pt x="10010488" y="6546931"/>
                </a:lnTo>
                <a:lnTo>
                  <a:pt x="10008094" y="6543575"/>
                </a:lnTo>
                <a:lnTo>
                  <a:pt x="10004102" y="6536234"/>
                </a:lnTo>
                <a:lnTo>
                  <a:pt x="10000510" y="6529311"/>
                </a:lnTo>
                <a:lnTo>
                  <a:pt x="9998114" y="6521970"/>
                </a:lnTo>
                <a:lnTo>
                  <a:pt x="9995320" y="6514838"/>
                </a:lnTo>
                <a:lnTo>
                  <a:pt x="9994122" y="6507707"/>
                </a:lnTo>
                <a:lnTo>
                  <a:pt x="9992926" y="6500365"/>
                </a:lnTo>
                <a:lnTo>
                  <a:pt x="9991328" y="6485682"/>
                </a:lnTo>
                <a:lnTo>
                  <a:pt x="9989732" y="6471419"/>
                </a:lnTo>
                <a:lnTo>
                  <a:pt x="9988934" y="6463868"/>
                </a:lnTo>
                <a:lnTo>
                  <a:pt x="9988136" y="6456736"/>
                </a:lnTo>
                <a:lnTo>
                  <a:pt x="9986938" y="6449395"/>
                </a:lnTo>
                <a:lnTo>
                  <a:pt x="9984942" y="6442263"/>
                </a:lnTo>
                <a:lnTo>
                  <a:pt x="9963388" y="6440585"/>
                </a:lnTo>
                <a:lnTo>
                  <a:pt x="9948222" y="6442263"/>
                </a:lnTo>
                <a:lnTo>
                  <a:pt x="9933054" y="6443941"/>
                </a:lnTo>
                <a:lnTo>
                  <a:pt x="9917486" y="6445200"/>
                </a:lnTo>
                <a:lnTo>
                  <a:pt x="9902318" y="6446039"/>
                </a:lnTo>
                <a:lnTo>
                  <a:pt x="9894334" y="6446458"/>
                </a:lnTo>
                <a:lnTo>
                  <a:pt x="9886752" y="6446458"/>
                </a:lnTo>
                <a:lnTo>
                  <a:pt x="9879168" y="6446458"/>
                </a:lnTo>
                <a:lnTo>
                  <a:pt x="9871584" y="6446039"/>
                </a:lnTo>
                <a:lnTo>
                  <a:pt x="9863600" y="6445619"/>
                </a:lnTo>
                <a:lnTo>
                  <a:pt x="9856016" y="6444990"/>
                </a:lnTo>
                <a:lnTo>
                  <a:pt x="9848432" y="6443941"/>
                </a:lnTo>
                <a:lnTo>
                  <a:pt x="9840450" y="6442683"/>
                </a:lnTo>
                <a:lnTo>
                  <a:pt x="9836060" y="6443941"/>
                </a:lnTo>
                <a:lnTo>
                  <a:pt x="9830870" y="6444990"/>
                </a:lnTo>
                <a:lnTo>
                  <a:pt x="9826480" y="6445619"/>
                </a:lnTo>
                <a:lnTo>
                  <a:pt x="9822088" y="6446248"/>
                </a:lnTo>
                <a:lnTo>
                  <a:pt x="9817300" y="6446458"/>
                </a:lnTo>
                <a:lnTo>
                  <a:pt x="9812908" y="6446668"/>
                </a:lnTo>
                <a:lnTo>
                  <a:pt x="9808518" y="6446668"/>
                </a:lnTo>
                <a:lnTo>
                  <a:pt x="9803728" y="6446458"/>
                </a:lnTo>
                <a:lnTo>
                  <a:pt x="9794548" y="6445619"/>
                </a:lnTo>
                <a:lnTo>
                  <a:pt x="9785366" y="6444570"/>
                </a:lnTo>
                <a:lnTo>
                  <a:pt x="9767006" y="6442054"/>
                </a:lnTo>
                <a:lnTo>
                  <a:pt x="9749444" y="6441004"/>
                </a:lnTo>
                <a:lnTo>
                  <a:pt x="9731880" y="6439536"/>
                </a:lnTo>
                <a:lnTo>
                  <a:pt x="9723100" y="6438488"/>
                </a:lnTo>
                <a:lnTo>
                  <a:pt x="9714716" y="6437439"/>
                </a:lnTo>
                <a:lnTo>
                  <a:pt x="9706734" y="6436180"/>
                </a:lnTo>
                <a:lnTo>
                  <a:pt x="9697952" y="6434502"/>
                </a:lnTo>
                <a:lnTo>
                  <a:pt x="9690368" y="6433034"/>
                </a:lnTo>
                <a:lnTo>
                  <a:pt x="9682386" y="6431146"/>
                </a:lnTo>
                <a:lnTo>
                  <a:pt x="9675200" y="6428839"/>
                </a:lnTo>
                <a:lnTo>
                  <a:pt x="9667218" y="6426322"/>
                </a:lnTo>
                <a:lnTo>
                  <a:pt x="9660432" y="6423595"/>
                </a:lnTo>
                <a:lnTo>
                  <a:pt x="9653646" y="6420449"/>
                </a:lnTo>
                <a:lnTo>
                  <a:pt x="9647660" y="6416673"/>
                </a:lnTo>
                <a:lnTo>
                  <a:pt x="9641672" y="6412897"/>
                </a:lnTo>
                <a:lnTo>
                  <a:pt x="9640476" y="6413107"/>
                </a:lnTo>
                <a:lnTo>
                  <a:pt x="9639276" y="6413317"/>
                </a:lnTo>
                <a:lnTo>
                  <a:pt x="9638080" y="6413317"/>
                </a:lnTo>
                <a:lnTo>
                  <a:pt x="9636484" y="6413317"/>
                </a:lnTo>
                <a:lnTo>
                  <a:pt x="9634488" y="6412688"/>
                </a:lnTo>
                <a:lnTo>
                  <a:pt x="9632092" y="6411849"/>
                </a:lnTo>
                <a:lnTo>
                  <a:pt x="9630096" y="6410800"/>
                </a:lnTo>
                <a:lnTo>
                  <a:pt x="9628100" y="6409542"/>
                </a:lnTo>
                <a:lnTo>
                  <a:pt x="9624110" y="6407024"/>
                </a:lnTo>
                <a:lnTo>
                  <a:pt x="9622114" y="6405766"/>
                </a:lnTo>
                <a:lnTo>
                  <a:pt x="9619718" y="6404927"/>
                </a:lnTo>
                <a:lnTo>
                  <a:pt x="9617724" y="6404507"/>
                </a:lnTo>
                <a:lnTo>
                  <a:pt x="9616526" y="6404507"/>
                </a:lnTo>
                <a:lnTo>
                  <a:pt x="9615728" y="6404507"/>
                </a:lnTo>
                <a:lnTo>
                  <a:pt x="9614530" y="6404717"/>
                </a:lnTo>
                <a:lnTo>
                  <a:pt x="9613332" y="6404927"/>
                </a:lnTo>
                <a:lnTo>
                  <a:pt x="9610938" y="6406185"/>
                </a:lnTo>
                <a:lnTo>
                  <a:pt x="9608542" y="6408073"/>
                </a:lnTo>
                <a:lnTo>
                  <a:pt x="9606148" y="6411010"/>
                </a:lnTo>
                <a:lnTo>
                  <a:pt x="9603354" y="6413317"/>
                </a:lnTo>
                <a:lnTo>
                  <a:pt x="9600958" y="6415415"/>
                </a:lnTo>
                <a:lnTo>
                  <a:pt x="9597766" y="6417302"/>
                </a:lnTo>
                <a:lnTo>
                  <a:pt x="9594572" y="6419190"/>
                </a:lnTo>
                <a:lnTo>
                  <a:pt x="9591380" y="6420658"/>
                </a:lnTo>
                <a:lnTo>
                  <a:pt x="9587788" y="6421917"/>
                </a:lnTo>
                <a:lnTo>
                  <a:pt x="9584194" y="6422756"/>
                </a:lnTo>
                <a:lnTo>
                  <a:pt x="9580602" y="6423385"/>
                </a:lnTo>
                <a:lnTo>
                  <a:pt x="9577408" y="6423805"/>
                </a:lnTo>
                <a:lnTo>
                  <a:pt x="9573816" y="6423805"/>
                </a:lnTo>
                <a:lnTo>
                  <a:pt x="9570624" y="6423595"/>
                </a:lnTo>
                <a:lnTo>
                  <a:pt x="9567828" y="6423175"/>
                </a:lnTo>
                <a:lnTo>
                  <a:pt x="9565434" y="6422546"/>
                </a:lnTo>
                <a:lnTo>
                  <a:pt x="9563438" y="6421497"/>
                </a:lnTo>
                <a:lnTo>
                  <a:pt x="9562242" y="6420029"/>
                </a:lnTo>
                <a:lnTo>
                  <a:pt x="9561444" y="6418351"/>
                </a:lnTo>
                <a:lnTo>
                  <a:pt x="9560644" y="6415834"/>
                </a:lnTo>
                <a:lnTo>
                  <a:pt x="9559846" y="6413526"/>
                </a:lnTo>
                <a:lnTo>
                  <a:pt x="9558250" y="6411219"/>
                </a:lnTo>
                <a:lnTo>
                  <a:pt x="9557052" y="6408912"/>
                </a:lnTo>
                <a:lnTo>
                  <a:pt x="9553460" y="6404927"/>
                </a:lnTo>
                <a:lnTo>
                  <a:pt x="9549068" y="6400732"/>
                </a:lnTo>
                <a:lnTo>
                  <a:pt x="9544280" y="6396956"/>
                </a:lnTo>
                <a:lnTo>
                  <a:pt x="9538292" y="6393390"/>
                </a:lnTo>
                <a:lnTo>
                  <a:pt x="9527116" y="6386468"/>
                </a:lnTo>
                <a:lnTo>
                  <a:pt x="9521926" y="6382902"/>
                </a:lnTo>
                <a:lnTo>
                  <a:pt x="9516340" y="6379337"/>
                </a:lnTo>
                <a:lnTo>
                  <a:pt x="9511548" y="6375771"/>
                </a:lnTo>
                <a:lnTo>
                  <a:pt x="9507158" y="6371995"/>
                </a:lnTo>
                <a:lnTo>
                  <a:pt x="9503166" y="6368010"/>
                </a:lnTo>
                <a:lnTo>
                  <a:pt x="9501570" y="6365912"/>
                </a:lnTo>
                <a:lnTo>
                  <a:pt x="9500372" y="6363815"/>
                </a:lnTo>
                <a:lnTo>
                  <a:pt x="9499574" y="6361507"/>
                </a:lnTo>
                <a:lnTo>
                  <a:pt x="9498776" y="6359410"/>
                </a:lnTo>
                <a:lnTo>
                  <a:pt x="9498378" y="6356893"/>
                </a:lnTo>
                <a:lnTo>
                  <a:pt x="9497978" y="6354586"/>
                </a:lnTo>
                <a:lnTo>
                  <a:pt x="9494784" y="6337176"/>
                </a:lnTo>
                <a:lnTo>
                  <a:pt x="9492788" y="6299210"/>
                </a:lnTo>
                <a:lnTo>
                  <a:pt x="9476424" y="6251176"/>
                </a:lnTo>
                <a:lnTo>
                  <a:pt x="9461256" y="6250547"/>
                </a:lnTo>
                <a:lnTo>
                  <a:pt x="9446088" y="6250127"/>
                </a:lnTo>
                <a:lnTo>
                  <a:pt x="9430122" y="6249917"/>
                </a:lnTo>
                <a:lnTo>
                  <a:pt x="9414954" y="6250127"/>
                </a:lnTo>
                <a:lnTo>
                  <a:pt x="9383820" y="6250337"/>
                </a:lnTo>
                <a:lnTo>
                  <a:pt x="9367854" y="6250127"/>
                </a:lnTo>
                <a:lnTo>
                  <a:pt x="9352686" y="6249917"/>
                </a:lnTo>
                <a:lnTo>
                  <a:pt x="9337520" y="6249079"/>
                </a:lnTo>
                <a:lnTo>
                  <a:pt x="9329936" y="6248449"/>
                </a:lnTo>
                <a:lnTo>
                  <a:pt x="9322750" y="6247610"/>
                </a:lnTo>
                <a:lnTo>
                  <a:pt x="9315566" y="6246771"/>
                </a:lnTo>
                <a:lnTo>
                  <a:pt x="9307982" y="6245722"/>
                </a:lnTo>
                <a:lnTo>
                  <a:pt x="9300796" y="6244254"/>
                </a:lnTo>
                <a:lnTo>
                  <a:pt x="9293612" y="6242786"/>
                </a:lnTo>
                <a:lnTo>
                  <a:pt x="9286828" y="6241108"/>
                </a:lnTo>
                <a:lnTo>
                  <a:pt x="9280042" y="6239220"/>
                </a:lnTo>
                <a:lnTo>
                  <a:pt x="9272856" y="6237123"/>
                </a:lnTo>
                <a:lnTo>
                  <a:pt x="9266470" y="6234605"/>
                </a:lnTo>
                <a:lnTo>
                  <a:pt x="9260084" y="6231878"/>
                </a:lnTo>
                <a:lnTo>
                  <a:pt x="9253698" y="6228942"/>
                </a:lnTo>
                <a:lnTo>
                  <a:pt x="9247310" y="6225376"/>
                </a:lnTo>
                <a:lnTo>
                  <a:pt x="9240924" y="6221810"/>
                </a:lnTo>
                <a:lnTo>
                  <a:pt x="9232142" y="6222859"/>
                </a:lnTo>
                <a:lnTo>
                  <a:pt x="9224160" y="6223698"/>
                </a:lnTo>
                <a:lnTo>
                  <a:pt x="9216178" y="6224328"/>
                </a:lnTo>
                <a:lnTo>
                  <a:pt x="9208594" y="6224537"/>
                </a:lnTo>
                <a:lnTo>
                  <a:pt x="9201408" y="6224537"/>
                </a:lnTo>
                <a:lnTo>
                  <a:pt x="9194622" y="6224118"/>
                </a:lnTo>
                <a:lnTo>
                  <a:pt x="9188636" y="6223698"/>
                </a:lnTo>
                <a:lnTo>
                  <a:pt x="9182648" y="6222859"/>
                </a:lnTo>
                <a:lnTo>
                  <a:pt x="9176660" y="6221810"/>
                </a:lnTo>
                <a:lnTo>
                  <a:pt x="9171472" y="6220552"/>
                </a:lnTo>
                <a:lnTo>
                  <a:pt x="9166282" y="6219084"/>
                </a:lnTo>
                <a:lnTo>
                  <a:pt x="9161892" y="6217615"/>
                </a:lnTo>
                <a:lnTo>
                  <a:pt x="9157502" y="6215728"/>
                </a:lnTo>
                <a:lnTo>
                  <a:pt x="9153112" y="6213840"/>
                </a:lnTo>
                <a:lnTo>
                  <a:pt x="9149120" y="6211742"/>
                </a:lnTo>
                <a:lnTo>
                  <a:pt x="9145128" y="6209225"/>
                </a:lnTo>
                <a:lnTo>
                  <a:pt x="9141536" y="6206918"/>
                </a:lnTo>
                <a:lnTo>
                  <a:pt x="9137944" y="6204401"/>
                </a:lnTo>
                <a:lnTo>
                  <a:pt x="9131956" y="6199157"/>
                </a:lnTo>
                <a:lnTo>
                  <a:pt x="9125970" y="6193493"/>
                </a:lnTo>
                <a:lnTo>
                  <a:pt x="9120380" y="6187411"/>
                </a:lnTo>
                <a:lnTo>
                  <a:pt x="9109604" y="6175245"/>
                </a:lnTo>
                <a:lnTo>
                  <a:pt x="9104414" y="6169162"/>
                </a:lnTo>
                <a:lnTo>
                  <a:pt x="9098826" y="6163499"/>
                </a:lnTo>
                <a:lnTo>
                  <a:pt x="9074478" y="6100572"/>
                </a:lnTo>
                <a:lnTo>
                  <a:pt x="9040550" y="6108123"/>
                </a:lnTo>
                <a:lnTo>
                  <a:pt x="9038554" y="6112318"/>
                </a:lnTo>
                <a:lnTo>
                  <a:pt x="9037358" y="6116723"/>
                </a:lnTo>
                <a:lnTo>
                  <a:pt x="9037756" y="6125952"/>
                </a:lnTo>
                <a:lnTo>
                  <a:pt x="9036958" y="6134762"/>
                </a:lnTo>
                <a:lnTo>
                  <a:pt x="9035760" y="6143781"/>
                </a:lnTo>
                <a:lnTo>
                  <a:pt x="9033764" y="6152382"/>
                </a:lnTo>
                <a:lnTo>
                  <a:pt x="9031370" y="6161191"/>
                </a:lnTo>
                <a:lnTo>
                  <a:pt x="9028178" y="6169581"/>
                </a:lnTo>
                <a:lnTo>
                  <a:pt x="9024186" y="6178181"/>
                </a:lnTo>
                <a:lnTo>
                  <a:pt x="9019794" y="6186572"/>
                </a:lnTo>
                <a:lnTo>
                  <a:pt x="9014606" y="6194961"/>
                </a:lnTo>
                <a:lnTo>
                  <a:pt x="9009416" y="6203142"/>
                </a:lnTo>
                <a:lnTo>
                  <a:pt x="9003430" y="6211323"/>
                </a:lnTo>
                <a:lnTo>
                  <a:pt x="8997442" y="6219503"/>
                </a:lnTo>
                <a:lnTo>
                  <a:pt x="8990656" y="6227474"/>
                </a:lnTo>
                <a:lnTo>
                  <a:pt x="8983472" y="6235654"/>
                </a:lnTo>
                <a:lnTo>
                  <a:pt x="8976288" y="6243415"/>
                </a:lnTo>
                <a:lnTo>
                  <a:pt x="8968704" y="6251596"/>
                </a:lnTo>
                <a:lnTo>
                  <a:pt x="8968704" y="6251806"/>
                </a:lnTo>
                <a:lnTo>
                  <a:pt x="8965510" y="6258517"/>
                </a:lnTo>
                <a:lnTo>
                  <a:pt x="8961918" y="6264810"/>
                </a:lnTo>
                <a:lnTo>
                  <a:pt x="8957528" y="6270474"/>
                </a:lnTo>
                <a:lnTo>
                  <a:pt x="8955132" y="6273200"/>
                </a:lnTo>
                <a:lnTo>
                  <a:pt x="8952738" y="6275718"/>
                </a:lnTo>
                <a:lnTo>
                  <a:pt x="8949544" y="6278234"/>
                </a:lnTo>
                <a:lnTo>
                  <a:pt x="8946750" y="6280542"/>
                </a:lnTo>
                <a:lnTo>
                  <a:pt x="8943956" y="6282849"/>
                </a:lnTo>
                <a:lnTo>
                  <a:pt x="8940762" y="6284947"/>
                </a:lnTo>
                <a:lnTo>
                  <a:pt x="8937170" y="6286834"/>
                </a:lnTo>
                <a:lnTo>
                  <a:pt x="8933578" y="6288513"/>
                </a:lnTo>
                <a:lnTo>
                  <a:pt x="8929986" y="6290191"/>
                </a:lnTo>
                <a:lnTo>
                  <a:pt x="8925994" y="6291868"/>
                </a:lnTo>
                <a:lnTo>
                  <a:pt x="8922002" y="6293337"/>
                </a:lnTo>
                <a:lnTo>
                  <a:pt x="8917612" y="6294596"/>
                </a:lnTo>
                <a:lnTo>
                  <a:pt x="8913222" y="6295854"/>
                </a:lnTo>
                <a:lnTo>
                  <a:pt x="8908432" y="6297112"/>
                </a:lnTo>
                <a:lnTo>
                  <a:pt x="8903642" y="6297952"/>
                </a:lnTo>
                <a:lnTo>
                  <a:pt x="8898852" y="6298791"/>
                </a:lnTo>
                <a:lnTo>
                  <a:pt x="8893662" y="6299630"/>
                </a:lnTo>
                <a:lnTo>
                  <a:pt x="8888474" y="6300259"/>
                </a:lnTo>
                <a:lnTo>
                  <a:pt x="8882486" y="6300678"/>
                </a:lnTo>
                <a:lnTo>
                  <a:pt x="8876898" y="6301098"/>
                </a:lnTo>
                <a:lnTo>
                  <a:pt x="8864924" y="6301307"/>
                </a:lnTo>
                <a:lnTo>
                  <a:pt x="8851752" y="6301307"/>
                </a:lnTo>
                <a:lnTo>
                  <a:pt x="8838580" y="6300678"/>
                </a:lnTo>
                <a:lnTo>
                  <a:pt x="8827004" y="6300259"/>
                </a:lnTo>
                <a:lnTo>
                  <a:pt x="8815430" y="6299839"/>
                </a:lnTo>
                <a:lnTo>
                  <a:pt x="8804252" y="6299839"/>
                </a:lnTo>
                <a:lnTo>
                  <a:pt x="8792678" y="6300049"/>
                </a:lnTo>
                <a:lnTo>
                  <a:pt x="8769526" y="6300469"/>
                </a:lnTo>
                <a:lnTo>
                  <a:pt x="8745978" y="6300678"/>
                </a:lnTo>
                <a:lnTo>
                  <a:pt x="8734800" y="6300678"/>
                </a:lnTo>
                <a:lnTo>
                  <a:pt x="8723226" y="6300469"/>
                </a:lnTo>
                <a:lnTo>
                  <a:pt x="8711650" y="6299839"/>
                </a:lnTo>
                <a:lnTo>
                  <a:pt x="8700474" y="6299000"/>
                </a:lnTo>
                <a:lnTo>
                  <a:pt x="8688898" y="6297742"/>
                </a:lnTo>
                <a:lnTo>
                  <a:pt x="8677722" y="6295644"/>
                </a:lnTo>
                <a:lnTo>
                  <a:pt x="8672134" y="6294596"/>
                </a:lnTo>
                <a:lnTo>
                  <a:pt x="8666546" y="6293547"/>
                </a:lnTo>
                <a:lnTo>
                  <a:pt x="8661356" y="6292078"/>
                </a:lnTo>
                <a:lnTo>
                  <a:pt x="8655370" y="6290610"/>
                </a:lnTo>
                <a:lnTo>
                  <a:pt x="8649382" y="6289352"/>
                </a:lnTo>
                <a:lnTo>
                  <a:pt x="8642996" y="6287883"/>
                </a:lnTo>
                <a:lnTo>
                  <a:pt x="8637408" y="6286415"/>
                </a:lnTo>
                <a:lnTo>
                  <a:pt x="8631420" y="6284737"/>
                </a:lnTo>
                <a:lnTo>
                  <a:pt x="8620244" y="6281171"/>
                </a:lnTo>
                <a:lnTo>
                  <a:pt x="8609466" y="6277186"/>
                </a:lnTo>
                <a:lnTo>
                  <a:pt x="8599488" y="6272991"/>
                </a:lnTo>
                <a:lnTo>
                  <a:pt x="8589510" y="6268586"/>
                </a:lnTo>
                <a:lnTo>
                  <a:pt x="8579930" y="6263971"/>
                </a:lnTo>
                <a:lnTo>
                  <a:pt x="8570750" y="6259147"/>
                </a:lnTo>
                <a:lnTo>
                  <a:pt x="8552388" y="6249498"/>
                </a:lnTo>
                <a:lnTo>
                  <a:pt x="8534426" y="6239640"/>
                </a:lnTo>
                <a:lnTo>
                  <a:pt x="8524448" y="6234815"/>
                </a:lnTo>
                <a:lnTo>
                  <a:pt x="8514868" y="6230410"/>
                </a:lnTo>
                <a:lnTo>
                  <a:pt x="8504890" y="6225796"/>
                </a:lnTo>
                <a:lnTo>
                  <a:pt x="8494112" y="6221810"/>
                </a:lnTo>
                <a:lnTo>
                  <a:pt x="8485731" y="6218455"/>
                </a:lnTo>
                <a:lnTo>
                  <a:pt x="8477747" y="6214679"/>
                </a:lnTo>
                <a:lnTo>
                  <a:pt x="8470963" y="6210903"/>
                </a:lnTo>
                <a:lnTo>
                  <a:pt x="8464975" y="6206498"/>
                </a:lnTo>
                <a:lnTo>
                  <a:pt x="8459387" y="6202093"/>
                </a:lnTo>
                <a:lnTo>
                  <a:pt x="8454597" y="6197689"/>
                </a:lnTo>
                <a:lnTo>
                  <a:pt x="8451003" y="6192864"/>
                </a:lnTo>
                <a:lnTo>
                  <a:pt x="8447811" y="6188040"/>
                </a:lnTo>
                <a:lnTo>
                  <a:pt x="8445417" y="6183215"/>
                </a:lnTo>
                <a:lnTo>
                  <a:pt x="8443819" y="6177972"/>
                </a:lnTo>
                <a:lnTo>
                  <a:pt x="8442623" y="6172728"/>
                </a:lnTo>
                <a:lnTo>
                  <a:pt x="8442223" y="6167484"/>
                </a:lnTo>
                <a:lnTo>
                  <a:pt x="8442223" y="6162030"/>
                </a:lnTo>
                <a:lnTo>
                  <a:pt x="8442623" y="6156367"/>
                </a:lnTo>
                <a:lnTo>
                  <a:pt x="8443420" y="6150914"/>
                </a:lnTo>
                <a:lnTo>
                  <a:pt x="8445017" y="6145250"/>
                </a:lnTo>
                <a:lnTo>
                  <a:pt x="8443022" y="6117562"/>
                </a:lnTo>
                <a:lnTo>
                  <a:pt x="8442623" y="6108123"/>
                </a:lnTo>
                <a:lnTo>
                  <a:pt x="8439429" y="6093231"/>
                </a:lnTo>
                <a:lnTo>
                  <a:pt x="8436635" y="6078547"/>
                </a:lnTo>
                <a:lnTo>
                  <a:pt x="8434241" y="6063655"/>
                </a:lnTo>
                <a:lnTo>
                  <a:pt x="8432643" y="6048972"/>
                </a:lnTo>
                <a:lnTo>
                  <a:pt x="8431046" y="6034080"/>
                </a:lnTo>
                <a:lnTo>
                  <a:pt x="8429849" y="6019397"/>
                </a:lnTo>
                <a:lnTo>
                  <a:pt x="8427854" y="5990031"/>
                </a:lnTo>
                <a:lnTo>
                  <a:pt x="8427854" y="5988144"/>
                </a:lnTo>
                <a:lnTo>
                  <a:pt x="8427854" y="5986465"/>
                </a:lnTo>
                <a:lnTo>
                  <a:pt x="8427056" y="5959616"/>
                </a:lnTo>
                <a:lnTo>
                  <a:pt x="8426656" y="5932558"/>
                </a:lnTo>
                <a:lnTo>
                  <a:pt x="8426257" y="5905919"/>
                </a:lnTo>
                <a:lnTo>
                  <a:pt x="8425459" y="5878861"/>
                </a:lnTo>
                <a:lnTo>
                  <a:pt x="8420270" y="5687774"/>
                </a:lnTo>
                <a:lnTo>
                  <a:pt x="8420270" y="5668686"/>
                </a:lnTo>
                <a:lnTo>
                  <a:pt x="8407099" y="5574086"/>
                </a:lnTo>
                <a:lnTo>
                  <a:pt x="8405102" y="5571150"/>
                </a:lnTo>
                <a:lnTo>
                  <a:pt x="8403505" y="5568004"/>
                </a:lnTo>
                <a:lnTo>
                  <a:pt x="8402308" y="5565067"/>
                </a:lnTo>
                <a:lnTo>
                  <a:pt x="8401510" y="5562130"/>
                </a:lnTo>
                <a:lnTo>
                  <a:pt x="8400712" y="5559194"/>
                </a:lnTo>
                <a:lnTo>
                  <a:pt x="8400313" y="5556257"/>
                </a:lnTo>
                <a:lnTo>
                  <a:pt x="8400313" y="5550174"/>
                </a:lnTo>
                <a:lnTo>
                  <a:pt x="8400712" y="5544301"/>
                </a:lnTo>
                <a:lnTo>
                  <a:pt x="8401510" y="5538218"/>
                </a:lnTo>
                <a:lnTo>
                  <a:pt x="8404304" y="5526262"/>
                </a:lnTo>
                <a:lnTo>
                  <a:pt x="8399515" y="5530038"/>
                </a:lnTo>
                <a:lnTo>
                  <a:pt x="8394724" y="5534023"/>
                </a:lnTo>
                <a:lnTo>
                  <a:pt x="8390733" y="5538218"/>
                </a:lnTo>
                <a:lnTo>
                  <a:pt x="8387539" y="5542203"/>
                </a:lnTo>
                <a:lnTo>
                  <a:pt x="8384346" y="5546399"/>
                </a:lnTo>
                <a:lnTo>
                  <a:pt x="8381553" y="5550384"/>
                </a:lnTo>
                <a:lnTo>
                  <a:pt x="8378758" y="5554789"/>
                </a:lnTo>
                <a:lnTo>
                  <a:pt x="8376762" y="5558984"/>
                </a:lnTo>
                <a:lnTo>
                  <a:pt x="8374767" y="5563179"/>
                </a:lnTo>
                <a:lnTo>
                  <a:pt x="8373170" y="5567374"/>
                </a:lnTo>
                <a:lnTo>
                  <a:pt x="8370775" y="5575974"/>
                </a:lnTo>
                <a:lnTo>
                  <a:pt x="8369178" y="5584574"/>
                </a:lnTo>
                <a:lnTo>
                  <a:pt x="8367981" y="5593384"/>
                </a:lnTo>
                <a:lnTo>
                  <a:pt x="8367183" y="5602193"/>
                </a:lnTo>
                <a:lnTo>
                  <a:pt x="8366784" y="5611003"/>
                </a:lnTo>
                <a:lnTo>
                  <a:pt x="8365985" y="5628623"/>
                </a:lnTo>
                <a:lnTo>
                  <a:pt x="8365586" y="5637433"/>
                </a:lnTo>
                <a:lnTo>
                  <a:pt x="8364389" y="5646242"/>
                </a:lnTo>
                <a:lnTo>
                  <a:pt x="8361993" y="5654842"/>
                </a:lnTo>
                <a:lnTo>
                  <a:pt x="8359599" y="5663442"/>
                </a:lnTo>
                <a:lnTo>
                  <a:pt x="8354410" y="5678754"/>
                </a:lnTo>
                <a:lnTo>
                  <a:pt x="8350417" y="5693857"/>
                </a:lnTo>
                <a:lnTo>
                  <a:pt x="8346427" y="5709169"/>
                </a:lnTo>
                <a:lnTo>
                  <a:pt x="8342833" y="5724271"/>
                </a:lnTo>
                <a:lnTo>
                  <a:pt x="8340041" y="5739583"/>
                </a:lnTo>
                <a:lnTo>
                  <a:pt x="8336848" y="5754895"/>
                </a:lnTo>
                <a:lnTo>
                  <a:pt x="8330859" y="5785730"/>
                </a:lnTo>
                <a:lnTo>
                  <a:pt x="8328065" y="5801042"/>
                </a:lnTo>
                <a:lnTo>
                  <a:pt x="8324873" y="5816354"/>
                </a:lnTo>
                <a:lnTo>
                  <a:pt x="8321680" y="5831666"/>
                </a:lnTo>
                <a:lnTo>
                  <a:pt x="8317688" y="5846978"/>
                </a:lnTo>
                <a:lnTo>
                  <a:pt x="8313297" y="5862080"/>
                </a:lnTo>
                <a:lnTo>
                  <a:pt x="8308108" y="5877183"/>
                </a:lnTo>
                <a:lnTo>
                  <a:pt x="8302521" y="5892495"/>
                </a:lnTo>
                <a:lnTo>
                  <a:pt x="8295336" y="5907597"/>
                </a:lnTo>
                <a:lnTo>
                  <a:pt x="8181977" y="6316620"/>
                </a:lnTo>
                <a:lnTo>
                  <a:pt x="8179582" y="6325219"/>
                </a:lnTo>
                <a:lnTo>
                  <a:pt x="8176788" y="6334029"/>
                </a:lnTo>
                <a:lnTo>
                  <a:pt x="8173195" y="6342629"/>
                </a:lnTo>
                <a:lnTo>
                  <a:pt x="8168804" y="6351229"/>
                </a:lnTo>
                <a:lnTo>
                  <a:pt x="8163616" y="6359410"/>
                </a:lnTo>
                <a:lnTo>
                  <a:pt x="8158825" y="6367800"/>
                </a:lnTo>
                <a:lnTo>
                  <a:pt x="8153238" y="6375980"/>
                </a:lnTo>
                <a:lnTo>
                  <a:pt x="8147649" y="6384371"/>
                </a:lnTo>
                <a:lnTo>
                  <a:pt x="8136074" y="6400732"/>
                </a:lnTo>
                <a:lnTo>
                  <a:pt x="8124100" y="6417092"/>
                </a:lnTo>
                <a:lnTo>
                  <a:pt x="8118911" y="6425483"/>
                </a:lnTo>
                <a:lnTo>
                  <a:pt x="8113721" y="6433663"/>
                </a:lnTo>
                <a:lnTo>
                  <a:pt x="8108932" y="6442263"/>
                </a:lnTo>
                <a:lnTo>
                  <a:pt x="8104541" y="6450653"/>
                </a:lnTo>
                <a:lnTo>
                  <a:pt x="8102146" y="6454219"/>
                </a:lnTo>
                <a:lnTo>
                  <a:pt x="8099752" y="6457575"/>
                </a:lnTo>
                <a:lnTo>
                  <a:pt x="8096159" y="6460722"/>
                </a:lnTo>
                <a:lnTo>
                  <a:pt x="8094163" y="6462190"/>
                </a:lnTo>
                <a:lnTo>
                  <a:pt x="8092168" y="6463448"/>
                </a:lnTo>
                <a:lnTo>
                  <a:pt x="8089773" y="6464707"/>
                </a:lnTo>
                <a:lnTo>
                  <a:pt x="8087377" y="6465756"/>
                </a:lnTo>
                <a:lnTo>
                  <a:pt x="8084584" y="6466595"/>
                </a:lnTo>
                <a:lnTo>
                  <a:pt x="8081790" y="6467434"/>
                </a:lnTo>
                <a:lnTo>
                  <a:pt x="8078595" y="6468063"/>
                </a:lnTo>
                <a:lnTo>
                  <a:pt x="8075403" y="6468482"/>
                </a:lnTo>
                <a:lnTo>
                  <a:pt x="8071811" y="6468692"/>
                </a:lnTo>
                <a:lnTo>
                  <a:pt x="8067420" y="6468692"/>
                </a:lnTo>
                <a:lnTo>
                  <a:pt x="8049458" y="6468482"/>
                </a:lnTo>
                <a:lnTo>
                  <a:pt x="8031097" y="6468482"/>
                </a:lnTo>
                <a:lnTo>
                  <a:pt x="8012736" y="6468692"/>
                </a:lnTo>
                <a:lnTo>
                  <a:pt x="7993976" y="6469112"/>
                </a:lnTo>
                <a:lnTo>
                  <a:pt x="7975615" y="6469531"/>
                </a:lnTo>
                <a:lnTo>
                  <a:pt x="7956855" y="6469951"/>
                </a:lnTo>
                <a:lnTo>
                  <a:pt x="7938494" y="6469951"/>
                </a:lnTo>
                <a:lnTo>
                  <a:pt x="7920134" y="6469741"/>
                </a:lnTo>
                <a:lnTo>
                  <a:pt x="7901771" y="6469112"/>
                </a:lnTo>
                <a:lnTo>
                  <a:pt x="7892991" y="6468692"/>
                </a:lnTo>
                <a:lnTo>
                  <a:pt x="7884209" y="6468063"/>
                </a:lnTo>
                <a:lnTo>
                  <a:pt x="7875427" y="6467224"/>
                </a:lnTo>
                <a:lnTo>
                  <a:pt x="7866247" y="6466175"/>
                </a:lnTo>
                <a:lnTo>
                  <a:pt x="7857466" y="6465127"/>
                </a:lnTo>
                <a:lnTo>
                  <a:pt x="7848685" y="6463658"/>
                </a:lnTo>
                <a:lnTo>
                  <a:pt x="7839903" y="6462190"/>
                </a:lnTo>
                <a:lnTo>
                  <a:pt x="7831121" y="6460302"/>
                </a:lnTo>
                <a:lnTo>
                  <a:pt x="7822741" y="6458414"/>
                </a:lnTo>
                <a:lnTo>
                  <a:pt x="7814359" y="6456107"/>
                </a:lnTo>
                <a:lnTo>
                  <a:pt x="7805577" y="6453590"/>
                </a:lnTo>
                <a:lnTo>
                  <a:pt x="7797594" y="6450653"/>
                </a:lnTo>
                <a:lnTo>
                  <a:pt x="7789611" y="6447507"/>
                </a:lnTo>
                <a:lnTo>
                  <a:pt x="7781627" y="6444151"/>
                </a:lnTo>
                <a:lnTo>
                  <a:pt x="7766460" y="6436600"/>
                </a:lnTo>
                <a:lnTo>
                  <a:pt x="7760072" y="6433454"/>
                </a:lnTo>
                <a:lnTo>
                  <a:pt x="7757278" y="6432404"/>
                </a:lnTo>
                <a:lnTo>
                  <a:pt x="7746502" y="6437858"/>
                </a:lnTo>
                <a:lnTo>
                  <a:pt x="7741313" y="6439956"/>
                </a:lnTo>
                <a:lnTo>
                  <a:pt x="7736524" y="6441634"/>
                </a:lnTo>
                <a:lnTo>
                  <a:pt x="7732532" y="6443312"/>
                </a:lnTo>
                <a:lnTo>
                  <a:pt x="7728541" y="6444361"/>
                </a:lnTo>
                <a:lnTo>
                  <a:pt x="7724949" y="6445409"/>
                </a:lnTo>
                <a:lnTo>
                  <a:pt x="7721356" y="6446039"/>
                </a:lnTo>
                <a:lnTo>
                  <a:pt x="7718562" y="6446458"/>
                </a:lnTo>
                <a:lnTo>
                  <a:pt x="7715766" y="6446668"/>
                </a:lnTo>
                <a:lnTo>
                  <a:pt x="7712974" y="6446668"/>
                </a:lnTo>
                <a:lnTo>
                  <a:pt x="7710977" y="6446458"/>
                </a:lnTo>
                <a:lnTo>
                  <a:pt x="7708582" y="6445829"/>
                </a:lnTo>
                <a:lnTo>
                  <a:pt x="7706587" y="6445200"/>
                </a:lnTo>
                <a:lnTo>
                  <a:pt x="7704990" y="6444361"/>
                </a:lnTo>
                <a:lnTo>
                  <a:pt x="7703393" y="6443312"/>
                </a:lnTo>
                <a:lnTo>
                  <a:pt x="7702197" y="6442263"/>
                </a:lnTo>
                <a:lnTo>
                  <a:pt x="7700998" y="6440795"/>
                </a:lnTo>
                <a:lnTo>
                  <a:pt x="7699403" y="6437858"/>
                </a:lnTo>
                <a:lnTo>
                  <a:pt x="7697806" y="6434292"/>
                </a:lnTo>
                <a:lnTo>
                  <a:pt x="7697007" y="6430517"/>
                </a:lnTo>
                <a:lnTo>
                  <a:pt x="7695810" y="6422126"/>
                </a:lnTo>
                <a:lnTo>
                  <a:pt x="7695012" y="6413526"/>
                </a:lnTo>
                <a:lnTo>
                  <a:pt x="7679045" y="6407234"/>
                </a:lnTo>
                <a:lnTo>
                  <a:pt x="7671062" y="6404087"/>
                </a:lnTo>
                <a:lnTo>
                  <a:pt x="7663479" y="6400732"/>
                </a:lnTo>
                <a:lnTo>
                  <a:pt x="7655895" y="6397376"/>
                </a:lnTo>
                <a:lnTo>
                  <a:pt x="7649110" y="6393810"/>
                </a:lnTo>
                <a:lnTo>
                  <a:pt x="7642323" y="6390244"/>
                </a:lnTo>
                <a:lnTo>
                  <a:pt x="7636736" y="6386468"/>
                </a:lnTo>
                <a:lnTo>
                  <a:pt x="7631946" y="6382273"/>
                </a:lnTo>
                <a:lnTo>
                  <a:pt x="7629550" y="6380175"/>
                </a:lnTo>
                <a:lnTo>
                  <a:pt x="7627555" y="6378078"/>
                </a:lnTo>
                <a:lnTo>
                  <a:pt x="7625958" y="6375980"/>
                </a:lnTo>
                <a:lnTo>
                  <a:pt x="7624362" y="6373673"/>
                </a:lnTo>
                <a:lnTo>
                  <a:pt x="7623165" y="6371366"/>
                </a:lnTo>
                <a:lnTo>
                  <a:pt x="7621967" y="6368849"/>
                </a:lnTo>
                <a:lnTo>
                  <a:pt x="7621568" y="6366332"/>
                </a:lnTo>
                <a:lnTo>
                  <a:pt x="7621169" y="6363605"/>
                </a:lnTo>
                <a:lnTo>
                  <a:pt x="7620770" y="6360878"/>
                </a:lnTo>
                <a:lnTo>
                  <a:pt x="7621169" y="6358151"/>
                </a:lnTo>
                <a:lnTo>
                  <a:pt x="7621568" y="6355424"/>
                </a:lnTo>
                <a:lnTo>
                  <a:pt x="7622366" y="6352488"/>
                </a:lnTo>
                <a:lnTo>
                  <a:pt x="7623564" y="6349342"/>
                </a:lnTo>
                <a:lnTo>
                  <a:pt x="7625159" y="6345986"/>
                </a:lnTo>
                <a:lnTo>
                  <a:pt x="7619971" y="6311796"/>
                </a:lnTo>
                <a:lnTo>
                  <a:pt x="7613984" y="6285157"/>
                </a:lnTo>
                <a:lnTo>
                  <a:pt x="7610791" y="6271732"/>
                </a:lnTo>
                <a:lnTo>
                  <a:pt x="7608396" y="6258308"/>
                </a:lnTo>
                <a:lnTo>
                  <a:pt x="7606001" y="6245093"/>
                </a:lnTo>
                <a:lnTo>
                  <a:pt x="7604405" y="6231669"/>
                </a:lnTo>
                <a:lnTo>
                  <a:pt x="7602807" y="6218244"/>
                </a:lnTo>
                <a:lnTo>
                  <a:pt x="7601611" y="6204820"/>
                </a:lnTo>
                <a:lnTo>
                  <a:pt x="7601212" y="6191396"/>
                </a:lnTo>
                <a:lnTo>
                  <a:pt x="7600813" y="6178181"/>
                </a:lnTo>
                <a:lnTo>
                  <a:pt x="7601212" y="6164757"/>
                </a:lnTo>
                <a:lnTo>
                  <a:pt x="7602409" y="6151332"/>
                </a:lnTo>
                <a:lnTo>
                  <a:pt x="7604006" y="6137908"/>
                </a:lnTo>
                <a:lnTo>
                  <a:pt x="7606400" y="6124694"/>
                </a:lnTo>
                <a:lnTo>
                  <a:pt x="7609593" y="6111270"/>
                </a:lnTo>
                <a:lnTo>
                  <a:pt x="7613984" y="6097845"/>
                </a:lnTo>
                <a:lnTo>
                  <a:pt x="7614383" y="6096167"/>
                </a:lnTo>
                <a:lnTo>
                  <a:pt x="7614383" y="6094699"/>
                </a:lnTo>
                <a:lnTo>
                  <a:pt x="7614383" y="6093021"/>
                </a:lnTo>
                <a:lnTo>
                  <a:pt x="7613984" y="6091552"/>
                </a:lnTo>
                <a:lnTo>
                  <a:pt x="7611989" y="6088406"/>
                </a:lnTo>
                <a:lnTo>
                  <a:pt x="7609992" y="6085470"/>
                </a:lnTo>
                <a:lnTo>
                  <a:pt x="7607598" y="6082742"/>
                </a:lnTo>
                <a:lnTo>
                  <a:pt x="7604804" y="6080016"/>
                </a:lnTo>
                <a:lnTo>
                  <a:pt x="7599215" y="6074562"/>
                </a:lnTo>
                <a:lnTo>
                  <a:pt x="7596821" y="6071835"/>
                </a:lnTo>
                <a:lnTo>
                  <a:pt x="7594825" y="6068899"/>
                </a:lnTo>
                <a:lnTo>
                  <a:pt x="7593228" y="6066172"/>
                </a:lnTo>
                <a:lnTo>
                  <a:pt x="7592829" y="6063445"/>
                </a:lnTo>
                <a:lnTo>
                  <a:pt x="7592829" y="6061977"/>
                </a:lnTo>
                <a:lnTo>
                  <a:pt x="7593228" y="6060508"/>
                </a:lnTo>
                <a:lnTo>
                  <a:pt x="7594027" y="6059040"/>
                </a:lnTo>
                <a:lnTo>
                  <a:pt x="7594825" y="6057572"/>
                </a:lnTo>
                <a:lnTo>
                  <a:pt x="7596022" y="6056104"/>
                </a:lnTo>
                <a:lnTo>
                  <a:pt x="7597619" y="6054635"/>
                </a:lnTo>
                <a:lnTo>
                  <a:pt x="7600014" y="6052747"/>
                </a:lnTo>
                <a:lnTo>
                  <a:pt x="7602409" y="6051279"/>
                </a:lnTo>
                <a:lnTo>
                  <a:pt x="7600813" y="6049601"/>
                </a:lnTo>
                <a:lnTo>
                  <a:pt x="7599614" y="6047923"/>
                </a:lnTo>
                <a:lnTo>
                  <a:pt x="7598816" y="6046245"/>
                </a:lnTo>
                <a:lnTo>
                  <a:pt x="7598416" y="6044567"/>
                </a:lnTo>
                <a:lnTo>
                  <a:pt x="7598017" y="6041421"/>
                </a:lnTo>
                <a:lnTo>
                  <a:pt x="7598416" y="6038274"/>
                </a:lnTo>
                <a:lnTo>
                  <a:pt x="7596022" y="6029465"/>
                </a:lnTo>
                <a:lnTo>
                  <a:pt x="7594426" y="6020865"/>
                </a:lnTo>
                <a:lnTo>
                  <a:pt x="7592829" y="6012055"/>
                </a:lnTo>
                <a:lnTo>
                  <a:pt x="7592031" y="6003245"/>
                </a:lnTo>
                <a:lnTo>
                  <a:pt x="7591232" y="5994436"/>
                </a:lnTo>
                <a:lnTo>
                  <a:pt x="7590832" y="5985836"/>
                </a:lnTo>
                <a:lnTo>
                  <a:pt x="7590832" y="5968216"/>
                </a:lnTo>
                <a:lnTo>
                  <a:pt x="7591232" y="5932977"/>
                </a:lnTo>
                <a:lnTo>
                  <a:pt x="7590832" y="5915357"/>
                </a:lnTo>
                <a:lnTo>
                  <a:pt x="7590434" y="5906758"/>
                </a:lnTo>
                <a:lnTo>
                  <a:pt x="7590035" y="5897948"/>
                </a:lnTo>
                <a:lnTo>
                  <a:pt x="7590035" y="5888299"/>
                </a:lnTo>
                <a:lnTo>
                  <a:pt x="7588838" y="5845299"/>
                </a:lnTo>
                <a:lnTo>
                  <a:pt x="7587640" y="5823905"/>
                </a:lnTo>
                <a:lnTo>
                  <a:pt x="7586842" y="5813417"/>
                </a:lnTo>
                <a:lnTo>
                  <a:pt x="7586043" y="5802719"/>
                </a:lnTo>
                <a:lnTo>
                  <a:pt x="7585644" y="5798943"/>
                </a:lnTo>
                <a:lnTo>
                  <a:pt x="7585644" y="5795378"/>
                </a:lnTo>
                <a:lnTo>
                  <a:pt x="7586043" y="5791602"/>
                </a:lnTo>
                <a:lnTo>
                  <a:pt x="7586842" y="5788456"/>
                </a:lnTo>
                <a:lnTo>
                  <a:pt x="7588038" y="5785519"/>
                </a:lnTo>
                <a:lnTo>
                  <a:pt x="7589636" y="5782792"/>
                </a:lnTo>
                <a:lnTo>
                  <a:pt x="7592031" y="5780275"/>
                </a:lnTo>
                <a:lnTo>
                  <a:pt x="7594426" y="5778178"/>
                </a:lnTo>
                <a:lnTo>
                  <a:pt x="7598017" y="5775870"/>
                </a:lnTo>
                <a:lnTo>
                  <a:pt x="7601611" y="5774192"/>
                </a:lnTo>
                <a:lnTo>
                  <a:pt x="7606001" y="5772725"/>
                </a:lnTo>
                <a:lnTo>
                  <a:pt x="7611190" y="5771676"/>
                </a:lnTo>
                <a:lnTo>
                  <a:pt x="7617177" y="5770837"/>
                </a:lnTo>
                <a:lnTo>
                  <a:pt x="7623963" y="5770207"/>
                </a:lnTo>
                <a:lnTo>
                  <a:pt x="7631148" y="5769998"/>
                </a:lnTo>
                <a:lnTo>
                  <a:pt x="7639131" y="5770207"/>
                </a:lnTo>
                <a:lnTo>
                  <a:pt x="7623165" y="5764964"/>
                </a:lnTo>
                <a:lnTo>
                  <a:pt x="7617575" y="5764754"/>
                </a:lnTo>
                <a:lnTo>
                  <a:pt x="7612388" y="5764544"/>
                </a:lnTo>
                <a:lnTo>
                  <a:pt x="7607996" y="5764125"/>
                </a:lnTo>
                <a:lnTo>
                  <a:pt x="7604006" y="5763705"/>
                </a:lnTo>
                <a:lnTo>
                  <a:pt x="7600412" y="5763076"/>
                </a:lnTo>
                <a:lnTo>
                  <a:pt x="7597220" y="5762446"/>
                </a:lnTo>
                <a:lnTo>
                  <a:pt x="7594825" y="5761607"/>
                </a:lnTo>
                <a:lnTo>
                  <a:pt x="7592430" y="5760558"/>
                </a:lnTo>
                <a:lnTo>
                  <a:pt x="7590832" y="5759510"/>
                </a:lnTo>
                <a:lnTo>
                  <a:pt x="7589237" y="5758251"/>
                </a:lnTo>
                <a:lnTo>
                  <a:pt x="7588038" y="5757202"/>
                </a:lnTo>
                <a:lnTo>
                  <a:pt x="7586842" y="5755944"/>
                </a:lnTo>
                <a:lnTo>
                  <a:pt x="7586443" y="5754685"/>
                </a:lnTo>
                <a:lnTo>
                  <a:pt x="7586043" y="5753217"/>
                </a:lnTo>
                <a:lnTo>
                  <a:pt x="7585644" y="5750490"/>
                </a:lnTo>
                <a:lnTo>
                  <a:pt x="7586043" y="5747344"/>
                </a:lnTo>
                <a:lnTo>
                  <a:pt x="7586842" y="5744407"/>
                </a:lnTo>
                <a:lnTo>
                  <a:pt x="7588838" y="5737695"/>
                </a:lnTo>
                <a:lnTo>
                  <a:pt x="7589636" y="5734759"/>
                </a:lnTo>
                <a:lnTo>
                  <a:pt x="7590035" y="5731612"/>
                </a:lnTo>
                <a:lnTo>
                  <a:pt x="7589636" y="5728885"/>
                </a:lnTo>
                <a:lnTo>
                  <a:pt x="7589237" y="5727417"/>
                </a:lnTo>
                <a:lnTo>
                  <a:pt x="7588838" y="5726159"/>
                </a:lnTo>
                <a:lnTo>
                  <a:pt x="7585644" y="5707071"/>
                </a:lnTo>
                <a:lnTo>
                  <a:pt x="7580854" y="5710007"/>
                </a:lnTo>
                <a:lnTo>
                  <a:pt x="7575665" y="5712734"/>
                </a:lnTo>
                <a:lnTo>
                  <a:pt x="7571674" y="5715671"/>
                </a:lnTo>
                <a:lnTo>
                  <a:pt x="7568082" y="5718607"/>
                </a:lnTo>
                <a:lnTo>
                  <a:pt x="7564489" y="5721544"/>
                </a:lnTo>
                <a:lnTo>
                  <a:pt x="7561295" y="5724690"/>
                </a:lnTo>
                <a:lnTo>
                  <a:pt x="7558502" y="5728046"/>
                </a:lnTo>
                <a:lnTo>
                  <a:pt x="7556107" y="5731193"/>
                </a:lnTo>
                <a:lnTo>
                  <a:pt x="7553711" y="5734339"/>
                </a:lnTo>
                <a:lnTo>
                  <a:pt x="7551716" y="5737695"/>
                </a:lnTo>
                <a:lnTo>
                  <a:pt x="7548125" y="5744407"/>
                </a:lnTo>
                <a:lnTo>
                  <a:pt x="7544931" y="5751329"/>
                </a:lnTo>
                <a:lnTo>
                  <a:pt x="7542137" y="5758041"/>
                </a:lnTo>
                <a:lnTo>
                  <a:pt x="7537746" y="5772095"/>
                </a:lnTo>
                <a:lnTo>
                  <a:pt x="7535351" y="5779017"/>
                </a:lnTo>
                <a:lnTo>
                  <a:pt x="7532558" y="5785939"/>
                </a:lnTo>
                <a:lnTo>
                  <a:pt x="7529363" y="5792651"/>
                </a:lnTo>
                <a:lnTo>
                  <a:pt x="7525373" y="5799363"/>
                </a:lnTo>
                <a:lnTo>
                  <a:pt x="7522978" y="5802509"/>
                </a:lnTo>
                <a:lnTo>
                  <a:pt x="7520183" y="5805656"/>
                </a:lnTo>
                <a:lnTo>
                  <a:pt x="7517389" y="5808802"/>
                </a:lnTo>
                <a:lnTo>
                  <a:pt x="7513798" y="5812158"/>
                </a:lnTo>
                <a:lnTo>
                  <a:pt x="7512600" y="5816143"/>
                </a:lnTo>
                <a:lnTo>
                  <a:pt x="7511003" y="5820129"/>
                </a:lnTo>
                <a:lnTo>
                  <a:pt x="7509007" y="5824114"/>
                </a:lnTo>
                <a:lnTo>
                  <a:pt x="7506613" y="5827890"/>
                </a:lnTo>
                <a:lnTo>
                  <a:pt x="7504218" y="5831875"/>
                </a:lnTo>
                <a:lnTo>
                  <a:pt x="7501423" y="5835441"/>
                </a:lnTo>
                <a:lnTo>
                  <a:pt x="7498230" y="5839007"/>
                </a:lnTo>
                <a:lnTo>
                  <a:pt x="7495037" y="5842573"/>
                </a:lnTo>
                <a:lnTo>
                  <a:pt x="7491445" y="5846139"/>
                </a:lnTo>
                <a:lnTo>
                  <a:pt x="7487852" y="5849704"/>
                </a:lnTo>
                <a:lnTo>
                  <a:pt x="7479071" y="5856417"/>
                </a:lnTo>
                <a:lnTo>
                  <a:pt x="7470289" y="5862919"/>
                </a:lnTo>
                <a:lnTo>
                  <a:pt x="7460710" y="5869422"/>
                </a:lnTo>
                <a:lnTo>
                  <a:pt x="7455521" y="5870890"/>
                </a:lnTo>
                <a:lnTo>
                  <a:pt x="7450731" y="5872148"/>
                </a:lnTo>
                <a:lnTo>
                  <a:pt x="7445143" y="5873197"/>
                </a:lnTo>
                <a:lnTo>
                  <a:pt x="7439954" y="5874036"/>
                </a:lnTo>
                <a:lnTo>
                  <a:pt x="7434765" y="5874665"/>
                </a:lnTo>
                <a:lnTo>
                  <a:pt x="7429975" y="5875295"/>
                </a:lnTo>
                <a:lnTo>
                  <a:pt x="7424787" y="5875714"/>
                </a:lnTo>
                <a:lnTo>
                  <a:pt x="7419597" y="5875924"/>
                </a:lnTo>
                <a:lnTo>
                  <a:pt x="7409219" y="5876133"/>
                </a:lnTo>
                <a:lnTo>
                  <a:pt x="7399240" y="5875924"/>
                </a:lnTo>
                <a:lnTo>
                  <a:pt x="7389262" y="5875295"/>
                </a:lnTo>
                <a:lnTo>
                  <a:pt x="7378884" y="5874665"/>
                </a:lnTo>
                <a:lnTo>
                  <a:pt x="7368905" y="5873616"/>
                </a:lnTo>
                <a:lnTo>
                  <a:pt x="7358527" y="5872358"/>
                </a:lnTo>
                <a:lnTo>
                  <a:pt x="7338170" y="5870051"/>
                </a:lnTo>
                <a:lnTo>
                  <a:pt x="7328191" y="5869002"/>
                </a:lnTo>
                <a:lnTo>
                  <a:pt x="7317814" y="5868163"/>
                </a:lnTo>
                <a:lnTo>
                  <a:pt x="7307835" y="5867533"/>
                </a:lnTo>
                <a:lnTo>
                  <a:pt x="7297457" y="5867324"/>
                </a:lnTo>
                <a:lnTo>
                  <a:pt x="7287078" y="5867953"/>
                </a:lnTo>
                <a:lnTo>
                  <a:pt x="7276302" y="5868372"/>
                </a:lnTo>
                <a:lnTo>
                  <a:pt x="7265525" y="5868372"/>
                </a:lnTo>
                <a:lnTo>
                  <a:pt x="7254748" y="5868163"/>
                </a:lnTo>
                <a:lnTo>
                  <a:pt x="7243173" y="5867533"/>
                </a:lnTo>
                <a:lnTo>
                  <a:pt x="7231997" y="5866694"/>
                </a:lnTo>
                <a:lnTo>
                  <a:pt x="7221220" y="5865646"/>
                </a:lnTo>
                <a:lnTo>
                  <a:pt x="7209644" y="5864177"/>
                </a:lnTo>
                <a:lnTo>
                  <a:pt x="7198467" y="5862290"/>
                </a:lnTo>
                <a:lnTo>
                  <a:pt x="7186893" y="5860402"/>
                </a:lnTo>
                <a:lnTo>
                  <a:pt x="7176115" y="5858304"/>
                </a:lnTo>
                <a:lnTo>
                  <a:pt x="7165338" y="5855997"/>
                </a:lnTo>
                <a:lnTo>
                  <a:pt x="7154162" y="5853480"/>
                </a:lnTo>
                <a:lnTo>
                  <a:pt x="7143385" y="5850753"/>
                </a:lnTo>
                <a:lnTo>
                  <a:pt x="7133007" y="5847817"/>
                </a:lnTo>
                <a:lnTo>
                  <a:pt x="7123029" y="5844251"/>
                </a:lnTo>
                <a:lnTo>
                  <a:pt x="7112649" y="5840894"/>
                </a:lnTo>
                <a:lnTo>
                  <a:pt x="7102671" y="5837539"/>
                </a:lnTo>
                <a:lnTo>
                  <a:pt x="7093091" y="5833763"/>
                </a:lnTo>
                <a:lnTo>
                  <a:pt x="7083911" y="5829987"/>
                </a:lnTo>
                <a:lnTo>
                  <a:pt x="7074731" y="5825792"/>
                </a:lnTo>
                <a:lnTo>
                  <a:pt x="7066348" y="5821597"/>
                </a:lnTo>
                <a:lnTo>
                  <a:pt x="7058365" y="5817402"/>
                </a:lnTo>
                <a:lnTo>
                  <a:pt x="7050382" y="5812997"/>
                </a:lnTo>
                <a:lnTo>
                  <a:pt x="7043198" y="5808173"/>
                </a:lnTo>
                <a:lnTo>
                  <a:pt x="7036412" y="5803558"/>
                </a:lnTo>
                <a:lnTo>
                  <a:pt x="7030026" y="5798943"/>
                </a:lnTo>
                <a:lnTo>
                  <a:pt x="7024038" y="5793909"/>
                </a:lnTo>
                <a:lnTo>
                  <a:pt x="7018850" y="5789085"/>
                </a:lnTo>
                <a:lnTo>
                  <a:pt x="7014459" y="5784051"/>
                </a:lnTo>
                <a:lnTo>
                  <a:pt x="7010468" y="5779017"/>
                </a:lnTo>
                <a:lnTo>
                  <a:pt x="7006875" y="5773773"/>
                </a:lnTo>
                <a:lnTo>
                  <a:pt x="7004480" y="5772095"/>
                </a:lnTo>
                <a:lnTo>
                  <a:pt x="7002883" y="5770207"/>
                </a:lnTo>
                <a:lnTo>
                  <a:pt x="7002484" y="5768319"/>
                </a:lnTo>
                <a:lnTo>
                  <a:pt x="7002883" y="5766222"/>
                </a:lnTo>
                <a:lnTo>
                  <a:pt x="6999292" y="5763495"/>
                </a:lnTo>
                <a:lnTo>
                  <a:pt x="6996098" y="5760349"/>
                </a:lnTo>
                <a:lnTo>
                  <a:pt x="6993703" y="5757202"/>
                </a:lnTo>
                <a:lnTo>
                  <a:pt x="6991708" y="5753846"/>
                </a:lnTo>
                <a:lnTo>
                  <a:pt x="6990110" y="5750490"/>
                </a:lnTo>
                <a:lnTo>
                  <a:pt x="6989312" y="5747134"/>
                </a:lnTo>
                <a:lnTo>
                  <a:pt x="6987715" y="5739583"/>
                </a:lnTo>
                <a:lnTo>
                  <a:pt x="6986119" y="5732032"/>
                </a:lnTo>
                <a:lnTo>
                  <a:pt x="6985320" y="5727836"/>
                </a:lnTo>
                <a:lnTo>
                  <a:pt x="6984124" y="5723432"/>
                </a:lnTo>
                <a:lnTo>
                  <a:pt x="6982527" y="5719236"/>
                </a:lnTo>
                <a:lnTo>
                  <a:pt x="6980531" y="5714832"/>
                </a:lnTo>
                <a:lnTo>
                  <a:pt x="6977737" y="5710427"/>
                </a:lnTo>
                <a:lnTo>
                  <a:pt x="6974544" y="5705393"/>
                </a:lnTo>
                <a:lnTo>
                  <a:pt x="6969754" y="5716300"/>
                </a:lnTo>
                <a:lnTo>
                  <a:pt x="6965364" y="5726998"/>
                </a:lnTo>
                <a:lnTo>
                  <a:pt x="6956582" y="5747763"/>
                </a:lnTo>
                <a:lnTo>
                  <a:pt x="6948598" y="5767900"/>
                </a:lnTo>
                <a:lnTo>
                  <a:pt x="6941014" y="5787407"/>
                </a:lnTo>
                <a:lnTo>
                  <a:pt x="6937024" y="5797056"/>
                </a:lnTo>
                <a:lnTo>
                  <a:pt x="6932633" y="5806495"/>
                </a:lnTo>
                <a:lnTo>
                  <a:pt x="6927844" y="5815934"/>
                </a:lnTo>
                <a:lnTo>
                  <a:pt x="6922654" y="5825163"/>
                </a:lnTo>
                <a:lnTo>
                  <a:pt x="6917465" y="5834182"/>
                </a:lnTo>
                <a:lnTo>
                  <a:pt x="6911876" y="5843202"/>
                </a:lnTo>
                <a:lnTo>
                  <a:pt x="6905491" y="5852221"/>
                </a:lnTo>
                <a:lnTo>
                  <a:pt x="6898705" y="5860821"/>
                </a:lnTo>
                <a:lnTo>
                  <a:pt x="6807699" y="6051489"/>
                </a:lnTo>
                <a:lnTo>
                  <a:pt x="6808098" y="6051489"/>
                </a:lnTo>
                <a:lnTo>
                  <a:pt x="6806500" y="6058411"/>
                </a:lnTo>
                <a:lnTo>
                  <a:pt x="6804905" y="6065333"/>
                </a:lnTo>
                <a:lnTo>
                  <a:pt x="6800514" y="6078967"/>
                </a:lnTo>
                <a:lnTo>
                  <a:pt x="6795325" y="6092601"/>
                </a:lnTo>
                <a:lnTo>
                  <a:pt x="6789337" y="6105816"/>
                </a:lnTo>
                <a:lnTo>
                  <a:pt x="6782951" y="6119030"/>
                </a:lnTo>
                <a:lnTo>
                  <a:pt x="6775766" y="6132245"/>
                </a:lnTo>
                <a:lnTo>
                  <a:pt x="6767783" y="6145250"/>
                </a:lnTo>
                <a:lnTo>
                  <a:pt x="6759003" y="6158045"/>
                </a:lnTo>
                <a:lnTo>
                  <a:pt x="6750220" y="6170839"/>
                </a:lnTo>
                <a:lnTo>
                  <a:pt x="6741040" y="6183635"/>
                </a:lnTo>
                <a:lnTo>
                  <a:pt x="6731061" y="6196430"/>
                </a:lnTo>
                <a:lnTo>
                  <a:pt x="6721082" y="6209015"/>
                </a:lnTo>
                <a:lnTo>
                  <a:pt x="6700327" y="6234395"/>
                </a:lnTo>
                <a:lnTo>
                  <a:pt x="6678772" y="6259356"/>
                </a:lnTo>
                <a:lnTo>
                  <a:pt x="6676776" y="6261664"/>
                </a:lnTo>
                <a:lnTo>
                  <a:pt x="6674381" y="6263971"/>
                </a:lnTo>
                <a:lnTo>
                  <a:pt x="6671987" y="6265439"/>
                </a:lnTo>
                <a:lnTo>
                  <a:pt x="6669991" y="6266698"/>
                </a:lnTo>
                <a:lnTo>
                  <a:pt x="6667596" y="6267746"/>
                </a:lnTo>
                <a:lnTo>
                  <a:pt x="6664403" y="6268376"/>
                </a:lnTo>
                <a:lnTo>
                  <a:pt x="6662008" y="6268795"/>
                </a:lnTo>
                <a:lnTo>
                  <a:pt x="6659612" y="6269005"/>
                </a:lnTo>
                <a:lnTo>
                  <a:pt x="6657218" y="6269215"/>
                </a:lnTo>
                <a:lnTo>
                  <a:pt x="6654424" y="6269215"/>
                </a:lnTo>
                <a:lnTo>
                  <a:pt x="6649235" y="6268795"/>
                </a:lnTo>
                <a:lnTo>
                  <a:pt x="6643248" y="6268376"/>
                </a:lnTo>
                <a:lnTo>
                  <a:pt x="6637659" y="6268166"/>
                </a:lnTo>
                <a:lnTo>
                  <a:pt x="6611316" y="6268376"/>
                </a:lnTo>
                <a:lnTo>
                  <a:pt x="6585371" y="6268795"/>
                </a:lnTo>
                <a:lnTo>
                  <a:pt x="6533482" y="6269635"/>
                </a:lnTo>
                <a:lnTo>
                  <a:pt x="6510330" y="6270683"/>
                </a:lnTo>
                <a:lnTo>
                  <a:pt x="6498356" y="6271312"/>
                </a:lnTo>
                <a:lnTo>
                  <a:pt x="6486781" y="6271942"/>
                </a:lnTo>
                <a:lnTo>
                  <a:pt x="6475205" y="6272151"/>
                </a:lnTo>
                <a:lnTo>
                  <a:pt x="6463629" y="6272151"/>
                </a:lnTo>
                <a:lnTo>
                  <a:pt x="6452853" y="6271942"/>
                </a:lnTo>
                <a:lnTo>
                  <a:pt x="6442076" y="6271103"/>
                </a:lnTo>
                <a:lnTo>
                  <a:pt x="6436487" y="6270683"/>
                </a:lnTo>
                <a:lnTo>
                  <a:pt x="6431299" y="6269844"/>
                </a:lnTo>
                <a:lnTo>
                  <a:pt x="6426110" y="6269005"/>
                </a:lnTo>
                <a:lnTo>
                  <a:pt x="6421320" y="6268166"/>
                </a:lnTo>
                <a:lnTo>
                  <a:pt x="6416131" y="6266908"/>
                </a:lnTo>
                <a:lnTo>
                  <a:pt x="6411341" y="6265649"/>
                </a:lnTo>
                <a:lnTo>
                  <a:pt x="6406950" y="6264181"/>
                </a:lnTo>
                <a:lnTo>
                  <a:pt x="6402160" y="6262503"/>
                </a:lnTo>
                <a:lnTo>
                  <a:pt x="6397771" y="6260405"/>
                </a:lnTo>
                <a:lnTo>
                  <a:pt x="6393379" y="6258308"/>
                </a:lnTo>
                <a:lnTo>
                  <a:pt x="6389388" y="6256000"/>
                </a:lnTo>
                <a:lnTo>
                  <a:pt x="6385395" y="6253483"/>
                </a:lnTo>
                <a:lnTo>
                  <a:pt x="6381405" y="6250756"/>
                </a:lnTo>
                <a:lnTo>
                  <a:pt x="6377811" y="6247610"/>
                </a:lnTo>
                <a:lnTo>
                  <a:pt x="6374220" y="6244044"/>
                </a:lnTo>
                <a:lnTo>
                  <a:pt x="6370628" y="6240688"/>
                </a:lnTo>
                <a:lnTo>
                  <a:pt x="6367435" y="6240688"/>
                </a:lnTo>
                <a:lnTo>
                  <a:pt x="6363842" y="6241107"/>
                </a:lnTo>
                <a:lnTo>
                  <a:pt x="6360649" y="6241527"/>
                </a:lnTo>
                <a:lnTo>
                  <a:pt x="6357057" y="6242157"/>
                </a:lnTo>
                <a:lnTo>
                  <a:pt x="6350669" y="6243625"/>
                </a:lnTo>
                <a:lnTo>
                  <a:pt x="6344284" y="6245512"/>
                </a:lnTo>
                <a:lnTo>
                  <a:pt x="6337498" y="6247610"/>
                </a:lnTo>
                <a:lnTo>
                  <a:pt x="6331511" y="6249707"/>
                </a:lnTo>
                <a:lnTo>
                  <a:pt x="6325125" y="6251805"/>
                </a:lnTo>
                <a:lnTo>
                  <a:pt x="6318738" y="6253693"/>
                </a:lnTo>
                <a:lnTo>
                  <a:pt x="6312352" y="6255371"/>
                </a:lnTo>
                <a:lnTo>
                  <a:pt x="6305566" y="6256839"/>
                </a:lnTo>
                <a:lnTo>
                  <a:pt x="6301973" y="6257259"/>
                </a:lnTo>
                <a:lnTo>
                  <a:pt x="6298780" y="6257678"/>
                </a:lnTo>
                <a:lnTo>
                  <a:pt x="6295188" y="6257888"/>
                </a:lnTo>
                <a:lnTo>
                  <a:pt x="6291994" y="6258098"/>
                </a:lnTo>
                <a:lnTo>
                  <a:pt x="6288402" y="6257888"/>
                </a:lnTo>
                <a:lnTo>
                  <a:pt x="6284810" y="6257678"/>
                </a:lnTo>
                <a:lnTo>
                  <a:pt x="6281218" y="6257259"/>
                </a:lnTo>
                <a:lnTo>
                  <a:pt x="6277226" y="6256630"/>
                </a:lnTo>
                <a:lnTo>
                  <a:pt x="6273235" y="6255791"/>
                </a:lnTo>
                <a:lnTo>
                  <a:pt x="6269243" y="6254532"/>
                </a:lnTo>
                <a:lnTo>
                  <a:pt x="6265252" y="6253273"/>
                </a:lnTo>
                <a:lnTo>
                  <a:pt x="6261260" y="6251596"/>
                </a:lnTo>
                <a:lnTo>
                  <a:pt x="6255673" y="6253693"/>
                </a:lnTo>
                <a:lnTo>
                  <a:pt x="6249685" y="6255791"/>
                </a:lnTo>
                <a:lnTo>
                  <a:pt x="6246891" y="6256839"/>
                </a:lnTo>
                <a:lnTo>
                  <a:pt x="6244496" y="6258098"/>
                </a:lnTo>
                <a:lnTo>
                  <a:pt x="6242500" y="6259356"/>
                </a:lnTo>
                <a:lnTo>
                  <a:pt x="6241303" y="6260615"/>
                </a:lnTo>
                <a:lnTo>
                  <a:pt x="6230127" y="6274669"/>
                </a:lnTo>
                <a:lnTo>
                  <a:pt x="6220148" y="6286834"/>
                </a:lnTo>
                <a:lnTo>
                  <a:pt x="6211367" y="6297532"/>
                </a:lnTo>
                <a:lnTo>
                  <a:pt x="6202586" y="6306341"/>
                </a:lnTo>
                <a:lnTo>
                  <a:pt x="6198593" y="6310327"/>
                </a:lnTo>
                <a:lnTo>
                  <a:pt x="6194602" y="6313893"/>
                </a:lnTo>
                <a:lnTo>
                  <a:pt x="6190610" y="6317459"/>
                </a:lnTo>
                <a:lnTo>
                  <a:pt x="6186219" y="6320395"/>
                </a:lnTo>
                <a:lnTo>
                  <a:pt x="6181828" y="6323122"/>
                </a:lnTo>
                <a:lnTo>
                  <a:pt x="6177439" y="6325429"/>
                </a:lnTo>
                <a:lnTo>
                  <a:pt x="6172250" y="6327527"/>
                </a:lnTo>
                <a:lnTo>
                  <a:pt x="6167460" y="6329414"/>
                </a:lnTo>
                <a:lnTo>
                  <a:pt x="6162270" y="6331093"/>
                </a:lnTo>
                <a:lnTo>
                  <a:pt x="6157082" y="6332771"/>
                </a:lnTo>
                <a:lnTo>
                  <a:pt x="6151095" y="6334029"/>
                </a:lnTo>
                <a:lnTo>
                  <a:pt x="6145106" y="6334868"/>
                </a:lnTo>
                <a:lnTo>
                  <a:pt x="6137922" y="6335707"/>
                </a:lnTo>
                <a:lnTo>
                  <a:pt x="6130738" y="6336337"/>
                </a:lnTo>
                <a:lnTo>
                  <a:pt x="6123154" y="6336966"/>
                </a:lnTo>
                <a:lnTo>
                  <a:pt x="6115170" y="6337175"/>
                </a:lnTo>
                <a:lnTo>
                  <a:pt x="6105991" y="6337385"/>
                </a:lnTo>
                <a:lnTo>
                  <a:pt x="6096810" y="6337595"/>
                </a:lnTo>
                <a:lnTo>
                  <a:pt x="6095368" y="6337581"/>
                </a:lnTo>
                <a:lnTo>
                  <a:pt x="6095368" y="6679220"/>
                </a:lnTo>
                <a:lnTo>
                  <a:pt x="6094652" y="6680125"/>
                </a:lnTo>
                <a:lnTo>
                  <a:pt x="6087866" y="6688096"/>
                </a:lnTo>
                <a:lnTo>
                  <a:pt x="6082278" y="6696276"/>
                </a:lnTo>
                <a:lnTo>
                  <a:pt x="6077090" y="6704457"/>
                </a:lnTo>
                <a:lnTo>
                  <a:pt x="6074695" y="6708442"/>
                </a:lnTo>
                <a:lnTo>
                  <a:pt x="6072698" y="6712847"/>
                </a:lnTo>
                <a:lnTo>
                  <a:pt x="6071102" y="6716832"/>
                </a:lnTo>
                <a:lnTo>
                  <a:pt x="6069905" y="6721027"/>
                </a:lnTo>
                <a:lnTo>
                  <a:pt x="6068707" y="6725432"/>
                </a:lnTo>
                <a:lnTo>
                  <a:pt x="6067910" y="6729627"/>
                </a:lnTo>
                <a:lnTo>
                  <a:pt x="6067910" y="6730676"/>
                </a:lnTo>
                <a:lnTo>
                  <a:pt x="6067110" y="6731725"/>
                </a:lnTo>
                <a:lnTo>
                  <a:pt x="6065913" y="6732564"/>
                </a:lnTo>
                <a:lnTo>
                  <a:pt x="6064716" y="6733613"/>
                </a:lnTo>
                <a:lnTo>
                  <a:pt x="6061522" y="6735291"/>
                </a:lnTo>
                <a:lnTo>
                  <a:pt x="6057930" y="6736550"/>
                </a:lnTo>
                <a:lnTo>
                  <a:pt x="6055136" y="6737179"/>
                </a:lnTo>
                <a:lnTo>
                  <a:pt x="6051145" y="6737808"/>
                </a:lnTo>
                <a:lnTo>
                  <a:pt x="6045955" y="6738227"/>
                </a:lnTo>
                <a:lnTo>
                  <a:pt x="6043241" y="6738329"/>
                </a:lnTo>
                <a:lnTo>
                  <a:pt x="6002392" y="6738329"/>
                </a:lnTo>
                <a:lnTo>
                  <a:pt x="5987281" y="6738018"/>
                </a:lnTo>
                <a:lnTo>
                  <a:pt x="5965327" y="6737179"/>
                </a:lnTo>
                <a:lnTo>
                  <a:pt x="5941777" y="6735920"/>
                </a:lnTo>
                <a:lnTo>
                  <a:pt x="5917828" y="6734661"/>
                </a:lnTo>
                <a:lnTo>
                  <a:pt x="5894278" y="6732984"/>
                </a:lnTo>
                <a:lnTo>
                  <a:pt x="5871128" y="6731096"/>
                </a:lnTo>
                <a:lnTo>
                  <a:pt x="5848775" y="6728998"/>
                </a:lnTo>
                <a:lnTo>
                  <a:pt x="5829217" y="6727111"/>
                </a:lnTo>
                <a:lnTo>
                  <a:pt x="5811654" y="6725013"/>
                </a:lnTo>
                <a:lnTo>
                  <a:pt x="5804470" y="6723964"/>
                </a:lnTo>
                <a:lnTo>
                  <a:pt x="5797683" y="6722915"/>
                </a:lnTo>
                <a:lnTo>
                  <a:pt x="5791696" y="6721866"/>
                </a:lnTo>
                <a:lnTo>
                  <a:pt x="5787305" y="6720818"/>
                </a:lnTo>
                <a:lnTo>
                  <a:pt x="5783714" y="6719769"/>
                </a:lnTo>
                <a:lnTo>
                  <a:pt x="5781318" y="6718930"/>
                </a:lnTo>
                <a:lnTo>
                  <a:pt x="5778125" y="6716622"/>
                </a:lnTo>
                <a:lnTo>
                  <a:pt x="5775730" y="6714315"/>
                </a:lnTo>
                <a:lnTo>
                  <a:pt x="5772936" y="6711588"/>
                </a:lnTo>
                <a:lnTo>
                  <a:pt x="5770940" y="6708862"/>
                </a:lnTo>
                <a:lnTo>
                  <a:pt x="5766950" y="6703618"/>
                </a:lnTo>
                <a:lnTo>
                  <a:pt x="5762558" y="6698164"/>
                </a:lnTo>
                <a:lnTo>
                  <a:pt x="5758966" y="6695857"/>
                </a:lnTo>
                <a:lnTo>
                  <a:pt x="5755773" y="6693549"/>
                </a:lnTo>
                <a:lnTo>
                  <a:pt x="5752579" y="6692081"/>
                </a:lnTo>
                <a:lnTo>
                  <a:pt x="5749785" y="6690613"/>
                </a:lnTo>
                <a:lnTo>
                  <a:pt x="5746991" y="6689774"/>
                </a:lnTo>
                <a:lnTo>
                  <a:pt x="5744197" y="6688935"/>
                </a:lnTo>
                <a:lnTo>
                  <a:pt x="5741802" y="6688515"/>
                </a:lnTo>
                <a:lnTo>
                  <a:pt x="5739008" y="6688306"/>
                </a:lnTo>
                <a:lnTo>
                  <a:pt x="5736613" y="6688515"/>
                </a:lnTo>
                <a:lnTo>
                  <a:pt x="5734617" y="6688725"/>
                </a:lnTo>
                <a:lnTo>
                  <a:pt x="5732223" y="6689144"/>
                </a:lnTo>
                <a:lnTo>
                  <a:pt x="5730226" y="6689774"/>
                </a:lnTo>
                <a:lnTo>
                  <a:pt x="5725437" y="6691452"/>
                </a:lnTo>
                <a:lnTo>
                  <a:pt x="5721446" y="6693549"/>
                </a:lnTo>
                <a:lnTo>
                  <a:pt x="5713064" y="6698583"/>
                </a:lnTo>
                <a:lnTo>
                  <a:pt x="5708674" y="6700891"/>
                </a:lnTo>
                <a:lnTo>
                  <a:pt x="5704282" y="6702988"/>
                </a:lnTo>
                <a:lnTo>
                  <a:pt x="5701887" y="6703828"/>
                </a:lnTo>
                <a:lnTo>
                  <a:pt x="5699493" y="6704667"/>
                </a:lnTo>
                <a:lnTo>
                  <a:pt x="5697097" y="6705296"/>
                </a:lnTo>
                <a:lnTo>
                  <a:pt x="5693904" y="6705715"/>
                </a:lnTo>
                <a:lnTo>
                  <a:pt x="5691110" y="6705925"/>
                </a:lnTo>
                <a:lnTo>
                  <a:pt x="5688316" y="6705925"/>
                </a:lnTo>
                <a:lnTo>
                  <a:pt x="5685122" y="6705715"/>
                </a:lnTo>
                <a:lnTo>
                  <a:pt x="5681929" y="6705296"/>
                </a:lnTo>
                <a:lnTo>
                  <a:pt x="5685122" y="6701940"/>
                </a:lnTo>
                <a:lnTo>
                  <a:pt x="5687119" y="6698583"/>
                </a:lnTo>
                <a:lnTo>
                  <a:pt x="5688316" y="6695647"/>
                </a:lnTo>
                <a:lnTo>
                  <a:pt x="5688715" y="6692710"/>
                </a:lnTo>
                <a:lnTo>
                  <a:pt x="5688316" y="6690194"/>
                </a:lnTo>
                <a:lnTo>
                  <a:pt x="5687119" y="6687676"/>
                </a:lnTo>
                <a:lnTo>
                  <a:pt x="5685522" y="6685579"/>
                </a:lnTo>
                <a:lnTo>
                  <a:pt x="5683127" y="6683481"/>
                </a:lnTo>
                <a:lnTo>
                  <a:pt x="5680333" y="6681384"/>
                </a:lnTo>
                <a:lnTo>
                  <a:pt x="5677140" y="6679496"/>
                </a:lnTo>
                <a:lnTo>
                  <a:pt x="5673547" y="6677608"/>
                </a:lnTo>
                <a:lnTo>
                  <a:pt x="5669556" y="6675930"/>
                </a:lnTo>
                <a:lnTo>
                  <a:pt x="5660776" y="6672784"/>
                </a:lnTo>
                <a:lnTo>
                  <a:pt x="5651594" y="6669637"/>
                </a:lnTo>
                <a:lnTo>
                  <a:pt x="5642014" y="6666491"/>
                </a:lnTo>
                <a:lnTo>
                  <a:pt x="5633233" y="6663345"/>
                </a:lnTo>
                <a:lnTo>
                  <a:pt x="5628842" y="6661666"/>
                </a:lnTo>
                <a:lnTo>
                  <a:pt x="5624853" y="6659569"/>
                </a:lnTo>
                <a:lnTo>
                  <a:pt x="5621258" y="6657682"/>
                </a:lnTo>
                <a:lnTo>
                  <a:pt x="5618066" y="6655793"/>
                </a:lnTo>
                <a:lnTo>
                  <a:pt x="5615671" y="6653486"/>
                </a:lnTo>
                <a:lnTo>
                  <a:pt x="5613275" y="6651179"/>
                </a:lnTo>
                <a:lnTo>
                  <a:pt x="5611679" y="6648872"/>
                </a:lnTo>
                <a:lnTo>
                  <a:pt x="5610880" y="6646145"/>
                </a:lnTo>
                <a:lnTo>
                  <a:pt x="5610481" y="6643208"/>
                </a:lnTo>
                <a:lnTo>
                  <a:pt x="5610880" y="6640062"/>
                </a:lnTo>
                <a:lnTo>
                  <a:pt x="5612078" y="6636706"/>
                </a:lnTo>
                <a:lnTo>
                  <a:pt x="5614473" y="6633350"/>
                </a:lnTo>
                <a:lnTo>
                  <a:pt x="5609285" y="6620135"/>
                </a:lnTo>
                <a:lnTo>
                  <a:pt x="5605292" y="6607130"/>
                </a:lnTo>
                <a:lnTo>
                  <a:pt x="5601301" y="6594335"/>
                </a:lnTo>
                <a:lnTo>
                  <a:pt x="5598108" y="6581121"/>
                </a:lnTo>
                <a:lnTo>
                  <a:pt x="5595713" y="6568116"/>
                </a:lnTo>
                <a:lnTo>
                  <a:pt x="5594914" y="6561613"/>
                </a:lnTo>
                <a:lnTo>
                  <a:pt x="5594515" y="6554902"/>
                </a:lnTo>
                <a:lnTo>
                  <a:pt x="5594116" y="6548399"/>
                </a:lnTo>
                <a:lnTo>
                  <a:pt x="5594116" y="6541687"/>
                </a:lnTo>
                <a:lnTo>
                  <a:pt x="5594515" y="6534975"/>
                </a:lnTo>
                <a:lnTo>
                  <a:pt x="5594914" y="6528472"/>
                </a:lnTo>
                <a:lnTo>
                  <a:pt x="5591721" y="6514838"/>
                </a:lnTo>
                <a:lnTo>
                  <a:pt x="5588928" y="6501204"/>
                </a:lnTo>
                <a:lnTo>
                  <a:pt x="5586532" y="6487780"/>
                </a:lnTo>
                <a:lnTo>
                  <a:pt x="5584936" y="6474145"/>
                </a:lnTo>
                <a:lnTo>
                  <a:pt x="5583340" y="6460512"/>
                </a:lnTo>
                <a:lnTo>
                  <a:pt x="5582143" y="6446878"/>
                </a:lnTo>
                <a:lnTo>
                  <a:pt x="5581743" y="6433244"/>
                </a:lnTo>
                <a:lnTo>
                  <a:pt x="5580944" y="6419819"/>
                </a:lnTo>
                <a:lnTo>
                  <a:pt x="5580147" y="6392551"/>
                </a:lnTo>
                <a:lnTo>
                  <a:pt x="5579747" y="6365073"/>
                </a:lnTo>
                <a:lnTo>
                  <a:pt x="5578948" y="6338014"/>
                </a:lnTo>
                <a:lnTo>
                  <a:pt x="5578150" y="6324380"/>
                </a:lnTo>
                <a:lnTo>
                  <a:pt x="5576953" y="6310536"/>
                </a:lnTo>
                <a:lnTo>
                  <a:pt x="5560188" y="6031562"/>
                </a:lnTo>
                <a:lnTo>
                  <a:pt x="5542226" y="6031353"/>
                </a:lnTo>
                <a:lnTo>
                  <a:pt x="5534243" y="6049811"/>
                </a:lnTo>
                <a:lnTo>
                  <a:pt x="5526260" y="6068479"/>
                </a:lnTo>
                <a:lnTo>
                  <a:pt x="5519076" y="6086938"/>
                </a:lnTo>
                <a:lnTo>
                  <a:pt x="5511892" y="6105606"/>
                </a:lnTo>
                <a:lnTo>
                  <a:pt x="5483552" y="6180069"/>
                </a:lnTo>
                <a:lnTo>
                  <a:pt x="5476367" y="6198737"/>
                </a:lnTo>
                <a:lnTo>
                  <a:pt x="5469182" y="6217195"/>
                </a:lnTo>
                <a:lnTo>
                  <a:pt x="5460800" y="6235864"/>
                </a:lnTo>
                <a:lnTo>
                  <a:pt x="5452816" y="6254322"/>
                </a:lnTo>
                <a:lnTo>
                  <a:pt x="5444434" y="6272571"/>
                </a:lnTo>
                <a:lnTo>
                  <a:pt x="5434856" y="6291029"/>
                </a:lnTo>
                <a:lnTo>
                  <a:pt x="5424876" y="6309278"/>
                </a:lnTo>
                <a:lnTo>
                  <a:pt x="5414499" y="6327527"/>
                </a:lnTo>
                <a:lnTo>
                  <a:pt x="5415696" y="6335288"/>
                </a:lnTo>
                <a:lnTo>
                  <a:pt x="5416096" y="6342629"/>
                </a:lnTo>
                <a:lnTo>
                  <a:pt x="5415696" y="6350390"/>
                </a:lnTo>
                <a:lnTo>
                  <a:pt x="5414099" y="6357731"/>
                </a:lnTo>
                <a:lnTo>
                  <a:pt x="5412104" y="6365073"/>
                </a:lnTo>
                <a:lnTo>
                  <a:pt x="5409309" y="6372624"/>
                </a:lnTo>
                <a:lnTo>
                  <a:pt x="5405318" y="6379965"/>
                </a:lnTo>
                <a:lnTo>
                  <a:pt x="5399730" y="6387307"/>
                </a:lnTo>
                <a:lnTo>
                  <a:pt x="5400128" y="6390034"/>
                </a:lnTo>
                <a:lnTo>
                  <a:pt x="5400128" y="6392761"/>
                </a:lnTo>
                <a:lnTo>
                  <a:pt x="5399730" y="6395278"/>
                </a:lnTo>
                <a:lnTo>
                  <a:pt x="5399330" y="6398004"/>
                </a:lnTo>
                <a:lnTo>
                  <a:pt x="5398133" y="6400522"/>
                </a:lnTo>
                <a:lnTo>
                  <a:pt x="5396936" y="6403039"/>
                </a:lnTo>
                <a:lnTo>
                  <a:pt x="5395340" y="6405556"/>
                </a:lnTo>
                <a:lnTo>
                  <a:pt x="5393743" y="6407863"/>
                </a:lnTo>
                <a:lnTo>
                  <a:pt x="5389751" y="6412478"/>
                </a:lnTo>
                <a:lnTo>
                  <a:pt x="5384962" y="6416882"/>
                </a:lnTo>
                <a:lnTo>
                  <a:pt x="5379772" y="6421497"/>
                </a:lnTo>
                <a:lnTo>
                  <a:pt x="5374583" y="6425902"/>
                </a:lnTo>
                <a:lnTo>
                  <a:pt x="5368596" y="6430307"/>
                </a:lnTo>
                <a:lnTo>
                  <a:pt x="5363407" y="6434921"/>
                </a:lnTo>
                <a:lnTo>
                  <a:pt x="5358617" y="6439536"/>
                </a:lnTo>
                <a:lnTo>
                  <a:pt x="5354227" y="6444360"/>
                </a:lnTo>
                <a:lnTo>
                  <a:pt x="5351035" y="6449185"/>
                </a:lnTo>
                <a:lnTo>
                  <a:pt x="5349436" y="6451702"/>
                </a:lnTo>
                <a:lnTo>
                  <a:pt x="5348239" y="6454429"/>
                </a:lnTo>
                <a:lnTo>
                  <a:pt x="5347440" y="6457156"/>
                </a:lnTo>
                <a:lnTo>
                  <a:pt x="5346642" y="6459672"/>
                </a:lnTo>
                <a:lnTo>
                  <a:pt x="5346642" y="6462609"/>
                </a:lnTo>
                <a:lnTo>
                  <a:pt x="5346642" y="6465336"/>
                </a:lnTo>
                <a:lnTo>
                  <a:pt x="5346642" y="6467853"/>
                </a:lnTo>
                <a:lnTo>
                  <a:pt x="5345845" y="6469951"/>
                </a:lnTo>
                <a:lnTo>
                  <a:pt x="5344248" y="6471838"/>
                </a:lnTo>
                <a:lnTo>
                  <a:pt x="5342252" y="6473097"/>
                </a:lnTo>
                <a:lnTo>
                  <a:pt x="5339457" y="6474145"/>
                </a:lnTo>
                <a:lnTo>
                  <a:pt x="5336264" y="6474565"/>
                </a:lnTo>
                <a:lnTo>
                  <a:pt x="5333072" y="6474985"/>
                </a:lnTo>
                <a:lnTo>
                  <a:pt x="5329080" y="6475195"/>
                </a:lnTo>
                <a:lnTo>
                  <a:pt x="5325089" y="6474985"/>
                </a:lnTo>
                <a:lnTo>
                  <a:pt x="5321096" y="6474985"/>
                </a:lnTo>
                <a:lnTo>
                  <a:pt x="5312714" y="6474355"/>
                </a:lnTo>
                <a:lnTo>
                  <a:pt x="5303933" y="6473726"/>
                </a:lnTo>
                <a:lnTo>
                  <a:pt x="5296350" y="6473307"/>
                </a:lnTo>
                <a:lnTo>
                  <a:pt x="5245657" y="6473097"/>
                </a:lnTo>
                <a:lnTo>
                  <a:pt x="5194566" y="6472887"/>
                </a:lnTo>
                <a:lnTo>
                  <a:pt x="5092383" y="6472677"/>
                </a:lnTo>
                <a:lnTo>
                  <a:pt x="5094778" y="6478550"/>
                </a:lnTo>
                <a:lnTo>
                  <a:pt x="5095177" y="6481068"/>
                </a:lnTo>
                <a:lnTo>
                  <a:pt x="5095577" y="6483375"/>
                </a:lnTo>
                <a:lnTo>
                  <a:pt x="5095577" y="6485263"/>
                </a:lnTo>
                <a:lnTo>
                  <a:pt x="5095577" y="6487150"/>
                </a:lnTo>
                <a:lnTo>
                  <a:pt x="5094778" y="6488829"/>
                </a:lnTo>
                <a:lnTo>
                  <a:pt x="5093980" y="6490297"/>
                </a:lnTo>
                <a:lnTo>
                  <a:pt x="5093182" y="6491346"/>
                </a:lnTo>
                <a:lnTo>
                  <a:pt x="5091584" y="6492394"/>
                </a:lnTo>
                <a:lnTo>
                  <a:pt x="5090387" y="6493234"/>
                </a:lnTo>
                <a:lnTo>
                  <a:pt x="5088791" y="6493863"/>
                </a:lnTo>
                <a:lnTo>
                  <a:pt x="5086795" y="6494282"/>
                </a:lnTo>
                <a:lnTo>
                  <a:pt x="5084799" y="6494702"/>
                </a:lnTo>
                <a:lnTo>
                  <a:pt x="5082803" y="6494911"/>
                </a:lnTo>
                <a:lnTo>
                  <a:pt x="5080408" y="6495121"/>
                </a:lnTo>
                <a:lnTo>
                  <a:pt x="5075220" y="6495121"/>
                </a:lnTo>
                <a:lnTo>
                  <a:pt x="5069631" y="6494702"/>
                </a:lnTo>
                <a:lnTo>
                  <a:pt x="5064043" y="6494073"/>
                </a:lnTo>
                <a:lnTo>
                  <a:pt x="5058455" y="6493443"/>
                </a:lnTo>
                <a:lnTo>
                  <a:pt x="5046879" y="6492184"/>
                </a:lnTo>
                <a:lnTo>
                  <a:pt x="5041292" y="6491765"/>
                </a:lnTo>
                <a:lnTo>
                  <a:pt x="5036104" y="6491555"/>
                </a:lnTo>
                <a:lnTo>
                  <a:pt x="5022132" y="6491975"/>
                </a:lnTo>
                <a:lnTo>
                  <a:pt x="5007763" y="6492814"/>
                </a:lnTo>
                <a:lnTo>
                  <a:pt x="4993394" y="6494073"/>
                </a:lnTo>
                <a:lnTo>
                  <a:pt x="4979424" y="6495541"/>
                </a:lnTo>
                <a:lnTo>
                  <a:pt x="4950686" y="6498268"/>
                </a:lnTo>
                <a:lnTo>
                  <a:pt x="4936315" y="6499316"/>
                </a:lnTo>
                <a:lnTo>
                  <a:pt x="4921945" y="6500155"/>
                </a:lnTo>
                <a:lnTo>
                  <a:pt x="4915160" y="6500365"/>
                </a:lnTo>
                <a:lnTo>
                  <a:pt x="4907577" y="6500575"/>
                </a:lnTo>
                <a:lnTo>
                  <a:pt x="4900790" y="6500575"/>
                </a:lnTo>
                <a:lnTo>
                  <a:pt x="4894005" y="6500365"/>
                </a:lnTo>
                <a:lnTo>
                  <a:pt x="4886820" y="6499946"/>
                </a:lnTo>
                <a:lnTo>
                  <a:pt x="4879635" y="6499526"/>
                </a:lnTo>
                <a:lnTo>
                  <a:pt x="4872850" y="6498687"/>
                </a:lnTo>
                <a:lnTo>
                  <a:pt x="4866064" y="6497848"/>
                </a:lnTo>
                <a:lnTo>
                  <a:pt x="4859278" y="6496589"/>
                </a:lnTo>
                <a:lnTo>
                  <a:pt x="4852493" y="6495331"/>
                </a:lnTo>
                <a:lnTo>
                  <a:pt x="4845708" y="6493653"/>
                </a:lnTo>
                <a:lnTo>
                  <a:pt x="4838922" y="6491765"/>
                </a:lnTo>
                <a:lnTo>
                  <a:pt x="4832137" y="6489458"/>
                </a:lnTo>
                <a:lnTo>
                  <a:pt x="4825750" y="6486731"/>
                </a:lnTo>
                <a:lnTo>
                  <a:pt x="4819364" y="6484004"/>
                </a:lnTo>
                <a:lnTo>
                  <a:pt x="4812578" y="6480858"/>
                </a:lnTo>
                <a:lnTo>
                  <a:pt x="4783839" y="6468692"/>
                </a:lnTo>
                <a:lnTo>
                  <a:pt x="4775857" y="6470580"/>
                </a:lnTo>
                <a:lnTo>
                  <a:pt x="4767873" y="6472048"/>
                </a:lnTo>
                <a:lnTo>
                  <a:pt x="4760689" y="6473097"/>
                </a:lnTo>
                <a:lnTo>
                  <a:pt x="4753104" y="6473936"/>
                </a:lnTo>
                <a:lnTo>
                  <a:pt x="4745520" y="6474355"/>
                </a:lnTo>
                <a:lnTo>
                  <a:pt x="4738735" y="6474775"/>
                </a:lnTo>
                <a:lnTo>
                  <a:pt x="4731950" y="6474775"/>
                </a:lnTo>
                <a:lnTo>
                  <a:pt x="4725164" y="6474565"/>
                </a:lnTo>
                <a:lnTo>
                  <a:pt x="4718777" y="6474145"/>
                </a:lnTo>
                <a:lnTo>
                  <a:pt x="4711991" y="6473516"/>
                </a:lnTo>
                <a:lnTo>
                  <a:pt x="4706006" y="6472677"/>
                </a:lnTo>
                <a:lnTo>
                  <a:pt x="4700017" y="6471419"/>
                </a:lnTo>
                <a:lnTo>
                  <a:pt x="4694430" y="6469741"/>
                </a:lnTo>
                <a:lnTo>
                  <a:pt x="4689240" y="6468063"/>
                </a:lnTo>
                <a:lnTo>
                  <a:pt x="4683653" y="6466385"/>
                </a:lnTo>
                <a:lnTo>
                  <a:pt x="4678463" y="6464287"/>
                </a:lnTo>
                <a:lnTo>
                  <a:pt x="4674072" y="6461980"/>
                </a:lnTo>
                <a:lnTo>
                  <a:pt x="4669682" y="6459463"/>
                </a:lnTo>
                <a:lnTo>
                  <a:pt x="4665291" y="6456736"/>
                </a:lnTo>
                <a:lnTo>
                  <a:pt x="4661699" y="6453590"/>
                </a:lnTo>
                <a:lnTo>
                  <a:pt x="4658106" y="6450233"/>
                </a:lnTo>
                <a:lnTo>
                  <a:pt x="4654515" y="6446878"/>
                </a:lnTo>
                <a:lnTo>
                  <a:pt x="4651321" y="6443312"/>
                </a:lnTo>
                <a:lnTo>
                  <a:pt x="4648527" y="6439536"/>
                </a:lnTo>
                <a:lnTo>
                  <a:pt x="4646133" y="6435341"/>
                </a:lnTo>
                <a:lnTo>
                  <a:pt x="4644137" y="6431146"/>
                </a:lnTo>
                <a:lnTo>
                  <a:pt x="4642141" y="6426951"/>
                </a:lnTo>
                <a:lnTo>
                  <a:pt x="4640544" y="6422336"/>
                </a:lnTo>
                <a:lnTo>
                  <a:pt x="4639745" y="6417512"/>
                </a:lnTo>
                <a:lnTo>
                  <a:pt x="4638947" y="6412478"/>
                </a:lnTo>
                <a:lnTo>
                  <a:pt x="4638548" y="6407443"/>
                </a:lnTo>
                <a:lnTo>
                  <a:pt x="4638548" y="6402200"/>
                </a:lnTo>
                <a:lnTo>
                  <a:pt x="4636153" y="6397585"/>
                </a:lnTo>
                <a:lnTo>
                  <a:pt x="4633759" y="6393180"/>
                </a:lnTo>
                <a:lnTo>
                  <a:pt x="4632162" y="6388566"/>
                </a:lnTo>
                <a:lnTo>
                  <a:pt x="4630964" y="6384161"/>
                </a:lnTo>
                <a:lnTo>
                  <a:pt x="4630565" y="6379336"/>
                </a:lnTo>
                <a:lnTo>
                  <a:pt x="4630964" y="6374931"/>
                </a:lnTo>
                <a:lnTo>
                  <a:pt x="4631363" y="6372624"/>
                </a:lnTo>
                <a:lnTo>
                  <a:pt x="4632162" y="6370317"/>
                </a:lnTo>
                <a:lnTo>
                  <a:pt x="4633359" y="6368010"/>
                </a:lnTo>
                <a:lnTo>
                  <a:pt x="4634557" y="6365492"/>
                </a:lnTo>
                <a:lnTo>
                  <a:pt x="4631363" y="6360878"/>
                </a:lnTo>
                <a:lnTo>
                  <a:pt x="4628570" y="6356263"/>
                </a:lnTo>
                <a:lnTo>
                  <a:pt x="4626973" y="6351439"/>
                </a:lnTo>
                <a:lnTo>
                  <a:pt x="4626174" y="6349132"/>
                </a:lnTo>
                <a:lnTo>
                  <a:pt x="4625775" y="6346614"/>
                </a:lnTo>
                <a:lnTo>
                  <a:pt x="4625377" y="6344307"/>
                </a:lnTo>
                <a:lnTo>
                  <a:pt x="4625775" y="6341790"/>
                </a:lnTo>
                <a:lnTo>
                  <a:pt x="4626174" y="6339483"/>
                </a:lnTo>
                <a:lnTo>
                  <a:pt x="4626574" y="6337175"/>
                </a:lnTo>
                <a:lnTo>
                  <a:pt x="4627771" y="6334868"/>
                </a:lnTo>
                <a:lnTo>
                  <a:pt x="4629367" y="6332351"/>
                </a:lnTo>
                <a:lnTo>
                  <a:pt x="4631363" y="6329834"/>
                </a:lnTo>
                <a:lnTo>
                  <a:pt x="4633759" y="6327527"/>
                </a:lnTo>
                <a:lnTo>
                  <a:pt x="4614998" y="6270473"/>
                </a:lnTo>
                <a:lnTo>
                  <a:pt x="4606217" y="6270473"/>
                </a:lnTo>
                <a:lnTo>
                  <a:pt x="4597036" y="6270054"/>
                </a:lnTo>
                <a:lnTo>
                  <a:pt x="4524790" y="6422965"/>
                </a:lnTo>
                <a:lnTo>
                  <a:pt x="4518005" y="6435341"/>
                </a:lnTo>
                <a:lnTo>
                  <a:pt x="4512017" y="6448136"/>
                </a:lnTo>
                <a:lnTo>
                  <a:pt x="4500443" y="6473516"/>
                </a:lnTo>
                <a:lnTo>
                  <a:pt x="4489265" y="6498687"/>
                </a:lnTo>
                <a:lnTo>
                  <a:pt x="4476892" y="6524067"/>
                </a:lnTo>
                <a:lnTo>
                  <a:pt x="4470905" y="6536443"/>
                </a:lnTo>
                <a:lnTo>
                  <a:pt x="4464118" y="6549028"/>
                </a:lnTo>
                <a:lnTo>
                  <a:pt x="4456934" y="6561613"/>
                </a:lnTo>
                <a:lnTo>
                  <a:pt x="4448951" y="6573779"/>
                </a:lnTo>
                <a:lnTo>
                  <a:pt x="4440968" y="6586155"/>
                </a:lnTo>
                <a:lnTo>
                  <a:pt x="4431788" y="6598321"/>
                </a:lnTo>
                <a:lnTo>
                  <a:pt x="4421810" y="6610486"/>
                </a:lnTo>
                <a:lnTo>
                  <a:pt x="4411430" y="6622233"/>
                </a:lnTo>
                <a:lnTo>
                  <a:pt x="4409036" y="6628106"/>
                </a:lnTo>
                <a:lnTo>
                  <a:pt x="4406242" y="6633559"/>
                </a:lnTo>
                <a:lnTo>
                  <a:pt x="4403050" y="6638594"/>
                </a:lnTo>
                <a:lnTo>
                  <a:pt x="4399456" y="6643628"/>
                </a:lnTo>
                <a:lnTo>
                  <a:pt x="4395465" y="6647823"/>
                </a:lnTo>
                <a:lnTo>
                  <a:pt x="4391075" y="6651808"/>
                </a:lnTo>
                <a:lnTo>
                  <a:pt x="4387881" y="6653486"/>
                </a:lnTo>
                <a:lnTo>
                  <a:pt x="4385087" y="6655164"/>
                </a:lnTo>
                <a:lnTo>
                  <a:pt x="4382293" y="6656842"/>
                </a:lnTo>
                <a:lnTo>
                  <a:pt x="4379499" y="6658311"/>
                </a:lnTo>
                <a:lnTo>
                  <a:pt x="4376306" y="6659569"/>
                </a:lnTo>
                <a:lnTo>
                  <a:pt x="4372713" y="6660828"/>
                </a:lnTo>
                <a:lnTo>
                  <a:pt x="4369520" y="6661877"/>
                </a:lnTo>
                <a:lnTo>
                  <a:pt x="4365528" y="6662925"/>
                </a:lnTo>
                <a:lnTo>
                  <a:pt x="4361537" y="6663555"/>
                </a:lnTo>
                <a:lnTo>
                  <a:pt x="4357147" y="6664184"/>
                </a:lnTo>
                <a:lnTo>
                  <a:pt x="4352756" y="6664813"/>
                </a:lnTo>
                <a:lnTo>
                  <a:pt x="4348365" y="6665023"/>
                </a:lnTo>
                <a:lnTo>
                  <a:pt x="4343575" y="6665232"/>
                </a:lnTo>
                <a:lnTo>
                  <a:pt x="4338386" y="6665232"/>
                </a:lnTo>
                <a:lnTo>
                  <a:pt x="4333197" y="6665023"/>
                </a:lnTo>
                <a:lnTo>
                  <a:pt x="4327609" y="6664813"/>
                </a:lnTo>
                <a:lnTo>
                  <a:pt x="4321622" y="6664184"/>
                </a:lnTo>
                <a:lnTo>
                  <a:pt x="4315636" y="6663555"/>
                </a:lnTo>
                <a:lnTo>
                  <a:pt x="4309248" y="6662716"/>
                </a:lnTo>
                <a:lnTo>
                  <a:pt x="4302861" y="6661666"/>
                </a:lnTo>
                <a:lnTo>
                  <a:pt x="4297673" y="6661037"/>
                </a:lnTo>
                <a:lnTo>
                  <a:pt x="4292883" y="6660198"/>
                </a:lnTo>
                <a:lnTo>
                  <a:pt x="4287295" y="6659779"/>
                </a:lnTo>
                <a:lnTo>
                  <a:pt x="4282106" y="6659569"/>
                </a:lnTo>
                <a:lnTo>
                  <a:pt x="4271329" y="6659359"/>
                </a:lnTo>
                <a:lnTo>
                  <a:pt x="4260551" y="6659359"/>
                </a:lnTo>
                <a:lnTo>
                  <a:pt x="4238199" y="6660198"/>
                </a:lnTo>
                <a:lnTo>
                  <a:pt x="4226624" y="6660408"/>
                </a:lnTo>
                <a:lnTo>
                  <a:pt x="4216245" y="6660828"/>
                </a:lnTo>
                <a:lnTo>
                  <a:pt x="4203074" y="6662086"/>
                </a:lnTo>
                <a:lnTo>
                  <a:pt x="4189902" y="6662925"/>
                </a:lnTo>
                <a:lnTo>
                  <a:pt x="4177529" y="6663135"/>
                </a:lnTo>
                <a:lnTo>
                  <a:pt x="4165554" y="6662925"/>
                </a:lnTo>
                <a:lnTo>
                  <a:pt x="4153180" y="6662296"/>
                </a:lnTo>
                <a:lnTo>
                  <a:pt x="4142004" y="6661247"/>
                </a:lnTo>
                <a:lnTo>
                  <a:pt x="4131227" y="6659359"/>
                </a:lnTo>
                <a:lnTo>
                  <a:pt x="4120051" y="6657262"/>
                </a:lnTo>
                <a:lnTo>
                  <a:pt x="4110072" y="6654745"/>
                </a:lnTo>
                <a:lnTo>
                  <a:pt x="4100094" y="6651808"/>
                </a:lnTo>
                <a:lnTo>
                  <a:pt x="4090513" y="6648452"/>
                </a:lnTo>
                <a:lnTo>
                  <a:pt x="4081333" y="6644677"/>
                </a:lnTo>
                <a:lnTo>
                  <a:pt x="4072552" y="6640062"/>
                </a:lnTo>
                <a:lnTo>
                  <a:pt x="4064169" y="6635447"/>
                </a:lnTo>
                <a:lnTo>
                  <a:pt x="4055388" y="6630204"/>
                </a:lnTo>
                <a:lnTo>
                  <a:pt x="4047804" y="6624330"/>
                </a:lnTo>
                <a:lnTo>
                  <a:pt x="4042217" y="6628525"/>
                </a:lnTo>
                <a:lnTo>
                  <a:pt x="4035830" y="6632720"/>
                </a:lnTo>
                <a:lnTo>
                  <a:pt x="4028644" y="6636706"/>
                </a:lnTo>
                <a:lnTo>
                  <a:pt x="4025452" y="6638384"/>
                </a:lnTo>
                <a:lnTo>
                  <a:pt x="4021860" y="6639852"/>
                </a:lnTo>
                <a:lnTo>
                  <a:pt x="4018267" y="6641320"/>
                </a:lnTo>
                <a:lnTo>
                  <a:pt x="4014675" y="6642159"/>
                </a:lnTo>
                <a:lnTo>
                  <a:pt x="4011082" y="6642789"/>
                </a:lnTo>
                <a:lnTo>
                  <a:pt x="4007490" y="6642789"/>
                </a:lnTo>
                <a:lnTo>
                  <a:pt x="4005495" y="6642789"/>
                </a:lnTo>
                <a:lnTo>
                  <a:pt x="4003898" y="6642579"/>
                </a:lnTo>
                <a:lnTo>
                  <a:pt x="4002301" y="6642159"/>
                </a:lnTo>
                <a:lnTo>
                  <a:pt x="4000305" y="6641530"/>
                </a:lnTo>
                <a:lnTo>
                  <a:pt x="3998309" y="6640901"/>
                </a:lnTo>
                <a:lnTo>
                  <a:pt x="3996713" y="6640062"/>
                </a:lnTo>
                <a:lnTo>
                  <a:pt x="3993520" y="6637964"/>
                </a:lnTo>
                <a:lnTo>
                  <a:pt x="3990327" y="6635867"/>
                </a:lnTo>
                <a:lnTo>
                  <a:pt x="3987134" y="6633559"/>
                </a:lnTo>
                <a:lnTo>
                  <a:pt x="3979949" y="6629365"/>
                </a:lnTo>
                <a:lnTo>
                  <a:pt x="3971966" y="6625169"/>
                </a:lnTo>
                <a:lnTo>
                  <a:pt x="3963184" y="6621184"/>
                </a:lnTo>
                <a:lnTo>
                  <a:pt x="3946420" y="6613003"/>
                </a:lnTo>
                <a:lnTo>
                  <a:pt x="3938038" y="6608599"/>
                </a:lnTo>
                <a:lnTo>
                  <a:pt x="3930454" y="6604403"/>
                </a:lnTo>
                <a:lnTo>
                  <a:pt x="3926862" y="6602096"/>
                </a:lnTo>
                <a:lnTo>
                  <a:pt x="3923668" y="6599789"/>
                </a:lnTo>
                <a:lnTo>
                  <a:pt x="3920874" y="6597482"/>
                </a:lnTo>
                <a:lnTo>
                  <a:pt x="3918479" y="6594964"/>
                </a:lnTo>
                <a:lnTo>
                  <a:pt x="3916084" y="6592448"/>
                </a:lnTo>
                <a:lnTo>
                  <a:pt x="3914488" y="6589721"/>
                </a:lnTo>
                <a:lnTo>
                  <a:pt x="3912891" y="6586994"/>
                </a:lnTo>
                <a:lnTo>
                  <a:pt x="3911694" y="6584267"/>
                </a:lnTo>
                <a:lnTo>
                  <a:pt x="3911295" y="6581330"/>
                </a:lnTo>
                <a:lnTo>
                  <a:pt x="3911295" y="6578394"/>
                </a:lnTo>
                <a:lnTo>
                  <a:pt x="3911694" y="6575248"/>
                </a:lnTo>
                <a:lnTo>
                  <a:pt x="3912891" y="6571682"/>
                </a:lnTo>
                <a:lnTo>
                  <a:pt x="3914488" y="6568326"/>
                </a:lnTo>
                <a:lnTo>
                  <a:pt x="3916883" y="6564760"/>
                </a:lnTo>
                <a:lnTo>
                  <a:pt x="3919677" y="6561194"/>
                </a:lnTo>
                <a:lnTo>
                  <a:pt x="3923269" y="6557418"/>
                </a:lnTo>
                <a:lnTo>
                  <a:pt x="3920076" y="6553643"/>
                </a:lnTo>
                <a:lnTo>
                  <a:pt x="3917282" y="6550287"/>
                </a:lnTo>
                <a:lnTo>
                  <a:pt x="3914488" y="6546931"/>
                </a:lnTo>
                <a:lnTo>
                  <a:pt x="3912093" y="6543574"/>
                </a:lnTo>
                <a:lnTo>
                  <a:pt x="3908101" y="6536233"/>
                </a:lnTo>
                <a:lnTo>
                  <a:pt x="3904509" y="6529311"/>
                </a:lnTo>
                <a:lnTo>
                  <a:pt x="3902114" y="6521970"/>
                </a:lnTo>
                <a:lnTo>
                  <a:pt x="3899320" y="6514838"/>
                </a:lnTo>
                <a:lnTo>
                  <a:pt x="3898122" y="6507707"/>
                </a:lnTo>
                <a:lnTo>
                  <a:pt x="3896924" y="6500365"/>
                </a:lnTo>
                <a:lnTo>
                  <a:pt x="3895328" y="6485682"/>
                </a:lnTo>
                <a:lnTo>
                  <a:pt x="3893732" y="6471419"/>
                </a:lnTo>
                <a:lnTo>
                  <a:pt x="3892934" y="6463868"/>
                </a:lnTo>
                <a:lnTo>
                  <a:pt x="3892136" y="6456736"/>
                </a:lnTo>
                <a:lnTo>
                  <a:pt x="3890938" y="6449394"/>
                </a:lnTo>
                <a:lnTo>
                  <a:pt x="3888943" y="6442263"/>
                </a:lnTo>
                <a:lnTo>
                  <a:pt x="3867388" y="6440585"/>
                </a:lnTo>
                <a:lnTo>
                  <a:pt x="3852221" y="6442263"/>
                </a:lnTo>
                <a:lnTo>
                  <a:pt x="3837053" y="6443941"/>
                </a:lnTo>
                <a:lnTo>
                  <a:pt x="3821486" y="6445199"/>
                </a:lnTo>
                <a:lnTo>
                  <a:pt x="3806318" y="6446038"/>
                </a:lnTo>
                <a:lnTo>
                  <a:pt x="3798334" y="6446458"/>
                </a:lnTo>
                <a:lnTo>
                  <a:pt x="3790751" y="6446458"/>
                </a:lnTo>
                <a:lnTo>
                  <a:pt x="3783167" y="6446458"/>
                </a:lnTo>
                <a:lnTo>
                  <a:pt x="3775583" y="6446038"/>
                </a:lnTo>
                <a:lnTo>
                  <a:pt x="3767600" y="6445619"/>
                </a:lnTo>
                <a:lnTo>
                  <a:pt x="3760016" y="6444990"/>
                </a:lnTo>
                <a:lnTo>
                  <a:pt x="3752432" y="6443941"/>
                </a:lnTo>
                <a:lnTo>
                  <a:pt x="3744449" y="6442683"/>
                </a:lnTo>
                <a:lnTo>
                  <a:pt x="3740059" y="6443941"/>
                </a:lnTo>
                <a:lnTo>
                  <a:pt x="3734869" y="6444990"/>
                </a:lnTo>
                <a:lnTo>
                  <a:pt x="3730479" y="6445619"/>
                </a:lnTo>
                <a:lnTo>
                  <a:pt x="3726088" y="6446248"/>
                </a:lnTo>
                <a:lnTo>
                  <a:pt x="3721299" y="6446458"/>
                </a:lnTo>
                <a:lnTo>
                  <a:pt x="3716908" y="6446668"/>
                </a:lnTo>
                <a:lnTo>
                  <a:pt x="3712517" y="6446668"/>
                </a:lnTo>
                <a:lnTo>
                  <a:pt x="3707727" y="6446458"/>
                </a:lnTo>
                <a:lnTo>
                  <a:pt x="3698547" y="6445619"/>
                </a:lnTo>
                <a:lnTo>
                  <a:pt x="3689366" y="6444570"/>
                </a:lnTo>
                <a:lnTo>
                  <a:pt x="3671005" y="6442053"/>
                </a:lnTo>
                <a:lnTo>
                  <a:pt x="3653443" y="6441004"/>
                </a:lnTo>
                <a:lnTo>
                  <a:pt x="3635880" y="6439536"/>
                </a:lnTo>
                <a:lnTo>
                  <a:pt x="3627099" y="6438487"/>
                </a:lnTo>
                <a:lnTo>
                  <a:pt x="3618717" y="6437439"/>
                </a:lnTo>
                <a:lnTo>
                  <a:pt x="3610733" y="6436180"/>
                </a:lnTo>
                <a:lnTo>
                  <a:pt x="3601952" y="6434502"/>
                </a:lnTo>
                <a:lnTo>
                  <a:pt x="3594368" y="6433034"/>
                </a:lnTo>
                <a:lnTo>
                  <a:pt x="3586386" y="6431146"/>
                </a:lnTo>
                <a:lnTo>
                  <a:pt x="3579200" y="6428839"/>
                </a:lnTo>
                <a:lnTo>
                  <a:pt x="3571218" y="6426321"/>
                </a:lnTo>
                <a:lnTo>
                  <a:pt x="3564432" y="6423595"/>
                </a:lnTo>
                <a:lnTo>
                  <a:pt x="3557646" y="6420448"/>
                </a:lnTo>
                <a:lnTo>
                  <a:pt x="3551660" y="6416673"/>
                </a:lnTo>
                <a:lnTo>
                  <a:pt x="3545672" y="6412897"/>
                </a:lnTo>
                <a:lnTo>
                  <a:pt x="3544475" y="6413107"/>
                </a:lnTo>
                <a:lnTo>
                  <a:pt x="3543277" y="6413316"/>
                </a:lnTo>
                <a:lnTo>
                  <a:pt x="3542080" y="6413316"/>
                </a:lnTo>
                <a:lnTo>
                  <a:pt x="3540483" y="6413316"/>
                </a:lnTo>
                <a:lnTo>
                  <a:pt x="3538487" y="6412687"/>
                </a:lnTo>
                <a:lnTo>
                  <a:pt x="3536093" y="6411848"/>
                </a:lnTo>
                <a:lnTo>
                  <a:pt x="3534096" y="6410800"/>
                </a:lnTo>
                <a:lnTo>
                  <a:pt x="3532101" y="6409541"/>
                </a:lnTo>
                <a:lnTo>
                  <a:pt x="3528109" y="6407024"/>
                </a:lnTo>
                <a:lnTo>
                  <a:pt x="3526114" y="6405766"/>
                </a:lnTo>
                <a:lnTo>
                  <a:pt x="3523718" y="6404927"/>
                </a:lnTo>
                <a:lnTo>
                  <a:pt x="3521723" y="6404507"/>
                </a:lnTo>
                <a:lnTo>
                  <a:pt x="3520525" y="6404507"/>
                </a:lnTo>
                <a:lnTo>
                  <a:pt x="3519727" y="6404507"/>
                </a:lnTo>
                <a:lnTo>
                  <a:pt x="3518530" y="6404717"/>
                </a:lnTo>
                <a:lnTo>
                  <a:pt x="3517333" y="6404927"/>
                </a:lnTo>
                <a:lnTo>
                  <a:pt x="3514937" y="6406185"/>
                </a:lnTo>
                <a:lnTo>
                  <a:pt x="3512542" y="6408073"/>
                </a:lnTo>
                <a:lnTo>
                  <a:pt x="3510148" y="6411009"/>
                </a:lnTo>
                <a:lnTo>
                  <a:pt x="3507354" y="6413316"/>
                </a:lnTo>
                <a:lnTo>
                  <a:pt x="3504958" y="6415414"/>
                </a:lnTo>
                <a:lnTo>
                  <a:pt x="3501765" y="6417302"/>
                </a:lnTo>
                <a:lnTo>
                  <a:pt x="3498573" y="6419190"/>
                </a:lnTo>
                <a:lnTo>
                  <a:pt x="3495379" y="6420658"/>
                </a:lnTo>
                <a:lnTo>
                  <a:pt x="3491787" y="6421917"/>
                </a:lnTo>
                <a:lnTo>
                  <a:pt x="3488194" y="6422755"/>
                </a:lnTo>
                <a:lnTo>
                  <a:pt x="3484602" y="6423385"/>
                </a:lnTo>
                <a:lnTo>
                  <a:pt x="3481408" y="6423805"/>
                </a:lnTo>
                <a:lnTo>
                  <a:pt x="3477816" y="6423805"/>
                </a:lnTo>
                <a:lnTo>
                  <a:pt x="3474623" y="6423595"/>
                </a:lnTo>
                <a:lnTo>
                  <a:pt x="3471829" y="6423175"/>
                </a:lnTo>
                <a:lnTo>
                  <a:pt x="3469434" y="6422546"/>
                </a:lnTo>
                <a:lnTo>
                  <a:pt x="3467438" y="6421497"/>
                </a:lnTo>
                <a:lnTo>
                  <a:pt x="3466241" y="6420029"/>
                </a:lnTo>
                <a:lnTo>
                  <a:pt x="3465443" y="6418351"/>
                </a:lnTo>
                <a:lnTo>
                  <a:pt x="3464645" y="6415834"/>
                </a:lnTo>
                <a:lnTo>
                  <a:pt x="3463846" y="6413526"/>
                </a:lnTo>
                <a:lnTo>
                  <a:pt x="3462249" y="6411219"/>
                </a:lnTo>
                <a:lnTo>
                  <a:pt x="3461052" y="6408912"/>
                </a:lnTo>
                <a:lnTo>
                  <a:pt x="3457460" y="6404927"/>
                </a:lnTo>
                <a:lnTo>
                  <a:pt x="3453069" y="6400731"/>
                </a:lnTo>
                <a:lnTo>
                  <a:pt x="3448279" y="6396956"/>
                </a:lnTo>
                <a:lnTo>
                  <a:pt x="3442292" y="6393390"/>
                </a:lnTo>
                <a:lnTo>
                  <a:pt x="3431116" y="6386468"/>
                </a:lnTo>
                <a:lnTo>
                  <a:pt x="3425926" y="6382902"/>
                </a:lnTo>
                <a:lnTo>
                  <a:pt x="3420339" y="6379336"/>
                </a:lnTo>
                <a:lnTo>
                  <a:pt x="3415549" y="6375770"/>
                </a:lnTo>
                <a:lnTo>
                  <a:pt x="3411158" y="6371995"/>
                </a:lnTo>
                <a:lnTo>
                  <a:pt x="3407166" y="6368010"/>
                </a:lnTo>
                <a:lnTo>
                  <a:pt x="3405570" y="6365912"/>
                </a:lnTo>
                <a:lnTo>
                  <a:pt x="3404372" y="6363815"/>
                </a:lnTo>
                <a:lnTo>
                  <a:pt x="3403574" y="6361507"/>
                </a:lnTo>
                <a:lnTo>
                  <a:pt x="3402776" y="6359410"/>
                </a:lnTo>
                <a:lnTo>
                  <a:pt x="3402377" y="6356892"/>
                </a:lnTo>
                <a:lnTo>
                  <a:pt x="3401977" y="6354585"/>
                </a:lnTo>
                <a:lnTo>
                  <a:pt x="3398784" y="6337175"/>
                </a:lnTo>
                <a:lnTo>
                  <a:pt x="3396788" y="6299210"/>
                </a:lnTo>
                <a:lnTo>
                  <a:pt x="3380423" y="6251176"/>
                </a:lnTo>
                <a:lnTo>
                  <a:pt x="3365255" y="6250546"/>
                </a:lnTo>
                <a:lnTo>
                  <a:pt x="3350088" y="6250127"/>
                </a:lnTo>
                <a:lnTo>
                  <a:pt x="3334122" y="6249917"/>
                </a:lnTo>
                <a:lnTo>
                  <a:pt x="3318954" y="6250127"/>
                </a:lnTo>
                <a:lnTo>
                  <a:pt x="3287820" y="6250337"/>
                </a:lnTo>
                <a:lnTo>
                  <a:pt x="3271854" y="6250127"/>
                </a:lnTo>
                <a:lnTo>
                  <a:pt x="3256686" y="6249917"/>
                </a:lnTo>
                <a:lnTo>
                  <a:pt x="3241519" y="6249078"/>
                </a:lnTo>
                <a:lnTo>
                  <a:pt x="3233935" y="6248449"/>
                </a:lnTo>
                <a:lnTo>
                  <a:pt x="3226750" y="6247610"/>
                </a:lnTo>
                <a:lnTo>
                  <a:pt x="3219565" y="6246771"/>
                </a:lnTo>
                <a:lnTo>
                  <a:pt x="3211981" y="6245722"/>
                </a:lnTo>
                <a:lnTo>
                  <a:pt x="3204796" y="6244254"/>
                </a:lnTo>
                <a:lnTo>
                  <a:pt x="3197612" y="6242786"/>
                </a:lnTo>
                <a:lnTo>
                  <a:pt x="3190827" y="6241107"/>
                </a:lnTo>
                <a:lnTo>
                  <a:pt x="3184041" y="6239220"/>
                </a:lnTo>
                <a:lnTo>
                  <a:pt x="3176856" y="6237122"/>
                </a:lnTo>
                <a:lnTo>
                  <a:pt x="3170469" y="6234605"/>
                </a:lnTo>
                <a:lnTo>
                  <a:pt x="3164084" y="6231878"/>
                </a:lnTo>
                <a:lnTo>
                  <a:pt x="3157697" y="6228942"/>
                </a:lnTo>
                <a:lnTo>
                  <a:pt x="3151310" y="6225376"/>
                </a:lnTo>
                <a:lnTo>
                  <a:pt x="3144924" y="6221810"/>
                </a:lnTo>
                <a:lnTo>
                  <a:pt x="3136142" y="6222859"/>
                </a:lnTo>
                <a:lnTo>
                  <a:pt x="3128160" y="6223698"/>
                </a:lnTo>
                <a:lnTo>
                  <a:pt x="3120177" y="6224327"/>
                </a:lnTo>
                <a:lnTo>
                  <a:pt x="3112593" y="6224537"/>
                </a:lnTo>
                <a:lnTo>
                  <a:pt x="3105408" y="6224537"/>
                </a:lnTo>
                <a:lnTo>
                  <a:pt x="3098622" y="6224118"/>
                </a:lnTo>
                <a:lnTo>
                  <a:pt x="3092636" y="6223698"/>
                </a:lnTo>
                <a:lnTo>
                  <a:pt x="3086648" y="6222859"/>
                </a:lnTo>
                <a:lnTo>
                  <a:pt x="3080660" y="6221810"/>
                </a:lnTo>
                <a:lnTo>
                  <a:pt x="3075472" y="6220552"/>
                </a:lnTo>
                <a:lnTo>
                  <a:pt x="3070283" y="6219083"/>
                </a:lnTo>
                <a:lnTo>
                  <a:pt x="3065892" y="6217615"/>
                </a:lnTo>
                <a:lnTo>
                  <a:pt x="3061501" y="6215727"/>
                </a:lnTo>
                <a:lnTo>
                  <a:pt x="3057111" y="6213840"/>
                </a:lnTo>
                <a:lnTo>
                  <a:pt x="3053119" y="6211742"/>
                </a:lnTo>
                <a:lnTo>
                  <a:pt x="3049128" y="6209225"/>
                </a:lnTo>
                <a:lnTo>
                  <a:pt x="3045535" y="6206917"/>
                </a:lnTo>
                <a:lnTo>
                  <a:pt x="3041943" y="6204401"/>
                </a:lnTo>
                <a:lnTo>
                  <a:pt x="3035955" y="6199156"/>
                </a:lnTo>
                <a:lnTo>
                  <a:pt x="3029969" y="6193493"/>
                </a:lnTo>
                <a:lnTo>
                  <a:pt x="3024380" y="6187410"/>
                </a:lnTo>
                <a:lnTo>
                  <a:pt x="3013603" y="6175244"/>
                </a:lnTo>
                <a:lnTo>
                  <a:pt x="3008414" y="6169162"/>
                </a:lnTo>
                <a:lnTo>
                  <a:pt x="3002827" y="6163498"/>
                </a:lnTo>
                <a:lnTo>
                  <a:pt x="2978478" y="6100572"/>
                </a:lnTo>
                <a:lnTo>
                  <a:pt x="2944550" y="6108123"/>
                </a:lnTo>
                <a:lnTo>
                  <a:pt x="2942555" y="6112318"/>
                </a:lnTo>
                <a:lnTo>
                  <a:pt x="2941357" y="6116723"/>
                </a:lnTo>
                <a:lnTo>
                  <a:pt x="2941756" y="6125952"/>
                </a:lnTo>
                <a:lnTo>
                  <a:pt x="2940958" y="6134762"/>
                </a:lnTo>
                <a:lnTo>
                  <a:pt x="2939760" y="6143781"/>
                </a:lnTo>
                <a:lnTo>
                  <a:pt x="2937764" y="6152381"/>
                </a:lnTo>
                <a:lnTo>
                  <a:pt x="2935370" y="6161191"/>
                </a:lnTo>
                <a:lnTo>
                  <a:pt x="2932177" y="6169581"/>
                </a:lnTo>
                <a:lnTo>
                  <a:pt x="2928185" y="6178181"/>
                </a:lnTo>
                <a:lnTo>
                  <a:pt x="2923795" y="6186571"/>
                </a:lnTo>
                <a:lnTo>
                  <a:pt x="2918605" y="6194961"/>
                </a:lnTo>
                <a:lnTo>
                  <a:pt x="2913416" y="6203142"/>
                </a:lnTo>
                <a:lnTo>
                  <a:pt x="2907429" y="6211322"/>
                </a:lnTo>
                <a:lnTo>
                  <a:pt x="2901442" y="6219503"/>
                </a:lnTo>
                <a:lnTo>
                  <a:pt x="2894656" y="6227473"/>
                </a:lnTo>
                <a:lnTo>
                  <a:pt x="2887472" y="6235654"/>
                </a:lnTo>
                <a:lnTo>
                  <a:pt x="2880287" y="6243415"/>
                </a:lnTo>
                <a:lnTo>
                  <a:pt x="2872703" y="6251596"/>
                </a:lnTo>
                <a:lnTo>
                  <a:pt x="2872703" y="6251805"/>
                </a:lnTo>
                <a:lnTo>
                  <a:pt x="2869510" y="6258517"/>
                </a:lnTo>
                <a:lnTo>
                  <a:pt x="2865917" y="6264810"/>
                </a:lnTo>
                <a:lnTo>
                  <a:pt x="2861527" y="6270473"/>
                </a:lnTo>
                <a:lnTo>
                  <a:pt x="2859131" y="6273200"/>
                </a:lnTo>
                <a:lnTo>
                  <a:pt x="2856737" y="6275717"/>
                </a:lnTo>
                <a:lnTo>
                  <a:pt x="2853544" y="6278234"/>
                </a:lnTo>
                <a:lnTo>
                  <a:pt x="2850749" y="6280542"/>
                </a:lnTo>
                <a:lnTo>
                  <a:pt x="2847955" y="6282849"/>
                </a:lnTo>
                <a:lnTo>
                  <a:pt x="2844763" y="6284947"/>
                </a:lnTo>
                <a:lnTo>
                  <a:pt x="2841170" y="6286834"/>
                </a:lnTo>
                <a:lnTo>
                  <a:pt x="2837578" y="6288512"/>
                </a:lnTo>
                <a:lnTo>
                  <a:pt x="2833986" y="6290190"/>
                </a:lnTo>
                <a:lnTo>
                  <a:pt x="2829994" y="6291868"/>
                </a:lnTo>
                <a:lnTo>
                  <a:pt x="2826003" y="6293337"/>
                </a:lnTo>
                <a:lnTo>
                  <a:pt x="2821611" y="6294595"/>
                </a:lnTo>
                <a:lnTo>
                  <a:pt x="2817221" y="6295854"/>
                </a:lnTo>
                <a:lnTo>
                  <a:pt x="2812431" y="6297112"/>
                </a:lnTo>
                <a:lnTo>
                  <a:pt x="2807642" y="6297951"/>
                </a:lnTo>
                <a:lnTo>
                  <a:pt x="2802851" y="6298790"/>
                </a:lnTo>
                <a:lnTo>
                  <a:pt x="2797662" y="6299629"/>
                </a:lnTo>
                <a:lnTo>
                  <a:pt x="2792474" y="6300259"/>
                </a:lnTo>
                <a:lnTo>
                  <a:pt x="2786486" y="6300678"/>
                </a:lnTo>
                <a:lnTo>
                  <a:pt x="2780899" y="6301097"/>
                </a:lnTo>
                <a:lnTo>
                  <a:pt x="2768923" y="6301307"/>
                </a:lnTo>
                <a:lnTo>
                  <a:pt x="2755752" y="6301307"/>
                </a:lnTo>
                <a:lnTo>
                  <a:pt x="2742579" y="6300678"/>
                </a:lnTo>
                <a:lnTo>
                  <a:pt x="2731004" y="6300259"/>
                </a:lnTo>
                <a:lnTo>
                  <a:pt x="2719429" y="6299839"/>
                </a:lnTo>
                <a:lnTo>
                  <a:pt x="2708252" y="6299839"/>
                </a:lnTo>
                <a:lnTo>
                  <a:pt x="2696677" y="6300049"/>
                </a:lnTo>
                <a:lnTo>
                  <a:pt x="2673526" y="6300468"/>
                </a:lnTo>
                <a:lnTo>
                  <a:pt x="2649977" y="6300678"/>
                </a:lnTo>
                <a:lnTo>
                  <a:pt x="2638800" y="6300678"/>
                </a:lnTo>
                <a:lnTo>
                  <a:pt x="2627225" y="6300468"/>
                </a:lnTo>
                <a:lnTo>
                  <a:pt x="2615650" y="6299839"/>
                </a:lnTo>
                <a:lnTo>
                  <a:pt x="2604474" y="6299000"/>
                </a:lnTo>
                <a:lnTo>
                  <a:pt x="2592898" y="6297742"/>
                </a:lnTo>
                <a:lnTo>
                  <a:pt x="2581722" y="6295644"/>
                </a:lnTo>
                <a:lnTo>
                  <a:pt x="2576133" y="6294595"/>
                </a:lnTo>
                <a:lnTo>
                  <a:pt x="2570546" y="6293547"/>
                </a:lnTo>
                <a:lnTo>
                  <a:pt x="2565356" y="6292078"/>
                </a:lnTo>
                <a:lnTo>
                  <a:pt x="2559370" y="6290610"/>
                </a:lnTo>
                <a:lnTo>
                  <a:pt x="2553382" y="6289351"/>
                </a:lnTo>
                <a:lnTo>
                  <a:pt x="2546995" y="6287883"/>
                </a:lnTo>
                <a:lnTo>
                  <a:pt x="2541407" y="6286415"/>
                </a:lnTo>
                <a:lnTo>
                  <a:pt x="2535420" y="6284737"/>
                </a:lnTo>
                <a:lnTo>
                  <a:pt x="2524244" y="6281171"/>
                </a:lnTo>
                <a:lnTo>
                  <a:pt x="2513466" y="6277185"/>
                </a:lnTo>
                <a:lnTo>
                  <a:pt x="2503488" y="6272990"/>
                </a:lnTo>
                <a:lnTo>
                  <a:pt x="2493509" y="6268585"/>
                </a:lnTo>
                <a:lnTo>
                  <a:pt x="2483930" y="6263971"/>
                </a:lnTo>
                <a:lnTo>
                  <a:pt x="2474749" y="6259146"/>
                </a:lnTo>
                <a:lnTo>
                  <a:pt x="2456388" y="6249498"/>
                </a:lnTo>
                <a:lnTo>
                  <a:pt x="2438426" y="6239639"/>
                </a:lnTo>
                <a:lnTo>
                  <a:pt x="2428448" y="6234815"/>
                </a:lnTo>
                <a:lnTo>
                  <a:pt x="2418868" y="6230410"/>
                </a:lnTo>
                <a:lnTo>
                  <a:pt x="2408890" y="6225795"/>
                </a:lnTo>
                <a:lnTo>
                  <a:pt x="2398112" y="6221810"/>
                </a:lnTo>
                <a:lnTo>
                  <a:pt x="2389730" y="6218454"/>
                </a:lnTo>
                <a:lnTo>
                  <a:pt x="2381746" y="6214679"/>
                </a:lnTo>
                <a:lnTo>
                  <a:pt x="2374962" y="6210903"/>
                </a:lnTo>
                <a:lnTo>
                  <a:pt x="2368974" y="6206498"/>
                </a:lnTo>
                <a:lnTo>
                  <a:pt x="2363386" y="6202093"/>
                </a:lnTo>
                <a:lnTo>
                  <a:pt x="2358596" y="6197688"/>
                </a:lnTo>
                <a:lnTo>
                  <a:pt x="2355003" y="6192864"/>
                </a:lnTo>
                <a:lnTo>
                  <a:pt x="2351810" y="6188040"/>
                </a:lnTo>
                <a:lnTo>
                  <a:pt x="2349416" y="6183215"/>
                </a:lnTo>
                <a:lnTo>
                  <a:pt x="2347819" y="6177971"/>
                </a:lnTo>
                <a:lnTo>
                  <a:pt x="2346622" y="6172728"/>
                </a:lnTo>
                <a:lnTo>
                  <a:pt x="2346222" y="6167484"/>
                </a:lnTo>
                <a:lnTo>
                  <a:pt x="2346222" y="6162030"/>
                </a:lnTo>
                <a:lnTo>
                  <a:pt x="2346622" y="6156366"/>
                </a:lnTo>
                <a:lnTo>
                  <a:pt x="2347420" y="6150913"/>
                </a:lnTo>
                <a:lnTo>
                  <a:pt x="2349017" y="6145250"/>
                </a:lnTo>
                <a:lnTo>
                  <a:pt x="2347021" y="6117562"/>
                </a:lnTo>
                <a:lnTo>
                  <a:pt x="2346622" y="6108123"/>
                </a:lnTo>
                <a:lnTo>
                  <a:pt x="2343428" y="6093230"/>
                </a:lnTo>
                <a:lnTo>
                  <a:pt x="2340634" y="6078547"/>
                </a:lnTo>
                <a:lnTo>
                  <a:pt x="2338240" y="6063655"/>
                </a:lnTo>
                <a:lnTo>
                  <a:pt x="2336642" y="6048972"/>
                </a:lnTo>
                <a:lnTo>
                  <a:pt x="2335046" y="6034079"/>
                </a:lnTo>
                <a:lnTo>
                  <a:pt x="2333849" y="6019396"/>
                </a:lnTo>
                <a:lnTo>
                  <a:pt x="2331853" y="5990030"/>
                </a:lnTo>
                <a:lnTo>
                  <a:pt x="2331853" y="5988143"/>
                </a:lnTo>
                <a:lnTo>
                  <a:pt x="2331853" y="5986465"/>
                </a:lnTo>
                <a:lnTo>
                  <a:pt x="2331055" y="5959616"/>
                </a:lnTo>
                <a:lnTo>
                  <a:pt x="2330656" y="5932558"/>
                </a:lnTo>
                <a:lnTo>
                  <a:pt x="2330257" y="5905919"/>
                </a:lnTo>
                <a:lnTo>
                  <a:pt x="2329458" y="5878860"/>
                </a:lnTo>
                <a:lnTo>
                  <a:pt x="2324269" y="5687773"/>
                </a:lnTo>
                <a:lnTo>
                  <a:pt x="2324269" y="5668685"/>
                </a:lnTo>
                <a:lnTo>
                  <a:pt x="2311097" y="5574086"/>
                </a:lnTo>
                <a:lnTo>
                  <a:pt x="2309101" y="5571150"/>
                </a:lnTo>
                <a:lnTo>
                  <a:pt x="2307505" y="5568003"/>
                </a:lnTo>
                <a:lnTo>
                  <a:pt x="2306307" y="5565066"/>
                </a:lnTo>
                <a:lnTo>
                  <a:pt x="2305509" y="5562130"/>
                </a:lnTo>
                <a:lnTo>
                  <a:pt x="2304711" y="5559193"/>
                </a:lnTo>
                <a:lnTo>
                  <a:pt x="2304312" y="5556257"/>
                </a:lnTo>
                <a:lnTo>
                  <a:pt x="2304312" y="5550174"/>
                </a:lnTo>
                <a:lnTo>
                  <a:pt x="2304711" y="5544301"/>
                </a:lnTo>
                <a:lnTo>
                  <a:pt x="2305509" y="5538218"/>
                </a:lnTo>
                <a:lnTo>
                  <a:pt x="2308303" y="5526262"/>
                </a:lnTo>
                <a:lnTo>
                  <a:pt x="2303513" y="5530038"/>
                </a:lnTo>
                <a:lnTo>
                  <a:pt x="2298723" y="5534023"/>
                </a:lnTo>
                <a:lnTo>
                  <a:pt x="2294732" y="5538218"/>
                </a:lnTo>
                <a:lnTo>
                  <a:pt x="2291538" y="5542203"/>
                </a:lnTo>
                <a:lnTo>
                  <a:pt x="2288345" y="5546398"/>
                </a:lnTo>
                <a:lnTo>
                  <a:pt x="2285552" y="5550384"/>
                </a:lnTo>
                <a:lnTo>
                  <a:pt x="2282757" y="5554788"/>
                </a:lnTo>
                <a:lnTo>
                  <a:pt x="2280761" y="5558984"/>
                </a:lnTo>
                <a:lnTo>
                  <a:pt x="2278766" y="5563179"/>
                </a:lnTo>
                <a:lnTo>
                  <a:pt x="2277169" y="5567374"/>
                </a:lnTo>
                <a:lnTo>
                  <a:pt x="2274774" y="5575974"/>
                </a:lnTo>
                <a:lnTo>
                  <a:pt x="2273177" y="5584574"/>
                </a:lnTo>
                <a:lnTo>
                  <a:pt x="2271980" y="5593383"/>
                </a:lnTo>
                <a:lnTo>
                  <a:pt x="2271182" y="5602193"/>
                </a:lnTo>
                <a:lnTo>
                  <a:pt x="2270783" y="5611003"/>
                </a:lnTo>
                <a:lnTo>
                  <a:pt x="2269985" y="5628622"/>
                </a:lnTo>
                <a:lnTo>
                  <a:pt x="2269585" y="5637432"/>
                </a:lnTo>
                <a:lnTo>
                  <a:pt x="2268388" y="5646242"/>
                </a:lnTo>
                <a:lnTo>
                  <a:pt x="2265993" y="5654841"/>
                </a:lnTo>
                <a:lnTo>
                  <a:pt x="2263598" y="5663442"/>
                </a:lnTo>
                <a:lnTo>
                  <a:pt x="2258409" y="5678754"/>
                </a:lnTo>
                <a:lnTo>
                  <a:pt x="2254417" y="5693856"/>
                </a:lnTo>
                <a:lnTo>
                  <a:pt x="2250426" y="5709168"/>
                </a:lnTo>
                <a:lnTo>
                  <a:pt x="2246833" y="5724271"/>
                </a:lnTo>
                <a:lnTo>
                  <a:pt x="2244040" y="5739583"/>
                </a:lnTo>
                <a:lnTo>
                  <a:pt x="2240847" y="5754895"/>
                </a:lnTo>
                <a:lnTo>
                  <a:pt x="2234859" y="5785729"/>
                </a:lnTo>
                <a:lnTo>
                  <a:pt x="2232065" y="5801041"/>
                </a:lnTo>
                <a:lnTo>
                  <a:pt x="2228872" y="5816353"/>
                </a:lnTo>
                <a:lnTo>
                  <a:pt x="2225679" y="5831665"/>
                </a:lnTo>
                <a:lnTo>
                  <a:pt x="2221687" y="5846978"/>
                </a:lnTo>
                <a:lnTo>
                  <a:pt x="2217297" y="5862080"/>
                </a:lnTo>
                <a:lnTo>
                  <a:pt x="2212107" y="5877182"/>
                </a:lnTo>
                <a:lnTo>
                  <a:pt x="2206520" y="5892495"/>
                </a:lnTo>
                <a:lnTo>
                  <a:pt x="2199335" y="5907597"/>
                </a:lnTo>
                <a:lnTo>
                  <a:pt x="2085976" y="6316620"/>
                </a:lnTo>
                <a:lnTo>
                  <a:pt x="2083581" y="6325219"/>
                </a:lnTo>
                <a:lnTo>
                  <a:pt x="2080787" y="6334029"/>
                </a:lnTo>
                <a:lnTo>
                  <a:pt x="2077194" y="6342629"/>
                </a:lnTo>
                <a:lnTo>
                  <a:pt x="2072804" y="6351229"/>
                </a:lnTo>
                <a:lnTo>
                  <a:pt x="2067615" y="6359410"/>
                </a:lnTo>
                <a:lnTo>
                  <a:pt x="2062825" y="6367800"/>
                </a:lnTo>
                <a:lnTo>
                  <a:pt x="2057237" y="6375980"/>
                </a:lnTo>
                <a:lnTo>
                  <a:pt x="2051649" y="6384370"/>
                </a:lnTo>
                <a:lnTo>
                  <a:pt x="2040073" y="6400731"/>
                </a:lnTo>
                <a:lnTo>
                  <a:pt x="2028099" y="6417092"/>
                </a:lnTo>
                <a:lnTo>
                  <a:pt x="2022910" y="6425482"/>
                </a:lnTo>
                <a:lnTo>
                  <a:pt x="2017721" y="6433663"/>
                </a:lnTo>
                <a:lnTo>
                  <a:pt x="2012931" y="6442263"/>
                </a:lnTo>
                <a:lnTo>
                  <a:pt x="2008540" y="6450653"/>
                </a:lnTo>
                <a:lnTo>
                  <a:pt x="2006145" y="6454219"/>
                </a:lnTo>
                <a:lnTo>
                  <a:pt x="2003751" y="6457575"/>
                </a:lnTo>
                <a:lnTo>
                  <a:pt x="2000158" y="6460722"/>
                </a:lnTo>
                <a:lnTo>
                  <a:pt x="1998162" y="6462190"/>
                </a:lnTo>
                <a:lnTo>
                  <a:pt x="1996167" y="6463448"/>
                </a:lnTo>
                <a:lnTo>
                  <a:pt x="1993772" y="6464706"/>
                </a:lnTo>
                <a:lnTo>
                  <a:pt x="1991377" y="6465756"/>
                </a:lnTo>
                <a:lnTo>
                  <a:pt x="1988583" y="6466595"/>
                </a:lnTo>
                <a:lnTo>
                  <a:pt x="1985789" y="6467433"/>
                </a:lnTo>
                <a:lnTo>
                  <a:pt x="1982595" y="6468063"/>
                </a:lnTo>
                <a:lnTo>
                  <a:pt x="1979402" y="6468482"/>
                </a:lnTo>
                <a:lnTo>
                  <a:pt x="1975810" y="6468692"/>
                </a:lnTo>
                <a:lnTo>
                  <a:pt x="1971419" y="6468692"/>
                </a:lnTo>
                <a:lnTo>
                  <a:pt x="1953457" y="6468482"/>
                </a:lnTo>
                <a:lnTo>
                  <a:pt x="1935096" y="6468482"/>
                </a:lnTo>
                <a:lnTo>
                  <a:pt x="1916736" y="6468692"/>
                </a:lnTo>
                <a:lnTo>
                  <a:pt x="1897976" y="6469111"/>
                </a:lnTo>
                <a:lnTo>
                  <a:pt x="1879615" y="6469531"/>
                </a:lnTo>
                <a:lnTo>
                  <a:pt x="1860855" y="6469951"/>
                </a:lnTo>
                <a:lnTo>
                  <a:pt x="1842494" y="6469951"/>
                </a:lnTo>
                <a:lnTo>
                  <a:pt x="1824133" y="6469741"/>
                </a:lnTo>
                <a:lnTo>
                  <a:pt x="1805771" y="6469111"/>
                </a:lnTo>
                <a:lnTo>
                  <a:pt x="1796990" y="6468692"/>
                </a:lnTo>
                <a:lnTo>
                  <a:pt x="1788208" y="6468063"/>
                </a:lnTo>
                <a:lnTo>
                  <a:pt x="1779427" y="6467224"/>
                </a:lnTo>
                <a:lnTo>
                  <a:pt x="1770247" y="6466175"/>
                </a:lnTo>
                <a:lnTo>
                  <a:pt x="1761465" y="6465126"/>
                </a:lnTo>
                <a:lnTo>
                  <a:pt x="1752684" y="6463658"/>
                </a:lnTo>
                <a:lnTo>
                  <a:pt x="1743903" y="6462190"/>
                </a:lnTo>
                <a:lnTo>
                  <a:pt x="1735121" y="6460302"/>
                </a:lnTo>
                <a:lnTo>
                  <a:pt x="1726740" y="6458414"/>
                </a:lnTo>
                <a:lnTo>
                  <a:pt x="1718358" y="6456107"/>
                </a:lnTo>
                <a:lnTo>
                  <a:pt x="1709576" y="6453590"/>
                </a:lnTo>
                <a:lnTo>
                  <a:pt x="1701593" y="6450653"/>
                </a:lnTo>
                <a:lnTo>
                  <a:pt x="1693610" y="6447507"/>
                </a:lnTo>
                <a:lnTo>
                  <a:pt x="1685627" y="6444151"/>
                </a:lnTo>
                <a:lnTo>
                  <a:pt x="1670459" y="6436599"/>
                </a:lnTo>
                <a:lnTo>
                  <a:pt x="1664072" y="6433453"/>
                </a:lnTo>
                <a:lnTo>
                  <a:pt x="1661279" y="6432404"/>
                </a:lnTo>
                <a:lnTo>
                  <a:pt x="1650502" y="6437858"/>
                </a:lnTo>
                <a:lnTo>
                  <a:pt x="1645312" y="6439956"/>
                </a:lnTo>
                <a:lnTo>
                  <a:pt x="1640523" y="6441633"/>
                </a:lnTo>
                <a:lnTo>
                  <a:pt x="1636531" y="6443312"/>
                </a:lnTo>
                <a:lnTo>
                  <a:pt x="1632540" y="6444360"/>
                </a:lnTo>
                <a:lnTo>
                  <a:pt x="1628948" y="6445409"/>
                </a:lnTo>
                <a:lnTo>
                  <a:pt x="1625355" y="6446038"/>
                </a:lnTo>
                <a:lnTo>
                  <a:pt x="1622561" y="6446458"/>
                </a:lnTo>
                <a:lnTo>
                  <a:pt x="1619767" y="6446668"/>
                </a:lnTo>
                <a:lnTo>
                  <a:pt x="1616973" y="6446668"/>
                </a:lnTo>
                <a:lnTo>
                  <a:pt x="1614977" y="6446458"/>
                </a:lnTo>
                <a:lnTo>
                  <a:pt x="1612583" y="6445829"/>
                </a:lnTo>
                <a:lnTo>
                  <a:pt x="1610586" y="6445199"/>
                </a:lnTo>
                <a:lnTo>
                  <a:pt x="1608990" y="6444360"/>
                </a:lnTo>
                <a:lnTo>
                  <a:pt x="1607393" y="6443312"/>
                </a:lnTo>
                <a:lnTo>
                  <a:pt x="1606196" y="6442263"/>
                </a:lnTo>
                <a:lnTo>
                  <a:pt x="1604999" y="6440794"/>
                </a:lnTo>
                <a:lnTo>
                  <a:pt x="1603402" y="6437858"/>
                </a:lnTo>
                <a:lnTo>
                  <a:pt x="1601805" y="6434292"/>
                </a:lnTo>
                <a:lnTo>
                  <a:pt x="1601007" y="6430517"/>
                </a:lnTo>
                <a:lnTo>
                  <a:pt x="1599809" y="6422126"/>
                </a:lnTo>
                <a:lnTo>
                  <a:pt x="1599011" y="6413526"/>
                </a:lnTo>
                <a:lnTo>
                  <a:pt x="1583045" y="6407234"/>
                </a:lnTo>
                <a:lnTo>
                  <a:pt x="1575062" y="6404087"/>
                </a:lnTo>
                <a:lnTo>
                  <a:pt x="1567479" y="6400731"/>
                </a:lnTo>
                <a:lnTo>
                  <a:pt x="1559895" y="6397375"/>
                </a:lnTo>
                <a:lnTo>
                  <a:pt x="1553109" y="6393809"/>
                </a:lnTo>
                <a:lnTo>
                  <a:pt x="1546323" y="6390243"/>
                </a:lnTo>
                <a:lnTo>
                  <a:pt x="1540735" y="6386468"/>
                </a:lnTo>
                <a:lnTo>
                  <a:pt x="1535945" y="6382273"/>
                </a:lnTo>
                <a:lnTo>
                  <a:pt x="1533551" y="6380175"/>
                </a:lnTo>
                <a:lnTo>
                  <a:pt x="1531555" y="6378078"/>
                </a:lnTo>
                <a:lnTo>
                  <a:pt x="1529958" y="6375980"/>
                </a:lnTo>
                <a:lnTo>
                  <a:pt x="1528361" y="6373673"/>
                </a:lnTo>
                <a:lnTo>
                  <a:pt x="1527164" y="6371365"/>
                </a:lnTo>
                <a:lnTo>
                  <a:pt x="1525967" y="6368849"/>
                </a:lnTo>
                <a:lnTo>
                  <a:pt x="1525567" y="6366331"/>
                </a:lnTo>
                <a:lnTo>
                  <a:pt x="1525168" y="6363605"/>
                </a:lnTo>
                <a:lnTo>
                  <a:pt x="1524769" y="6360878"/>
                </a:lnTo>
                <a:lnTo>
                  <a:pt x="1525168" y="6358151"/>
                </a:lnTo>
                <a:lnTo>
                  <a:pt x="1525567" y="6355424"/>
                </a:lnTo>
                <a:lnTo>
                  <a:pt x="1526366" y="6352487"/>
                </a:lnTo>
                <a:lnTo>
                  <a:pt x="1527563" y="6349341"/>
                </a:lnTo>
                <a:lnTo>
                  <a:pt x="1529159" y="6345985"/>
                </a:lnTo>
                <a:lnTo>
                  <a:pt x="1523971" y="6311795"/>
                </a:lnTo>
                <a:lnTo>
                  <a:pt x="1517983" y="6285156"/>
                </a:lnTo>
                <a:lnTo>
                  <a:pt x="1514791" y="6271732"/>
                </a:lnTo>
                <a:lnTo>
                  <a:pt x="1512395" y="6258308"/>
                </a:lnTo>
                <a:lnTo>
                  <a:pt x="1510000" y="6245093"/>
                </a:lnTo>
                <a:lnTo>
                  <a:pt x="1508404" y="6231668"/>
                </a:lnTo>
                <a:lnTo>
                  <a:pt x="1506807" y="6218244"/>
                </a:lnTo>
                <a:lnTo>
                  <a:pt x="1505610" y="6204820"/>
                </a:lnTo>
                <a:lnTo>
                  <a:pt x="1505211" y="6191396"/>
                </a:lnTo>
                <a:lnTo>
                  <a:pt x="1504812" y="6178181"/>
                </a:lnTo>
                <a:lnTo>
                  <a:pt x="1505211" y="6164757"/>
                </a:lnTo>
                <a:lnTo>
                  <a:pt x="1506408" y="6151332"/>
                </a:lnTo>
                <a:lnTo>
                  <a:pt x="1508005" y="6137908"/>
                </a:lnTo>
                <a:lnTo>
                  <a:pt x="1510399" y="6124694"/>
                </a:lnTo>
                <a:lnTo>
                  <a:pt x="1513592" y="6111269"/>
                </a:lnTo>
                <a:lnTo>
                  <a:pt x="1517983" y="6097845"/>
                </a:lnTo>
                <a:lnTo>
                  <a:pt x="1518383" y="6096167"/>
                </a:lnTo>
                <a:lnTo>
                  <a:pt x="1518383" y="6094698"/>
                </a:lnTo>
                <a:lnTo>
                  <a:pt x="1518383" y="6093021"/>
                </a:lnTo>
                <a:lnTo>
                  <a:pt x="1517983" y="6091552"/>
                </a:lnTo>
                <a:lnTo>
                  <a:pt x="1515988" y="6088406"/>
                </a:lnTo>
                <a:lnTo>
                  <a:pt x="1513992" y="6085469"/>
                </a:lnTo>
                <a:lnTo>
                  <a:pt x="1511597" y="6082742"/>
                </a:lnTo>
                <a:lnTo>
                  <a:pt x="1508803" y="6080016"/>
                </a:lnTo>
                <a:lnTo>
                  <a:pt x="1503215" y="6074562"/>
                </a:lnTo>
                <a:lnTo>
                  <a:pt x="1500820" y="6071835"/>
                </a:lnTo>
                <a:lnTo>
                  <a:pt x="1498824" y="6068899"/>
                </a:lnTo>
                <a:lnTo>
                  <a:pt x="1497228" y="6066172"/>
                </a:lnTo>
                <a:lnTo>
                  <a:pt x="1496829" y="6063445"/>
                </a:lnTo>
                <a:lnTo>
                  <a:pt x="1496829" y="6061977"/>
                </a:lnTo>
                <a:lnTo>
                  <a:pt x="1497228" y="6060508"/>
                </a:lnTo>
                <a:lnTo>
                  <a:pt x="1498026" y="6059040"/>
                </a:lnTo>
                <a:lnTo>
                  <a:pt x="1498824" y="6057572"/>
                </a:lnTo>
                <a:lnTo>
                  <a:pt x="1500022" y="6056104"/>
                </a:lnTo>
                <a:lnTo>
                  <a:pt x="1501618" y="6054635"/>
                </a:lnTo>
                <a:lnTo>
                  <a:pt x="1504013" y="6052747"/>
                </a:lnTo>
                <a:lnTo>
                  <a:pt x="1506408" y="6051279"/>
                </a:lnTo>
                <a:lnTo>
                  <a:pt x="1504812" y="6049601"/>
                </a:lnTo>
                <a:lnTo>
                  <a:pt x="1503614" y="6047923"/>
                </a:lnTo>
                <a:lnTo>
                  <a:pt x="1502815" y="6046245"/>
                </a:lnTo>
                <a:lnTo>
                  <a:pt x="1502416" y="6044567"/>
                </a:lnTo>
                <a:lnTo>
                  <a:pt x="1502017" y="6041421"/>
                </a:lnTo>
                <a:lnTo>
                  <a:pt x="1502416" y="6038274"/>
                </a:lnTo>
                <a:lnTo>
                  <a:pt x="1500022" y="6029465"/>
                </a:lnTo>
                <a:lnTo>
                  <a:pt x="1498425" y="6020865"/>
                </a:lnTo>
                <a:lnTo>
                  <a:pt x="1496829" y="6012055"/>
                </a:lnTo>
                <a:lnTo>
                  <a:pt x="1496031" y="6003245"/>
                </a:lnTo>
                <a:lnTo>
                  <a:pt x="1495231" y="5994436"/>
                </a:lnTo>
                <a:lnTo>
                  <a:pt x="1494832" y="5985836"/>
                </a:lnTo>
                <a:lnTo>
                  <a:pt x="1494832" y="5968216"/>
                </a:lnTo>
                <a:lnTo>
                  <a:pt x="1495231" y="5932977"/>
                </a:lnTo>
                <a:lnTo>
                  <a:pt x="1494832" y="5915357"/>
                </a:lnTo>
                <a:lnTo>
                  <a:pt x="1494433" y="5906758"/>
                </a:lnTo>
                <a:lnTo>
                  <a:pt x="1494034" y="5897948"/>
                </a:lnTo>
                <a:lnTo>
                  <a:pt x="1494034" y="5888299"/>
                </a:lnTo>
                <a:lnTo>
                  <a:pt x="1492837" y="5845299"/>
                </a:lnTo>
                <a:lnTo>
                  <a:pt x="1491639" y="5823905"/>
                </a:lnTo>
                <a:lnTo>
                  <a:pt x="1490841" y="5813417"/>
                </a:lnTo>
                <a:lnTo>
                  <a:pt x="1490043" y="5802719"/>
                </a:lnTo>
                <a:lnTo>
                  <a:pt x="1489644" y="5798943"/>
                </a:lnTo>
                <a:lnTo>
                  <a:pt x="1489644" y="5795378"/>
                </a:lnTo>
                <a:lnTo>
                  <a:pt x="1490043" y="5791602"/>
                </a:lnTo>
                <a:lnTo>
                  <a:pt x="1490841" y="5788456"/>
                </a:lnTo>
                <a:lnTo>
                  <a:pt x="1492039" y="5785519"/>
                </a:lnTo>
                <a:lnTo>
                  <a:pt x="1493635" y="5782792"/>
                </a:lnTo>
                <a:lnTo>
                  <a:pt x="1496031" y="5780275"/>
                </a:lnTo>
                <a:lnTo>
                  <a:pt x="1498425" y="5778178"/>
                </a:lnTo>
                <a:lnTo>
                  <a:pt x="1502017" y="5775870"/>
                </a:lnTo>
                <a:lnTo>
                  <a:pt x="1505610" y="5774192"/>
                </a:lnTo>
                <a:lnTo>
                  <a:pt x="1510000" y="5772724"/>
                </a:lnTo>
                <a:lnTo>
                  <a:pt x="1515190" y="5771676"/>
                </a:lnTo>
                <a:lnTo>
                  <a:pt x="1521176" y="5770836"/>
                </a:lnTo>
                <a:lnTo>
                  <a:pt x="1527962" y="5770207"/>
                </a:lnTo>
                <a:lnTo>
                  <a:pt x="1535147" y="5769997"/>
                </a:lnTo>
                <a:lnTo>
                  <a:pt x="1543130" y="5770207"/>
                </a:lnTo>
                <a:lnTo>
                  <a:pt x="1527164" y="5764963"/>
                </a:lnTo>
                <a:lnTo>
                  <a:pt x="1521575" y="5764753"/>
                </a:lnTo>
                <a:lnTo>
                  <a:pt x="1516387" y="5764544"/>
                </a:lnTo>
                <a:lnTo>
                  <a:pt x="1511996" y="5764124"/>
                </a:lnTo>
                <a:lnTo>
                  <a:pt x="1508005" y="5763705"/>
                </a:lnTo>
                <a:lnTo>
                  <a:pt x="1504412" y="5763076"/>
                </a:lnTo>
                <a:lnTo>
                  <a:pt x="1501219" y="5762446"/>
                </a:lnTo>
                <a:lnTo>
                  <a:pt x="1498824" y="5761607"/>
                </a:lnTo>
                <a:lnTo>
                  <a:pt x="1496430" y="5760558"/>
                </a:lnTo>
                <a:lnTo>
                  <a:pt x="1494832" y="5759510"/>
                </a:lnTo>
                <a:lnTo>
                  <a:pt x="1493236" y="5758251"/>
                </a:lnTo>
                <a:lnTo>
                  <a:pt x="1492039" y="5757202"/>
                </a:lnTo>
                <a:lnTo>
                  <a:pt x="1490841" y="5755944"/>
                </a:lnTo>
                <a:lnTo>
                  <a:pt x="1490442" y="5754685"/>
                </a:lnTo>
                <a:lnTo>
                  <a:pt x="1490043" y="5753217"/>
                </a:lnTo>
                <a:lnTo>
                  <a:pt x="1489644" y="5750490"/>
                </a:lnTo>
                <a:lnTo>
                  <a:pt x="1490043" y="5747344"/>
                </a:lnTo>
                <a:lnTo>
                  <a:pt x="1490841" y="5744407"/>
                </a:lnTo>
                <a:lnTo>
                  <a:pt x="1492837" y="5737695"/>
                </a:lnTo>
                <a:lnTo>
                  <a:pt x="1493635" y="5734759"/>
                </a:lnTo>
                <a:lnTo>
                  <a:pt x="1494034" y="5731612"/>
                </a:lnTo>
                <a:lnTo>
                  <a:pt x="1493635" y="5728885"/>
                </a:lnTo>
                <a:lnTo>
                  <a:pt x="1493236" y="5727417"/>
                </a:lnTo>
                <a:lnTo>
                  <a:pt x="1492837" y="5726159"/>
                </a:lnTo>
                <a:lnTo>
                  <a:pt x="1489644" y="5707071"/>
                </a:lnTo>
                <a:lnTo>
                  <a:pt x="1484854" y="5710007"/>
                </a:lnTo>
                <a:lnTo>
                  <a:pt x="1479665" y="5712734"/>
                </a:lnTo>
                <a:lnTo>
                  <a:pt x="1475673" y="5715671"/>
                </a:lnTo>
                <a:lnTo>
                  <a:pt x="1472081" y="5718607"/>
                </a:lnTo>
                <a:lnTo>
                  <a:pt x="1468488" y="5721544"/>
                </a:lnTo>
                <a:lnTo>
                  <a:pt x="1465295" y="5724690"/>
                </a:lnTo>
                <a:lnTo>
                  <a:pt x="1462502" y="5728046"/>
                </a:lnTo>
                <a:lnTo>
                  <a:pt x="1460106" y="5731193"/>
                </a:lnTo>
                <a:lnTo>
                  <a:pt x="1457711" y="5734339"/>
                </a:lnTo>
                <a:lnTo>
                  <a:pt x="1455716" y="5737695"/>
                </a:lnTo>
                <a:lnTo>
                  <a:pt x="1452124" y="5744407"/>
                </a:lnTo>
                <a:lnTo>
                  <a:pt x="1448930" y="5751329"/>
                </a:lnTo>
                <a:lnTo>
                  <a:pt x="1446136" y="5758041"/>
                </a:lnTo>
                <a:lnTo>
                  <a:pt x="1441745" y="5772095"/>
                </a:lnTo>
                <a:lnTo>
                  <a:pt x="1439351" y="5779017"/>
                </a:lnTo>
                <a:lnTo>
                  <a:pt x="1436557" y="5785939"/>
                </a:lnTo>
                <a:lnTo>
                  <a:pt x="1433363" y="5792651"/>
                </a:lnTo>
                <a:lnTo>
                  <a:pt x="1429372" y="5799363"/>
                </a:lnTo>
                <a:lnTo>
                  <a:pt x="1426977" y="5802509"/>
                </a:lnTo>
                <a:lnTo>
                  <a:pt x="1424183" y="5805656"/>
                </a:lnTo>
                <a:lnTo>
                  <a:pt x="1421389" y="5808802"/>
                </a:lnTo>
                <a:lnTo>
                  <a:pt x="1417797" y="5812158"/>
                </a:lnTo>
                <a:lnTo>
                  <a:pt x="1416599" y="5816143"/>
                </a:lnTo>
                <a:lnTo>
                  <a:pt x="1415002" y="5820129"/>
                </a:lnTo>
                <a:lnTo>
                  <a:pt x="1413007" y="5824114"/>
                </a:lnTo>
                <a:lnTo>
                  <a:pt x="1410612" y="5827890"/>
                </a:lnTo>
                <a:lnTo>
                  <a:pt x="1408217" y="5831875"/>
                </a:lnTo>
                <a:lnTo>
                  <a:pt x="1405423" y="5835441"/>
                </a:lnTo>
                <a:lnTo>
                  <a:pt x="1402230" y="5839007"/>
                </a:lnTo>
                <a:lnTo>
                  <a:pt x="1399037" y="5842573"/>
                </a:lnTo>
                <a:lnTo>
                  <a:pt x="1395444" y="5846139"/>
                </a:lnTo>
                <a:lnTo>
                  <a:pt x="1391852" y="5849704"/>
                </a:lnTo>
                <a:lnTo>
                  <a:pt x="1383071" y="5856417"/>
                </a:lnTo>
                <a:lnTo>
                  <a:pt x="1374289" y="5862919"/>
                </a:lnTo>
                <a:lnTo>
                  <a:pt x="1364710" y="5869422"/>
                </a:lnTo>
                <a:lnTo>
                  <a:pt x="1359520" y="5870890"/>
                </a:lnTo>
                <a:lnTo>
                  <a:pt x="1354731" y="5872148"/>
                </a:lnTo>
                <a:lnTo>
                  <a:pt x="1349143" y="5873197"/>
                </a:lnTo>
                <a:lnTo>
                  <a:pt x="1343953" y="5874036"/>
                </a:lnTo>
                <a:lnTo>
                  <a:pt x="1338765" y="5874665"/>
                </a:lnTo>
                <a:lnTo>
                  <a:pt x="1333975" y="5875295"/>
                </a:lnTo>
                <a:lnTo>
                  <a:pt x="1328786" y="5875714"/>
                </a:lnTo>
                <a:lnTo>
                  <a:pt x="1323597" y="5875924"/>
                </a:lnTo>
                <a:lnTo>
                  <a:pt x="1313219" y="5876133"/>
                </a:lnTo>
                <a:lnTo>
                  <a:pt x="1303240" y="5875924"/>
                </a:lnTo>
                <a:lnTo>
                  <a:pt x="1293262" y="5875295"/>
                </a:lnTo>
                <a:lnTo>
                  <a:pt x="1282883" y="5874665"/>
                </a:lnTo>
                <a:lnTo>
                  <a:pt x="1272904" y="5873616"/>
                </a:lnTo>
                <a:lnTo>
                  <a:pt x="1262527" y="5872358"/>
                </a:lnTo>
                <a:lnTo>
                  <a:pt x="1242170" y="5870051"/>
                </a:lnTo>
                <a:lnTo>
                  <a:pt x="1232191" y="5869002"/>
                </a:lnTo>
                <a:lnTo>
                  <a:pt x="1221814" y="5868163"/>
                </a:lnTo>
                <a:lnTo>
                  <a:pt x="1211834" y="5867533"/>
                </a:lnTo>
                <a:lnTo>
                  <a:pt x="1201456" y="5867324"/>
                </a:lnTo>
                <a:lnTo>
                  <a:pt x="1191078" y="5867953"/>
                </a:lnTo>
                <a:lnTo>
                  <a:pt x="1180302" y="5868372"/>
                </a:lnTo>
                <a:lnTo>
                  <a:pt x="1169525" y="5868372"/>
                </a:lnTo>
                <a:lnTo>
                  <a:pt x="1158747" y="5868163"/>
                </a:lnTo>
                <a:lnTo>
                  <a:pt x="1147172" y="5867533"/>
                </a:lnTo>
                <a:lnTo>
                  <a:pt x="1135996" y="5866694"/>
                </a:lnTo>
                <a:lnTo>
                  <a:pt x="1125219" y="5865646"/>
                </a:lnTo>
                <a:lnTo>
                  <a:pt x="1113643" y="5864177"/>
                </a:lnTo>
                <a:lnTo>
                  <a:pt x="1102467" y="5862290"/>
                </a:lnTo>
                <a:lnTo>
                  <a:pt x="1090892" y="5860402"/>
                </a:lnTo>
                <a:lnTo>
                  <a:pt x="1080115" y="5858304"/>
                </a:lnTo>
                <a:lnTo>
                  <a:pt x="1069337" y="5855997"/>
                </a:lnTo>
                <a:lnTo>
                  <a:pt x="1058161" y="5853480"/>
                </a:lnTo>
                <a:lnTo>
                  <a:pt x="1047384" y="5850753"/>
                </a:lnTo>
                <a:lnTo>
                  <a:pt x="1037006" y="5847817"/>
                </a:lnTo>
                <a:lnTo>
                  <a:pt x="1027028" y="5844251"/>
                </a:lnTo>
                <a:lnTo>
                  <a:pt x="1016649" y="5840894"/>
                </a:lnTo>
                <a:lnTo>
                  <a:pt x="1006670" y="5837539"/>
                </a:lnTo>
                <a:lnTo>
                  <a:pt x="997091" y="5833763"/>
                </a:lnTo>
                <a:lnTo>
                  <a:pt x="987910" y="5829987"/>
                </a:lnTo>
                <a:lnTo>
                  <a:pt x="978730" y="5825792"/>
                </a:lnTo>
                <a:lnTo>
                  <a:pt x="970348" y="5821597"/>
                </a:lnTo>
                <a:lnTo>
                  <a:pt x="962365" y="5817402"/>
                </a:lnTo>
                <a:lnTo>
                  <a:pt x="954382" y="5812997"/>
                </a:lnTo>
                <a:lnTo>
                  <a:pt x="947198" y="5808173"/>
                </a:lnTo>
                <a:lnTo>
                  <a:pt x="940412" y="5803558"/>
                </a:lnTo>
                <a:lnTo>
                  <a:pt x="934025" y="5798943"/>
                </a:lnTo>
                <a:lnTo>
                  <a:pt x="928038" y="5793909"/>
                </a:lnTo>
                <a:lnTo>
                  <a:pt x="922849" y="5789085"/>
                </a:lnTo>
                <a:lnTo>
                  <a:pt x="918458" y="5784051"/>
                </a:lnTo>
                <a:lnTo>
                  <a:pt x="914467" y="5779017"/>
                </a:lnTo>
                <a:lnTo>
                  <a:pt x="910874" y="5773773"/>
                </a:lnTo>
                <a:lnTo>
                  <a:pt x="908479" y="5772095"/>
                </a:lnTo>
                <a:lnTo>
                  <a:pt x="906883" y="5770207"/>
                </a:lnTo>
                <a:lnTo>
                  <a:pt x="906484" y="5768319"/>
                </a:lnTo>
                <a:lnTo>
                  <a:pt x="906883" y="5766222"/>
                </a:lnTo>
                <a:lnTo>
                  <a:pt x="903291" y="5763495"/>
                </a:lnTo>
                <a:lnTo>
                  <a:pt x="900097" y="5760349"/>
                </a:lnTo>
                <a:lnTo>
                  <a:pt x="897702" y="5757202"/>
                </a:lnTo>
                <a:lnTo>
                  <a:pt x="895707" y="5753846"/>
                </a:lnTo>
                <a:lnTo>
                  <a:pt x="894110" y="5750490"/>
                </a:lnTo>
                <a:lnTo>
                  <a:pt x="893311" y="5747134"/>
                </a:lnTo>
                <a:lnTo>
                  <a:pt x="891715" y="5739583"/>
                </a:lnTo>
                <a:lnTo>
                  <a:pt x="890118" y="5732032"/>
                </a:lnTo>
                <a:lnTo>
                  <a:pt x="889320" y="5727836"/>
                </a:lnTo>
                <a:lnTo>
                  <a:pt x="888123" y="5723432"/>
                </a:lnTo>
                <a:lnTo>
                  <a:pt x="886526" y="5719236"/>
                </a:lnTo>
                <a:lnTo>
                  <a:pt x="884531" y="5714832"/>
                </a:lnTo>
                <a:lnTo>
                  <a:pt x="881736" y="5710427"/>
                </a:lnTo>
                <a:lnTo>
                  <a:pt x="878543" y="5705393"/>
                </a:lnTo>
                <a:lnTo>
                  <a:pt x="873753" y="5716300"/>
                </a:lnTo>
                <a:lnTo>
                  <a:pt x="869363" y="5726998"/>
                </a:lnTo>
                <a:lnTo>
                  <a:pt x="860581" y="5747763"/>
                </a:lnTo>
                <a:lnTo>
                  <a:pt x="852598" y="5767900"/>
                </a:lnTo>
                <a:lnTo>
                  <a:pt x="845014" y="5787407"/>
                </a:lnTo>
                <a:lnTo>
                  <a:pt x="841023" y="5797056"/>
                </a:lnTo>
                <a:lnTo>
                  <a:pt x="836632" y="5806495"/>
                </a:lnTo>
                <a:lnTo>
                  <a:pt x="831843" y="5815934"/>
                </a:lnTo>
                <a:lnTo>
                  <a:pt x="826653" y="5825163"/>
                </a:lnTo>
                <a:lnTo>
                  <a:pt x="821464" y="5834182"/>
                </a:lnTo>
                <a:lnTo>
                  <a:pt x="815877" y="5843202"/>
                </a:lnTo>
                <a:lnTo>
                  <a:pt x="809490" y="5852221"/>
                </a:lnTo>
                <a:lnTo>
                  <a:pt x="802704" y="5860821"/>
                </a:lnTo>
                <a:lnTo>
                  <a:pt x="711698" y="6051489"/>
                </a:lnTo>
                <a:lnTo>
                  <a:pt x="712097" y="6051489"/>
                </a:lnTo>
                <a:lnTo>
                  <a:pt x="710501" y="6058411"/>
                </a:lnTo>
                <a:lnTo>
                  <a:pt x="708904" y="6065333"/>
                </a:lnTo>
                <a:lnTo>
                  <a:pt x="704513" y="6078967"/>
                </a:lnTo>
                <a:lnTo>
                  <a:pt x="699325" y="6092601"/>
                </a:lnTo>
                <a:lnTo>
                  <a:pt x="693337" y="6105816"/>
                </a:lnTo>
                <a:lnTo>
                  <a:pt x="686950" y="6119030"/>
                </a:lnTo>
                <a:lnTo>
                  <a:pt x="679765" y="6132245"/>
                </a:lnTo>
                <a:lnTo>
                  <a:pt x="671782" y="6145250"/>
                </a:lnTo>
                <a:lnTo>
                  <a:pt x="663002" y="6158045"/>
                </a:lnTo>
                <a:lnTo>
                  <a:pt x="654221" y="6170839"/>
                </a:lnTo>
                <a:lnTo>
                  <a:pt x="645039" y="6183635"/>
                </a:lnTo>
                <a:lnTo>
                  <a:pt x="635061" y="6196430"/>
                </a:lnTo>
                <a:lnTo>
                  <a:pt x="625082" y="6209015"/>
                </a:lnTo>
                <a:lnTo>
                  <a:pt x="604326" y="6234395"/>
                </a:lnTo>
                <a:lnTo>
                  <a:pt x="582772" y="6259356"/>
                </a:lnTo>
                <a:lnTo>
                  <a:pt x="580776" y="6261664"/>
                </a:lnTo>
                <a:lnTo>
                  <a:pt x="578381" y="6263971"/>
                </a:lnTo>
                <a:lnTo>
                  <a:pt x="575987" y="6265439"/>
                </a:lnTo>
                <a:lnTo>
                  <a:pt x="573990" y="6266698"/>
                </a:lnTo>
                <a:lnTo>
                  <a:pt x="571596" y="6267746"/>
                </a:lnTo>
                <a:lnTo>
                  <a:pt x="568403" y="6268376"/>
                </a:lnTo>
                <a:lnTo>
                  <a:pt x="566008" y="6268795"/>
                </a:lnTo>
                <a:lnTo>
                  <a:pt x="563613" y="6269005"/>
                </a:lnTo>
                <a:lnTo>
                  <a:pt x="561218" y="6269215"/>
                </a:lnTo>
                <a:lnTo>
                  <a:pt x="558424" y="6269215"/>
                </a:lnTo>
                <a:lnTo>
                  <a:pt x="553235" y="6268795"/>
                </a:lnTo>
                <a:lnTo>
                  <a:pt x="547247" y="6268376"/>
                </a:lnTo>
                <a:lnTo>
                  <a:pt x="541660" y="6268166"/>
                </a:lnTo>
                <a:lnTo>
                  <a:pt x="515316" y="6268376"/>
                </a:lnTo>
                <a:lnTo>
                  <a:pt x="489371" y="6268795"/>
                </a:lnTo>
                <a:lnTo>
                  <a:pt x="437481" y="6269635"/>
                </a:lnTo>
                <a:lnTo>
                  <a:pt x="414330" y="6270683"/>
                </a:lnTo>
                <a:lnTo>
                  <a:pt x="402356" y="6271312"/>
                </a:lnTo>
                <a:lnTo>
                  <a:pt x="390780" y="6271942"/>
                </a:lnTo>
                <a:lnTo>
                  <a:pt x="379204" y="6272151"/>
                </a:lnTo>
                <a:lnTo>
                  <a:pt x="367629" y="6272151"/>
                </a:lnTo>
                <a:lnTo>
                  <a:pt x="356852" y="6271942"/>
                </a:lnTo>
                <a:lnTo>
                  <a:pt x="346076" y="6271103"/>
                </a:lnTo>
                <a:lnTo>
                  <a:pt x="340487" y="6270683"/>
                </a:lnTo>
                <a:lnTo>
                  <a:pt x="335299" y="6269844"/>
                </a:lnTo>
                <a:lnTo>
                  <a:pt x="330109" y="6269005"/>
                </a:lnTo>
                <a:lnTo>
                  <a:pt x="325319" y="6268166"/>
                </a:lnTo>
                <a:lnTo>
                  <a:pt x="320131" y="6266908"/>
                </a:lnTo>
                <a:lnTo>
                  <a:pt x="315340" y="6265649"/>
                </a:lnTo>
                <a:lnTo>
                  <a:pt x="310950" y="6264181"/>
                </a:lnTo>
                <a:lnTo>
                  <a:pt x="306160" y="6262503"/>
                </a:lnTo>
                <a:lnTo>
                  <a:pt x="301770" y="6260405"/>
                </a:lnTo>
                <a:lnTo>
                  <a:pt x="297379" y="6258308"/>
                </a:lnTo>
                <a:lnTo>
                  <a:pt x="293388" y="6256000"/>
                </a:lnTo>
                <a:lnTo>
                  <a:pt x="289396" y="6253483"/>
                </a:lnTo>
                <a:lnTo>
                  <a:pt x="285404" y="6250756"/>
                </a:lnTo>
                <a:lnTo>
                  <a:pt x="281812" y="6247610"/>
                </a:lnTo>
                <a:lnTo>
                  <a:pt x="278220" y="6244044"/>
                </a:lnTo>
                <a:lnTo>
                  <a:pt x="274628" y="6240688"/>
                </a:lnTo>
                <a:lnTo>
                  <a:pt x="271434" y="6240688"/>
                </a:lnTo>
                <a:lnTo>
                  <a:pt x="267842" y="6241107"/>
                </a:lnTo>
                <a:lnTo>
                  <a:pt x="264649" y="6241527"/>
                </a:lnTo>
                <a:lnTo>
                  <a:pt x="261056" y="6242157"/>
                </a:lnTo>
                <a:lnTo>
                  <a:pt x="254669" y="6243625"/>
                </a:lnTo>
                <a:lnTo>
                  <a:pt x="248284" y="6245512"/>
                </a:lnTo>
                <a:lnTo>
                  <a:pt x="241498" y="6247610"/>
                </a:lnTo>
                <a:lnTo>
                  <a:pt x="235510" y="6249707"/>
                </a:lnTo>
                <a:lnTo>
                  <a:pt x="229124" y="6251805"/>
                </a:lnTo>
                <a:lnTo>
                  <a:pt x="222738" y="6253693"/>
                </a:lnTo>
                <a:lnTo>
                  <a:pt x="216351" y="6255371"/>
                </a:lnTo>
                <a:lnTo>
                  <a:pt x="209565" y="6256839"/>
                </a:lnTo>
                <a:lnTo>
                  <a:pt x="205973" y="6257259"/>
                </a:lnTo>
                <a:lnTo>
                  <a:pt x="202780" y="6257678"/>
                </a:lnTo>
                <a:lnTo>
                  <a:pt x="199188" y="6257888"/>
                </a:lnTo>
                <a:lnTo>
                  <a:pt x="195995" y="6258098"/>
                </a:lnTo>
                <a:lnTo>
                  <a:pt x="192402" y="6257888"/>
                </a:lnTo>
                <a:lnTo>
                  <a:pt x="188810" y="6257678"/>
                </a:lnTo>
                <a:lnTo>
                  <a:pt x="185218" y="6257259"/>
                </a:lnTo>
                <a:lnTo>
                  <a:pt x="181226" y="6256630"/>
                </a:lnTo>
                <a:lnTo>
                  <a:pt x="177235" y="6255791"/>
                </a:lnTo>
                <a:lnTo>
                  <a:pt x="173243" y="6254532"/>
                </a:lnTo>
                <a:lnTo>
                  <a:pt x="169251" y="6253273"/>
                </a:lnTo>
                <a:lnTo>
                  <a:pt x="165259" y="6251596"/>
                </a:lnTo>
                <a:lnTo>
                  <a:pt x="159672" y="6253693"/>
                </a:lnTo>
                <a:lnTo>
                  <a:pt x="153684" y="6255791"/>
                </a:lnTo>
                <a:lnTo>
                  <a:pt x="150891" y="6256839"/>
                </a:lnTo>
                <a:lnTo>
                  <a:pt x="148495" y="6258098"/>
                </a:lnTo>
                <a:lnTo>
                  <a:pt x="146499" y="6259356"/>
                </a:lnTo>
                <a:lnTo>
                  <a:pt x="145302" y="6260615"/>
                </a:lnTo>
                <a:lnTo>
                  <a:pt x="134126" y="6274669"/>
                </a:lnTo>
                <a:lnTo>
                  <a:pt x="124147" y="6286834"/>
                </a:lnTo>
                <a:lnTo>
                  <a:pt x="115366" y="6297532"/>
                </a:lnTo>
                <a:lnTo>
                  <a:pt x="106585" y="6306341"/>
                </a:lnTo>
                <a:lnTo>
                  <a:pt x="102593" y="6310327"/>
                </a:lnTo>
                <a:lnTo>
                  <a:pt x="98602" y="6313893"/>
                </a:lnTo>
                <a:lnTo>
                  <a:pt x="94610" y="6317459"/>
                </a:lnTo>
                <a:lnTo>
                  <a:pt x="90219" y="6320395"/>
                </a:lnTo>
                <a:lnTo>
                  <a:pt x="85828" y="6323122"/>
                </a:lnTo>
                <a:lnTo>
                  <a:pt x="81438" y="6325429"/>
                </a:lnTo>
                <a:lnTo>
                  <a:pt x="76249" y="6327527"/>
                </a:lnTo>
                <a:lnTo>
                  <a:pt x="71459" y="6329414"/>
                </a:lnTo>
                <a:lnTo>
                  <a:pt x="66270" y="6331093"/>
                </a:lnTo>
                <a:lnTo>
                  <a:pt x="61082" y="6332771"/>
                </a:lnTo>
                <a:lnTo>
                  <a:pt x="55094" y="6334029"/>
                </a:lnTo>
                <a:lnTo>
                  <a:pt x="49107" y="6334868"/>
                </a:lnTo>
                <a:lnTo>
                  <a:pt x="41922" y="6335707"/>
                </a:lnTo>
                <a:lnTo>
                  <a:pt x="34738" y="6336337"/>
                </a:lnTo>
                <a:lnTo>
                  <a:pt x="27154" y="6336966"/>
                </a:lnTo>
                <a:lnTo>
                  <a:pt x="19171" y="6337175"/>
                </a:lnTo>
                <a:lnTo>
                  <a:pt x="9990" y="6337385"/>
                </a:lnTo>
                <a:lnTo>
                  <a:pt x="810" y="6337595"/>
                </a:lnTo>
                <a:lnTo>
                  <a:pt x="0" y="6337587"/>
                </a:lnTo>
                <a:lnTo>
                  <a:pt x="0" y="111564"/>
                </a:lnTo>
                <a:lnTo>
                  <a:pt x="83" y="111364"/>
                </a:lnTo>
                <a:lnTo>
                  <a:pt x="6869" y="96196"/>
                </a:lnTo>
                <a:lnTo>
                  <a:pt x="12457" y="80629"/>
                </a:lnTo>
                <a:lnTo>
                  <a:pt x="17645" y="65062"/>
                </a:lnTo>
                <a:lnTo>
                  <a:pt x="20041" y="57478"/>
                </a:lnTo>
                <a:lnTo>
                  <a:pt x="22037" y="49096"/>
                </a:lnTo>
                <a:lnTo>
                  <a:pt x="23633" y="41512"/>
                </a:lnTo>
                <a:lnTo>
                  <a:pt x="24830" y="33529"/>
                </a:lnTo>
                <a:lnTo>
                  <a:pt x="26028" y="25147"/>
                </a:lnTo>
                <a:lnTo>
                  <a:pt x="26826" y="17164"/>
                </a:lnTo>
                <a:lnTo>
                  <a:pt x="26826" y="15168"/>
                </a:lnTo>
                <a:lnTo>
                  <a:pt x="27625" y="13172"/>
                </a:lnTo>
                <a:lnTo>
                  <a:pt x="28822" y="11575"/>
                </a:lnTo>
                <a:lnTo>
                  <a:pt x="30020" y="9580"/>
                </a:lnTo>
                <a:lnTo>
                  <a:pt x="33213" y="6387"/>
                </a:lnTo>
                <a:lnTo>
                  <a:pt x="36805" y="3991"/>
                </a:lnTo>
                <a:lnTo>
                  <a:pt x="39599" y="2794"/>
                </a:lnTo>
                <a:lnTo>
                  <a:pt x="43590" y="1597"/>
                </a:lnTo>
                <a:lnTo>
                  <a:pt x="48780" y="798"/>
                </a:lnTo>
                <a:lnTo>
                  <a:pt x="54368" y="399"/>
                </a:lnTo>
                <a:close/>
              </a:path>
            </a:pathLst>
          </a:custGeom>
          <a:solidFill>
            <a:schemeClr val="accent4"/>
          </a:solidFill>
          <a:effectLst/>
        </p:spPr>
        <p:txBody>
          <a:bodyPr wrap="square" anchor="ctr">
            <a:noAutofit/>
          </a:bodyPr>
          <a:lstStyle>
            <a:lvl1pPr marL="0" indent="0" algn="ctr">
              <a:buNone/>
              <a:defRPr/>
            </a:lvl1pPr>
          </a:lstStyle>
          <a:p>
            <a:r>
              <a:rPr lang="en-US" dirty="0"/>
              <a:t>Insert image</a:t>
            </a:r>
          </a:p>
        </p:txBody>
      </p:sp>
      <p:sp>
        <p:nvSpPr>
          <p:cNvPr id="2" name="Title 1">
            <a:extLst>
              <a:ext uri="{FF2B5EF4-FFF2-40B4-BE49-F238E27FC236}">
                <a16:creationId xmlns:a16="http://schemas.microsoft.com/office/drawing/2014/main" id="{E61E5EAA-53FA-4411-85DC-CB828CAA94AA}"/>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643673161"/>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12" name="Picture 2" descr="Image result for paper texture">
            <a:extLst>
              <a:ext uri="{FF2B5EF4-FFF2-40B4-BE49-F238E27FC236}">
                <a16:creationId xmlns:a16="http://schemas.microsoft.com/office/drawing/2014/main" id="{74EC85EA-ED5E-9C42-A1BA-B0CD7013D29A}"/>
              </a:ext>
            </a:extLst>
          </p:cNvPr>
          <p:cNvPicPr>
            <a:picLocks noChangeAspect="1" noChangeArrowheads="1"/>
          </p:cNvPicPr>
          <p:nvPr userDrawn="1"/>
        </p:nvPicPr>
        <p:blipFill rotWithShape="1">
          <a:blip r:embed="rId2" cstate="screen">
            <a:extLst>
              <a:ext uri="{BEBA8EAE-BF5A-486C-A8C5-ECC9F3942E4B}">
                <a14:imgProps xmlns:a14="http://schemas.microsoft.com/office/drawing/2010/main">
                  <a14:imgLayer r:embed="rId3">
                    <a14:imgEffect>
                      <a14:saturation sat="0"/>
                    </a14:imgEffect>
                    <a14:imgEffect>
                      <a14:brightnessContrast bright="19000" contrast="36000"/>
                    </a14:imgEffect>
                  </a14:imgLayer>
                </a14:imgProps>
              </a:ext>
              <a:ext uri="{28A0092B-C50C-407E-A947-70E740481C1C}">
                <a14:useLocalDpi xmlns:a14="http://schemas.microsoft.com/office/drawing/2010/main"/>
              </a:ext>
            </a:extLst>
          </a:blip>
          <a:srcRect b="43750"/>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Date Placeholder 3">
            <a:extLst>
              <a:ext uri="{FF2B5EF4-FFF2-40B4-BE49-F238E27FC236}">
                <a16:creationId xmlns:a16="http://schemas.microsoft.com/office/drawing/2014/main" id="{637937D1-3DD7-4885-973A-A336DF2AAA27}"/>
              </a:ext>
            </a:extLst>
          </p:cNvPr>
          <p:cNvSpPr>
            <a:spLocks noGrp="1"/>
          </p:cNvSpPr>
          <p:nvPr>
            <p:ph type="dt" sz="half" idx="10"/>
          </p:nvPr>
        </p:nvSpPr>
        <p:spPr>
          <a:xfrm>
            <a:off x="838200" y="6356350"/>
            <a:ext cx="2743200" cy="365125"/>
          </a:xfrm>
          <a:prstGeom prst="rect">
            <a:avLst/>
          </a:prstGeom>
        </p:spPr>
        <p:txBody>
          <a:bodyPr/>
          <a:lstStyle/>
          <a:p>
            <a:endParaRPr lang="en-US" dirty="0"/>
          </a:p>
        </p:txBody>
      </p:sp>
      <p:sp>
        <p:nvSpPr>
          <p:cNvPr id="5" name="Footer Placeholder 4">
            <a:extLst>
              <a:ext uri="{FF2B5EF4-FFF2-40B4-BE49-F238E27FC236}">
                <a16:creationId xmlns:a16="http://schemas.microsoft.com/office/drawing/2014/main" id="{D1ED6DB3-2D29-43E3-B310-A3B2D8D4F06E}"/>
              </a:ext>
            </a:extLst>
          </p:cNvPr>
          <p:cNvSpPr>
            <a:spLocks noGrp="1"/>
          </p:cNvSpPr>
          <p:nvPr>
            <p:ph type="ftr" sz="quarter" idx="11"/>
          </p:nvPr>
        </p:nvSpPr>
        <p:spPr/>
        <p:txBody>
          <a:bodyPr/>
          <a:lstStyle/>
          <a:p>
            <a:endParaRPr lang="en-US" dirty="0"/>
          </a:p>
        </p:txBody>
      </p:sp>
      <p:sp>
        <p:nvSpPr>
          <p:cNvPr id="8" name="Title 1">
            <a:extLst>
              <a:ext uri="{FF2B5EF4-FFF2-40B4-BE49-F238E27FC236}">
                <a16:creationId xmlns:a16="http://schemas.microsoft.com/office/drawing/2014/main" id="{A817157C-130F-4CC4-BDCC-2D48500E5D31}"/>
              </a:ext>
            </a:extLst>
          </p:cNvPr>
          <p:cNvSpPr>
            <a:spLocks noGrp="1"/>
          </p:cNvSpPr>
          <p:nvPr>
            <p:ph type="title" hasCustomPrompt="1"/>
          </p:nvPr>
        </p:nvSpPr>
        <p:spPr>
          <a:xfrm>
            <a:off x="6717322" y="1863970"/>
            <a:ext cx="4630127" cy="1872028"/>
          </a:xfrm>
          <a:prstGeom prst="rect">
            <a:avLst/>
          </a:prstGeom>
        </p:spPr>
        <p:txBody>
          <a:bodyPr anchor="b"/>
          <a:lstStyle>
            <a:lvl1pPr>
              <a:defRPr sz="6000"/>
            </a:lvl1pPr>
          </a:lstStyle>
          <a:p>
            <a:r>
              <a:rPr lang="en-US" dirty="0"/>
              <a:t>Presentation Title</a:t>
            </a:r>
          </a:p>
        </p:txBody>
      </p:sp>
      <p:sp>
        <p:nvSpPr>
          <p:cNvPr id="9" name="Text Placeholder 2">
            <a:extLst>
              <a:ext uri="{FF2B5EF4-FFF2-40B4-BE49-F238E27FC236}">
                <a16:creationId xmlns:a16="http://schemas.microsoft.com/office/drawing/2014/main" id="{15B37631-AD0A-43DA-996D-6DE19B6F59FE}"/>
              </a:ext>
            </a:extLst>
          </p:cNvPr>
          <p:cNvSpPr>
            <a:spLocks noGrp="1"/>
          </p:cNvSpPr>
          <p:nvPr>
            <p:ph type="body" idx="1"/>
          </p:nvPr>
        </p:nvSpPr>
        <p:spPr>
          <a:xfrm>
            <a:off x="6717322" y="3762986"/>
            <a:ext cx="4630127"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cxnSp>
        <p:nvCxnSpPr>
          <p:cNvPr id="11" name="Straight Connector 10">
            <a:extLst>
              <a:ext uri="{FF2B5EF4-FFF2-40B4-BE49-F238E27FC236}">
                <a16:creationId xmlns:a16="http://schemas.microsoft.com/office/drawing/2014/main" id="{A888B3E0-8DCD-456C-9A81-A06047A540F1}"/>
              </a:ext>
            </a:extLst>
          </p:cNvPr>
          <p:cNvCxnSpPr>
            <a:cxnSpLocks/>
          </p:cNvCxnSpPr>
          <p:nvPr userDrawn="1"/>
        </p:nvCxnSpPr>
        <p:spPr>
          <a:xfrm>
            <a:off x="6644481" y="3735998"/>
            <a:ext cx="4709319" cy="0"/>
          </a:xfrm>
          <a:prstGeom prst="line">
            <a:avLst/>
          </a:prstGeom>
          <a:ln w="38100">
            <a:solidFill>
              <a:schemeClr val="accent4"/>
            </a:solidFill>
          </a:ln>
        </p:spPr>
        <p:style>
          <a:lnRef idx="1">
            <a:schemeClr val="accent1"/>
          </a:lnRef>
          <a:fillRef idx="0">
            <a:schemeClr val="accent1"/>
          </a:fillRef>
          <a:effectRef idx="0">
            <a:schemeClr val="accent1"/>
          </a:effectRef>
          <a:fontRef idx="minor">
            <a:schemeClr val="tx1"/>
          </a:fontRef>
        </p:style>
      </p:cxnSp>
      <p:pic>
        <p:nvPicPr>
          <p:cNvPr id="2" name="Picture 1">
            <a:extLst>
              <a:ext uri="{FF2B5EF4-FFF2-40B4-BE49-F238E27FC236}">
                <a16:creationId xmlns:a16="http://schemas.microsoft.com/office/drawing/2014/main" id="{A94E2456-38A0-43EF-B4E0-A7C53928DAA7}"/>
              </a:ext>
            </a:extLst>
          </p:cNvPr>
          <p:cNvPicPr>
            <a:picLocks noChangeAspect="1"/>
          </p:cNvPicPr>
          <p:nvPr userDrawn="1"/>
        </p:nvPicPr>
        <p:blipFill>
          <a:blip r:embed="rId4"/>
          <a:stretch>
            <a:fillRect/>
          </a:stretch>
        </p:blipFill>
        <p:spPr>
          <a:xfrm>
            <a:off x="0" y="0"/>
            <a:ext cx="5913121" cy="6858000"/>
          </a:xfrm>
          <a:prstGeom prst="rect">
            <a:avLst/>
          </a:prstGeom>
        </p:spPr>
      </p:pic>
    </p:spTree>
    <p:extLst>
      <p:ext uri="{BB962C8B-B14F-4D97-AF65-F5344CB8AC3E}">
        <p14:creationId xmlns:p14="http://schemas.microsoft.com/office/powerpoint/2010/main" val="3071574297"/>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92533EE5-D433-42CF-904C-DA43DCD634FE}"/>
              </a:ext>
            </a:extLst>
          </p:cNvPr>
          <p:cNvPicPr>
            <a:picLocks noChangeAspect="1"/>
          </p:cNvPicPr>
          <p:nvPr userDrawn="1"/>
        </p:nvPicPr>
        <p:blipFill>
          <a:blip r:embed="rId2"/>
          <a:stretch>
            <a:fillRect/>
          </a:stretch>
        </p:blipFill>
        <p:spPr>
          <a:xfrm>
            <a:off x="0" y="682752"/>
            <a:ext cx="12192000" cy="5492496"/>
          </a:xfrm>
          <a:prstGeom prst="rect">
            <a:avLst/>
          </a:prstGeom>
        </p:spPr>
      </p:pic>
      <p:sp>
        <p:nvSpPr>
          <p:cNvPr id="2" name="Title 1">
            <a:extLst>
              <a:ext uri="{FF2B5EF4-FFF2-40B4-BE49-F238E27FC236}">
                <a16:creationId xmlns:a16="http://schemas.microsoft.com/office/drawing/2014/main" id="{5D407EF3-FF81-4A6B-BAD7-C162A3B126B0}"/>
              </a:ext>
            </a:extLst>
          </p:cNvPr>
          <p:cNvSpPr>
            <a:spLocks noGrp="1"/>
          </p:cNvSpPr>
          <p:nvPr>
            <p:ph type="title" hasCustomPrompt="1"/>
          </p:nvPr>
        </p:nvSpPr>
        <p:spPr>
          <a:xfrm>
            <a:off x="6717322" y="2647012"/>
            <a:ext cx="4950937" cy="1872028"/>
          </a:xfrm>
          <a:prstGeom prst="rect">
            <a:avLst/>
          </a:prstGeom>
        </p:spPr>
        <p:txBody>
          <a:bodyPr anchor="b"/>
          <a:lstStyle>
            <a:lvl1pPr>
              <a:defRPr sz="6000">
                <a:solidFill>
                  <a:schemeClr val="bg1"/>
                </a:solidFill>
              </a:defRPr>
            </a:lvl1pPr>
          </a:lstStyle>
          <a:p>
            <a:r>
              <a:rPr lang="en-US" dirty="0"/>
              <a:t>PRESENTATION TITLE</a:t>
            </a:r>
          </a:p>
        </p:txBody>
      </p:sp>
      <p:sp>
        <p:nvSpPr>
          <p:cNvPr id="3" name="Text Placeholder 2">
            <a:extLst>
              <a:ext uri="{FF2B5EF4-FFF2-40B4-BE49-F238E27FC236}">
                <a16:creationId xmlns:a16="http://schemas.microsoft.com/office/drawing/2014/main" id="{823F63E6-C0B4-464E-B63C-A2CFD7C12EC6}"/>
              </a:ext>
            </a:extLst>
          </p:cNvPr>
          <p:cNvSpPr>
            <a:spLocks noGrp="1"/>
          </p:cNvSpPr>
          <p:nvPr>
            <p:ph type="body" idx="1"/>
          </p:nvPr>
        </p:nvSpPr>
        <p:spPr>
          <a:xfrm>
            <a:off x="6717322" y="4546028"/>
            <a:ext cx="4950937" cy="1500187"/>
          </a:xfrm>
        </p:spPr>
        <p:txBody>
          <a:bodyPr/>
          <a:lstStyle>
            <a:lvl1pPr marL="0" indent="0">
              <a:buNone/>
              <a:defRPr sz="24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cxnSp>
        <p:nvCxnSpPr>
          <p:cNvPr id="8" name="Straight Connector 7">
            <a:extLst>
              <a:ext uri="{FF2B5EF4-FFF2-40B4-BE49-F238E27FC236}">
                <a16:creationId xmlns:a16="http://schemas.microsoft.com/office/drawing/2014/main" id="{34873227-BB2D-4756-B92B-80ADEC1A8563}"/>
              </a:ext>
            </a:extLst>
          </p:cNvPr>
          <p:cNvCxnSpPr>
            <a:cxnSpLocks/>
          </p:cNvCxnSpPr>
          <p:nvPr userDrawn="1"/>
        </p:nvCxnSpPr>
        <p:spPr>
          <a:xfrm>
            <a:off x="6644481" y="4519040"/>
            <a:ext cx="4709319"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
        <p:nvSpPr>
          <p:cNvPr id="7" name="Slide Number Placeholder 6">
            <a:extLst>
              <a:ext uri="{FF2B5EF4-FFF2-40B4-BE49-F238E27FC236}">
                <a16:creationId xmlns:a16="http://schemas.microsoft.com/office/drawing/2014/main" id="{199F2F76-158B-4940-BFEC-11EF1BD90E4A}"/>
              </a:ext>
            </a:extLst>
          </p:cNvPr>
          <p:cNvSpPr>
            <a:spLocks noGrp="1"/>
          </p:cNvSpPr>
          <p:nvPr>
            <p:ph type="sldNum" sz="quarter" idx="15"/>
          </p:nvPr>
        </p:nvSpPr>
        <p:spPr/>
        <p:txBody>
          <a:bodyPr/>
          <a:lstStyle/>
          <a:p>
            <a:fld id="{45C00377-489B-40EC-B059-26BDDD2E89B9}" type="slidenum">
              <a:rPr lang="en-US" smtClean="0"/>
              <a:pPr/>
              <a:t>‹#›</a:t>
            </a:fld>
            <a:endParaRPr lang="en-US" dirty="0"/>
          </a:p>
        </p:txBody>
      </p:sp>
    </p:spTree>
    <p:extLst>
      <p:ext uri="{BB962C8B-B14F-4D97-AF65-F5344CB8AC3E}">
        <p14:creationId xmlns:p14="http://schemas.microsoft.com/office/powerpoint/2010/main" val="554847128"/>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1" name="Rectangle 30">
            <a:extLst>
              <a:ext uri="{FF2B5EF4-FFF2-40B4-BE49-F238E27FC236}">
                <a16:creationId xmlns:a16="http://schemas.microsoft.com/office/drawing/2014/main" id="{FCE75307-6F17-4E8B-B304-21802F95FA7E}"/>
              </a:ext>
            </a:extLst>
          </p:cNvPr>
          <p:cNvSpPr/>
          <p:nvPr userDrawn="1"/>
        </p:nvSpPr>
        <p:spPr>
          <a:xfrm flipV="1">
            <a:off x="0" y="0"/>
            <a:ext cx="12192000" cy="133726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Rectangle 31">
            <a:extLst>
              <a:ext uri="{FF2B5EF4-FFF2-40B4-BE49-F238E27FC236}">
                <a16:creationId xmlns:a16="http://schemas.microsoft.com/office/drawing/2014/main" id="{40E75928-B761-4733-A3D2-6AFC7473B71C}"/>
              </a:ext>
            </a:extLst>
          </p:cNvPr>
          <p:cNvSpPr/>
          <p:nvPr userDrawn="1"/>
        </p:nvSpPr>
        <p:spPr>
          <a:xfrm flipV="1">
            <a:off x="0" y="1494265"/>
            <a:ext cx="12192000" cy="536373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Title Placeholder 1">
            <a:extLst>
              <a:ext uri="{FF2B5EF4-FFF2-40B4-BE49-F238E27FC236}">
                <a16:creationId xmlns:a16="http://schemas.microsoft.com/office/drawing/2014/main" id="{8646954C-1DDA-4C1E-84D0-9DBCCC19397D}"/>
              </a:ext>
            </a:extLst>
          </p:cNvPr>
          <p:cNvSpPr>
            <a:spLocks noGrp="1"/>
          </p:cNvSpPr>
          <p:nvPr>
            <p:ph type="title" hasCustomPrompt="1"/>
          </p:nvPr>
        </p:nvSpPr>
        <p:spPr>
          <a:xfrm>
            <a:off x="838200" y="428534"/>
            <a:ext cx="10515600" cy="637198"/>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3306DBFE-56E7-41B6-A90F-598560CEC480}"/>
              </a:ext>
            </a:extLst>
          </p:cNvPr>
          <p:cNvSpPr>
            <a:spLocks noGrp="1"/>
          </p:cNvSpPr>
          <p:nvPr>
            <p:ph type="body" idx="1"/>
          </p:nvPr>
        </p:nvSpPr>
        <p:spPr>
          <a:xfrm>
            <a:off x="839789" y="1834486"/>
            <a:ext cx="4998304" cy="464160"/>
          </a:xfrm>
        </p:spPr>
        <p:txBody>
          <a:bodyPr anchor="b"/>
          <a:lstStyle>
            <a:lvl1pPr marL="0" indent="0">
              <a:buNone/>
              <a:defRPr sz="2400" b="1">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72EF0821-71C9-4AD5-A484-044C266B1EF6}"/>
              </a:ext>
            </a:extLst>
          </p:cNvPr>
          <p:cNvSpPr>
            <a:spLocks noGrp="1"/>
          </p:cNvSpPr>
          <p:nvPr>
            <p:ph sz="half" idx="2"/>
          </p:nvPr>
        </p:nvSpPr>
        <p:spPr>
          <a:xfrm>
            <a:off x="839789" y="2485545"/>
            <a:ext cx="4998304" cy="3857441"/>
          </a:xfrm>
        </p:spPr>
        <p:txBody>
          <a:bodyPr>
            <a:normAutofit/>
          </a:bodyPr>
          <a:lstStyle>
            <a:lvl1pPr>
              <a:lnSpc>
                <a:spcPct val="120000"/>
              </a:lnSpc>
              <a:defRPr sz="1600">
                <a:latin typeface="+mj-lt"/>
              </a:defRPr>
            </a:lvl1pPr>
            <a:lvl2pPr>
              <a:lnSpc>
                <a:spcPct val="120000"/>
              </a:lnSpc>
              <a:defRPr sz="1400">
                <a:latin typeface="+mj-lt"/>
              </a:defRPr>
            </a:lvl2pPr>
            <a:lvl3pPr>
              <a:lnSpc>
                <a:spcPct val="120000"/>
              </a:lnSpc>
              <a:defRPr sz="1200">
                <a:latin typeface="+mj-lt"/>
              </a:defRPr>
            </a:lvl3pPr>
            <a:lvl4pPr>
              <a:lnSpc>
                <a:spcPct val="120000"/>
              </a:lnSpc>
              <a:defRPr sz="1100">
                <a:latin typeface="+mj-lt"/>
              </a:defRPr>
            </a:lvl4pPr>
            <a:lvl5pPr>
              <a:lnSpc>
                <a:spcPct val="120000"/>
              </a:lnSpc>
              <a:defRPr sz="1100">
                <a:latin typeface="+mj-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58424212-10C6-435C-9740-5A6D6555DE6A}"/>
              </a:ext>
            </a:extLst>
          </p:cNvPr>
          <p:cNvSpPr>
            <a:spLocks noGrp="1"/>
          </p:cNvSpPr>
          <p:nvPr>
            <p:ph type="body" sz="quarter" idx="3"/>
          </p:nvPr>
        </p:nvSpPr>
        <p:spPr>
          <a:xfrm>
            <a:off x="6368980" y="1834486"/>
            <a:ext cx="5022920" cy="464160"/>
          </a:xfrm>
        </p:spPr>
        <p:txBody>
          <a:bodyPr anchor="b"/>
          <a:lstStyle>
            <a:lvl1pPr marL="0" indent="0">
              <a:buNone/>
              <a:defRPr sz="2400" b="1">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5DA0FD89-715C-4877-95B3-C4BCBAED7812}"/>
              </a:ext>
            </a:extLst>
          </p:cNvPr>
          <p:cNvSpPr>
            <a:spLocks noGrp="1"/>
          </p:cNvSpPr>
          <p:nvPr>
            <p:ph sz="quarter" idx="4"/>
          </p:nvPr>
        </p:nvSpPr>
        <p:spPr>
          <a:xfrm>
            <a:off x="6368980" y="2485545"/>
            <a:ext cx="5022920" cy="3857441"/>
          </a:xfrm>
        </p:spPr>
        <p:txBody>
          <a:bodyPr>
            <a:normAutofit/>
          </a:bodyPr>
          <a:lstStyle>
            <a:lvl1pPr>
              <a:lnSpc>
                <a:spcPct val="120000"/>
              </a:lnSpc>
              <a:defRPr sz="1600">
                <a:latin typeface="+mj-lt"/>
              </a:defRPr>
            </a:lvl1pPr>
            <a:lvl2pPr>
              <a:lnSpc>
                <a:spcPct val="120000"/>
              </a:lnSpc>
              <a:defRPr sz="1400">
                <a:latin typeface="+mj-lt"/>
              </a:defRPr>
            </a:lvl2pPr>
            <a:lvl3pPr>
              <a:lnSpc>
                <a:spcPct val="120000"/>
              </a:lnSpc>
              <a:defRPr sz="1200">
                <a:latin typeface="+mj-lt"/>
              </a:defRPr>
            </a:lvl3pPr>
            <a:lvl4pPr>
              <a:lnSpc>
                <a:spcPct val="120000"/>
              </a:lnSpc>
              <a:defRPr sz="1100">
                <a:latin typeface="+mj-lt"/>
              </a:defRPr>
            </a:lvl4pPr>
            <a:lvl5pPr>
              <a:lnSpc>
                <a:spcPct val="120000"/>
              </a:lnSpc>
              <a:defRPr sz="1100">
                <a:latin typeface="+mj-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10" name="Straight Connector 9">
            <a:extLst>
              <a:ext uri="{FF2B5EF4-FFF2-40B4-BE49-F238E27FC236}">
                <a16:creationId xmlns:a16="http://schemas.microsoft.com/office/drawing/2014/main" id="{D9A6A772-971C-4942-B425-C30730B92223}"/>
              </a:ext>
            </a:extLst>
          </p:cNvPr>
          <p:cNvCxnSpPr>
            <a:cxnSpLocks/>
          </p:cNvCxnSpPr>
          <p:nvPr userDrawn="1"/>
        </p:nvCxnSpPr>
        <p:spPr>
          <a:xfrm flipV="1">
            <a:off x="838200" y="2306121"/>
            <a:ext cx="4999843" cy="22428"/>
          </a:xfrm>
          <a:prstGeom prst="line">
            <a:avLst/>
          </a:prstGeom>
          <a:ln w="3810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B3DA982A-223C-47F7-A2CF-1B7F38F2E090}"/>
              </a:ext>
            </a:extLst>
          </p:cNvPr>
          <p:cNvCxnSpPr>
            <a:cxnSpLocks/>
          </p:cNvCxnSpPr>
          <p:nvPr userDrawn="1"/>
        </p:nvCxnSpPr>
        <p:spPr>
          <a:xfrm flipV="1">
            <a:off x="6330830" y="2291170"/>
            <a:ext cx="5021381" cy="22428"/>
          </a:xfrm>
          <a:prstGeom prst="line">
            <a:avLst/>
          </a:prstGeom>
          <a:ln w="38100">
            <a:solidFill>
              <a:schemeClr val="accent4"/>
            </a:solidFill>
          </a:ln>
        </p:spPr>
        <p:style>
          <a:lnRef idx="1">
            <a:schemeClr val="accent1"/>
          </a:lnRef>
          <a:fillRef idx="0">
            <a:schemeClr val="accent1"/>
          </a:fillRef>
          <a:effectRef idx="0">
            <a:schemeClr val="accent1"/>
          </a:effectRef>
          <a:fontRef idx="minor">
            <a:schemeClr val="tx1"/>
          </a:fontRef>
        </p:style>
      </p:cxnSp>
      <p:sp>
        <p:nvSpPr>
          <p:cNvPr id="34" name="Shape 61">
            <a:extLst>
              <a:ext uri="{FF2B5EF4-FFF2-40B4-BE49-F238E27FC236}">
                <a16:creationId xmlns:a16="http://schemas.microsoft.com/office/drawing/2014/main" id="{885D84D5-64E4-49F2-B5BA-3A40FA942526}"/>
              </a:ext>
            </a:extLst>
          </p:cNvPr>
          <p:cNvSpPr/>
          <p:nvPr userDrawn="1"/>
        </p:nvSpPr>
        <p:spPr>
          <a:xfrm>
            <a:off x="9356458" y="6366765"/>
            <a:ext cx="1997342" cy="346249"/>
          </a:xfrm>
          <a:prstGeom prst="rect">
            <a:avLst/>
          </a:prstGeom>
          <a:ln w="3175">
            <a:miter lim="400000"/>
          </a:ln>
          <a:extLst>
            <a:ext uri="{C572A759-6A51-4108-AA02-DFA0A04FC94B}">
              <ma14:wrappingTextBoxFlag xmlns:ma14="http://schemas.microsoft.com/office/mac/drawingml/2011/main" xmlns="" val="1"/>
            </a:ext>
          </a:extLst>
        </p:spPr>
        <p:txBody>
          <a:bodyPr wrap="none" lIns="19050" tIns="19050" rIns="19050" bIns="19050" anchor="ctr">
            <a:spAutoFit/>
          </a:bodyPr>
          <a:lstStyle/>
          <a:p>
            <a:pPr>
              <a:defRPr sz="3000">
                <a:solidFill>
                  <a:srgbClr val="3A3B39"/>
                </a:solidFill>
                <a:latin typeface="Bebas"/>
                <a:ea typeface="Bebas"/>
                <a:cs typeface="Bebas"/>
                <a:sym typeface="Bebas"/>
              </a:defRPr>
            </a:pPr>
            <a:r>
              <a:rPr lang="en-US" sz="2000" b="1" kern="1200" dirty="0">
                <a:solidFill>
                  <a:schemeClr val="accent1"/>
                </a:solidFill>
                <a:latin typeface="+mn-lt"/>
                <a:ea typeface="+mn-ea"/>
                <a:cs typeface="+mn-cs"/>
                <a:sym typeface="Bebas"/>
              </a:rPr>
              <a:t>ALPINE</a:t>
            </a:r>
            <a:r>
              <a:rPr lang="en-US" sz="2000" b="1" kern="1200" dirty="0">
                <a:solidFill>
                  <a:schemeClr val="tx1"/>
                </a:solidFill>
                <a:latin typeface="+mn-lt"/>
                <a:ea typeface="+mn-ea"/>
                <a:cs typeface="+mn-cs"/>
                <a:sym typeface="Bebas"/>
              </a:rPr>
              <a:t> SKI HOUSE</a:t>
            </a:r>
            <a:endParaRPr lang="en-US" sz="2000" b="1" i="0" spc="0" dirty="0">
              <a:solidFill>
                <a:schemeClr val="tx1"/>
              </a:solidFill>
              <a:latin typeface="Gill Sans" panose="020B0502020104020203" pitchFamily="34" charset="-79"/>
              <a:cs typeface="Gill Sans" panose="020B0502020104020203" pitchFamily="34" charset="-79"/>
            </a:endParaRPr>
          </a:p>
        </p:txBody>
      </p:sp>
      <p:sp>
        <p:nvSpPr>
          <p:cNvPr id="2" name="Footer Placeholder 1">
            <a:extLst>
              <a:ext uri="{FF2B5EF4-FFF2-40B4-BE49-F238E27FC236}">
                <a16:creationId xmlns:a16="http://schemas.microsoft.com/office/drawing/2014/main" id="{8E1FC3F9-40ED-294D-848B-D86F60198E62}"/>
              </a:ext>
            </a:extLst>
          </p:cNvPr>
          <p:cNvSpPr>
            <a:spLocks noGrp="1"/>
          </p:cNvSpPr>
          <p:nvPr>
            <p:ph type="ftr" sz="quarter" idx="13"/>
          </p:nvPr>
        </p:nvSpPr>
        <p:spPr/>
        <p:txBody>
          <a:bodyPr/>
          <a:lstStyle/>
          <a:p>
            <a:endParaRPr lang="en-US" dirty="0"/>
          </a:p>
        </p:txBody>
      </p:sp>
      <p:sp>
        <p:nvSpPr>
          <p:cNvPr id="7" name="Slide Number Placeholder 6">
            <a:extLst>
              <a:ext uri="{FF2B5EF4-FFF2-40B4-BE49-F238E27FC236}">
                <a16:creationId xmlns:a16="http://schemas.microsoft.com/office/drawing/2014/main" id="{CA5ECFEB-AF18-7C4B-A88D-200F7F386DA6}"/>
              </a:ext>
            </a:extLst>
          </p:cNvPr>
          <p:cNvSpPr>
            <a:spLocks noGrp="1"/>
          </p:cNvSpPr>
          <p:nvPr>
            <p:ph type="sldNum" sz="quarter" idx="14"/>
          </p:nvPr>
        </p:nvSpPr>
        <p:spPr/>
        <p:txBody>
          <a:bodyPr/>
          <a:lstStyle/>
          <a:p>
            <a:fld id="{45C00377-489B-40EC-B059-26BDDD2E89B9}" type="slidenum">
              <a:rPr lang="en-US" smtClean="0"/>
              <a:pPr/>
              <a:t>‹#›</a:t>
            </a:fld>
            <a:endParaRPr lang="en-US" dirty="0"/>
          </a:p>
        </p:txBody>
      </p:sp>
    </p:spTree>
    <p:extLst>
      <p:ext uri="{BB962C8B-B14F-4D97-AF65-F5344CB8AC3E}">
        <p14:creationId xmlns:p14="http://schemas.microsoft.com/office/powerpoint/2010/main" val="4124006505"/>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1" name="Rectangle 30">
            <a:extLst>
              <a:ext uri="{FF2B5EF4-FFF2-40B4-BE49-F238E27FC236}">
                <a16:creationId xmlns:a16="http://schemas.microsoft.com/office/drawing/2014/main" id="{FCE75307-6F17-4E8B-B304-21802F95FA7E}"/>
              </a:ext>
            </a:extLst>
          </p:cNvPr>
          <p:cNvSpPr/>
          <p:nvPr userDrawn="1"/>
        </p:nvSpPr>
        <p:spPr>
          <a:xfrm flipV="1">
            <a:off x="0" y="0"/>
            <a:ext cx="12192000" cy="133726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Rectangle 31">
            <a:extLst>
              <a:ext uri="{FF2B5EF4-FFF2-40B4-BE49-F238E27FC236}">
                <a16:creationId xmlns:a16="http://schemas.microsoft.com/office/drawing/2014/main" id="{40E75928-B761-4733-A3D2-6AFC7473B71C}"/>
              </a:ext>
            </a:extLst>
          </p:cNvPr>
          <p:cNvSpPr/>
          <p:nvPr userDrawn="1"/>
        </p:nvSpPr>
        <p:spPr>
          <a:xfrm flipV="1">
            <a:off x="0" y="1494264"/>
            <a:ext cx="12192000" cy="536373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Title Placeholder 1">
            <a:extLst>
              <a:ext uri="{FF2B5EF4-FFF2-40B4-BE49-F238E27FC236}">
                <a16:creationId xmlns:a16="http://schemas.microsoft.com/office/drawing/2014/main" id="{8646954C-1DDA-4C1E-84D0-9DBCCC19397D}"/>
              </a:ext>
            </a:extLst>
          </p:cNvPr>
          <p:cNvSpPr>
            <a:spLocks noGrp="1"/>
          </p:cNvSpPr>
          <p:nvPr>
            <p:ph type="title" hasCustomPrompt="1"/>
          </p:nvPr>
        </p:nvSpPr>
        <p:spPr>
          <a:xfrm>
            <a:off x="838200" y="428534"/>
            <a:ext cx="10515600" cy="637198"/>
          </a:xfrm>
          <a:prstGeom prst="rect">
            <a:avLst/>
          </a:prstGeom>
        </p:spPr>
        <p:txBody>
          <a:bodyPr vert="horz" lIns="91440" tIns="45720" rIns="91440" bIns="45720" rtlCol="0" anchor="ctr">
            <a:normAutofit/>
          </a:bodyPr>
          <a:lstStyle/>
          <a:p>
            <a:r>
              <a:rPr lang="en-US" dirty="0"/>
              <a:t>CLICK TO EDIT MASTER TITLE STYLE</a:t>
            </a:r>
          </a:p>
        </p:txBody>
      </p:sp>
      <p:sp>
        <p:nvSpPr>
          <p:cNvPr id="34" name="Shape 61">
            <a:extLst>
              <a:ext uri="{FF2B5EF4-FFF2-40B4-BE49-F238E27FC236}">
                <a16:creationId xmlns:a16="http://schemas.microsoft.com/office/drawing/2014/main" id="{885D84D5-64E4-49F2-B5BA-3A40FA942526}"/>
              </a:ext>
            </a:extLst>
          </p:cNvPr>
          <p:cNvSpPr/>
          <p:nvPr userDrawn="1"/>
        </p:nvSpPr>
        <p:spPr>
          <a:xfrm>
            <a:off x="9356458" y="6366765"/>
            <a:ext cx="1997342" cy="346249"/>
          </a:xfrm>
          <a:prstGeom prst="rect">
            <a:avLst/>
          </a:prstGeom>
          <a:ln w="3175">
            <a:miter lim="400000"/>
          </a:ln>
          <a:extLst>
            <a:ext uri="{C572A759-6A51-4108-AA02-DFA0A04FC94B}">
              <ma14:wrappingTextBoxFlag xmlns:ma14="http://schemas.microsoft.com/office/mac/drawingml/2011/main" xmlns="" val="1"/>
            </a:ext>
          </a:extLst>
        </p:spPr>
        <p:txBody>
          <a:bodyPr wrap="none" lIns="19050" tIns="19050" rIns="19050" bIns="19050" anchor="ctr">
            <a:spAutoFit/>
          </a:bodyPr>
          <a:lstStyle/>
          <a:p>
            <a:pPr>
              <a:defRPr sz="3000">
                <a:solidFill>
                  <a:srgbClr val="3A3B39"/>
                </a:solidFill>
                <a:latin typeface="Bebas"/>
                <a:ea typeface="Bebas"/>
                <a:cs typeface="Bebas"/>
                <a:sym typeface="Bebas"/>
              </a:defRPr>
            </a:pPr>
            <a:r>
              <a:rPr lang="en-US" sz="2000" b="1" kern="1200" dirty="0">
                <a:solidFill>
                  <a:schemeClr val="accent1"/>
                </a:solidFill>
                <a:latin typeface="+mn-lt"/>
                <a:ea typeface="+mn-ea"/>
                <a:cs typeface="+mn-cs"/>
                <a:sym typeface="Bebas"/>
              </a:rPr>
              <a:t>ALPINE</a:t>
            </a:r>
            <a:r>
              <a:rPr lang="en-US" sz="2000" b="1" kern="1200" dirty="0">
                <a:solidFill>
                  <a:schemeClr val="tx1"/>
                </a:solidFill>
                <a:latin typeface="+mn-lt"/>
                <a:ea typeface="+mn-ea"/>
                <a:cs typeface="+mn-cs"/>
                <a:sym typeface="Bebas"/>
              </a:rPr>
              <a:t> SKI HOUSE</a:t>
            </a:r>
            <a:endParaRPr lang="en-US" sz="2000" b="1" i="0" spc="0" dirty="0">
              <a:solidFill>
                <a:schemeClr val="tx1"/>
              </a:solidFill>
              <a:latin typeface="Gill Sans" panose="020B0502020104020203" pitchFamily="34" charset="-79"/>
              <a:cs typeface="Gill Sans" panose="020B0502020104020203" pitchFamily="34" charset="-79"/>
            </a:endParaRPr>
          </a:p>
        </p:txBody>
      </p:sp>
      <p:sp>
        <p:nvSpPr>
          <p:cNvPr id="2" name="Footer Placeholder 1">
            <a:extLst>
              <a:ext uri="{FF2B5EF4-FFF2-40B4-BE49-F238E27FC236}">
                <a16:creationId xmlns:a16="http://schemas.microsoft.com/office/drawing/2014/main" id="{8E1FC3F9-40ED-294D-848B-D86F60198E62}"/>
              </a:ext>
            </a:extLst>
          </p:cNvPr>
          <p:cNvSpPr>
            <a:spLocks noGrp="1"/>
          </p:cNvSpPr>
          <p:nvPr>
            <p:ph type="ftr" sz="quarter" idx="13"/>
          </p:nvPr>
        </p:nvSpPr>
        <p:spPr/>
        <p:txBody>
          <a:bodyPr/>
          <a:lstStyle/>
          <a:p>
            <a:endParaRPr lang="en-US" dirty="0"/>
          </a:p>
        </p:txBody>
      </p:sp>
      <p:sp>
        <p:nvSpPr>
          <p:cNvPr id="7" name="Slide Number Placeholder 6">
            <a:extLst>
              <a:ext uri="{FF2B5EF4-FFF2-40B4-BE49-F238E27FC236}">
                <a16:creationId xmlns:a16="http://schemas.microsoft.com/office/drawing/2014/main" id="{CA5ECFEB-AF18-7C4B-A88D-200F7F386DA6}"/>
              </a:ext>
            </a:extLst>
          </p:cNvPr>
          <p:cNvSpPr>
            <a:spLocks noGrp="1"/>
          </p:cNvSpPr>
          <p:nvPr>
            <p:ph type="sldNum" sz="quarter" idx="14"/>
          </p:nvPr>
        </p:nvSpPr>
        <p:spPr/>
        <p:txBody>
          <a:bodyPr/>
          <a:lstStyle/>
          <a:p>
            <a:fld id="{45C00377-489B-40EC-B059-26BDDD2E89B9}" type="slidenum">
              <a:rPr lang="en-US" smtClean="0"/>
              <a:pPr/>
              <a:t>‹#›</a:t>
            </a:fld>
            <a:endParaRPr lang="en-US" dirty="0"/>
          </a:p>
        </p:txBody>
      </p:sp>
      <p:sp>
        <p:nvSpPr>
          <p:cNvPr id="15" name="Content Placeholder 2">
            <a:extLst>
              <a:ext uri="{FF2B5EF4-FFF2-40B4-BE49-F238E27FC236}">
                <a16:creationId xmlns:a16="http://schemas.microsoft.com/office/drawing/2014/main" id="{82080A71-84F0-4C3F-90B7-21715ABC23A1}"/>
              </a:ext>
            </a:extLst>
          </p:cNvPr>
          <p:cNvSpPr>
            <a:spLocks noGrp="1"/>
          </p:cNvSpPr>
          <p:nvPr>
            <p:ph sz="half" idx="1"/>
          </p:nvPr>
        </p:nvSpPr>
        <p:spPr>
          <a:xfrm>
            <a:off x="838200" y="1825625"/>
            <a:ext cx="4984820" cy="453072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6" name="Content Placeholder 3">
            <a:extLst>
              <a:ext uri="{FF2B5EF4-FFF2-40B4-BE49-F238E27FC236}">
                <a16:creationId xmlns:a16="http://schemas.microsoft.com/office/drawing/2014/main" id="{B20FD831-631B-4241-92C7-347840346753}"/>
              </a:ext>
            </a:extLst>
          </p:cNvPr>
          <p:cNvSpPr>
            <a:spLocks noGrp="1"/>
          </p:cNvSpPr>
          <p:nvPr>
            <p:ph sz="half" idx="2"/>
          </p:nvPr>
        </p:nvSpPr>
        <p:spPr>
          <a:xfrm>
            <a:off x="6368978" y="1825625"/>
            <a:ext cx="4984821" cy="454114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199361564"/>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userDrawn="1">
  <p:cSld name="Content with Caption">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20D3EFAC-5C13-4DA4-9315-4124F348281B}"/>
              </a:ext>
            </a:extLst>
          </p:cNvPr>
          <p:cNvSpPr/>
          <p:nvPr userDrawn="1"/>
        </p:nvSpPr>
        <p:spPr>
          <a:xfrm>
            <a:off x="0" y="0"/>
            <a:ext cx="5149516"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Title 1">
            <a:extLst>
              <a:ext uri="{FF2B5EF4-FFF2-40B4-BE49-F238E27FC236}">
                <a16:creationId xmlns:a16="http://schemas.microsoft.com/office/drawing/2014/main" id="{B6BBAF40-7561-4261-A302-1B9596F32754}"/>
              </a:ext>
            </a:extLst>
          </p:cNvPr>
          <p:cNvSpPr>
            <a:spLocks noGrp="1"/>
          </p:cNvSpPr>
          <p:nvPr>
            <p:ph type="title"/>
          </p:nvPr>
        </p:nvSpPr>
        <p:spPr>
          <a:xfrm>
            <a:off x="608639" y="457200"/>
            <a:ext cx="3932237" cy="1600200"/>
          </a:xfrm>
          <a:prstGeom prst="rect">
            <a:avLst/>
          </a:prstGeom>
        </p:spPr>
        <p:txBody>
          <a:bodyPr lIns="0" rIns="0" anchor="b">
            <a:normAutofit/>
          </a:bodyPr>
          <a:lstStyle>
            <a:lvl1pPr>
              <a:defRPr sz="3600" b="1" cap="all" baseline="0">
                <a:latin typeface="+mn-lt"/>
              </a:defRPr>
            </a:lvl1pPr>
          </a:lstStyle>
          <a:p>
            <a:r>
              <a:rPr lang="en-US"/>
              <a:t>Click to edit Master title style</a:t>
            </a:r>
            <a:endParaRPr lang="en-US" dirty="0"/>
          </a:p>
        </p:txBody>
      </p:sp>
      <p:cxnSp>
        <p:nvCxnSpPr>
          <p:cNvPr id="25" name="Straight Connector 24">
            <a:extLst>
              <a:ext uri="{FF2B5EF4-FFF2-40B4-BE49-F238E27FC236}">
                <a16:creationId xmlns:a16="http://schemas.microsoft.com/office/drawing/2014/main" id="{1F0DC2E4-7646-43BF-B8DC-85D33B146272}"/>
              </a:ext>
            </a:extLst>
          </p:cNvPr>
          <p:cNvCxnSpPr>
            <a:cxnSpLocks/>
          </p:cNvCxnSpPr>
          <p:nvPr userDrawn="1"/>
        </p:nvCxnSpPr>
        <p:spPr>
          <a:xfrm>
            <a:off x="608639" y="2160274"/>
            <a:ext cx="3932237" cy="0"/>
          </a:xfrm>
          <a:prstGeom prst="line">
            <a:avLst/>
          </a:prstGeom>
          <a:ln w="38100">
            <a:solidFill>
              <a:schemeClr val="accent4"/>
            </a:solidFill>
          </a:ln>
        </p:spPr>
        <p:style>
          <a:lnRef idx="1">
            <a:schemeClr val="accent1"/>
          </a:lnRef>
          <a:fillRef idx="0">
            <a:schemeClr val="accent1"/>
          </a:fillRef>
          <a:effectRef idx="0">
            <a:schemeClr val="accent1"/>
          </a:effectRef>
          <a:fontRef idx="minor">
            <a:schemeClr val="tx1"/>
          </a:fontRef>
        </p:style>
      </p:cxnSp>
      <p:sp>
        <p:nvSpPr>
          <p:cNvPr id="27" name="Text Placeholder 3">
            <a:extLst>
              <a:ext uri="{FF2B5EF4-FFF2-40B4-BE49-F238E27FC236}">
                <a16:creationId xmlns:a16="http://schemas.microsoft.com/office/drawing/2014/main" id="{334D568D-1395-4E42-AB87-72144A6E1228}"/>
              </a:ext>
            </a:extLst>
          </p:cNvPr>
          <p:cNvSpPr>
            <a:spLocks noGrp="1"/>
          </p:cNvSpPr>
          <p:nvPr>
            <p:ph type="body" sz="half" idx="2"/>
          </p:nvPr>
        </p:nvSpPr>
        <p:spPr>
          <a:xfrm>
            <a:off x="608639" y="2406770"/>
            <a:ext cx="3932237" cy="3660626"/>
          </a:xfrm>
        </p:spPr>
        <p:txBody>
          <a:bodyPr lIns="0" rIns="0">
            <a:normAutofit/>
          </a:bodyPr>
          <a:lstStyle>
            <a:lvl1pPr marL="0" indent="0" algn="just">
              <a:lnSpc>
                <a:spcPct val="100000"/>
              </a:lnSpc>
              <a:spcBef>
                <a:spcPts val="2400"/>
              </a:spcBef>
              <a:buNone/>
              <a:defRPr sz="1600">
                <a:latin typeface="+mj-lt"/>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29" name="Slide Number Placeholder 5">
            <a:extLst>
              <a:ext uri="{FF2B5EF4-FFF2-40B4-BE49-F238E27FC236}">
                <a16:creationId xmlns:a16="http://schemas.microsoft.com/office/drawing/2014/main" id="{C2C316D0-E8BC-4D59-90AF-B2836E34B7C1}"/>
              </a:ext>
            </a:extLst>
          </p:cNvPr>
          <p:cNvSpPr>
            <a:spLocks noGrp="1"/>
          </p:cNvSpPr>
          <p:nvPr>
            <p:ph type="sldNum" sz="quarter" idx="12"/>
          </p:nvPr>
        </p:nvSpPr>
        <p:spPr>
          <a:xfrm>
            <a:off x="9125680" y="6356350"/>
            <a:ext cx="2743200" cy="365125"/>
          </a:xfrm>
          <a:prstGeom prst="rect">
            <a:avLst/>
          </a:prstGeom>
        </p:spPr>
        <p:txBody>
          <a:bodyPr/>
          <a:lstStyle>
            <a:lvl1pPr>
              <a:defRPr>
                <a:solidFill>
                  <a:schemeClr val="tx1"/>
                </a:solidFill>
              </a:defRPr>
            </a:lvl1pPr>
          </a:lstStyle>
          <a:p>
            <a:fld id="{45C00377-489B-40EC-B059-26BDDD2E89B9}" type="slidenum">
              <a:rPr lang="en-US" smtClean="0"/>
              <a:pPr/>
              <a:t>‹#›</a:t>
            </a:fld>
            <a:endParaRPr lang="en-US" dirty="0"/>
          </a:p>
        </p:txBody>
      </p:sp>
      <p:sp>
        <p:nvSpPr>
          <p:cNvPr id="8" name="Content Placeholder 2">
            <a:extLst>
              <a:ext uri="{FF2B5EF4-FFF2-40B4-BE49-F238E27FC236}">
                <a16:creationId xmlns:a16="http://schemas.microsoft.com/office/drawing/2014/main" id="{56E03126-52D6-406F-9E9F-48282C80744F}"/>
              </a:ext>
            </a:extLst>
          </p:cNvPr>
          <p:cNvSpPr>
            <a:spLocks noGrp="1"/>
          </p:cNvSpPr>
          <p:nvPr>
            <p:ph idx="1"/>
          </p:nvPr>
        </p:nvSpPr>
        <p:spPr>
          <a:xfrm>
            <a:off x="5758154" y="457200"/>
            <a:ext cx="5789425" cy="5610195"/>
          </a:xfrm>
        </p:spPr>
        <p:txBody>
          <a:bodyPr>
            <a:normAutofit/>
          </a:bodyPr>
          <a:lstStyle>
            <a:lvl1pPr>
              <a:defRPr sz="1800"/>
            </a:lvl1pPr>
            <a:lvl2pPr>
              <a:defRPr sz="1600"/>
            </a:lvl2pPr>
            <a:lvl3pPr>
              <a:defRPr sz="1400"/>
            </a:lvl3pPr>
            <a:lvl4pPr>
              <a:defRPr sz="1200"/>
            </a:lvl4pPr>
            <a:lvl5pPr>
              <a:defRPr sz="12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273781468"/>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0E87F72C-05FE-495F-8FDB-295B29E95FF0}"/>
              </a:ext>
            </a:extLst>
          </p:cNvPr>
          <p:cNvSpPr/>
          <p:nvPr userDrawn="1"/>
        </p:nvSpPr>
        <p:spPr>
          <a:xfrm flipV="1">
            <a:off x="0" y="0"/>
            <a:ext cx="12192000" cy="133726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a:extLst>
              <a:ext uri="{FF2B5EF4-FFF2-40B4-BE49-F238E27FC236}">
                <a16:creationId xmlns:a16="http://schemas.microsoft.com/office/drawing/2014/main" id="{8D7E2834-A8D4-4FE6-9FC0-253BF2CB0A4B}"/>
              </a:ext>
            </a:extLst>
          </p:cNvPr>
          <p:cNvSpPr/>
          <p:nvPr userDrawn="1"/>
        </p:nvSpPr>
        <p:spPr>
          <a:xfrm flipV="1">
            <a:off x="0" y="1494264"/>
            <a:ext cx="12192000" cy="536373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itle Placeholder 1">
            <a:extLst>
              <a:ext uri="{FF2B5EF4-FFF2-40B4-BE49-F238E27FC236}">
                <a16:creationId xmlns:a16="http://schemas.microsoft.com/office/drawing/2014/main" id="{D22AED80-0E06-4C85-957A-C93AF4A7CE27}"/>
              </a:ext>
            </a:extLst>
          </p:cNvPr>
          <p:cNvSpPr>
            <a:spLocks noGrp="1"/>
          </p:cNvSpPr>
          <p:nvPr>
            <p:ph type="title" hasCustomPrompt="1"/>
          </p:nvPr>
        </p:nvSpPr>
        <p:spPr>
          <a:xfrm>
            <a:off x="838200" y="428534"/>
            <a:ext cx="10515600" cy="637198"/>
          </a:xfrm>
          <a:prstGeom prst="rect">
            <a:avLst/>
          </a:prstGeom>
        </p:spPr>
        <p:txBody>
          <a:bodyPr vert="horz" lIns="91440" tIns="45720" rIns="91440" bIns="45720" rtlCol="0" anchor="ctr">
            <a:normAutofit/>
          </a:bodyPr>
          <a:lstStyle/>
          <a:p>
            <a:r>
              <a:rPr lang="en-US" dirty="0"/>
              <a:t>CLICK TO EDIT MASTER TITLE STYLE</a:t>
            </a:r>
          </a:p>
        </p:txBody>
      </p:sp>
      <p:sp>
        <p:nvSpPr>
          <p:cNvPr id="12" name="Shape 61">
            <a:extLst>
              <a:ext uri="{FF2B5EF4-FFF2-40B4-BE49-F238E27FC236}">
                <a16:creationId xmlns:a16="http://schemas.microsoft.com/office/drawing/2014/main" id="{76301C53-A459-4782-ADBF-6A23AD90F228}"/>
              </a:ext>
            </a:extLst>
          </p:cNvPr>
          <p:cNvSpPr/>
          <p:nvPr userDrawn="1"/>
        </p:nvSpPr>
        <p:spPr>
          <a:xfrm>
            <a:off x="9356458" y="6366765"/>
            <a:ext cx="1997342" cy="346249"/>
          </a:xfrm>
          <a:prstGeom prst="rect">
            <a:avLst/>
          </a:prstGeom>
          <a:ln w="3175">
            <a:miter lim="400000"/>
          </a:ln>
          <a:extLst>
            <a:ext uri="{C572A759-6A51-4108-AA02-DFA0A04FC94B}">
              <ma14:wrappingTextBoxFlag xmlns:ma14="http://schemas.microsoft.com/office/mac/drawingml/2011/main" xmlns="" val="1"/>
            </a:ext>
          </a:extLst>
        </p:spPr>
        <p:txBody>
          <a:bodyPr wrap="none" lIns="19050" tIns="19050" rIns="19050" bIns="19050" anchor="ctr">
            <a:spAutoFit/>
          </a:bodyPr>
          <a:lstStyle/>
          <a:p>
            <a:pPr>
              <a:defRPr sz="3000">
                <a:solidFill>
                  <a:srgbClr val="3A3B39"/>
                </a:solidFill>
                <a:latin typeface="Bebas"/>
                <a:ea typeface="Bebas"/>
                <a:cs typeface="Bebas"/>
                <a:sym typeface="Bebas"/>
              </a:defRPr>
            </a:pPr>
            <a:r>
              <a:rPr lang="en-US" sz="2000" b="1" kern="1200" dirty="0">
                <a:solidFill>
                  <a:schemeClr val="accent1"/>
                </a:solidFill>
                <a:latin typeface="+mn-lt"/>
                <a:ea typeface="+mn-ea"/>
                <a:cs typeface="+mn-cs"/>
                <a:sym typeface="Bebas"/>
              </a:rPr>
              <a:t>ALPINE</a:t>
            </a:r>
            <a:r>
              <a:rPr lang="en-US" sz="2000" b="1" kern="1200" dirty="0">
                <a:solidFill>
                  <a:schemeClr val="tx1"/>
                </a:solidFill>
                <a:latin typeface="+mn-lt"/>
                <a:ea typeface="+mn-ea"/>
                <a:cs typeface="+mn-cs"/>
                <a:sym typeface="Bebas"/>
              </a:rPr>
              <a:t> SKI HOUSE</a:t>
            </a:r>
            <a:endParaRPr lang="en-US" sz="2000" b="1" i="0" spc="0" dirty="0">
              <a:solidFill>
                <a:schemeClr val="tx1"/>
              </a:solidFill>
              <a:latin typeface="Gill Sans" panose="020B0502020104020203" pitchFamily="34" charset="-79"/>
              <a:cs typeface="Gill Sans" panose="020B0502020104020203" pitchFamily="34" charset="-79"/>
            </a:endParaRPr>
          </a:p>
        </p:txBody>
      </p:sp>
      <p:sp>
        <p:nvSpPr>
          <p:cNvPr id="2" name="Footer Placeholder 1">
            <a:extLst>
              <a:ext uri="{FF2B5EF4-FFF2-40B4-BE49-F238E27FC236}">
                <a16:creationId xmlns:a16="http://schemas.microsoft.com/office/drawing/2014/main" id="{4AA1A3FF-B6E6-5147-80A4-EB0FDCD922A6}"/>
              </a:ext>
            </a:extLst>
          </p:cNvPr>
          <p:cNvSpPr>
            <a:spLocks noGrp="1"/>
          </p:cNvSpPr>
          <p:nvPr>
            <p:ph type="ftr" sz="quarter" idx="10"/>
          </p:nvPr>
        </p:nvSpPr>
        <p:spPr/>
        <p:txBody>
          <a:bodyPr/>
          <a:lstStyle/>
          <a:p>
            <a:endParaRPr lang="en-US" dirty="0"/>
          </a:p>
        </p:txBody>
      </p:sp>
      <p:sp>
        <p:nvSpPr>
          <p:cNvPr id="5" name="Slide Number Placeholder 4">
            <a:extLst>
              <a:ext uri="{FF2B5EF4-FFF2-40B4-BE49-F238E27FC236}">
                <a16:creationId xmlns:a16="http://schemas.microsoft.com/office/drawing/2014/main" id="{36A80195-D02B-8843-BA61-A079D04D9C2F}"/>
              </a:ext>
            </a:extLst>
          </p:cNvPr>
          <p:cNvSpPr>
            <a:spLocks noGrp="1"/>
          </p:cNvSpPr>
          <p:nvPr>
            <p:ph type="sldNum" sz="quarter" idx="11"/>
          </p:nvPr>
        </p:nvSpPr>
        <p:spPr/>
        <p:txBody>
          <a:bodyPr/>
          <a:lstStyle/>
          <a:p>
            <a:fld id="{45C00377-489B-40EC-B059-26BDDD2E89B9}" type="slidenum">
              <a:rPr lang="en-US" smtClean="0"/>
              <a:pPr/>
              <a:t>‹#›</a:t>
            </a:fld>
            <a:endParaRPr lang="en-US" dirty="0"/>
          </a:p>
        </p:txBody>
      </p:sp>
    </p:spTree>
    <p:extLst>
      <p:ext uri="{BB962C8B-B14F-4D97-AF65-F5344CB8AC3E}">
        <p14:creationId xmlns:p14="http://schemas.microsoft.com/office/powerpoint/2010/main" val="258947197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82724" y="1752599"/>
            <a:ext cx="5426158" cy="1371600"/>
          </a:xfrm>
        </p:spPr>
        <p:txBody>
          <a:bodyPr anchor="b">
            <a:normAutofit/>
          </a:bodyPr>
          <a:lstStyle>
            <a:lvl1pPr algn="ctr">
              <a:defRPr sz="2800" b="0"/>
            </a:lvl1pPr>
          </a:lstStyle>
          <a:p>
            <a:r>
              <a:rPr lang="en-US"/>
              <a:t>Click to edit Master title style</a:t>
            </a:r>
            <a:endParaRPr lang="en-US" dirty="0"/>
          </a:p>
        </p:txBody>
      </p:sp>
      <p:sp>
        <p:nvSpPr>
          <p:cNvPr id="14" name="Picture Placeholder 2"/>
          <p:cNvSpPr>
            <a:spLocks noGrp="1" noChangeAspect="1"/>
          </p:cNvSpPr>
          <p:nvPr>
            <p:ph type="pic" idx="1"/>
          </p:nvPr>
        </p:nvSpPr>
        <p:spPr>
          <a:xfrm>
            <a:off x="7594682" y="914400"/>
            <a:ext cx="3280974" cy="4572000"/>
          </a:xfrm>
          <a:prstGeom prst="roundRect">
            <a:avLst>
              <a:gd name="adj" fmla="val 42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482724" y="3124199"/>
            <a:ext cx="5426158" cy="1828800"/>
          </a:xfrm>
        </p:spPr>
        <p:txBody>
          <a:bodyPr>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5E096579-E85F-CE49-A1E7-090D69C7D3D9}"/>
              </a:ext>
            </a:extLst>
          </p:cNvPr>
          <p:cNvSpPr>
            <a:spLocks noGrp="1"/>
          </p:cNvSpPr>
          <p:nvPr>
            <p:ph type="sldNum" sz="quarter" idx="11"/>
          </p:nvPr>
        </p:nvSpPr>
        <p:spPr/>
        <p:txBody>
          <a:bodyPr/>
          <a:lstStyle/>
          <a:p>
            <a:fld id="{45C00377-489B-40EC-B059-26BDDD2E89B9}" type="slidenum">
              <a:rPr lang="en-US" smtClean="0"/>
              <a:pPr/>
              <a:t>‹#›</a:t>
            </a:fld>
            <a:endParaRPr lang="en-US" dirty="0"/>
          </a:p>
        </p:txBody>
      </p:sp>
    </p:spTree>
    <p:extLst>
      <p:ext uri="{BB962C8B-B14F-4D97-AF65-F5344CB8AC3E}">
        <p14:creationId xmlns:p14="http://schemas.microsoft.com/office/powerpoint/2010/main" val="145894289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5.xml"/><Relationship Id="rId13" Type="http://schemas.openxmlformats.org/officeDocument/2006/relationships/slideLayout" Target="../slideLayouts/slideLayout30.xml"/><Relationship Id="rId18" Type="http://schemas.openxmlformats.org/officeDocument/2006/relationships/slideLayout" Target="../slideLayouts/slideLayout35.xml"/><Relationship Id="rId3" Type="http://schemas.openxmlformats.org/officeDocument/2006/relationships/slideLayout" Target="../slideLayouts/slideLayout20.xml"/><Relationship Id="rId21" Type="http://schemas.openxmlformats.org/officeDocument/2006/relationships/theme" Target="../theme/theme2.xml"/><Relationship Id="rId7" Type="http://schemas.openxmlformats.org/officeDocument/2006/relationships/slideLayout" Target="../slideLayouts/slideLayout24.xml"/><Relationship Id="rId12" Type="http://schemas.openxmlformats.org/officeDocument/2006/relationships/slideLayout" Target="../slideLayouts/slideLayout29.xml"/><Relationship Id="rId17" Type="http://schemas.openxmlformats.org/officeDocument/2006/relationships/slideLayout" Target="../slideLayouts/slideLayout34.xml"/><Relationship Id="rId2" Type="http://schemas.openxmlformats.org/officeDocument/2006/relationships/slideLayout" Target="../slideLayouts/slideLayout19.xml"/><Relationship Id="rId16" Type="http://schemas.openxmlformats.org/officeDocument/2006/relationships/slideLayout" Target="../slideLayouts/slideLayout33.xml"/><Relationship Id="rId20" Type="http://schemas.openxmlformats.org/officeDocument/2006/relationships/slideLayout" Target="../slideLayouts/slideLayout37.xml"/><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slideLayout" Target="../slideLayouts/slideLayout28.xml"/><Relationship Id="rId5" Type="http://schemas.openxmlformats.org/officeDocument/2006/relationships/slideLayout" Target="../slideLayouts/slideLayout22.xml"/><Relationship Id="rId15" Type="http://schemas.openxmlformats.org/officeDocument/2006/relationships/slideLayout" Target="../slideLayouts/slideLayout32.xml"/><Relationship Id="rId10" Type="http://schemas.openxmlformats.org/officeDocument/2006/relationships/slideLayout" Target="../slideLayouts/slideLayout27.xml"/><Relationship Id="rId19" Type="http://schemas.openxmlformats.org/officeDocument/2006/relationships/slideLayout" Target="../slideLayouts/slideLayout36.xml"/><Relationship Id="rId4" Type="http://schemas.openxmlformats.org/officeDocument/2006/relationships/slideLayout" Target="../slideLayouts/slideLayout21.xml"/><Relationship Id="rId9" Type="http://schemas.openxmlformats.org/officeDocument/2006/relationships/slideLayout" Target="../slideLayouts/slideLayout26.xml"/><Relationship Id="rId14" Type="http://schemas.openxmlformats.org/officeDocument/2006/relationships/slideLayout" Target="../slideLayouts/slideLayout3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45.xml"/><Relationship Id="rId13" Type="http://schemas.openxmlformats.org/officeDocument/2006/relationships/slideLayout" Target="../slideLayouts/slideLayout50.xml"/><Relationship Id="rId18" Type="http://schemas.openxmlformats.org/officeDocument/2006/relationships/slideLayout" Target="../slideLayouts/slideLayout55.xml"/><Relationship Id="rId3" Type="http://schemas.openxmlformats.org/officeDocument/2006/relationships/slideLayout" Target="../slideLayouts/slideLayout40.xml"/><Relationship Id="rId7" Type="http://schemas.openxmlformats.org/officeDocument/2006/relationships/slideLayout" Target="../slideLayouts/slideLayout44.xml"/><Relationship Id="rId12" Type="http://schemas.openxmlformats.org/officeDocument/2006/relationships/slideLayout" Target="../slideLayouts/slideLayout49.xml"/><Relationship Id="rId17" Type="http://schemas.openxmlformats.org/officeDocument/2006/relationships/slideLayout" Target="../slideLayouts/slideLayout54.xml"/><Relationship Id="rId2" Type="http://schemas.openxmlformats.org/officeDocument/2006/relationships/slideLayout" Target="../slideLayouts/slideLayout39.xml"/><Relationship Id="rId16" Type="http://schemas.openxmlformats.org/officeDocument/2006/relationships/slideLayout" Target="../slideLayouts/slideLayout53.xml"/><Relationship Id="rId20" Type="http://schemas.openxmlformats.org/officeDocument/2006/relationships/theme" Target="../theme/theme3.xml"/><Relationship Id="rId1" Type="http://schemas.openxmlformats.org/officeDocument/2006/relationships/slideLayout" Target="../slideLayouts/slideLayout38.xml"/><Relationship Id="rId6" Type="http://schemas.openxmlformats.org/officeDocument/2006/relationships/slideLayout" Target="../slideLayouts/slideLayout43.xml"/><Relationship Id="rId11" Type="http://schemas.openxmlformats.org/officeDocument/2006/relationships/slideLayout" Target="../slideLayouts/slideLayout48.xml"/><Relationship Id="rId5" Type="http://schemas.openxmlformats.org/officeDocument/2006/relationships/slideLayout" Target="../slideLayouts/slideLayout42.xml"/><Relationship Id="rId15" Type="http://schemas.openxmlformats.org/officeDocument/2006/relationships/slideLayout" Target="../slideLayouts/slideLayout52.xml"/><Relationship Id="rId10" Type="http://schemas.openxmlformats.org/officeDocument/2006/relationships/slideLayout" Target="../slideLayouts/slideLayout47.xml"/><Relationship Id="rId19" Type="http://schemas.openxmlformats.org/officeDocument/2006/relationships/slideLayout" Target="../slideLayouts/slideLayout56.xml"/><Relationship Id="rId4" Type="http://schemas.openxmlformats.org/officeDocument/2006/relationships/slideLayout" Target="../slideLayouts/slideLayout41.xml"/><Relationship Id="rId9" Type="http://schemas.openxmlformats.org/officeDocument/2006/relationships/slideLayout" Target="../slideLayouts/slideLayout46.xml"/><Relationship Id="rId14" Type="http://schemas.openxmlformats.org/officeDocument/2006/relationships/slideLayout" Target="../slideLayouts/slideLayout5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64.xml"/><Relationship Id="rId13" Type="http://schemas.openxmlformats.org/officeDocument/2006/relationships/slideLayout" Target="../slideLayouts/slideLayout69.xml"/><Relationship Id="rId18" Type="http://schemas.openxmlformats.org/officeDocument/2006/relationships/slideLayout" Target="../slideLayouts/slideLayout74.xml"/><Relationship Id="rId3" Type="http://schemas.openxmlformats.org/officeDocument/2006/relationships/slideLayout" Target="../slideLayouts/slideLayout59.xml"/><Relationship Id="rId21" Type="http://schemas.openxmlformats.org/officeDocument/2006/relationships/slideLayout" Target="../slideLayouts/slideLayout77.xml"/><Relationship Id="rId7" Type="http://schemas.openxmlformats.org/officeDocument/2006/relationships/slideLayout" Target="../slideLayouts/slideLayout63.xml"/><Relationship Id="rId12" Type="http://schemas.openxmlformats.org/officeDocument/2006/relationships/slideLayout" Target="../slideLayouts/slideLayout68.xml"/><Relationship Id="rId17" Type="http://schemas.openxmlformats.org/officeDocument/2006/relationships/slideLayout" Target="../slideLayouts/slideLayout73.xml"/><Relationship Id="rId2" Type="http://schemas.openxmlformats.org/officeDocument/2006/relationships/slideLayout" Target="../slideLayouts/slideLayout58.xml"/><Relationship Id="rId16" Type="http://schemas.openxmlformats.org/officeDocument/2006/relationships/slideLayout" Target="../slideLayouts/slideLayout72.xml"/><Relationship Id="rId20" Type="http://schemas.openxmlformats.org/officeDocument/2006/relationships/slideLayout" Target="../slideLayouts/slideLayout76.xml"/><Relationship Id="rId1" Type="http://schemas.openxmlformats.org/officeDocument/2006/relationships/slideLayout" Target="../slideLayouts/slideLayout57.xml"/><Relationship Id="rId6" Type="http://schemas.openxmlformats.org/officeDocument/2006/relationships/slideLayout" Target="../slideLayouts/slideLayout62.xml"/><Relationship Id="rId11" Type="http://schemas.openxmlformats.org/officeDocument/2006/relationships/slideLayout" Target="../slideLayouts/slideLayout67.xml"/><Relationship Id="rId5" Type="http://schemas.openxmlformats.org/officeDocument/2006/relationships/slideLayout" Target="../slideLayouts/slideLayout61.xml"/><Relationship Id="rId15" Type="http://schemas.openxmlformats.org/officeDocument/2006/relationships/slideLayout" Target="../slideLayouts/slideLayout71.xml"/><Relationship Id="rId10" Type="http://schemas.openxmlformats.org/officeDocument/2006/relationships/slideLayout" Target="../slideLayouts/slideLayout66.xml"/><Relationship Id="rId19" Type="http://schemas.openxmlformats.org/officeDocument/2006/relationships/slideLayout" Target="../slideLayouts/slideLayout75.xml"/><Relationship Id="rId4" Type="http://schemas.openxmlformats.org/officeDocument/2006/relationships/slideLayout" Target="../slideLayouts/slideLayout60.xml"/><Relationship Id="rId9" Type="http://schemas.openxmlformats.org/officeDocument/2006/relationships/slideLayout" Target="../slideLayouts/slideLayout65.xml"/><Relationship Id="rId14" Type="http://schemas.openxmlformats.org/officeDocument/2006/relationships/slideLayout" Target="../slideLayouts/slideLayout70.xml"/><Relationship Id="rId22"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85.xml"/><Relationship Id="rId13" Type="http://schemas.openxmlformats.org/officeDocument/2006/relationships/slideLayout" Target="../slideLayouts/slideLayout90.xml"/><Relationship Id="rId3" Type="http://schemas.openxmlformats.org/officeDocument/2006/relationships/slideLayout" Target="../slideLayouts/slideLayout80.xml"/><Relationship Id="rId7" Type="http://schemas.openxmlformats.org/officeDocument/2006/relationships/slideLayout" Target="../slideLayouts/slideLayout84.xml"/><Relationship Id="rId12" Type="http://schemas.openxmlformats.org/officeDocument/2006/relationships/slideLayout" Target="../slideLayouts/slideLayout89.xml"/><Relationship Id="rId2" Type="http://schemas.openxmlformats.org/officeDocument/2006/relationships/slideLayout" Target="../slideLayouts/slideLayout79.xml"/><Relationship Id="rId16" Type="http://schemas.microsoft.com/office/2007/relationships/hdphoto" Target="../media/hdphoto1.wdp"/><Relationship Id="rId1" Type="http://schemas.openxmlformats.org/officeDocument/2006/relationships/slideLayout" Target="../slideLayouts/slideLayout78.xml"/><Relationship Id="rId6" Type="http://schemas.openxmlformats.org/officeDocument/2006/relationships/slideLayout" Target="../slideLayouts/slideLayout83.xml"/><Relationship Id="rId11" Type="http://schemas.openxmlformats.org/officeDocument/2006/relationships/slideLayout" Target="../slideLayouts/slideLayout88.xml"/><Relationship Id="rId5" Type="http://schemas.openxmlformats.org/officeDocument/2006/relationships/slideLayout" Target="../slideLayouts/slideLayout82.xml"/><Relationship Id="rId15" Type="http://schemas.openxmlformats.org/officeDocument/2006/relationships/image" Target="../media/image2.png"/><Relationship Id="rId10" Type="http://schemas.openxmlformats.org/officeDocument/2006/relationships/slideLayout" Target="../slideLayouts/slideLayout87.xml"/><Relationship Id="rId4" Type="http://schemas.openxmlformats.org/officeDocument/2006/relationships/slideLayout" Target="../slideLayouts/slideLayout81.xml"/><Relationship Id="rId9" Type="http://schemas.openxmlformats.org/officeDocument/2006/relationships/slideLayout" Target="../slideLayouts/slideLayout86.xml"/><Relationship Id="rId14" Type="http://schemas.openxmlformats.org/officeDocument/2006/relationships/theme" Target="../theme/theme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7" name="Group 6"/>
          <p:cNvGrpSpPr/>
          <p:nvPr/>
        </p:nvGrpSpPr>
        <p:grpSpPr>
          <a:xfrm>
            <a:off x="150812" y="0"/>
            <a:ext cx="2436813" cy="6858001"/>
            <a:chOff x="1320800" y="0"/>
            <a:chExt cx="2436813" cy="6858001"/>
          </a:xfrm>
        </p:grpSpPr>
        <p:sp>
          <p:nvSpPr>
            <p:cNvPr id="8" name="Freeform 6"/>
            <p:cNvSpPr/>
            <p:nvPr/>
          </p:nvSpPr>
          <p:spPr bwMode="auto">
            <a:xfrm>
              <a:off x="1627188" y="0"/>
              <a:ext cx="1122363" cy="5329238"/>
            </a:xfrm>
            <a:custGeom>
              <a:avLst/>
              <a:gdLst/>
              <a:ahLst/>
              <a:cxnLst/>
              <a:rect l="0" t="0" r="r" b="b"/>
              <a:pathLst>
                <a:path w="707" h="3357">
                  <a:moveTo>
                    <a:pt x="0" y="3330"/>
                  </a:moveTo>
                  <a:lnTo>
                    <a:pt x="156" y="3357"/>
                  </a:lnTo>
                  <a:lnTo>
                    <a:pt x="707" y="0"/>
                  </a:lnTo>
                  <a:lnTo>
                    <a:pt x="547" y="0"/>
                  </a:lnTo>
                  <a:lnTo>
                    <a:pt x="0" y="3330"/>
                  </a:lnTo>
                  <a:close/>
                </a:path>
              </a:pathLst>
            </a:custGeom>
            <a:solidFill>
              <a:schemeClr val="accent1"/>
            </a:solidFill>
            <a:ln>
              <a:noFill/>
            </a:ln>
          </p:spPr>
        </p:sp>
        <p:sp>
          <p:nvSpPr>
            <p:cNvPr id="9" name="Freeform 7"/>
            <p:cNvSpPr/>
            <p:nvPr/>
          </p:nvSpPr>
          <p:spPr bwMode="auto">
            <a:xfrm>
              <a:off x="1320800" y="0"/>
              <a:ext cx="1117600" cy="5276850"/>
            </a:xfrm>
            <a:custGeom>
              <a:avLst/>
              <a:gdLst/>
              <a:ahLst/>
              <a:cxnLst/>
              <a:rect l="0" t="0" r="r" b="b"/>
              <a:pathLst>
                <a:path w="704" h="3324">
                  <a:moveTo>
                    <a:pt x="704" y="0"/>
                  </a:moveTo>
                  <a:lnTo>
                    <a:pt x="545" y="0"/>
                  </a:lnTo>
                  <a:lnTo>
                    <a:pt x="0" y="3300"/>
                  </a:lnTo>
                  <a:lnTo>
                    <a:pt x="157" y="3324"/>
                  </a:lnTo>
                  <a:lnTo>
                    <a:pt x="704" y="0"/>
                  </a:lnTo>
                  <a:close/>
                </a:path>
              </a:pathLst>
            </a:custGeom>
            <a:solidFill>
              <a:schemeClr val="tx1">
                <a:lumMod val="65000"/>
                <a:lumOff val="35000"/>
              </a:schemeClr>
            </a:solidFill>
            <a:ln>
              <a:noFill/>
            </a:ln>
          </p:spPr>
        </p:sp>
        <p:sp>
          <p:nvSpPr>
            <p:cNvPr id="10" name="Freeform 8"/>
            <p:cNvSpPr/>
            <p:nvPr/>
          </p:nvSpPr>
          <p:spPr bwMode="auto">
            <a:xfrm>
              <a:off x="1320800" y="5238750"/>
              <a:ext cx="1228725" cy="1619250"/>
            </a:xfrm>
            <a:custGeom>
              <a:avLst/>
              <a:gdLst/>
              <a:ahLst/>
              <a:cxnLst/>
              <a:rect l="0" t="0" r="r" b="b"/>
              <a:pathLst>
                <a:path w="774" h="1020">
                  <a:moveTo>
                    <a:pt x="0" y="0"/>
                  </a:moveTo>
                  <a:lnTo>
                    <a:pt x="740" y="1020"/>
                  </a:lnTo>
                  <a:lnTo>
                    <a:pt x="774" y="1020"/>
                  </a:lnTo>
                  <a:lnTo>
                    <a:pt x="0" y="0"/>
                  </a:lnTo>
                  <a:close/>
                </a:path>
              </a:pathLst>
            </a:custGeom>
            <a:solidFill>
              <a:schemeClr val="tx1">
                <a:lumMod val="85000"/>
                <a:lumOff val="15000"/>
              </a:schemeClr>
            </a:solidFill>
            <a:ln>
              <a:noFill/>
            </a:ln>
          </p:spPr>
        </p:sp>
        <p:sp>
          <p:nvSpPr>
            <p:cNvPr id="11" name="Freeform 9"/>
            <p:cNvSpPr/>
            <p:nvPr/>
          </p:nvSpPr>
          <p:spPr bwMode="auto">
            <a:xfrm>
              <a:off x="1627188" y="5291138"/>
              <a:ext cx="1495425" cy="1566863"/>
            </a:xfrm>
            <a:custGeom>
              <a:avLst/>
              <a:gdLst/>
              <a:ahLst/>
              <a:cxnLst/>
              <a:rect l="0" t="0" r="r" b="b"/>
              <a:pathLst>
                <a:path w="942" h="987">
                  <a:moveTo>
                    <a:pt x="0" y="0"/>
                  </a:moveTo>
                  <a:lnTo>
                    <a:pt x="909" y="987"/>
                  </a:lnTo>
                  <a:lnTo>
                    <a:pt x="942" y="987"/>
                  </a:lnTo>
                  <a:lnTo>
                    <a:pt x="0" y="0"/>
                  </a:lnTo>
                  <a:close/>
                </a:path>
              </a:pathLst>
            </a:custGeom>
            <a:solidFill>
              <a:schemeClr val="accent1">
                <a:lumMod val="50000"/>
              </a:schemeClr>
            </a:solidFill>
            <a:ln>
              <a:noFill/>
            </a:ln>
          </p:spPr>
        </p:sp>
        <p:sp>
          <p:nvSpPr>
            <p:cNvPr id="12" name="Freeform 10"/>
            <p:cNvSpPr/>
            <p:nvPr/>
          </p:nvSpPr>
          <p:spPr bwMode="auto">
            <a:xfrm>
              <a:off x="1627188" y="5286375"/>
              <a:ext cx="2130425" cy="1571625"/>
            </a:xfrm>
            <a:custGeom>
              <a:avLst/>
              <a:gdLst/>
              <a:ahLst/>
              <a:cxnLst/>
              <a:rect l="0" t="0" r="r" b="b"/>
              <a:pathLst>
                <a:path w="1342" h="990">
                  <a:moveTo>
                    <a:pt x="0" y="3"/>
                  </a:moveTo>
                  <a:lnTo>
                    <a:pt x="942" y="990"/>
                  </a:lnTo>
                  <a:lnTo>
                    <a:pt x="1342" y="990"/>
                  </a:lnTo>
                  <a:lnTo>
                    <a:pt x="156" y="27"/>
                  </a:lnTo>
                  <a:lnTo>
                    <a:pt x="0" y="0"/>
                  </a:lnTo>
                  <a:lnTo>
                    <a:pt x="0" y="3"/>
                  </a:lnTo>
                  <a:close/>
                </a:path>
              </a:pathLst>
            </a:custGeom>
            <a:solidFill>
              <a:schemeClr val="accent1">
                <a:lumMod val="75000"/>
              </a:schemeClr>
            </a:solidFill>
            <a:ln>
              <a:noFill/>
            </a:ln>
          </p:spPr>
        </p:sp>
        <p:sp>
          <p:nvSpPr>
            <p:cNvPr id="13" name="Freeform 11"/>
            <p:cNvSpPr/>
            <p:nvPr/>
          </p:nvSpPr>
          <p:spPr bwMode="auto">
            <a:xfrm>
              <a:off x="1320800" y="5238750"/>
              <a:ext cx="1695450" cy="1619250"/>
            </a:xfrm>
            <a:custGeom>
              <a:avLst/>
              <a:gdLst/>
              <a:ahLst/>
              <a:cxnLst/>
              <a:rect l="0" t="0" r="r" b="b"/>
              <a:pathLst>
                <a:path w="1068" h="1020">
                  <a:moveTo>
                    <a:pt x="1068" y="1020"/>
                  </a:moveTo>
                  <a:lnTo>
                    <a:pt x="184" y="60"/>
                  </a:lnTo>
                  <a:lnTo>
                    <a:pt x="154" y="27"/>
                  </a:lnTo>
                  <a:lnTo>
                    <a:pt x="157" y="27"/>
                  </a:lnTo>
                  <a:lnTo>
                    <a:pt x="157" y="24"/>
                  </a:lnTo>
                  <a:lnTo>
                    <a:pt x="154" y="24"/>
                  </a:lnTo>
                  <a:lnTo>
                    <a:pt x="0" y="0"/>
                  </a:lnTo>
                  <a:lnTo>
                    <a:pt x="0" y="0"/>
                  </a:lnTo>
                  <a:lnTo>
                    <a:pt x="774" y="1020"/>
                  </a:lnTo>
                  <a:lnTo>
                    <a:pt x="1068" y="1020"/>
                  </a:lnTo>
                  <a:close/>
                </a:path>
              </a:pathLst>
            </a:custGeom>
            <a:solidFill>
              <a:schemeClr val="tx1">
                <a:lumMod val="75000"/>
                <a:lumOff val="25000"/>
              </a:schemeClr>
            </a:solidFill>
            <a:ln>
              <a:noFill/>
            </a:ln>
          </p:spPr>
        </p:sp>
      </p:grpSp>
      <p:sp>
        <p:nvSpPr>
          <p:cNvPr id="2" name="Title Placeholder 1"/>
          <p:cNvSpPr>
            <a:spLocks noGrp="1"/>
          </p:cNvSpPr>
          <p:nvPr>
            <p:ph type="title"/>
          </p:nvPr>
        </p:nvSpPr>
        <p:spPr>
          <a:xfrm>
            <a:off x="1484311" y="685800"/>
            <a:ext cx="10018713" cy="1752599"/>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484310" y="2666999"/>
            <a:ext cx="10018713" cy="3124201"/>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9732656" y="5883275"/>
            <a:ext cx="1143000" cy="3651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endParaRPr lang="en-US" dirty="0"/>
          </a:p>
        </p:txBody>
      </p:sp>
      <p:sp>
        <p:nvSpPr>
          <p:cNvPr id="5" name="Footer Placeholder 4"/>
          <p:cNvSpPr>
            <a:spLocks noGrp="1"/>
          </p:cNvSpPr>
          <p:nvPr>
            <p:ph type="ftr" sz="quarter" idx="3"/>
          </p:nvPr>
        </p:nvSpPr>
        <p:spPr>
          <a:xfrm>
            <a:off x="2572279" y="5883275"/>
            <a:ext cx="7084177" cy="365125"/>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dirty="0"/>
          </a:p>
        </p:txBody>
      </p:sp>
      <p:sp>
        <p:nvSpPr>
          <p:cNvPr id="6" name="Slide Number Placeholder 5"/>
          <p:cNvSpPr>
            <a:spLocks noGrp="1"/>
          </p:cNvSpPr>
          <p:nvPr>
            <p:ph type="sldNum" sz="quarter" idx="4"/>
          </p:nvPr>
        </p:nvSpPr>
        <p:spPr>
          <a:xfrm>
            <a:off x="10951856" y="5883275"/>
            <a:ext cx="551167" cy="3651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60" r:id="rId9"/>
    <p:sldLayoutId id="2147483657" r:id="rId10"/>
    <p:sldLayoutId id="2147483663" r:id="rId11"/>
    <p:sldLayoutId id="2147483664" r:id="rId12"/>
    <p:sldLayoutId id="2147483665" r:id="rId13"/>
    <p:sldLayoutId id="2147483666" r:id="rId14"/>
    <p:sldLayoutId id="2147483667" r:id="rId15"/>
    <p:sldLayoutId id="2147483658" r:id="rId16"/>
    <p:sldLayoutId id="2147483659" r:id="rId17"/>
  </p:sldLayoutIdLst>
  <p:hf hdr="0" ftr="0" dt="0"/>
  <p:txStyles>
    <p:titleStyle>
      <a:lvl1pPr algn="ctr" defTabSz="457200" rtl="0" eaLnBrk="1" latinLnBrk="0" hangingPunct="1">
        <a:spcBef>
          <a:spcPct val="0"/>
        </a:spcBef>
        <a:buNone/>
        <a:defRPr sz="4000" kern="1200" cap="none">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lumMod val="75000"/>
          </a:schemeClr>
        </a:buClr>
        <a:buSzPct val="145000"/>
        <a:buFont typeface="Arial"/>
        <a:buChar char="•"/>
        <a:defRPr sz="2400" kern="1200" cap="none">
          <a:solidFill>
            <a:schemeClr val="tx1"/>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lumMod val="75000"/>
          </a:schemeClr>
        </a:buClr>
        <a:buSzPct val="145000"/>
        <a:buFont typeface="Arial"/>
        <a:buChar char="•"/>
        <a:defRPr sz="2000" kern="1200" cap="none">
          <a:solidFill>
            <a:schemeClr val="tx1"/>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lumMod val="75000"/>
          </a:schemeClr>
        </a:buClr>
        <a:buSzPct val="145000"/>
        <a:buFont typeface="Arial"/>
        <a:buChar char="•"/>
        <a:defRPr sz="1800" kern="1200" cap="none">
          <a:solidFill>
            <a:schemeClr val="tx1"/>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lumMod val="75000"/>
          </a:schemeClr>
        </a:buClr>
        <a:buSzPct val="145000"/>
        <a:buFont typeface="Arial"/>
        <a:buChar char="•"/>
        <a:defRPr sz="1600" kern="1200" cap="none">
          <a:solidFill>
            <a:schemeClr val="tx1"/>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32FE903-2D24-C564-5EC6-FEE87D01730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56916E3B-BAD2-3774-60E9-7FC8D91FB4C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BDE6F8D-4785-32E5-51A9-C301B64D5F9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noProof="0"/>
          </a:p>
        </p:txBody>
      </p:sp>
      <p:sp>
        <p:nvSpPr>
          <p:cNvPr id="5" name="Footer Placeholder 4">
            <a:extLst>
              <a:ext uri="{FF2B5EF4-FFF2-40B4-BE49-F238E27FC236}">
                <a16:creationId xmlns:a16="http://schemas.microsoft.com/office/drawing/2014/main" id="{3F72F4A0-104F-5EDA-E3F8-9696CF44E50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noProof="0"/>
          </a:p>
        </p:txBody>
      </p:sp>
      <p:sp>
        <p:nvSpPr>
          <p:cNvPr id="6" name="Slide Number Placeholder 5">
            <a:extLst>
              <a:ext uri="{FF2B5EF4-FFF2-40B4-BE49-F238E27FC236}">
                <a16:creationId xmlns:a16="http://schemas.microsoft.com/office/drawing/2014/main" id="{2E6B5E0A-F051-33A5-2A88-308000145BC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204E297-2C47-40A4-842B-FD18E4874900}" type="slidenum">
              <a:rPr lang="en-US" noProof="0" smtClean="0"/>
              <a:t>‹#›</a:t>
            </a:fld>
            <a:endParaRPr lang="en-US" noProof="0"/>
          </a:p>
        </p:txBody>
      </p:sp>
    </p:spTree>
    <p:extLst>
      <p:ext uri="{BB962C8B-B14F-4D97-AF65-F5344CB8AC3E}">
        <p14:creationId xmlns:p14="http://schemas.microsoft.com/office/powerpoint/2010/main" val="1602434893"/>
      </p:ext>
    </p:extLst>
  </p:cSld>
  <p:clrMap bg1="lt1" tx1="dk1" bg2="lt2" tx2="dk2" accent1="accent1" accent2="accent2" accent3="accent3" accent4="accent4" accent5="accent5" accent6="accent6" hlink="hlink" folHlink="folHlink"/>
  <p:sldLayoutIdLst>
    <p:sldLayoutId id="2147483669" r:id="rId1"/>
    <p:sldLayoutId id="2147483670" r:id="rId2"/>
    <p:sldLayoutId id="2147483671" r:id="rId3"/>
    <p:sldLayoutId id="2147483672" r:id="rId4"/>
    <p:sldLayoutId id="2147483673" r:id="rId5"/>
    <p:sldLayoutId id="2147483674" r:id="rId6"/>
    <p:sldLayoutId id="2147483675" r:id="rId7"/>
    <p:sldLayoutId id="2147483676" r:id="rId8"/>
    <p:sldLayoutId id="2147483677" r:id="rId9"/>
    <p:sldLayoutId id="2147483678" r:id="rId10"/>
    <p:sldLayoutId id="2147483679" r:id="rId11"/>
    <p:sldLayoutId id="2147483680" r:id="rId12"/>
    <p:sldLayoutId id="2147483681" r:id="rId13"/>
    <p:sldLayoutId id="2147483682" r:id="rId14"/>
    <p:sldLayoutId id="2147483683" r:id="rId15"/>
    <p:sldLayoutId id="2147483684" r:id="rId16"/>
    <p:sldLayoutId id="2147483685" r:id="rId17"/>
    <p:sldLayoutId id="2147483686" r:id="rId18"/>
    <p:sldLayoutId id="2147483687" r:id="rId19"/>
    <p:sldLayoutId id="2147483688" r:id="rId20"/>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820B9FD-D385-F47A-11B5-E9EE4E184D2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9EBCE550-07CD-225D-267E-B0360E16B00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A780B0A-9889-8F8A-104B-B2A0F16EB91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dirty="0"/>
          </a:p>
        </p:txBody>
      </p:sp>
      <p:sp>
        <p:nvSpPr>
          <p:cNvPr id="5" name="Footer Placeholder 4">
            <a:extLst>
              <a:ext uri="{FF2B5EF4-FFF2-40B4-BE49-F238E27FC236}">
                <a16:creationId xmlns:a16="http://schemas.microsoft.com/office/drawing/2014/main" id="{A0994F66-4225-48B1-9F05-8A4584C3B8D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9DC6F27E-78CB-2AF4-A81F-AC198CAAB55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9713C8C-8E70-45D5-AE59-23E60168254E}" type="slidenum">
              <a:rPr lang="en-US" smtClean="0"/>
              <a:t>‹#›</a:t>
            </a:fld>
            <a:endParaRPr lang="en-US" dirty="0"/>
          </a:p>
        </p:txBody>
      </p:sp>
    </p:spTree>
    <p:extLst>
      <p:ext uri="{BB962C8B-B14F-4D97-AF65-F5344CB8AC3E}">
        <p14:creationId xmlns:p14="http://schemas.microsoft.com/office/powerpoint/2010/main" val="1016016296"/>
      </p:ext>
    </p:extLst>
  </p:cSld>
  <p:clrMap bg1="lt1" tx1="dk1" bg2="lt2" tx2="dk2" accent1="accent1" accent2="accent2" accent3="accent3" accent4="accent4" accent5="accent5" accent6="accent6" hlink="hlink" folHlink="folHlink"/>
  <p:sldLayoutIdLst>
    <p:sldLayoutId id="2147483703" r:id="rId1"/>
    <p:sldLayoutId id="2147483704" r:id="rId2"/>
    <p:sldLayoutId id="2147483705" r:id="rId3"/>
    <p:sldLayoutId id="2147483706" r:id="rId4"/>
    <p:sldLayoutId id="2147483707" r:id="rId5"/>
    <p:sldLayoutId id="2147483708" r:id="rId6"/>
    <p:sldLayoutId id="2147483709" r:id="rId7"/>
    <p:sldLayoutId id="2147483710" r:id="rId8"/>
    <p:sldLayoutId id="2147483711" r:id="rId9"/>
    <p:sldLayoutId id="2147483712" r:id="rId10"/>
    <p:sldLayoutId id="2147483713" r:id="rId11"/>
    <p:sldLayoutId id="2147483714" r:id="rId12"/>
    <p:sldLayoutId id="2147483715" r:id="rId13"/>
    <p:sldLayoutId id="2147483716" r:id="rId14"/>
    <p:sldLayoutId id="2147483717" r:id="rId15"/>
    <p:sldLayoutId id="2147483718" r:id="rId16"/>
    <p:sldLayoutId id="2147483719" r:id="rId17"/>
    <p:sldLayoutId id="2147483720" r:id="rId18"/>
    <p:sldLayoutId id="2147483721" r:id="rId19"/>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32FE903-2D24-C564-5EC6-FEE87D01730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56916E3B-BAD2-3774-60E9-7FC8D91FB4C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BDE6F8D-4785-32E5-51A9-C301B64D5F9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noProof="0"/>
          </a:p>
        </p:txBody>
      </p:sp>
      <p:sp>
        <p:nvSpPr>
          <p:cNvPr id="5" name="Footer Placeholder 4">
            <a:extLst>
              <a:ext uri="{FF2B5EF4-FFF2-40B4-BE49-F238E27FC236}">
                <a16:creationId xmlns:a16="http://schemas.microsoft.com/office/drawing/2014/main" id="{3F72F4A0-104F-5EDA-E3F8-9696CF44E50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noProof="0"/>
          </a:p>
        </p:txBody>
      </p:sp>
      <p:sp>
        <p:nvSpPr>
          <p:cNvPr id="6" name="Slide Number Placeholder 5">
            <a:extLst>
              <a:ext uri="{FF2B5EF4-FFF2-40B4-BE49-F238E27FC236}">
                <a16:creationId xmlns:a16="http://schemas.microsoft.com/office/drawing/2014/main" id="{2E6B5E0A-F051-33A5-2A88-308000145BC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204E297-2C47-40A4-842B-FD18E4874900}" type="slidenum">
              <a:rPr lang="en-US" noProof="0" smtClean="0"/>
              <a:t>‹#›</a:t>
            </a:fld>
            <a:endParaRPr lang="en-US" noProof="0"/>
          </a:p>
        </p:txBody>
      </p:sp>
    </p:spTree>
    <p:extLst>
      <p:ext uri="{BB962C8B-B14F-4D97-AF65-F5344CB8AC3E}">
        <p14:creationId xmlns:p14="http://schemas.microsoft.com/office/powerpoint/2010/main" val="3206117181"/>
      </p:ext>
    </p:extLst>
  </p:cSld>
  <p:clrMap bg1="lt1" tx1="dk1" bg2="lt2" tx2="dk2" accent1="accent1" accent2="accent2" accent3="accent3" accent4="accent4" accent5="accent5" accent6="accent6" hlink="hlink" folHlink="folHlink"/>
  <p:sldLayoutIdLst>
    <p:sldLayoutId id="2147483723" r:id="rId1"/>
    <p:sldLayoutId id="2147483724" r:id="rId2"/>
    <p:sldLayoutId id="2147483725" r:id="rId3"/>
    <p:sldLayoutId id="2147483726" r:id="rId4"/>
    <p:sldLayoutId id="2147483727" r:id="rId5"/>
    <p:sldLayoutId id="2147483728" r:id="rId6"/>
    <p:sldLayoutId id="2147483729" r:id="rId7"/>
    <p:sldLayoutId id="2147483730" r:id="rId8"/>
    <p:sldLayoutId id="2147483731" r:id="rId9"/>
    <p:sldLayoutId id="2147483732" r:id="rId10"/>
    <p:sldLayoutId id="2147483733" r:id="rId11"/>
    <p:sldLayoutId id="2147483734" r:id="rId12"/>
    <p:sldLayoutId id="2147483735" r:id="rId13"/>
    <p:sldLayoutId id="2147483736" r:id="rId14"/>
    <p:sldLayoutId id="2147483737" r:id="rId15"/>
    <p:sldLayoutId id="2147483738" r:id="rId16"/>
    <p:sldLayoutId id="2147483739" r:id="rId17"/>
    <p:sldLayoutId id="2147483740" r:id="rId18"/>
    <p:sldLayoutId id="2147483741" r:id="rId19"/>
    <p:sldLayoutId id="2147483742" r:id="rId20"/>
    <p:sldLayoutId id="2147483758" r:id="rId2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026" name="Picture 2" descr="Image result for paper texture">
            <a:extLst>
              <a:ext uri="{FF2B5EF4-FFF2-40B4-BE49-F238E27FC236}">
                <a16:creationId xmlns:a16="http://schemas.microsoft.com/office/drawing/2014/main" id="{DB8548B1-0D03-4CF5-B096-7F591BEBFEB0}"/>
              </a:ext>
            </a:extLst>
          </p:cNvPr>
          <p:cNvPicPr>
            <a:picLocks noChangeAspect="1" noChangeArrowheads="1"/>
          </p:cNvPicPr>
          <p:nvPr userDrawn="1"/>
        </p:nvPicPr>
        <p:blipFill rotWithShape="1">
          <a:blip r:embed="rId15" cstate="screen">
            <a:extLst>
              <a:ext uri="{BEBA8EAE-BF5A-486C-A8C5-ECC9F3942E4B}">
                <a14:imgProps xmlns:a14="http://schemas.microsoft.com/office/drawing/2010/main">
                  <a14:imgLayer r:embed="rId16">
                    <a14:imgEffect>
                      <a14:saturation sat="0"/>
                    </a14:imgEffect>
                    <a14:imgEffect>
                      <a14:brightnessContrast bright="19000" contrast="36000"/>
                    </a14:imgEffect>
                  </a14:imgLayer>
                </a14:imgProps>
              </a:ext>
              <a:ext uri="{28A0092B-C50C-407E-A947-70E740481C1C}">
                <a14:useLocalDpi xmlns:a14="http://schemas.microsoft.com/office/drawing/2010/main"/>
              </a:ext>
            </a:extLst>
          </a:blip>
          <a:srcRect b="43750"/>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Placeholder 1">
            <a:extLst>
              <a:ext uri="{FF2B5EF4-FFF2-40B4-BE49-F238E27FC236}">
                <a16:creationId xmlns:a16="http://schemas.microsoft.com/office/drawing/2014/main" id="{73B098D0-93BD-4B51-8E9E-5D4D6D950F2C}"/>
              </a:ext>
            </a:extLst>
          </p:cNvPr>
          <p:cNvSpPr>
            <a:spLocks noGrp="1"/>
          </p:cNvSpPr>
          <p:nvPr>
            <p:ph type="title"/>
          </p:nvPr>
        </p:nvSpPr>
        <p:spPr>
          <a:xfrm>
            <a:off x="838200" y="429768"/>
            <a:ext cx="10515600" cy="637198"/>
          </a:xfrm>
          <a:prstGeom prst="rect">
            <a:avLst/>
          </a:prstGeom>
        </p:spPr>
        <p:txBody>
          <a:bodyPr vert="horz" lIns="91440" tIns="45720" rIns="91440" bIns="45720" rtlCol="0" anchor="ctr">
            <a:no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0E67B4C3-38C8-499D-91DE-107F743B91F6}"/>
              </a:ext>
            </a:extLst>
          </p:cNvPr>
          <p:cNvSpPr>
            <a:spLocks noGrp="1"/>
          </p:cNvSpPr>
          <p:nvPr>
            <p:ph type="body" idx="1"/>
          </p:nvPr>
        </p:nvSpPr>
        <p:spPr>
          <a:xfrm>
            <a:off x="838200" y="1301262"/>
            <a:ext cx="10515600" cy="4875701"/>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a:extLst>
              <a:ext uri="{FF2B5EF4-FFF2-40B4-BE49-F238E27FC236}">
                <a16:creationId xmlns:a16="http://schemas.microsoft.com/office/drawing/2014/main" id="{3ECC217D-737C-4959-B035-84EAC74D5CA3}"/>
              </a:ext>
            </a:extLst>
          </p:cNvPr>
          <p:cNvSpPr>
            <a:spLocks noGrp="1"/>
          </p:cNvSpPr>
          <p:nvPr>
            <p:ph type="ftr" sz="quarter" idx="3"/>
          </p:nvPr>
        </p:nvSpPr>
        <p:spPr>
          <a:xfrm>
            <a:off x="838200" y="6356350"/>
            <a:ext cx="411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dirty="0"/>
          </a:p>
        </p:txBody>
      </p:sp>
      <p:sp>
        <p:nvSpPr>
          <p:cNvPr id="11" name="Shape 61">
            <a:extLst>
              <a:ext uri="{FF2B5EF4-FFF2-40B4-BE49-F238E27FC236}">
                <a16:creationId xmlns:a16="http://schemas.microsoft.com/office/drawing/2014/main" id="{4C6CEA86-90A4-4284-86BF-23E5E6F4A736}"/>
              </a:ext>
            </a:extLst>
          </p:cNvPr>
          <p:cNvSpPr/>
          <p:nvPr userDrawn="1"/>
        </p:nvSpPr>
        <p:spPr>
          <a:xfrm>
            <a:off x="9356458" y="6366765"/>
            <a:ext cx="1997342" cy="346249"/>
          </a:xfrm>
          <a:prstGeom prst="rect">
            <a:avLst/>
          </a:prstGeom>
          <a:ln w="3175">
            <a:miter lim="400000"/>
          </a:ln>
          <a:extLst>
            <a:ext uri="{C572A759-6A51-4108-AA02-DFA0A04FC94B}">
              <ma14:wrappingTextBoxFlag xmlns:ma14="http://schemas.microsoft.com/office/mac/drawingml/2011/main" xmlns="" val="1"/>
            </a:ext>
          </a:extLst>
        </p:spPr>
        <p:txBody>
          <a:bodyPr wrap="none" lIns="19050" tIns="19050" rIns="19050" bIns="19050" anchor="ctr">
            <a:spAutoFit/>
          </a:bodyPr>
          <a:lstStyle/>
          <a:p>
            <a:pPr>
              <a:defRPr sz="3000">
                <a:solidFill>
                  <a:srgbClr val="3A3B39"/>
                </a:solidFill>
                <a:latin typeface="Bebas"/>
                <a:ea typeface="Bebas"/>
                <a:cs typeface="Bebas"/>
                <a:sym typeface="Bebas"/>
              </a:defRPr>
            </a:pPr>
            <a:r>
              <a:rPr lang="en-US" sz="2000" b="1" kern="1200" dirty="0">
                <a:solidFill>
                  <a:schemeClr val="accent1"/>
                </a:solidFill>
                <a:latin typeface="+mn-lt"/>
                <a:ea typeface="+mn-ea"/>
                <a:cs typeface="+mn-cs"/>
                <a:sym typeface="Bebas"/>
              </a:rPr>
              <a:t>ALPINE</a:t>
            </a:r>
            <a:r>
              <a:rPr lang="en-US" sz="2000" b="1" kern="1200" dirty="0">
                <a:solidFill>
                  <a:schemeClr val="tx1"/>
                </a:solidFill>
                <a:latin typeface="+mn-lt"/>
                <a:ea typeface="+mn-ea"/>
                <a:cs typeface="+mn-cs"/>
                <a:sym typeface="Bebas"/>
              </a:rPr>
              <a:t> SKI HOUSE</a:t>
            </a:r>
            <a:endParaRPr lang="en-US" sz="2000" b="1" i="0" spc="0" dirty="0">
              <a:solidFill>
                <a:schemeClr val="tx1"/>
              </a:solidFill>
              <a:latin typeface="Gill Sans" panose="020B0502020104020203" pitchFamily="34" charset="-79"/>
              <a:cs typeface="Gill Sans" panose="020B0502020104020203" pitchFamily="34" charset="-79"/>
            </a:endParaRPr>
          </a:p>
        </p:txBody>
      </p:sp>
      <p:sp>
        <p:nvSpPr>
          <p:cNvPr id="13" name="Slide Number Placeholder 5">
            <a:extLst>
              <a:ext uri="{FF2B5EF4-FFF2-40B4-BE49-F238E27FC236}">
                <a16:creationId xmlns:a16="http://schemas.microsoft.com/office/drawing/2014/main" id="{A1AB594D-E50C-4B04-A2BD-2626B3B76697}"/>
              </a:ext>
            </a:extLst>
          </p:cNvPr>
          <p:cNvSpPr>
            <a:spLocks noGrp="1"/>
          </p:cNvSpPr>
          <p:nvPr>
            <p:ph type="sldNum" sz="quarter" idx="4"/>
          </p:nvPr>
        </p:nvSpPr>
        <p:spPr>
          <a:xfrm>
            <a:off x="11353800" y="6356350"/>
            <a:ext cx="515080" cy="365125"/>
          </a:xfrm>
          <a:prstGeom prst="rect">
            <a:avLst/>
          </a:prstGeom>
        </p:spPr>
        <p:txBody>
          <a:bodyPr/>
          <a:lstStyle>
            <a:lvl1pPr algn="r">
              <a:defRPr>
                <a:solidFill>
                  <a:schemeClr val="tx1"/>
                </a:solidFill>
              </a:defRPr>
            </a:lvl1pPr>
          </a:lstStyle>
          <a:p>
            <a:fld id="{45C00377-489B-40EC-B059-26BDDD2E89B9}" type="slidenum">
              <a:rPr lang="en-US" smtClean="0"/>
              <a:pPr/>
              <a:t>‹#›</a:t>
            </a:fld>
            <a:endParaRPr lang="en-US" dirty="0"/>
          </a:p>
        </p:txBody>
      </p:sp>
    </p:spTree>
    <p:extLst>
      <p:ext uri="{BB962C8B-B14F-4D97-AF65-F5344CB8AC3E}">
        <p14:creationId xmlns:p14="http://schemas.microsoft.com/office/powerpoint/2010/main" val="127038940"/>
      </p:ext>
    </p:extLst>
  </p:cSld>
  <p:clrMap bg1="lt1" tx1="dk1" bg2="lt2" tx2="dk2" accent1="accent1" accent2="accent2" accent3="accent3" accent4="accent4" accent5="accent5" accent6="accent6" hlink="hlink" folHlink="folHlink"/>
  <p:sldLayoutIdLst>
    <p:sldLayoutId id="2147483744" r:id="rId1"/>
    <p:sldLayoutId id="2147483745" r:id="rId2"/>
    <p:sldLayoutId id="2147483746" r:id="rId3"/>
    <p:sldLayoutId id="2147483747" r:id="rId4"/>
    <p:sldLayoutId id="2147483748" r:id="rId5"/>
    <p:sldLayoutId id="2147483750" r:id="rId6"/>
    <p:sldLayoutId id="2147483751" r:id="rId7"/>
    <p:sldLayoutId id="2147483752" r:id="rId8"/>
    <p:sldLayoutId id="2147483753" r:id="rId9"/>
    <p:sldLayoutId id="2147483754" r:id="rId10"/>
    <p:sldLayoutId id="2147483755" r:id="rId11"/>
    <p:sldLayoutId id="2147483756" r:id="rId12"/>
    <p:sldLayoutId id="2147483757" r:id="rId13"/>
  </p:sldLayoutIdLst>
  <p:hf hdr="0" ftr="0" dt="0"/>
  <p:txStyles>
    <p:titleStyle>
      <a:lvl1pPr algn="l" defTabSz="914400" rtl="0" eaLnBrk="1" latinLnBrk="0" hangingPunct="1">
        <a:lnSpc>
          <a:spcPct val="90000"/>
        </a:lnSpc>
        <a:spcBef>
          <a:spcPct val="0"/>
        </a:spcBef>
        <a:buNone/>
        <a:defRPr sz="3600" b="1" kern="1200" cap="all" baseline="0">
          <a:solidFill>
            <a:schemeClr val="tx1"/>
          </a:solidFill>
          <a:latin typeface="+mn-lt"/>
          <a:ea typeface="+mj-ea"/>
          <a:cs typeface="+mj-cs"/>
        </a:defRPr>
      </a:lvl1pPr>
    </p:titleStyle>
    <p:bodyStyle>
      <a:lvl1pPr marL="228600" indent="-228600" algn="l" defTabSz="914400" rtl="0" eaLnBrk="1" latinLnBrk="0" hangingPunct="1">
        <a:lnSpc>
          <a:spcPct val="120000"/>
        </a:lnSpc>
        <a:spcBef>
          <a:spcPts val="1000"/>
        </a:spcBef>
        <a:buFont typeface="Arial" panose="020B0604020202020204" pitchFamily="34" charset="0"/>
        <a:buChar char="•"/>
        <a:defRPr sz="1600" kern="1200">
          <a:solidFill>
            <a:schemeClr val="tx1"/>
          </a:solidFill>
          <a:latin typeface="+mj-lt"/>
          <a:ea typeface="+mn-ea"/>
          <a:cs typeface="+mn-cs"/>
        </a:defRPr>
      </a:lvl1pPr>
      <a:lvl2pPr marL="685800" indent="-228600" algn="l" defTabSz="914400" rtl="0" eaLnBrk="1" latinLnBrk="0" hangingPunct="1">
        <a:lnSpc>
          <a:spcPct val="120000"/>
        </a:lnSpc>
        <a:spcBef>
          <a:spcPts val="500"/>
        </a:spcBef>
        <a:buFont typeface="Arial" panose="020B0604020202020204" pitchFamily="34" charset="0"/>
        <a:buChar char="•"/>
        <a:defRPr sz="1400" kern="1200">
          <a:solidFill>
            <a:schemeClr val="tx1"/>
          </a:solidFill>
          <a:latin typeface="+mj-lt"/>
          <a:ea typeface="+mn-ea"/>
          <a:cs typeface="+mn-cs"/>
        </a:defRPr>
      </a:lvl2pPr>
      <a:lvl3pPr marL="11430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latin typeface="+mj-lt"/>
          <a:ea typeface="+mn-ea"/>
          <a:cs typeface="+mn-cs"/>
        </a:defRPr>
      </a:lvl3pPr>
      <a:lvl4pPr marL="1600200" indent="-228600" algn="l" defTabSz="914400" rtl="0" eaLnBrk="1" latinLnBrk="0" hangingPunct="1">
        <a:lnSpc>
          <a:spcPct val="120000"/>
        </a:lnSpc>
        <a:spcBef>
          <a:spcPts val="500"/>
        </a:spcBef>
        <a:buFont typeface="Arial" panose="020B0604020202020204" pitchFamily="34" charset="0"/>
        <a:buChar char="•"/>
        <a:defRPr sz="1100" kern="1200">
          <a:solidFill>
            <a:schemeClr val="tx1"/>
          </a:solidFill>
          <a:latin typeface="+mj-lt"/>
          <a:ea typeface="+mn-ea"/>
          <a:cs typeface="+mn-cs"/>
        </a:defRPr>
      </a:lvl4pPr>
      <a:lvl5pPr marL="2057400" indent="-228600" algn="l" defTabSz="914400" rtl="0" eaLnBrk="1" latinLnBrk="0" hangingPunct="1">
        <a:lnSpc>
          <a:spcPct val="120000"/>
        </a:lnSpc>
        <a:spcBef>
          <a:spcPts val="500"/>
        </a:spcBef>
        <a:buFont typeface="Arial" panose="020B0604020202020204" pitchFamily="34" charset="0"/>
        <a:buChar char="•"/>
        <a:defRPr sz="11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84">
          <p15:clr>
            <a:srgbClr val="F26B43"/>
          </p15:clr>
        </p15:guide>
        <p15:guide id="2" pos="7296">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50.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xml.rels><?xml version="1.0" encoding="UTF-8" standalone="yes"?>
<Relationships xmlns="http://schemas.openxmlformats.org/package/2006/relationships"><Relationship Id="rId8" Type="http://schemas.openxmlformats.org/officeDocument/2006/relationships/diagramData" Target="../diagrams/data3.xml"/><Relationship Id="rId13" Type="http://schemas.openxmlformats.org/officeDocument/2006/relationships/diagramData" Target="../diagrams/data4.xml"/><Relationship Id="rId3" Type="http://schemas.openxmlformats.org/officeDocument/2006/relationships/diagramData" Target="../diagrams/data2.xml"/><Relationship Id="rId7" Type="http://schemas.microsoft.com/office/2007/relationships/diagramDrawing" Target="../diagrams/drawing2.xml"/><Relationship Id="rId12" Type="http://schemas.microsoft.com/office/2007/relationships/diagramDrawing" Target="../diagrams/drawing3.xml"/><Relationship Id="rId17" Type="http://schemas.microsoft.com/office/2007/relationships/diagramDrawing" Target="../diagrams/drawing4.xml"/><Relationship Id="rId2" Type="http://schemas.openxmlformats.org/officeDocument/2006/relationships/notesSlide" Target="../notesSlides/notesSlide3.xml"/><Relationship Id="rId16" Type="http://schemas.openxmlformats.org/officeDocument/2006/relationships/diagramColors" Target="../diagrams/colors4.xml"/><Relationship Id="rId1" Type="http://schemas.openxmlformats.org/officeDocument/2006/relationships/slideLayout" Target="../slideLayouts/slideLayout30.xml"/><Relationship Id="rId6" Type="http://schemas.openxmlformats.org/officeDocument/2006/relationships/diagramColors" Target="../diagrams/colors2.xml"/><Relationship Id="rId11" Type="http://schemas.openxmlformats.org/officeDocument/2006/relationships/diagramColors" Target="../diagrams/colors3.xml"/><Relationship Id="rId5" Type="http://schemas.openxmlformats.org/officeDocument/2006/relationships/diagramQuickStyle" Target="../diagrams/quickStyle2.xml"/><Relationship Id="rId15" Type="http://schemas.openxmlformats.org/officeDocument/2006/relationships/diagramQuickStyle" Target="../diagrams/quickStyle4.xml"/><Relationship Id="rId10" Type="http://schemas.openxmlformats.org/officeDocument/2006/relationships/diagramQuickStyle" Target="../diagrams/quickStyle3.xml"/><Relationship Id="rId4" Type="http://schemas.openxmlformats.org/officeDocument/2006/relationships/diagramLayout" Target="../diagrams/layout2.xml"/><Relationship Id="rId9" Type="http://schemas.openxmlformats.org/officeDocument/2006/relationships/diagramLayout" Target="../diagrams/layout3.xml"/><Relationship Id="rId14" Type="http://schemas.openxmlformats.org/officeDocument/2006/relationships/diagramLayout" Target="../diagrams/layout4.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4.xml"/><Relationship Id="rId1" Type="http://schemas.openxmlformats.org/officeDocument/2006/relationships/slideLayout" Target="../slideLayouts/slideLayout75.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5.xml.rels><?xml version="1.0" encoding="UTF-8" standalone="yes"?>
<Relationships xmlns="http://schemas.openxmlformats.org/package/2006/relationships"><Relationship Id="rId8" Type="http://schemas.openxmlformats.org/officeDocument/2006/relationships/image" Target="../media/image7.png"/><Relationship Id="rId13" Type="http://schemas.microsoft.com/office/2007/relationships/diagramDrawing" Target="../diagrams/drawing7.xml"/><Relationship Id="rId18" Type="http://schemas.microsoft.com/office/2007/relationships/diagramDrawing" Target="../diagrams/drawing8.xml"/><Relationship Id="rId3" Type="http://schemas.openxmlformats.org/officeDocument/2006/relationships/diagramData" Target="../diagrams/data6.xml"/><Relationship Id="rId21" Type="http://schemas.openxmlformats.org/officeDocument/2006/relationships/diagramQuickStyle" Target="../diagrams/quickStyle9.xml"/><Relationship Id="rId7" Type="http://schemas.microsoft.com/office/2007/relationships/diagramDrawing" Target="../diagrams/drawing6.xml"/><Relationship Id="rId12" Type="http://schemas.openxmlformats.org/officeDocument/2006/relationships/diagramColors" Target="../diagrams/colors7.xml"/><Relationship Id="rId17" Type="http://schemas.openxmlformats.org/officeDocument/2006/relationships/diagramColors" Target="../diagrams/colors8.xml"/><Relationship Id="rId2" Type="http://schemas.openxmlformats.org/officeDocument/2006/relationships/notesSlide" Target="../notesSlides/notesSlide5.xml"/><Relationship Id="rId16" Type="http://schemas.openxmlformats.org/officeDocument/2006/relationships/diagramQuickStyle" Target="../diagrams/quickStyle8.xml"/><Relationship Id="rId20" Type="http://schemas.openxmlformats.org/officeDocument/2006/relationships/diagramLayout" Target="../diagrams/layout9.xml"/><Relationship Id="rId1" Type="http://schemas.openxmlformats.org/officeDocument/2006/relationships/slideLayout" Target="../slideLayouts/slideLayout77.xml"/><Relationship Id="rId6" Type="http://schemas.openxmlformats.org/officeDocument/2006/relationships/diagramColors" Target="../diagrams/colors6.xml"/><Relationship Id="rId11" Type="http://schemas.openxmlformats.org/officeDocument/2006/relationships/diagramQuickStyle" Target="../diagrams/quickStyle7.xml"/><Relationship Id="rId24" Type="http://schemas.openxmlformats.org/officeDocument/2006/relationships/image" Target="../media/image8.png"/><Relationship Id="rId5" Type="http://schemas.openxmlformats.org/officeDocument/2006/relationships/diagramQuickStyle" Target="../diagrams/quickStyle6.xml"/><Relationship Id="rId15" Type="http://schemas.openxmlformats.org/officeDocument/2006/relationships/diagramLayout" Target="../diagrams/layout8.xml"/><Relationship Id="rId23" Type="http://schemas.microsoft.com/office/2007/relationships/diagramDrawing" Target="../diagrams/drawing9.xml"/><Relationship Id="rId10" Type="http://schemas.openxmlformats.org/officeDocument/2006/relationships/diagramLayout" Target="../diagrams/layout7.xml"/><Relationship Id="rId19" Type="http://schemas.openxmlformats.org/officeDocument/2006/relationships/diagramData" Target="../diagrams/data9.xml"/><Relationship Id="rId4" Type="http://schemas.openxmlformats.org/officeDocument/2006/relationships/diagramLayout" Target="../diagrams/layout6.xml"/><Relationship Id="rId9" Type="http://schemas.openxmlformats.org/officeDocument/2006/relationships/diagramData" Target="../diagrams/data7.xml"/><Relationship Id="rId14" Type="http://schemas.openxmlformats.org/officeDocument/2006/relationships/diagramData" Target="../diagrams/data8.xml"/><Relationship Id="rId22" Type="http://schemas.openxmlformats.org/officeDocument/2006/relationships/diagramColors" Target="../diagrams/colors9.xml"/></Relationships>
</file>

<file path=ppt/slides/_rels/slide6.xml.rels><?xml version="1.0" encoding="UTF-8" standalone="yes"?>
<Relationships xmlns="http://schemas.openxmlformats.org/package/2006/relationships"><Relationship Id="rId8" Type="http://schemas.openxmlformats.org/officeDocument/2006/relationships/diagramData" Target="../diagrams/data11.xml"/><Relationship Id="rId13" Type="http://schemas.openxmlformats.org/officeDocument/2006/relationships/diagramData" Target="../diagrams/data12.xml"/><Relationship Id="rId18" Type="http://schemas.openxmlformats.org/officeDocument/2006/relationships/image" Target="../media/image9.png"/><Relationship Id="rId3" Type="http://schemas.openxmlformats.org/officeDocument/2006/relationships/diagramData" Target="../diagrams/data10.xml"/><Relationship Id="rId7" Type="http://schemas.microsoft.com/office/2007/relationships/diagramDrawing" Target="../diagrams/drawing10.xml"/><Relationship Id="rId12" Type="http://schemas.microsoft.com/office/2007/relationships/diagramDrawing" Target="../diagrams/drawing11.xml"/><Relationship Id="rId17" Type="http://schemas.microsoft.com/office/2007/relationships/diagramDrawing" Target="../diagrams/drawing12.xml"/><Relationship Id="rId2" Type="http://schemas.openxmlformats.org/officeDocument/2006/relationships/notesSlide" Target="../notesSlides/notesSlide6.xml"/><Relationship Id="rId16" Type="http://schemas.openxmlformats.org/officeDocument/2006/relationships/diagramColors" Target="../diagrams/colors12.xml"/><Relationship Id="rId1" Type="http://schemas.openxmlformats.org/officeDocument/2006/relationships/slideLayout" Target="../slideLayouts/slideLayout77.xml"/><Relationship Id="rId6" Type="http://schemas.openxmlformats.org/officeDocument/2006/relationships/diagramColors" Target="../diagrams/colors10.xml"/><Relationship Id="rId11" Type="http://schemas.openxmlformats.org/officeDocument/2006/relationships/diagramColors" Target="../diagrams/colors11.xml"/><Relationship Id="rId5" Type="http://schemas.openxmlformats.org/officeDocument/2006/relationships/diagramQuickStyle" Target="../diagrams/quickStyle10.xml"/><Relationship Id="rId15" Type="http://schemas.openxmlformats.org/officeDocument/2006/relationships/diagramQuickStyle" Target="../diagrams/quickStyle12.xml"/><Relationship Id="rId10" Type="http://schemas.openxmlformats.org/officeDocument/2006/relationships/diagramQuickStyle" Target="../diagrams/quickStyle11.xml"/><Relationship Id="rId19" Type="http://schemas.openxmlformats.org/officeDocument/2006/relationships/image" Target="../media/image10.png"/><Relationship Id="rId4" Type="http://schemas.openxmlformats.org/officeDocument/2006/relationships/diagramLayout" Target="../diagrams/layout10.xml"/><Relationship Id="rId9" Type="http://schemas.openxmlformats.org/officeDocument/2006/relationships/diagramLayout" Target="../diagrams/layout11.xml"/><Relationship Id="rId14" Type="http://schemas.openxmlformats.org/officeDocument/2006/relationships/diagramLayout" Target="../diagrams/layout12.xm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75.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8.xml.rels><?xml version="1.0" encoding="UTF-8" standalone="yes"?>
<Relationships xmlns="http://schemas.openxmlformats.org/package/2006/relationships"><Relationship Id="rId8" Type="http://schemas.openxmlformats.org/officeDocument/2006/relationships/image" Target="../media/image20.svg"/><Relationship Id="rId3" Type="http://schemas.openxmlformats.org/officeDocument/2006/relationships/image" Target="../media/image15.png"/><Relationship Id="rId7" Type="http://schemas.openxmlformats.org/officeDocument/2006/relationships/image" Target="../media/image19.png"/><Relationship Id="rId2" Type="http://schemas.openxmlformats.org/officeDocument/2006/relationships/notesSlide" Target="../notesSlides/notesSlide8.xml"/><Relationship Id="rId1" Type="http://schemas.openxmlformats.org/officeDocument/2006/relationships/slideLayout" Target="../slideLayouts/slideLayout78.xml"/><Relationship Id="rId6" Type="http://schemas.openxmlformats.org/officeDocument/2006/relationships/image" Target="../media/image18.svg"/><Relationship Id="rId5" Type="http://schemas.openxmlformats.org/officeDocument/2006/relationships/image" Target="../media/image17.png"/><Relationship Id="rId4" Type="http://schemas.openxmlformats.org/officeDocument/2006/relationships/image" Target="../media/image16.svg"/><Relationship Id="rId9" Type="http://schemas.openxmlformats.org/officeDocument/2006/relationships/image" Target="../media/image2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6673A50F-70E7-7DC7-9D4F-118A80A0635F}"/>
              </a:ext>
            </a:extLst>
          </p:cNvPr>
          <p:cNvPicPr>
            <a:picLocks noChangeAspect="1"/>
          </p:cNvPicPr>
          <p:nvPr/>
        </p:nvPicPr>
        <p:blipFill>
          <a:blip r:embed="rId3"/>
          <a:stretch>
            <a:fillRect/>
          </a:stretch>
        </p:blipFill>
        <p:spPr>
          <a:xfrm>
            <a:off x="0" y="273112"/>
            <a:ext cx="12345257" cy="915295"/>
          </a:xfrm>
          <a:prstGeom prst="rect">
            <a:avLst/>
          </a:prstGeom>
        </p:spPr>
      </p:pic>
      <p:sp>
        <p:nvSpPr>
          <p:cNvPr id="2" name="Title 1">
            <a:extLst>
              <a:ext uri="{FF2B5EF4-FFF2-40B4-BE49-F238E27FC236}">
                <a16:creationId xmlns:a16="http://schemas.microsoft.com/office/drawing/2014/main" id="{5753DDA8-1A89-0864-0E03-F7B244720491}"/>
              </a:ext>
            </a:extLst>
          </p:cNvPr>
          <p:cNvSpPr>
            <a:spLocks noGrp="1"/>
          </p:cNvSpPr>
          <p:nvPr>
            <p:ph type="ctrTitle"/>
          </p:nvPr>
        </p:nvSpPr>
        <p:spPr>
          <a:xfrm>
            <a:off x="2575421" y="2499919"/>
            <a:ext cx="8927602" cy="1677798"/>
          </a:xfrm>
        </p:spPr>
        <p:txBody>
          <a:bodyPr>
            <a:noAutofit/>
          </a:bodyPr>
          <a:lstStyle/>
          <a:p>
            <a:br>
              <a:rPr lang="en-US" sz="4400" dirty="0">
                <a:latin typeface="Amasis MT Pro" panose="02040504050005020304" pitchFamily="18" charset="0"/>
              </a:rPr>
            </a:br>
            <a:r>
              <a:rPr lang="en-US" sz="4400">
                <a:latin typeface="Amasis MT Pro" panose="02040504050005020304" pitchFamily="18" charset="0"/>
              </a:rPr>
              <a:t>Police Accountability Board</a:t>
            </a:r>
            <a:br>
              <a:rPr lang="en-US" sz="4400" dirty="0">
                <a:latin typeface="Amasis MT Pro" panose="02040504050005020304" pitchFamily="18" charset="0"/>
              </a:rPr>
            </a:br>
            <a:r>
              <a:rPr lang="en-US" sz="4400" dirty="0">
                <a:latin typeface="Amasis MT Pro" panose="02040504050005020304" pitchFamily="18" charset="0"/>
              </a:rPr>
              <a:t>FY 2026 Budget Overview</a:t>
            </a:r>
          </a:p>
        </p:txBody>
      </p:sp>
      <p:sp>
        <p:nvSpPr>
          <p:cNvPr id="3" name="Subtitle 2">
            <a:extLst>
              <a:ext uri="{FF2B5EF4-FFF2-40B4-BE49-F238E27FC236}">
                <a16:creationId xmlns:a16="http://schemas.microsoft.com/office/drawing/2014/main" id="{86612FF3-809D-44A9-7E9D-A84FECEE423F}"/>
              </a:ext>
            </a:extLst>
          </p:cNvPr>
          <p:cNvSpPr>
            <a:spLocks noGrp="1"/>
          </p:cNvSpPr>
          <p:nvPr>
            <p:ph type="subTitle" idx="1"/>
          </p:nvPr>
        </p:nvSpPr>
        <p:spPr>
          <a:xfrm>
            <a:off x="5352177" y="5391101"/>
            <a:ext cx="6150846" cy="678577"/>
          </a:xfrm>
        </p:spPr>
        <p:txBody>
          <a:bodyPr>
            <a:noAutofit/>
          </a:bodyPr>
          <a:lstStyle/>
          <a:p>
            <a:r>
              <a:rPr lang="en-US" sz="1600" dirty="0">
                <a:latin typeface="Times New Roman" panose="02020603050405020304" pitchFamily="18" charset="0"/>
                <a:cs typeface="Times New Roman" panose="02020603050405020304" pitchFamily="18" charset="0"/>
              </a:rPr>
              <a:t>Budget &amp; Policy Analysis Division</a:t>
            </a:r>
          </a:p>
          <a:p>
            <a:r>
              <a:rPr lang="en-US" sz="1600" dirty="0">
                <a:latin typeface="Times New Roman" panose="02020603050405020304" pitchFamily="18" charset="0"/>
                <a:cs typeface="Times New Roman" panose="02020603050405020304" pitchFamily="18" charset="0"/>
              </a:rPr>
              <a:t>Malcolm Moody, Policy Analyst</a:t>
            </a:r>
          </a:p>
          <a:p>
            <a:r>
              <a:rPr lang="en-US" sz="1600" dirty="0">
                <a:latin typeface="Times New Roman" panose="02020603050405020304" pitchFamily="18" charset="0"/>
                <a:cs typeface="Times New Roman" panose="02020603050405020304" pitchFamily="18" charset="0"/>
              </a:rPr>
              <a:t>May 1, 2025</a:t>
            </a:r>
          </a:p>
        </p:txBody>
      </p:sp>
      <p:pic>
        <p:nvPicPr>
          <p:cNvPr id="5" name="Picture 4">
            <a:extLst>
              <a:ext uri="{FF2B5EF4-FFF2-40B4-BE49-F238E27FC236}">
                <a16:creationId xmlns:a16="http://schemas.microsoft.com/office/drawing/2014/main" id="{C6226824-AA48-EEE5-41DA-54B712E312EA}"/>
              </a:ext>
            </a:extLst>
          </p:cNvPr>
          <p:cNvPicPr>
            <a:picLocks noChangeAspect="1"/>
          </p:cNvPicPr>
          <p:nvPr/>
        </p:nvPicPr>
        <p:blipFill>
          <a:blip r:embed="rId4"/>
          <a:stretch>
            <a:fillRect/>
          </a:stretch>
        </p:blipFill>
        <p:spPr>
          <a:xfrm>
            <a:off x="122134" y="6242345"/>
            <a:ext cx="2593074" cy="554136"/>
          </a:xfrm>
          <a:prstGeom prst="rect">
            <a:avLst/>
          </a:prstGeom>
          <a:ln>
            <a:noFill/>
          </a:ln>
        </p:spPr>
      </p:pic>
    </p:spTree>
    <p:extLst>
      <p:ext uri="{BB962C8B-B14F-4D97-AF65-F5344CB8AC3E}">
        <p14:creationId xmlns:p14="http://schemas.microsoft.com/office/powerpoint/2010/main" val="398658186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 name="Rectangle 19">
            <a:extLst>
              <a:ext uri="{FF2B5EF4-FFF2-40B4-BE49-F238E27FC236}">
                <a16:creationId xmlns:a16="http://schemas.microsoft.com/office/drawing/2014/main" id="{2E442304-DDBD-4F7B-8017-36BCC863FB4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itle 9">
            <a:extLst>
              <a:ext uri="{FF2B5EF4-FFF2-40B4-BE49-F238E27FC236}">
                <a16:creationId xmlns:a16="http://schemas.microsoft.com/office/drawing/2014/main" id="{F67F229A-48C3-4BE7-96EC-3C05DC7FB720}"/>
              </a:ext>
            </a:extLst>
          </p:cNvPr>
          <p:cNvSpPr>
            <a:spLocks noGrp="1"/>
          </p:cNvSpPr>
          <p:nvPr>
            <p:ph type="title"/>
          </p:nvPr>
        </p:nvSpPr>
        <p:spPr>
          <a:xfrm>
            <a:off x="635000" y="640823"/>
            <a:ext cx="3418659" cy="5583148"/>
          </a:xfrm>
        </p:spPr>
        <p:txBody>
          <a:bodyPr vert="horz" lIns="91440" tIns="45720" rIns="91440" bIns="45720" rtlCol="0" anchor="ctr">
            <a:normAutofit/>
          </a:bodyPr>
          <a:lstStyle/>
          <a:p>
            <a:r>
              <a:rPr lang="en-US" sz="5400" kern="1200" dirty="0">
                <a:solidFill>
                  <a:srgbClr val="002060"/>
                </a:solidFill>
                <a:latin typeface="Amasis MT Pro Black" panose="02040A04050005020304" pitchFamily="18" charset="0"/>
              </a:rPr>
              <a:t>Agenda </a:t>
            </a:r>
          </a:p>
        </p:txBody>
      </p:sp>
      <p:sp>
        <p:nvSpPr>
          <p:cNvPr id="22" name="sketch line">
            <a:extLst>
              <a:ext uri="{FF2B5EF4-FFF2-40B4-BE49-F238E27FC236}">
                <a16:creationId xmlns:a16="http://schemas.microsoft.com/office/drawing/2014/main" id="{5E107275-3853-46FD-A241-DE4355A426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627450" y="3462719"/>
            <a:ext cx="5410200" cy="18288"/>
          </a:xfrm>
          <a:custGeom>
            <a:avLst/>
            <a:gdLst>
              <a:gd name="connsiteX0" fmla="*/ 0 w 5410200"/>
              <a:gd name="connsiteY0" fmla="*/ 0 h 18288"/>
              <a:gd name="connsiteX1" fmla="*/ 568071 w 5410200"/>
              <a:gd name="connsiteY1" fmla="*/ 0 h 18288"/>
              <a:gd name="connsiteX2" fmla="*/ 1298448 w 5410200"/>
              <a:gd name="connsiteY2" fmla="*/ 0 h 18288"/>
              <a:gd name="connsiteX3" fmla="*/ 1920621 w 5410200"/>
              <a:gd name="connsiteY3" fmla="*/ 0 h 18288"/>
              <a:gd name="connsiteX4" fmla="*/ 2488692 w 5410200"/>
              <a:gd name="connsiteY4" fmla="*/ 0 h 18288"/>
              <a:gd name="connsiteX5" fmla="*/ 3219069 w 5410200"/>
              <a:gd name="connsiteY5" fmla="*/ 0 h 18288"/>
              <a:gd name="connsiteX6" fmla="*/ 3895344 w 5410200"/>
              <a:gd name="connsiteY6" fmla="*/ 0 h 18288"/>
              <a:gd name="connsiteX7" fmla="*/ 4571619 w 5410200"/>
              <a:gd name="connsiteY7" fmla="*/ 0 h 18288"/>
              <a:gd name="connsiteX8" fmla="*/ 5410200 w 5410200"/>
              <a:gd name="connsiteY8" fmla="*/ 0 h 18288"/>
              <a:gd name="connsiteX9" fmla="*/ 5410200 w 5410200"/>
              <a:gd name="connsiteY9" fmla="*/ 18288 h 18288"/>
              <a:gd name="connsiteX10" fmla="*/ 4842129 w 5410200"/>
              <a:gd name="connsiteY10" fmla="*/ 18288 h 18288"/>
              <a:gd name="connsiteX11" fmla="*/ 4328160 w 5410200"/>
              <a:gd name="connsiteY11" fmla="*/ 18288 h 18288"/>
              <a:gd name="connsiteX12" fmla="*/ 3597783 w 5410200"/>
              <a:gd name="connsiteY12" fmla="*/ 18288 h 18288"/>
              <a:gd name="connsiteX13" fmla="*/ 3029712 w 5410200"/>
              <a:gd name="connsiteY13" fmla="*/ 18288 h 18288"/>
              <a:gd name="connsiteX14" fmla="*/ 2299335 w 5410200"/>
              <a:gd name="connsiteY14" fmla="*/ 18288 h 18288"/>
              <a:gd name="connsiteX15" fmla="*/ 1514856 w 5410200"/>
              <a:gd name="connsiteY15" fmla="*/ 18288 h 18288"/>
              <a:gd name="connsiteX16" fmla="*/ 892683 w 5410200"/>
              <a:gd name="connsiteY16" fmla="*/ 18288 h 18288"/>
              <a:gd name="connsiteX17" fmla="*/ 0 w 5410200"/>
              <a:gd name="connsiteY17" fmla="*/ 18288 h 18288"/>
              <a:gd name="connsiteX18" fmla="*/ 0 w 5410200"/>
              <a:gd name="connsiteY18"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410200" h="18288" fill="none" extrusionOk="0">
                <a:moveTo>
                  <a:pt x="0" y="0"/>
                </a:moveTo>
                <a:cubicBezTo>
                  <a:pt x="163050" y="-18707"/>
                  <a:pt x="319321" y="-16364"/>
                  <a:pt x="568071" y="0"/>
                </a:cubicBezTo>
                <a:cubicBezTo>
                  <a:pt x="816821" y="16364"/>
                  <a:pt x="1013224" y="-7268"/>
                  <a:pt x="1298448" y="0"/>
                </a:cubicBezTo>
                <a:cubicBezTo>
                  <a:pt x="1583672" y="7268"/>
                  <a:pt x="1631711" y="-3367"/>
                  <a:pt x="1920621" y="0"/>
                </a:cubicBezTo>
                <a:cubicBezTo>
                  <a:pt x="2209531" y="3367"/>
                  <a:pt x="2364420" y="-19184"/>
                  <a:pt x="2488692" y="0"/>
                </a:cubicBezTo>
                <a:cubicBezTo>
                  <a:pt x="2612964" y="19184"/>
                  <a:pt x="3023298" y="-34627"/>
                  <a:pt x="3219069" y="0"/>
                </a:cubicBezTo>
                <a:cubicBezTo>
                  <a:pt x="3414840" y="34627"/>
                  <a:pt x="3656810" y="24043"/>
                  <a:pt x="3895344" y="0"/>
                </a:cubicBezTo>
                <a:cubicBezTo>
                  <a:pt x="4133879" y="-24043"/>
                  <a:pt x="4393984" y="-19577"/>
                  <a:pt x="4571619" y="0"/>
                </a:cubicBezTo>
                <a:cubicBezTo>
                  <a:pt x="4749255" y="19577"/>
                  <a:pt x="5179928" y="-6281"/>
                  <a:pt x="5410200" y="0"/>
                </a:cubicBezTo>
                <a:cubicBezTo>
                  <a:pt x="5410730" y="6954"/>
                  <a:pt x="5410934" y="12839"/>
                  <a:pt x="5410200" y="18288"/>
                </a:cubicBezTo>
                <a:cubicBezTo>
                  <a:pt x="5139060" y="6751"/>
                  <a:pt x="5121593" y="31035"/>
                  <a:pt x="4842129" y="18288"/>
                </a:cubicBezTo>
                <a:cubicBezTo>
                  <a:pt x="4562665" y="5541"/>
                  <a:pt x="4448273" y="9487"/>
                  <a:pt x="4328160" y="18288"/>
                </a:cubicBezTo>
                <a:cubicBezTo>
                  <a:pt x="4208047" y="27089"/>
                  <a:pt x="3760936" y="22567"/>
                  <a:pt x="3597783" y="18288"/>
                </a:cubicBezTo>
                <a:cubicBezTo>
                  <a:pt x="3434630" y="14009"/>
                  <a:pt x="3299718" y="33213"/>
                  <a:pt x="3029712" y="18288"/>
                </a:cubicBezTo>
                <a:cubicBezTo>
                  <a:pt x="2759706" y="3363"/>
                  <a:pt x="2640159" y="27394"/>
                  <a:pt x="2299335" y="18288"/>
                </a:cubicBezTo>
                <a:cubicBezTo>
                  <a:pt x="1958511" y="9182"/>
                  <a:pt x="1801186" y="28985"/>
                  <a:pt x="1514856" y="18288"/>
                </a:cubicBezTo>
                <a:cubicBezTo>
                  <a:pt x="1228526" y="7591"/>
                  <a:pt x="1063509" y="-5305"/>
                  <a:pt x="892683" y="18288"/>
                </a:cubicBezTo>
                <a:cubicBezTo>
                  <a:pt x="721857" y="41881"/>
                  <a:pt x="186945" y="-20897"/>
                  <a:pt x="0" y="18288"/>
                </a:cubicBezTo>
                <a:cubicBezTo>
                  <a:pt x="-570" y="9279"/>
                  <a:pt x="132" y="5100"/>
                  <a:pt x="0" y="0"/>
                </a:cubicBezTo>
                <a:close/>
              </a:path>
              <a:path w="5410200" h="18288" stroke="0" extrusionOk="0">
                <a:moveTo>
                  <a:pt x="0" y="0"/>
                </a:moveTo>
                <a:cubicBezTo>
                  <a:pt x="285096" y="-4925"/>
                  <a:pt x="376456" y="22268"/>
                  <a:pt x="622173" y="0"/>
                </a:cubicBezTo>
                <a:cubicBezTo>
                  <a:pt x="867890" y="-22268"/>
                  <a:pt x="1031392" y="7228"/>
                  <a:pt x="1136142" y="0"/>
                </a:cubicBezTo>
                <a:cubicBezTo>
                  <a:pt x="1240892" y="-7228"/>
                  <a:pt x="1561853" y="9877"/>
                  <a:pt x="1920621" y="0"/>
                </a:cubicBezTo>
                <a:cubicBezTo>
                  <a:pt x="2279389" y="-9877"/>
                  <a:pt x="2367255" y="19546"/>
                  <a:pt x="2542794" y="0"/>
                </a:cubicBezTo>
                <a:cubicBezTo>
                  <a:pt x="2718333" y="-19546"/>
                  <a:pt x="2866732" y="-22226"/>
                  <a:pt x="3164967" y="0"/>
                </a:cubicBezTo>
                <a:cubicBezTo>
                  <a:pt x="3463202" y="22226"/>
                  <a:pt x="3568055" y="-2765"/>
                  <a:pt x="3949446" y="0"/>
                </a:cubicBezTo>
                <a:cubicBezTo>
                  <a:pt x="4330837" y="2765"/>
                  <a:pt x="4287895" y="10557"/>
                  <a:pt x="4517517" y="0"/>
                </a:cubicBezTo>
                <a:cubicBezTo>
                  <a:pt x="4747139" y="-10557"/>
                  <a:pt x="5149588" y="8716"/>
                  <a:pt x="5410200" y="0"/>
                </a:cubicBezTo>
                <a:cubicBezTo>
                  <a:pt x="5409517" y="5414"/>
                  <a:pt x="5409480" y="12510"/>
                  <a:pt x="5410200" y="18288"/>
                </a:cubicBezTo>
                <a:cubicBezTo>
                  <a:pt x="5163327" y="41494"/>
                  <a:pt x="5008749" y="10693"/>
                  <a:pt x="4842129" y="18288"/>
                </a:cubicBezTo>
                <a:cubicBezTo>
                  <a:pt x="4675509" y="25883"/>
                  <a:pt x="4433401" y="-615"/>
                  <a:pt x="4165854" y="18288"/>
                </a:cubicBezTo>
                <a:cubicBezTo>
                  <a:pt x="3898308" y="37191"/>
                  <a:pt x="3809032" y="-8710"/>
                  <a:pt x="3543681" y="18288"/>
                </a:cubicBezTo>
                <a:cubicBezTo>
                  <a:pt x="3278330" y="45286"/>
                  <a:pt x="3073876" y="-15917"/>
                  <a:pt x="2759202" y="18288"/>
                </a:cubicBezTo>
                <a:cubicBezTo>
                  <a:pt x="2444528" y="52493"/>
                  <a:pt x="2204144" y="3372"/>
                  <a:pt x="1974723" y="18288"/>
                </a:cubicBezTo>
                <a:cubicBezTo>
                  <a:pt x="1745302" y="33204"/>
                  <a:pt x="1602335" y="31490"/>
                  <a:pt x="1406652" y="18288"/>
                </a:cubicBezTo>
                <a:cubicBezTo>
                  <a:pt x="1210969" y="5086"/>
                  <a:pt x="923948" y="3161"/>
                  <a:pt x="730377" y="18288"/>
                </a:cubicBezTo>
                <a:cubicBezTo>
                  <a:pt x="536806" y="33415"/>
                  <a:pt x="336496" y="-141"/>
                  <a:pt x="0" y="18288"/>
                </a:cubicBezTo>
                <a:cubicBezTo>
                  <a:pt x="-306" y="11061"/>
                  <a:pt x="-655" y="7751"/>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2" name="Content Placeholder 10">
            <a:extLst>
              <a:ext uri="{FF2B5EF4-FFF2-40B4-BE49-F238E27FC236}">
                <a16:creationId xmlns:a16="http://schemas.microsoft.com/office/drawing/2014/main" id="{065732C3-D483-1AD4-376B-FB7EB6031074}"/>
              </a:ext>
            </a:extLst>
          </p:cNvPr>
          <p:cNvGraphicFramePr>
            <a:graphicFrameLocks noGrp="1"/>
          </p:cNvGraphicFramePr>
          <p:nvPr>
            <p:ph sz="quarter" idx="13"/>
            <p:extLst>
              <p:ext uri="{D42A27DB-BD31-4B8C-83A1-F6EECF244321}">
                <p14:modId xmlns:p14="http://schemas.microsoft.com/office/powerpoint/2010/main" val="2694931645"/>
              </p:ext>
            </p:extLst>
          </p:nvPr>
        </p:nvGraphicFramePr>
        <p:xfrm>
          <a:off x="4588030" y="1173191"/>
          <a:ext cx="7066551" cy="433908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84915197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9" name="Slide Background">
            <a:extLst>
              <a:ext uri="{FF2B5EF4-FFF2-40B4-BE49-F238E27FC236}">
                <a16:creationId xmlns:a16="http://schemas.microsoft.com/office/drawing/2014/main" id="{AF6CB648-9554-488A-B457-99CAAD1DA5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41" name="Rectangle 40">
            <a:extLst>
              <a:ext uri="{FF2B5EF4-FFF2-40B4-BE49-F238E27FC236}">
                <a16:creationId xmlns:a16="http://schemas.microsoft.com/office/drawing/2014/main" id="{E3ADCBE7-9330-1CDA-00EB-CDD12DB722F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4290"/>
            <a:ext cx="12192000" cy="1733407"/>
          </a:xfrm>
          <a:prstGeom prst="rect">
            <a:avLst/>
          </a:prstGeom>
          <a:ln>
            <a:noFill/>
          </a:ln>
          <a:effectLst>
            <a:outerShdw blurRad="254000" dist="38100" dir="5460000" sx="94000" sy="94000" algn="t" rotWithShape="0">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itle 1">
            <a:extLst>
              <a:ext uri="{FF2B5EF4-FFF2-40B4-BE49-F238E27FC236}">
                <a16:creationId xmlns:a16="http://schemas.microsoft.com/office/drawing/2014/main" id="{894F794F-9227-82DC-1B26-A8C08487512D}"/>
              </a:ext>
            </a:extLst>
          </p:cNvPr>
          <p:cNvSpPr>
            <a:spLocks noGrp="1"/>
          </p:cNvSpPr>
          <p:nvPr>
            <p:ph type="title"/>
          </p:nvPr>
        </p:nvSpPr>
        <p:spPr>
          <a:xfrm>
            <a:off x="1379246" y="228210"/>
            <a:ext cx="9433505" cy="714964"/>
          </a:xfrm>
        </p:spPr>
        <p:txBody>
          <a:bodyPr vert="horz" lIns="91440" tIns="45720" rIns="91440" bIns="45720" rtlCol="0" anchor="ctr">
            <a:normAutofit/>
          </a:bodyPr>
          <a:lstStyle/>
          <a:p>
            <a:pPr algn="ctr"/>
            <a:r>
              <a:rPr lang="en-US" sz="4000" dirty="0">
                <a:solidFill>
                  <a:srgbClr val="0070C0"/>
                </a:solidFill>
                <a:latin typeface="ADLaM Display" panose="02010000000000000000" pitchFamily="2" charset="0"/>
                <a:ea typeface="ADLaM Display" panose="02010000000000000000" pitchFamily="2" charset="0"/>
                <a:cs typeface="ADLaM Display" panose="02010000000000000000" pitchFamily="2" charset="0"/>
              </a:rPr>
              <a:t>Police Accountability Board</a:t>
            </a:r>
            <a:endParaRPr lang="en-US" sz="4000" kern="1200" dirty="0">
              <a:solidFill>
                <a:srgbClr val="0070C0"/>
              </a:solidFill>
              <a:latin typeface="ADLaM Display" panose="02010000000000000000" pitchFamily="2" charset="0"/>
              <a:ea typeface="ADLaM Display" panose="02010000000000000000" pitchFamily="2" charset="0"/>
              <a:cs typeface="ADLaM Display" panose="02010000000000000000" pitchFamily="2" charset="0"/>
            </a:endParaRPr>
          </a:p>
        </p:txBody>
      </p:sp>
      <p:sp>
        <p:nvSpPr>
          <p:cNvPr id="2" name="Slide Number Placeholder 1">
            <a:extLst>
              <a:ext uri="{FF2B5EF4-FFF2-40B4-BE49-F238E27FC236}">
                <a16:creationId xmlns:a16="http://schemas.microsoft.com/office/drawing/2014/main" id="{824C41BB-FDFC-EF4B-E69A-04164016617B}"/>
              </a:ext>
            </a:extLst>
          </p:cNvPr>
          <p:cNvSpPr>
            <a:spLocks noGrp="1"/>
          </p:cNvSpPr>
          <p:nvPr>
            <p:ph type="sldNum" sz="quarter" idx="12"/>
          </p:nvPr>
        </p:nvSpPr>
        <p:spPr>
          <a:xfrm>
            <a:off x="8732520" y="6356350"/>
            <a:ext cx="3200400" cy="365125"/>
          </a:xfrm>
        </p:spPr>
        <p:txBody>
          <a:bodyPr vert="horz" lIns="91440" tIns="45720" rIns="91440" bIns="45720" rtlCol="0" anchor="ctr">
            <a:normAutofit/>
          </a:bodyPr>
          <a:lstStyle/>
          <a:p>
            <a:pPr marR="0" lvl="0" indent="0" defTabSz="914400" fontAlgn="auto">
              <a:spcBef>
                <a:spcPts val="0"/>
              </a:spcBef>
              <a:spcAft>
                <a:spcPts val="600"/>
              </a:spcAft>
              <a:buClrTx/>
              <a:buSzTx/>
              <a:buFontTx/>
              <a:buNone/>
              <a:tabLst/>
              <a:defRPr/>
            </a:pPr>
            <a:fld id="{A204E297-2C47-40A4-842B-FD18E4874900}" type="slidenum">
              <a:rPr kumimoji="0" lang="en-US" b="0" i="0" u="none" strike="noStrike" cap="none" spc="0" normalizeH="0" baseline="0" noProof="0">
                <a:ln>
                  <a:noFill/>
                </a:ln>
                <a:solidFill>
                  <a:schemeClr val="tx1"/>
                </a:solidFill>
                <a:effectLst/>
                <a:uLnTx/>
                <a:uFillTx/>
              </a:rPr>
              <a:pPr marR="0" lvl="0" indent="0" defTabSz="914400" fontAlgn="auto">
                <a:spcBef>
                  <a:spcPts val="0"/>
                </a:spcBef>
                <a:spcAft>
                  <a:spcPts val="600"/>
                </a:spcAft>
                <a:buClrTx/>
                <a:buSzTx/>
                <a:buFontTx/>
                <a:buNone/>
                <a:tabLst/>
                <a:defRPr/>
              </a:pPr>
              <a:t>3</a:t>
            </a:fld>
            <a:endParaRPr kumimoji="0" lang="en-US" b="0" i="0" u="none" strike="noStrike" cap="none" spc="0" normalizeH="0" baseline="0" noProof="0">
              <a:ln>
                <a:noFill/>
              </a:ln>
              <a:solidFill>
                <a:schemeClr val="tx1"/>
              </a:solidFill>
              <a:effectLst/>
              <a:uLnTx/>
              <a:uFillTx/>
            </a:endParaRPr>
          </a:p>
        </p:txBody>
      </p:sp>
      <p:graphicFrame>
        <p:nvGraphicFramePr>
          <p:cNvPr id="6" name="Diagram 5">
            <a:extLst>
              <a:ext uri="{FF2B5EF4-FFF2-40B4-BE49-F238E27FC236}">
                <a16:creationId xmlns:a16="http://schemas.microsoft.com/office/drawing/2014/main" id="{0D61D340-E284-CE6C-CAAD-8557E4A22575}"/>
              </a:ext>
            </a:extLst>
          </p:cNvPr>
          <p:cNvGraphicFramePr/>
          <p:nvPr>
            <p:extLst>
              <p:ext uri="{D42A27DB-BD31-4B8C-83A1-F6EECF244321}">
                <p14:modId xmlns:p14="http://schemas.microsoft.com/office/powerpoint/2010/main" val="2955469874"/>
              </p:ext>
            </p:extLst>
          </p:nvPr>
        </p:nvGraphicFramePr>
        <p:xfrm>
          <a:off x="6333697" y="943173"/>
          <a:ext cx="5017966" cy="197084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10" name="Diagram 9">
            <a:extLst>
              <a:ext uri="{FF2B5EF4-FFF2-40B4-BE49-F238E27FC236}">
                <a16:creationId xmlns:a16="http://schemas.microsoft.com/office/drawing/2014/main" id="{6AE96BA4-AD9D-AED1-CFEA-CCACBC3EA660}"/>
              </a:ext>
            </a:extLst>
          </p:cNvPr>
          <p:cNvGraphicFramePr/>
          <p:nvPr>
            <p:extLst>
              <p:ext uri="{D42A27DB-BD31-4B8C-83A1-F6EECF244321}">
                <p14:modId xmlns:p14="http://schemas.microsoft.com/office/powerpoint/2010/main" val="1285353551"/>
              </p:ext>
            </p:extLst>
          </p:nvPr>
        </p:nvGraphicFramePr>
        <p:xfrm>
          <a:off x="1060656" y="2753247"/>
          <a:ext cx="4659260" cy="3616997"/>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graphicFrame>
        <p:nvGraphicFramePr>
          <p:cNvPr id="12" name="Diagram 11">
            <a:extLst>
              <a:ext uri="{FF2B5EF4-FFF2-40B4-BE49-F238E27FC236}">
                <a16:creationId xmlns:a16="http://schemas.microsoft.com/office/drawing/2014/main" id="{5BF854F7-E598-7EF6-CEF7-1307A1A20788}"/>
              </a:ext>
            </a:extLst>
          </p:cNvPr>
          <p:cNvGraphicFramePr/>
          <p:nvPr>
            <p:extLst>
              <p:ext uri="{D42A27DB-BD31-4B8C-83A1-F6EECF244321}">
                <p14:modId xmlns:p14="http://schemas.microsoft.com/office/powerpoint/2010/main" val="2939435498"/>
              </p:ext>
            </p:extLst>
          </p:nvPr>
        </p:nvGraphicFramePr>
        <p:xfrm>
          <a:off x="6096000" y="2914021"/>
          <a:ext cx="5460835" cy="3456224"/>
        </p:xfrm>
        <a:graphic>
          <a:graphicData uri="http://schemas.openxmlformats.org/drawingml/2006/diagram">
            <dgm:relIds xmlns:dgm="http://schemas.openxmlformats.org/drawingml/2006/diagram" xmlns:r="http://schemas.openxmlformats.org/officeDocument/2006/relationships" r:dm="rId13" r:lo="rId14" r:qs="rId15" r:cs="rId16"/>
          </a:graphicData>
        </a:graphic>
      </p:graphicFrame>
      <p:sp>
        <p:nvSpPr>
          <p:cNvPr id="3" name="TextBox 2">
            <a:extLst>
              <a:ext uri="{FF2B5EF4-FFF2-40B4-BE49-F238E27FC236}">
                <a16:creationId xmlns:a16="http://schemas.microsoft.com/office/drawing/2014/main" id="{8A6CC9B8-36AF-F9E7-24F6-030335FEE7E5}"/>
              </a:ext>
            </a:extLst>
          </p:cNvPr>
          <p:cNvSpPr txBox="1"/>
          <p:nvPr/>
        </p:nvSpPr>
        <p:spPr>
          <a:xfrm>
            <a:off x="1890767" y="2136902"/>
            <a:ext cx="2803490" cy="369332"/>
          </a:xfrm>
          <a:prstGeom prst="rect">
            <a:avLst/>
          </a:prstGeom>
          <a:ln>
            <a:solidFill>
              <a:schemeClr val="tx1"/>
            </a:solidFill>
          </a:ln>
        </p:spPr>
        <p:style>
          <a:lnRef idx="1">
            <a:schemeClr val="accent1"/>
          </a:lnRef>
          <a:fillRef idx="3">
            <a:schemeClr val="accent1"/>
          </a:fillRef>
          <a:effectRef idx="2">
            <a:schemeClr val="accent1"/>
          </a:effectRef>
          <a:fontRef idx="minor">
            <a:schemeClr val="lt1"/>
          </a:fontRef>
        </p:style>
        <p:txBody>
          <a:bodyPr wrap="square" rtlCol="0">
            <a:spAutoFit/>
          </a:bodyPr>
          <a:lstStyle/>
          <a:p>
            <a:pPr algn="ctr"/>
            <a:r>
              <a:rPr lang="en-US" dirty="0">
                <a:solidFill>
                  <a:schemeClr val="bg1"/>
                </a:solidFill>
                <a:latin typeface="ADLaM Display" panose="02010000000000000000" pitchFamily="2" charset="0"/>
                <a:ea typeface="ADLaM Display" panose="02010000000000000000" pitchFamily="2" charset="0"/>
                <a:cs typeface="ADLaM Display" panose="02010000000000000000" pitchFamily="2" charset="0"/>
              </a:rPr>
              <a:t>Kelvin </a:t>
            </a:r>
            <a:r>
              <a:rPr lang="en-US" dirty="0" err="1">
                <a:solidFill>
                  <a:schemeClr val="bg1"/>
                </a:solidFill>
                <a:latin typeface="ADLaM Display" panose="02010000000000000000" pitchFamily="2" charset="0"/>
                <a:ea typeface="ADLaM Display" panose="02010000000000000000" pitchFamily="2" charset="0"/>
                <a:cs typeface="ADLaM Display" panose="02010000000000000000" pitchFamily="2" charset="0"/>
              </a:rPr>
              <a:t>Davall</a:t>
            </a:r>
            <a:r>
              <a:rPr lang="en-US" dirty="0">
                <a:solidFill>
                  <a:schemeClr val="bg1"/>
                </a:solidFill>
                <a:latin typeface="ADLaM Display" panose="02010000000000000000" pitchFamily="2" charset="0"/>
                <a:ea typeface="ADLaM Display" panose="02010000000000000000" pitchFamily="2" charset="0"/>
                <a:cs typeface="ADLaM Display" panose="02010000000000000000" pitchFamily="2" charset="0"/>
              </a:rPr>
              <a:t>, Chair</a:t>
            </a:r>
          </a:p>
        </p:txBody>
      </p:sp>
    </p:spTree>
    <p:extLst>
      <p:ext uri="{BB962C8B-B14F-4D97-AF65-F5344CB8AC3E}">
        <p14:creationId xmlns:p14="http://schemas.microsoft.com/office/powerpoint/2010/main" val="59811813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Title 1">
            <a:extLst>
              <a:ext uri="{FF2B5EF4-FFF2-40B4-BE49-F238E27FC236}">
                <a16:creationId xmlns:a16="http://schemas.microsoft.com/office/drawing/2014/main" id="{6EC0B0F1-C118-F930-7F78-254892D6D1DC}"/>
              </a:ext>
            </a:extLst>
          </p:cNvPr>
          <p:cNvSpPr txBox="1">
            <a:spLocks/>
          </p:cNvSpPr>
          <p:nvPr/>
        </p:nvSpPr>
        <p:spPr>
          <a:xfrm>
            <a:off x="141302" y="338169"/>
            <a:ext cx="9359611" cy="816240"/>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b="0" i="0" u="none" strike="noStrike" kern="1200" cap="none" spc="0" normalizeH="0" baseline="0" noProof="0" dirty="0">
                <a:ln>
                  <a:noFill/>
                </a:ln>
                <a:solidFill>
                  <a:prstClr val="black"/>
                </a:solidFill>
                <a:effectLst/>
                <a:uLnTx/>
                <a:uFillTx/>
                <a:latin typeface="ADLaM Display" panose="02010000000000000000" pitchFamily="2" charset="0"/>
                <a:ea typeface="ADLaM Display" panose="02010000000000000000" pitchFamily="2" charset="0"/>
                <a:cs typeface="ADLaM Display" panose="02010000000000000000" pitchFamily="2" charset="0"/>
              </a:rPr>
              <a:t>Strategic Focus FY 2026 </a:t>
            </a:r>
          </a:p>
        </p:txBody>
      </p:sp>
      <p:graphicFrame>
        <p:nvGraphicFramePr>
          <p:cNvPr id="26" name="Diagram 25">
            <a:extLst>
              <a:ext uri="{FF2B5EF4-FFF2-40B4-BE49-F238E27FC236}">
                <a16:creationId xmlns:a16="http://schemas.microsoft.com/office/drawing/2014/main" id="{9C7EC487-3D12-5605-1D11-F24C663D365D}"/>
              </a:ext>
            </a:extLst>
          </p:cNvPr>
          <p:cNvGraphicFramePr/>
          <p:nvPr>
            <p:extLst>
              <p:ext uri="{D42A27DB-BD31-4B8C-83A1-F6EECF244321}">
                <p14:modId xmlns:p14="http://schemas.microsoft.com/office/powerpoint/2010/main" val="698178810"/>
              </p:ext>
            </p:extLst>
          </p:nvPr>
        </p:nvGraphicFramePr>
        <p:xfrm>
          <a:off x="945074" y="1056187"/>
          <a:ext cx="9706179" cy="535466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Slide Number Placeholder 1">
            <a:extLst>
              <a:ext uri="{FF2B5EF4-FFF2-40B4-BE49-F238E27FC236}">
                <a16:creationId xmlns:a16="http://schemas.microsoft.com/office/drawing/2014/main" id="{0EB1A772-38AC-5E94-E702-45EBA42EA69E}"/>
              </a:ext>
            </a:extLst>
          </p:cNvPr>
          <p:cNvSpPr>
            <a:spLocks noGrp="1"/>
          </p:cNvSpPr>
          <p:nvPr>
            <p:ph type="sldNum" sz="quarter" idx="12"/>
          </p:nvPr>
        </p:nvSpPr>
        <p:spPr/>
        <p:txBody>
          <a:bodyPr/>
          <a:lstStyle/>
          <a:p>
            <a:fld id="{A204E297-2C47-40A4-842B-FD18E4874900}" type="slidenum">
              <a:rPr lang="en-US" noProof="0" smtClean="0"/>
              <a:t>4</a:t>
            </a:fld>
            <a:endParaRPr lang="en-US" noProof="0"/>
          </a:p>
        </p:txBody>
      </p:sp>
    </p:spTree>
    <p:extLst>
      <p:ext uri="{BB962C8B-B14F-4D97-AF65-F5344CB8AC3E}">
        <p14:creationId xmlns:p14="http://schemas.microsoft.com/office/powerpoint/2010/main" val="26972571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30200" y="821871"/>
            <a:ext cx="3121688" cy="1525257"/>
          </a:xfrm>
        </p:spPr>
        <p:txBody>
          <a:bodyPr vert="horz" lIns="91440" tIns="45720" rIns="91440" bIns="45720" rtlCol="0" anchor="b">
            <a:noAutofit/>
          </a:bodyPr>
          <a:lstStyle/>
          <a:p>
            <a:r>
              <a:rPr lang="en-US" sz="3200" kern="1200" dirty="0">
                <a:solidFill>
                  <a:srgbClr val="002060"/>
                </a:solidFill>
                <a:latin typeface="ADLaM Display" panose="02010000000000000000" pitchFamily="2" charset="0"/>
                <a:ea typeface="ADLaM Display" panose="02010000000000000000" pitchFamily="2" charset="0"/>
                <a:cs typeface="ADLaM Display" panose="02010000000000000000" pitchFamily="2" charset="0"/>
              </a:rPr>
              <a:t>FY 2026 Budget Summary &amp; General FUND</a:t>
            </a:r>
          </a:p>
        </p:txBody>
      </p:sp>
      <p:sp>
        <p:nvSpPr>
          <p:cNvPr id="20" name="Slide Number Placeholder 7">
            <a:extLst>
              <a:ext uri="{FF2B5EF4-FFF2-40B4-BE49-F238E27FC236}">
                <a16:creationId xmlns:a16="http://schemas.microsoft.com/office/drawing/2014/main" id="{F4136C3A-ACFF-4466-84EF-1985C2EDCFE0}"/>
              </a:ext>
            </a:extLst>
          </p:cNvPr>
          <p:cNvSpPr>
            <a:spLocks noGrp="1"/>
          </p:cNvSpPr>
          <p:nvPr>
            <p:ph type="sldNum" sz="quarter" idx="12"/>
          </p:nvPr>
        </p:nvSpPr>
        <p:spPr>
          <a:xfrm>
            <a:off x="9118600" y="6617069"/>
            <a:ext cx="2743200" cy="365125"/>
          </a:xfrm>
        </p:spPr>
        <p:txBody>
          <a:bodyPr vert="horz" lIns="91440" tIns="45720" rIns="91440" bIns="45720" rtlCol="0" anchor="ctr">
            <a:normAutofit/>
          </a:bodyPr>
          <a:lstStyle/>
          <a:p>
            <a:pPr defTabSz="914400">
              <a:spcAft>
                <a:spcPts val="600"/>
              </a:spcAft>
              <a:defRPr/>
            </a:pPr>
            <a:fld id="{8C2E478F-E849-4A8C-AF1F-CBCC78A7CBFA}" type="slidenum">
              <a:rPr lang="en-US" sz="1200" smtClean="0">
                <a:solidFill>
                  <a:schemeClr val="tx1">
                    <a:tint val="75000"/>
                  </a:schemeClr>
                </a:solidFill>
              </a:rPr>
              <a:pPr defTabSz="914400">
                <a:spcAft>
                  <a:spcPts val="600"/>
                </a:spcAft>
                <a:defRPr/>
              </a:pPr>
              <a:t>5</a:t>
            </a:fld>
            <a:endParaRPr lang="en-US" sz="1200">
              <a:solidFill>
                <a:schemeClr val="tx1">
                  <a:tint val="75000"/>
                </a:schemeClr>
              </a:solidFill>
            </a:endParaRPr>
          </a:p>
        </p:txBody>
      </p:sp>
      <p:graphicFrame>
        <p:nvGraphicFramePr>
          <p:cNvPr id="12" name="Diagram 11">
            <a:extLst>
              <a:ext uri="{FF2B5EF4-FFF2-40B4-BE49-F238E27FC236}">
                <a16:creationId xmlns:a16="http://schemas.microsoft.com/office/drawing/2014/main" id="{5CD51050-587A-0D43-B8B8-894EFC8901A7}"/>
              </a:ext>
            </a:extLst>
          </p:cNvPr>
          <p:cNvGraphicFramePr/>
          <p:nvPr>
            <p:extLst>
              <p:ext uri="{D42A27DB-BD31-4B8C-83A1-F6EECF244321}">
                <p14:modId xmlns:p14="http://schemas.microsoft.com/office/powerpoint/2010/main" val="1059470982"/>
              </p:ext>
            </p:extLst>
          </p:nvPr>
        </p:nvGraphicFramePr>
        <p:xfrm>
          <a:off x="3446192" y="12530"/>
          <a:ext cx="3567557" cy="226087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Rectangle 6">
            <a:extLst>
              <a:ext uri="{FF2B5EF4-FFF2-40B4-BE49-F238E27FC236}">
                <a16:creationId xmlns:a16="http://schemas.microsoft.com/office/drawing/2014/main" id="{50B9CC1D-E440-E455-9800-45B41A973892}"/>
              </a:ext>
            </a:extLst>
          </p:cNvPr>
          <p:cNvSpPr/>
          <p:nvPr/>
        </p:nvSpPr>
        <p:spPr>
          <a:xfrm>
            <a:off x="9347200" y="6356350"/>
            <a:ext cx="2019300" cy="279769"/>
          </a:xfrm>
          <a:prstGeom prst="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pic>
        <p:nvPicPr>
          <p:cNvPr id="11" name="Picture 10">
            <a:extLst>
              <a:ext uri="{FF2B5EF4-FFF2-40B4-BE49-F238E27FC236}">
                <a16:creationId xmlns:a16="http://schemas.microsoft.com/office/drawing/2014/main" id="{D35B68A7-C4FE-1147-CAF0-D5155E5F53E2}"/>
              </a:ext>
            </a:extLst>
          </p:cNvPr>
          <p:cNvPicPr>
            <a:picLocks noChangeAspect="1"/>
          </p:cNvPicPr>
          <p:nvPr/>
        </p:nvPicPr>
        <p:blipFill>
          <a:blip r:embed="rId8"/>
          <a:stretch>
            <a:fillRect/>
          </a:stretch>
        </p:blipFill>
        <p:spPr>
          <a:xfrm>
            <a:off x="7145082" y="221881"/>
            <a:ext cx="4716718" cy="1085223"/>
          </a:xfrm>
          <a:prstGeom prst="rect">
            <a:avLst/>
          </a:prstGeom>
        </p:spPr>
      </p:pic>
      <p:graphicFrame>
        <p:nvGraphicFramePr>
          <p:cNvPr id="8" name="Diagram 7">
            <a:extLst>
              <a:ext uri="{FF2B5EF4-FFF2-40B4-BE49-F238E27FC236}">
                <a16:creationId xmlns:a16="http://schemas.microsoft.com/office/drawing/2014/main" id="{7D698892-810C-4218-FCB8-68AA05DA48A1}"/>
              </a:ext>
            </a:extLst>
          </p:cNvPr>
          <p:cNvGraphicFramePr/>
          <p:nvPr>
            <p:extLst>
              <p:ext uri="{D42A27DB-BD31-4B8C-83A1-F6EECF244321}">
                <p14:modId xmlns:p14="http://schemas.microsoft.com/office/powerpoint/2010/main" val="3902787578"/>
              </p:ext>
            </p:extLst>
          </p:nvPr>
        </p:nvGraphicFramePr>
        <p:xfrm>
          <a:off x="562705" y="4329858"/>
          <a:ext cx="3014507" cy="2026492"/>
        </p:xfrm>
        <a:graphic>
          <a:graphicData uri="http://schemas.openxmlformats.org/drawingml/2006/diagram">
            <dgm:relIds xmlns:dgm="http://schemas.openxmlformats.org/drawingml/2006/diagram" xmlns:r="http://schemas.openxmlformats.org/officeDocument/2006/relationships" r:dm="rId9" r:lo="rId10" r:qs="rId11" r:cs="rId12"/>
          </a:graphicData>
        </a:graphic>
      </p:graphicFrame>
      <p:graphicFrame>
        <p:nvGraphicFramePr>
          <p:cNvPr id="10" name="Diagram 9">
            <a:extLst>
              <a:ext uri="{FF2B5EF4-FFF2-40B4-BE49-F238E27FC236}">
                <a16:creationId xmlns:a16="http://schemas.microsoft.com/office/drawing/2014/main" id="{5E84CA3E-7921-59A0-9997-B19DC653E195}"/>
              </a:ext>
            </a:extLst>
          </p:cNvPr>
          <p:cNvGraphicFramePr/>
          <p:nvPr>
            <p:extLst>
              <p:ext uri="{D42A27DB-BD31-4B8C-83A1-F6EECF244321}">
                <p14:modId xmlns:p14="http://schemas.microsoft.com/office/powerpoint/2010/main" val="2197492165"/>
              </p:ext>
            </p:extLst>
          </p:nvPr>
        </p:nvGraphicFramePr>
        <p:xfrm>
          <a:off x="7183548" y="2922901"/>
          <a:ext cx="3870104" cy="1450719"/>
        </p:xfrm>
        <a:graphic>
          <a:graphicData uri="http://schemas.openxmlformats.org/drawingml/2006/diagram">
            <dgm:relIds xmlns:dgm="http://schemas.openxmlformats.org/drawingml/2006/diagram" xmlns:r="http://schemas.openxmlformats.org/officeDocument/2006/relationships" r:dm="rId14" r:lo="rId15" r:qs="rId16" r:cs="rId17"/>
          </a:graphicData>
        </a:graphic>
      </p:graphicFrame>
      <p:graphicFrame>
        <p:nvGraphicFramePr>
          <p:cNvPr id="6" name="Diagram 5">
            <a:extLst>
              <a:ext uri="{FF2B5EF4-FFF2-40B4-BE49-F238E27FC236}">
                <a16:creationId xmlns:a16="http://schemas.microsoft.com/office/drawing/2014/main" id="{EDFDF066-509C-AD24-8BCF-D2A2B189362B}"/>
              </a:ext>
            </a:extLst>
          </p:cNvPr>
          <p:cNvGraphicFramePr/>
          <p:nvPr>
            <p:extLst>
              <p:ext uri="{D42A27DB-BD31-4B8C-83A1-F6EECF244321}">
                <p14:modId xmlns:p14="http://schemas.microsoft.com/office/powerpoint/2010/main" val="2998768451"/>
              </p:ext>
            </p:extLst>
          </p:nvPr>
        </p:nvGraphicFramePr>
        <p:xfrm>
          <a:off x="4032102" y="4759318"/>
          <a:ext cx="7734520" cy="1608811"/>
        </p:xfrm>
        <a:graphic>
          <a:graphicData uri="http://schemas.openxmlformats.org/drawingml/2006/diagram">
            <dgm:relIds xmlns:dgm="http://schemas.openxmlformats.org/drawingml/2006/diagram" xmlns:r="http://schemas.openxmlformats.org/officeDocument/2006/relationships" r:dm="rId19" r:lo="rId20" r:qs="rId21" r:cs="rId22"/>
          </a:graphicData>
        </a:graphic>
      </p:graphicFrame>
      <p:pic>
        <p:nvPicPr>
          <p:cNvPr id="13" name="Picture 12">
            <a:extLst>
              <a:ext uri="{FF2B5EF4-FFF2-40B4-BE49-F238E27FC236}">
                <a16:creationId xmlns:a16="http://schemas.microsoft.com/office/drawing/2014/main" id="{398D616B-E2B4-5F8B-6D62-AE9A803DA29B}"/>
              </a:ext>
            </a:extLst>
          </p:cNvPr>
          <p:cNvPicPr>
            <a:picLocks noChangeAspect="1"/>
          </p:cNvPicPr>
          <p:nvPr/>
        </p:nvPicPr>
        <p:blipFill>
          <a:blip r:embed="rId24"/>
          <a:stretch>
            <a:fillRect/>
          </a:stretch>
        </p:blipFill>
        <p:spPr>
          <a:xfrm>
            <a:off x="751067" y="2347128"/>
            <a:ext cx="5838235" cy="2046614"/>
          </a:xfrm>
          <a:prstGeom prst="rect">
            <a:avLst/>
          </a:prstGeom>
        </p:spPr>
      </p:pic>
    </p:spTree>
    <p:extLst>
      <p:ext uri="{BB962C8B-B14F-4D97-AF65-F5344CB8AC3E}">
        <p14:creationId xmlns:p14="http://schemas.microsoft.com/office/powerpoint/2010/main" val="174489014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85670" y="69047"/>
            <a:ext cx="3121688" cy="1525257"/>
          </a:xfrm>
        </p:spPr>
        <p:txBody>
          <a:bodyPr vert="horz" lIns="91440" tIns="45720" rIns="91440" bIns="45720" rtlCol="0" anchor="b">
            <a:normAutofit fontScale="90000"/>
          </a:bodyPr>
          <a:lstStyle/>
          <a:p>
            <a:r>
              <a:rPr lang="en-US" sz="3800" dirty="0">
                <a:solidFill>
                  <a:srgbClr val="002060"/>
                </a:solidFill>
                <a:latin typeface="ADLaM Display" panose="02010000000000000000" pitchFamily="2" charset="0"/>
                <a:ea typeface="ADLaM Display" panose="02010000000000000000" pitchFamily="2" charset="0"/>
                <a:cs typeface="ADLaM Display" panose="02010000000000000000" pitchFamily="2" charset="0"/>
              </a:rPr>
              <a:t>GRANT FUNDS &amp; Staffing</a:t>
            </a:r>
            <a:endParaRPr lang="en-US" sz="3800" kern="1200" dirty="0">
              <a:solidFill>
                <a:srgbClr val="002060"/>
              </a:solidFill>
              <a:latin typeface="ADLaM Display" panose="02010000000000000000" pitchFamily="2" charset="0"/>
              <a:ea typeface="ADLaM Display" panose="02010000000000000000" pitchFamily="2" charset="0"/>
              <a:cs typeface="ADLaM Display" panose="02010000000000000000" pitchFamily="2" charset="0"/>
            </a:endParaRPr>
          </a:p>
        </p:txBody>
      </p:sp>
      <p:sp>
        <p:nvSpPr>
          <p:cNvPr id="7" name="Rectangle 6">
            <a:extLst>
              <a:ext uri="{FF2B5EF4-FFF2-40B4-BE49-F238E27FC236}">
                <a16:creationId xmlns:a16="http://schemas.microsoft.com/office/drawing/2014/main" id="{FD585E9C-56BC-B15D-3C87-A177A51AB448}"/>
              </a:ext>
            </a:extLst>
          </p:cNvPr>
          <p:cNvSpPr/>
          <p:nvPr/>
        </p:nvSpPr>
        <p:spPr>
          <a:xfrm>
            <a:off x="9304774" y="6330462"/>
            <a:ext cx="2029767" cy="391013"/>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0" name="Slide Number Placeholder 7">
            <a:extLst>
              <a:ext uri="{FF2B5EF4-FFF2-40B4-BE49-F238E27FC236}">
                <a16:creationId xmlns:a16="http://schemas.microsoft.com/office/drawing/2014/main" id="{F4136C3A-ACFF-4466-84EF-1985C2EDCFE0}"/>
              </a:ext>
            </a:extLst>
          </p:cNvPr>
          <p:cNvSpPr>
            <a:spLocks noGrp="1"/>
          </p:cNvSpPr>
          <p:nvPr>
            <p:ph type="sldNum" sz="quarter" idx="12"/>
          </p:nvPr>
        </p:nvSpPr>
        <p:spPr>
          <a:xfrm>
            <a:off x="8379488" y="6330462"/>
            <a:ext cx="2743200" cy="365125"/>
          </a:xfrm>
        </p:spPr>
        <p:txBody>
          <a:bodyPr vert="horz" lIns="91440" tIns="45720" rIns="91440" bIns="45720" rtlCol="0" anchor="ctr">
            <a:normAutofit/>
          </a:bodyPr>
          <a:lstStyle/>
          <a:p>
            <a:pPr marL="0" marR="0" lvl="0" indent="0" algn="r" defTabSz="914400" rtl="0" eaLnBrk="1" fontAlgn="auto" latinLnBrk="0" hangingPunct="1">
              <a:lnSpc>
                <a:spcPct val="100000"/>
              </a:lnSpc>
              <a:spcBef>
                <a:spcPts val="0"/>
              </a:spcBef>
              <a:spcAft>
                <a:spcPts val="600"/>
              </a:spcAft>
              <a:buClrTx/>
              <a:buSzTx/>
              <a:buFontTx/>
              <a:buNone/>
              <a:tabLst/>
              <a:defRPr/>
            </a:pPr>
            <a:fld id="{8C2E478F-E849-4A8C-AF1F-CBCC78A7CBFA}"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600"/>
                </a:spcAft>
                <a:buClrTx/>
                <a:buSzTx/>
                <a:buFontTx/>
                <a:buNone/>
                <a:tabLst/>
                <a:defRPr/>
              </a:pPr>
              <a:t>6</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graphicFrame>
        <p:nvGraphicFramePr>
          <p:cNvPr id="6" name="Diagram 5">
            <a:extLst>
              <a:ext uri="{FF2B5EF4-FFF2-40B4-BE49-F238E27FC236}">
                <a16:creationId xmlns:a16="http://schemas.microsoft.com/office/drawing/2014/main" id="{AF903C79-E5D9-63ED-FE6A-EAB06415809F}"/>
              </a:ext>
            </a:extLst>
          </p:cNvPr>
          <p:cNvGraphicFramePr/>
          <p:nvPr>
            <p:extLst>
              <p:ext uri="{D42A27DB-BD31-4B8C-83A1-F6EECF244321}">
                <p14:modId xmlns:p14="http://schemas.microsoft.com/office/powerpoint/2010/main" val="3668224598"/>
              </p:ext>
            </p:extLst>
          </p:nvPr>
        </p:nvGraphicFramePr>
        <p:xfrm>
          <a:off x="-243345" y="2156009"/>
          <a:ext cx="4787384" cy="38562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11" name="Diagram 10">
            <a:extLst>
              <a:ext uri="{FF2B5EF4-FFF2-40B4-BE49-F238E27FC236}">
                <a16:creationId xmlns:a16="http://schemas.microsoft.com/office/drawing/2014/main" id="{385C48E2-FB56-E8C1-52CC-5F3CE64471F3}"/>
              </a:ext>
            </a:extLst>
          </p:cNvPr>
          <p:cNvGraphicFramePr/>
          <p:nvPr>
            <p:extLst>
              <p:ext uri="{D42A27DB-BD31-4B8C-83A1-F6EECF244321}">
                <p14:modId xmlns:p14="http://schemas.microsoft.com/office/powerpoint/2010/main" val="3812814091"/>
              </p:ext>
            </p:extLst>
          </p:nvPr>
        </p:nvGraphicFramePr>
        <p:xfrm>
          <a:off x="4517390" y="2499609"/>
          <a:ext cx="4787384" cy="3587262"/>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graphicFrame>
        <p:nvGraphicFramePr>
          <p:cNvPr id="3" name="Diagram 2">
            <a:extLst>
              <a:ext uri="{FF2B5EF4-FFF2-40B4-BE49-F238E27FC236}">
                <a16:creationId xmlns:a16="http://schemas.microsoft.com/office/drawing/2014/main" id="{52C35BA6-2389-5ECA-A612-EB1683866615}"/>
              </a:ext>
            </a:extLst>
          </p:cNvPr>
          <p:cNvGraphicFramePr/>
          <p:nvPr>
            <p:extLst>
              <p:ext uri="{D42A27DB-BD31-4B8C-83A1-F6EECF244321}">
                <p14:modId xmlns:p14="http://schemas.microsoft.com/office/powerpoint/2010/main" val="477503595"/>
              </p:ext>
            </p:extLst>
          </p:nvPr>
        </p:nvGraphicFramePr>
        <p:xfrm>
          <a:off x="9304774" y="3724820"/>
          <a:ext cx="2540660" cy="2219601"/>
        </p:xfrm>
        <a:graphic>
          <a:graphicData uri="http://schemas.openxmlformats.org/drawingml/2006/diagram">
            <dgm:relIds xmlns:dgm="http://schemas.openxmlformats.org/drawingml/2006/diagram" xmlns:r="http://schemas.openxmlformats.org/officeDocument/2006/relationships" r:dm="rId13" r:lo="rId14" r:qs="rId15" r:cs="rId16"/>
          </a:graphicData>
        </a:graphic>
      </p:graphicFrame>
      <p:pic>
        <p:nvPicPr>
          <p:cNvPr id="5" name="Picture 4">
            <a:extLst>
              <a:ext uri="{FF2B5EF4-FFF2-40B4-BE49-F238E27FC236}">
                <a16:creationId xmlns:a16="http://schemas.microsoft.com/office/drawing/2014/main" id="{42AAE71D-EE91-47C7-F8C5-2299E3151FB6}"/>
              </a:ext>
            </a:extLst>
          </p:cNvPr>
          <p:cNvPicPr>
            <a:picLocks noChangeAspect="1"/>
          </p:cNvPicPr>
          <p:nvPr/>
        </p:nvPicPr>
        <p:blipFill>
          <a:blip r:embed="rId18"/>
          <a:stretch>
            <a:fillRect/>
          </a:stretch>
        </p:blipFill>
        <p:spPr>
          <a:xfrm>
            <a:off x="9751088" y="2329803"/>
            <a:ext cx="2017951" cy="2017951"/>
          </a:xfrm>
          <a:prstGeom prst="rect">
            <a:avLst/>
          </a:prstGeom>
        </p:spPr>
      </p:pic>
      <p:pic>
        <p:nvPicPr>
          <p:cNvPr id="9" name="Picture 8">
            <a:extLst>
              <a:ext uri="{FF2B5EF4-FFF2-40B4-BE49-F238E27FC236}">
                <a16:creationId xmlns:a16="http://schemas.microsoft.com/office/drawing/2014/main" id="{B4212654-33C4-9936-ADB0-8AC1C0C58A58}"/>
              </a:ext>
            </a:extLst>
          </p:cNvPr>
          <p:cNvPicPr>
            <a:picLocks noChangeAspect="1"/>
          </p:cNvPicPr>
          <p:nvPr/>
        </p:nvPicPr>
        <p:blipFill>
          <a:blip r:embed="rId19"/>
          <a:stretch>
            <a:fillRect/>
          </a:stretch>
        </p:blipFill>
        <p:spPr>
          <a:xfrm>
            <a:off x="3356149" y="238067"/>
            <a:ext cx="6143730" cy="2017951"/>
          </a:xfrm>
          <a:prstGeom prst="rect">
            <a:avLst/>
          </a:prstGeom>
        </p:spPr>
      </p:pic>
    </p:spTree>
    <p:extLst>
      <p:ext uri="{BB962C8B-B14F-4D97-AF65-F5344CB8AC3E}">
        <p14:creationId xmlns:p14="http://schemas.microsoft.com/office/powerpoint/2010/main" val="280635492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Title 1">
            <a:extLst>
              <a:ext uri="{FF2B5EF4-FFF2-40B4-BE49-F238E27FC236}">
                <a16:creationId xmlns:a16="http://schemas.microsoft.com/office/drawing/2014/main" id="{6EC0B0F1-C118-F930-7F78-254892D6D1DC}"/>
              </a:ext>
            </a:extLst>
          </p:cNvPr>
          <p:cNvSpPr txBox="1">
            <a:spLocks/>
          </p:cNvSpPr>
          <p:nvPr/>
        </p:nvSpPr>
        <p:spPr>
          <a:xfrm>
            <a:off x="627789" y="279162"/>
            <a:ext cx="8552307" cy="816240"/>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sz="3600" dirty="0">
                <a:solidFill>
                  <a:schemeClr val="accent1"/>
                </a:solidFill>
                <a:latin typeface="ADLaM Display" panose="02010000000000000000" pitchFamily="2" charset="0"/>
                <a:ea typeface="ADLaM Display" panose="02010000000000000000" pitchFamily="2" charset="0"/>
                <a:cs typeface="ADLaM Display" panose="02010000000000000000" pitchFamily="2" charset="0"/>
              </a:rPr>
              <a:t>State Legislation Status Update</a:t>
            </a:r>
            <a:endParaRPr kumimoji="0" lang="en-US" sz="3600" b="0" i="0" u="none" strike="noStrike" kern="1200" cap="none" spc="0" normalizeH="0" baseline="0" noProof="0" dirty="0">
              <a:ln>
                <a:noFill/>
              </a:ln>
              <a:solidFill>
                <a:schemeClr val="accent1"/>
              </a:solidFill>
              <a:effectLst/>
              <a:uLnTx/>
              <a:uFillTx/>
              <a:latin typeface="ADLaM Display" panose="02010000000000000000" pitchFamily="2" charset="0"/>
              <a:ea typeface="ADLaM Display" panose="02010000000000000000" pitchFamily="2" charset="0"/>
              <a:cs typeface="ADLaM Display" panose="02010000000000000000" pitchFamily="2" charset="0"/>
            </a:endParaRPr>
          </a:p>
        </p:txBody>
      </p:sp>
      <p:sp>
        <p:nvSpPr>
          <p:cNvPr id="4" name="Slide Number Placeholder 3">
            <a:extLst>
              <a:ext uri="{FF2B5EF4-FFF2-40B4-BE49-F238E27FC236}">
                <a16:creationId xmlns:a16="http://schemas.microsoft.com/office/drawing/2014/main" id="{CFCC4682-61E2-427B-7818-25D5058226A9}"/>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204E297-2C47-40A4-842B-FD18E4874900}"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TextBox 4">
            <a:extLst>
              <a:ext uri="{FF2B5EF4-FFF2-40B4-BE49-F238E27FC236}">
                <a16:creationId xmlns:a16="http://schemas.microsoft.com/office/drawing/2014/main" id="{75ABC6DF-B508-AF14-820D-23A5898599AD}"/>
              </a:ext>
            </a:extLst>
          </p:cNvPr>
          <p:cNvSpPr txBox="1"/>
          <p:nvPr/>
        </p:nvSpPr>
        <p:spPr>
          <a:xfrm>
            <a:off x="627792" y="1095402"/>
            <a:ext cx="6155139" cy="523220"/>
          </a:xfrm>
          <a:prstGeom prst="rect">
            <a:avLst/>
          </a:prstGeom>
          <a:noFill/>
        </p:spPr>
        <p:txBody>
          <a:bodyPr wrap="square">
            <a:spAutoFit/>
          </a:bodyPr>
          <a:lstStyle/>
          <a:p>
            <a:pPr lvl="0"/>
            <a:r>
              <a:rPr lang="en-US" sz="1400" b="1" dirty="0">
                <a:latin typeface="Century Gothic" panose="020B0502020202020204" pitchFamily="34" charset="0"/>
              </a:rPr>
              <a:t>HB0139 – Police Accountability - Deadline for Completion of Investigation</a:t>
            </a:r>
          </a:p>
        </p:txBody>
      </p:sp>
      <p:sp>
        <p:nvSpPr>
          <p:cNvPr id="7" name="TextBox 6">
            <a:extLst>
              <a:ext uri="{FF2B5EF4-FFF2-40B4-BE49-F238E27FC236}">
                <a16:creationId xmlns:a16="http://schemas.microsoft.com/office/drawing/2014/main" id="{FD70AC54-CC49-E5BD-F766-E92F44BD2E61}"/>
              </a:ext>
            </a:extLst>
          </p:cNvPr>
          <p:cNvSpPr txBox="1"/>
          <p:nvPr/>
        </p:nvSpPr>
        <p:spPr>
          <a:xfrm>
            <a:off x="627790" y="5586812"/>
            <a:ext cx="9269836" cy="307777"/>
          </a:xfrm>
          <a:prstGeom prst="rect">
            <a:avLst/>
          </a:prstGeom>
          <a:noFill/>
        </p:spPr>
        <p:txBody>
          <a:bodyPr wrap="square">
            <a:spAutoFit/>
          </a:bodyPr>
          <a:lstStyle/>
          <a:p>
            <a:pPr lvl="0"/>
            <a:r>
              <a:rPr lang="en-US" sz="1400" b="1" dirty="0">
                <a:latin typeface="Century Gothic" panose="020B0502020202020204" pitchFamily="34" charset="0"/>
              </a:rPr>
              <a:t>HB0885 – Police Accountability - Investigation Records Relating to Unfounded and Exonerated Complaints</a:t>
            </a:r>
          </a:p>
        </p:txBody>
      </p:sp>
      <p:sp>
        <p:nvSpPr>
          <p:cNvPr id="2" name="TextBox 1">
            <a:extLst>
              <a:ext uri="{FF2B5EF4-FFF2-40B4-BE49-F238E27FC236}">
                <a16:creationId xmlns:a16="http://schemas.microsoft.com/office/drawing/2014/main" id="{B9D76907-2540-4506-26AE-E4AE9F026F24}"/>
              </a:ext>
            </a:extLst>
          </p:cNvPr>
          <p:cNvSpPr txBox="1"/>
          <p:nvPr/>
        </p:nvSpPr>
        <p:spPr>
          <a:xfrm>
            <a:off x="627790" y="2659348"/>
            <a:ext cx="6155139" cy="523220"/>
          </a:xfrm>
          <a:prstGeom prst="rect">
            <a:avLst/>
          </a:prstGeom>
          <a:noFill/>
        </p:spPr>
        <p:txBody>
          <a:bodyPr wrap="square">
            <a:spAutoFit/>
          </a:bodyPr>
          <a:lstStyle/>
          <a:p>
            <a:pPr lvl="0"/>
            <a:r>
              <a:rPr lang="en-US" sz="1400" b="1" dirty="0">
                <a:latin typeface="Century Gothic" panose="020B0502020202020204" pitchFamily="34" charset="0"/>
              </a:rPr>
              <a:t>HB0238 – Police Accountability - Time Limit for Filing Administrative Charges</a:t>
            </a:r>
          </a:p>
        </p:txBody>
      </p:sp>
      <p:sp>
        <p:nvSpPr>
          <p:cNvPr id="3" name="TextBox 2">
            <a:extLst>
              <a:ext uri="{FF2B5EF4-FFF2-40B4-BE49-F238E27FC236}">
                <a16:creationId xmlns:a16="http://schemas.microsoft.com/office/drawing/2014/main" id="{078383E7-1609-D106-B2B5-AFD3E98EC1ED}"/>
              </a:ext>
            </a:extLst>
          </p:cNvPr>
          <p:cNvSpPr txBox="1"/>
          <p:nvPr/>
        </p:nvSpPr>
        <p:spPr>
          <a:xfrm>
            <a:off x="627790" y="4096535"/>
            <a:ext cx="7119489" cy="800219"/>
          </a:xfrm>
          <a:prstGeom prst="rect">
            <a:avLst/>
          </a:prstGeom>
          <a:noFill/>
        </p:spPr>
        <p:txBody>
          <a:bodyPr wrap="square">
            <a:spAutoFit/>
          </a:bodyPr>
          <a:lstStyle/>
          <a:p>
            <a:pPr lvl="0"/>
            <a:r>
              <a:rPr lang="en-US" sz="1400" b="1" dirty="0">
                <a:latin typeface="Century Gothic" panose="020B0502020202020204" pitchFamily="34" charset="0"/>
              </a:rPr>
              <a:t>HB0836 – County Police Accountability Boards - Investigation of Complaints of Police Misconduct</a:t>
            </a:r>
          </a:p>
          <a:p>
            <a:pPr lvl="0"/>
            <a:endParaRPr lang="en-US" sz="1800" b="1" dirty="0">
              <a:latin typeface="Century Gothic" panose="020B0502020202020204" pitchFamily="34" charset="0"/>
            </a:endParaRPr>
          </a:p>
        </p:txBody>
      </p:sp>
      <p:pic>
        <p:nvPicPr>
          <p:cNvPr id="12" name="Picture 11">
            <a:extLst>
              <a:ext uri="{FF2B5EF4-FFF2-40B4-BE49-F238E27FC236}">
                <a16:creationId xmlns:a16="http://schemas.microsoft.com/office/drawing/2014/main" id="{EC87DA2E-CD97-6FBF-30ED-68C9C0F6510D}"/>
              </a:ext>
            </a:extLst>
          </p:cNvPr>
          <p:cNvPicPr>
            <a:picLocks noChangeAspect="1"/>
          </p:cNvPicPr>
          <p:nvPr/>
        </p:nvPicPr>
        <p:blipFill>
          <a:blip r:embed="rId3"/>
          <a:stretch>
            <a:fillRect/>
          </a:stretch>
        </p:blipFill>
        <p:spPr>
          <a:xfrm>
            <a:off x="627790" y="1741696"/>
            <a:ext cx="7982810" cy="923330"/>
          </a:xfrm>
          <a:prstGeom prst="rect">
            <a:avLst/>
          </a:prstGeom>
        </p:spPr>
      </p:pic>
      <p:pic>
        <p:nvPicPr>
          <p:cNvPr id="14" name="Picture 13">
            <a:extLst>
              <a:ext uri="{FF2B5EF4-FFF2-40B4-BE49-F238E27FC236}">
                <a16:creationId xmlns:a16="http://schemas.microsoft.com/office/drawing/2014/main" id="{400D615A-CEFA-EAC3-A217-BA28D353E928}"/>
              </a:ext>
            </a:extLst>
          </p:cNvPr>
          <p:cNvPicPr>
            <a:picLocks noChangeAspect="1"/>
          </p:cNvPicPr>
          <p:nvPr/>
        </p:nvPicPr>
        <p:blipFill>
          <a:blip r:embed="rId4"/>
          <a:stretch>
            <a:fillRect/>
          </a:stretch>
        </p:blipFill>
        <p:spPr>
          <a:xfrm>
            <a:off x="627789" y="3231973"/>
            <a:ext cx="7982810" cy="866779"/>
          </a:xfrm>
          <a:prstGeom prst="rect">
            <a:avLst/>
          </a:prstGeom>
        </p:spPr>
      </p:pic>
      <p:pic>
        <p:nvPicPr>
          <p:cNvPr id="16" name="Picture 15">
            <a:extLst>
              <a:ext uri="{FF2B5EF4-FFF2-40B4-BE49-F238E27FC236}">
                <a16:creationId xmlns:a16="http://schemas.microsoft.com/office/drawing/2014/main" id="{27B70E5C-D7BB-494E-48C3-E2BDE536C0F1}"/>
              </a:ext>
            </a:extLst>
          </p:cNvPr>
          <p:cNvPicPr>
            <a:picLocks noChangeAspect="1"/>
          </p:cNvPicPr>
          <p:nvPr/>
        </p:nvPicPr>
        <p:blipFill>
          <a:blip r:embed="rId5"/>
          <a:stretch>
            <a:fillRect/>
          </a:stretch>
        </p:blipFill>
        <p:spPr>
          <a:xfrm>
            <a:off x="627789" y="4665699"/>
            <a:ext cx="7982811" cy="923330"/>
          </a:xfrm>
          <a:prstGeom prst="rect">
            <a:avLst/>
          </a:prstGeom>
        </p:spPr>
      </p:pic>
      <p:pic>
        <p:nvPicPr>
          <p:cNvPr id="18" name="Picture 17">
            <a:extLst>
              <a:ext uri="{FF2B5EF4-FFF2-40B4-BE49-F238E27FC236}">
                <a16:creationId xmlns:a16="http://schemas.microsoft.com/office/drawing/2014/main" id="{86035A29-269B-A2A7-17D4-ED38948D05B8}"/>
              </a:ext>
            </a:extLst>
          </p:cNvPr>
          <p:cNvPicPr>
            <a:picLocks noChangeAspect="1"/>
          </p:cNvPicPr>
          <p:nvPr/>
        </p:nvPicPr>
        <p:blipFill>
          <a:blip r:embed="rId6"/>
          <a:stretch>
            <a:fillRect/>
          </a:stretch>
        </p:blipFill>
        <p:spPr>
          <a:xfrm>
            <a:off x="627789" y="5869563"/>
            <a:ext cx="9156456" cy="973573"/>
          </a:xfrm>
          <a:prstGeom prst="rect">
            <a:avLst/>
          </a:prstGeom>
        </p:spPr>
      </p:pic>
      <p:sp>
        <p:nvSpPr>
          <p:cNvPr id="8" name="TextBox 7">
            <a:extLst>
              <a:ext uri="{FF2B5EF4-FFF2-40B4-BE49-F238E27FC236}">
                <a16:creationId xmlns:a16="http://schemas.microsoft.com/office/drawing/2014/main" id="{AD45D937-B03D-0116-7CCC-EED4E3DAD808}"/>
              </a:ext>
            </a:extLst>
          </p:cNvPr>
          <p:cNvSpPr txBox="1"/>
          <p:nvPr/>
        </p:nvSpPr>
        <p:spPr>
          <a:xfrm>
            <a:off x="8610599" y="3171812"/>
            <a:ext cx="2743201" cy="1384995"/>
          </a:xfrm>
          <a:prstGeom prst="rect">
            <a:avLst/>
          </a:prstGeom>
          <a:noFill/>
        </p:spPr>
        <p:txBody>
          <a:bodyPr wrap="square" rtlCol="0">
            <a:spAutoFit/>
          </a:bodyPr>
          <a:lstStyle/>
          <a:p>
            <a:r>
              <a:rPr lang="en-US" sz="1400" b="1" dirty="0">
                <a:latin typeface="Century Gothic" panose="020B0502020202020204" pitchFamily="34" charset="0"/>
              </a:rPr>
              <a:t>SB0533 – Police Accountability – Time Limit for Filing Administrative Charges has been sent to the Governor. Was cross-filed with HB0238</a:t>
            </a:r>
            <a:endParaRPr lang="en-US" sz="1400" dirty="0"/>
          </a:p>
        </p:txBody>
      </p:sp>
    </p:spTree>
    <p:extLst>
      <p:ext uri="{BB962C8B-B14F-4D97-AF65-F5344CB8AC3E}">
        <p14:creationId xmlns:p14="http://schemas.microsoft.com/office/powerpoint/2010/main" val="357915125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E3CA073-ABB0-4643-808B-5C18EB022752}"/>
              </a:ext>
            </a:extLst>
          </p:cNvPr>
          <p:cNvSpPr>
            <a:spLocks noGrp="1"/>
          </p:cNvSpPr>
          <p:nvPr>
            <p:ph type="title"/>
          </p:nvPr>
        </p:nvSpPr>
        <p:spPr>
          <a:xfrm>
            <a:off x="2956971" y="3758227"/>
            <a:ext cx="4630127" cy="1872028"/>
          </a:xfrm>
        </p:spPr>
        <p:txBody>
          <a:bodyPr/>
          <a:lstStyle/>
          <a:p>
            <a:r>
              <a:rPr lang="en-US" dirty="0"/>
              <a:t>THANK</a:t>
            </a:r>
            <a:br>
              <a:rPr lang="en-US" dirty="0"/>
            </a:br>
            <a:r>
              <a:rPr lang="en-US" dirty="0"/>
              <a:t>YOU</a:t>
            </a:r>
          </a:p>
        </p:txBody>
      </p:sp>
      <p:sp>
        <p:nvSpPr>
          <p:cNvPr id="29" name="Subtitle 2">
            <a:extLst>
              <a:ext uri="{FF2B5EF4-FFF2-40B4-BE49-F238E27FC236}">
                <a16:creationId xmlns:a16="http://schemas.microsoft.com/office/drawing/2014/main" id="{1A7168F2-04B7-456D-A6BF-6219D132A9A7}"/>
              </a:ext>
            </a:extLst>
          </p:cNvPr>
          <p:cNvSpPr txBox="1">
            <a:spLocks/>
          </p:cNvSpPr>
          <p:nvPr/>
        </p:nvSpPr>
        <p:spPr>
          <a:xfrm>
            <a:off x="7282304" y="4462095"/>
            <a:ext cx="3652396" cy="247823"/>
          </a:xfrm>
          <a:prstGeom prst="rect">
            <a:avLst/>
          </a:prstGeom>
        </p:spPr>
        <p:txBody>
          <a:bodyPr vert="horz" lIns="0" tIns="0" rIns="0" bIns="0" rtlCol="0" anchor="ctr">
            <a:noAutofit/>
          </a:bodyPr>
          <a:lstStyle>
            <a:lvl1pPr marL="0" indent="0" algn="l" defTabSz="914400" rtl="0" eaLnBrk="1" latinLnBrk="0" hangingPunct="1">
              <a:lnSpc>
                <a:spcPct val="100000"/>
              </a:lnSpc>
              <a:spcBef>
                <a:spcPts val="1000"/>
              </a:spcBef>
              <a:spcAft>
                <a:spcPts val="500"/>
              </a:spcAft>
              <a:buClr>
                <a:schemeClr val="accent1"/>
              </a:buClr>
              <a:buFont typeface="Arial" panose="020B0604020202020204" pitchFamily="34" charset="0"/>
              <a:buNone/>
              <a:defRPr sz="1400" kern="1200">
                <a:solidFill>
                  <a:schemeClr val="bg1"/>
                </a:solidFill>
                <a:latin typeface="+mn-lt"/>
                <a:ea typeface="+mn-ea"/>
                <a:cs typeface="+mn-cs"/>
              </a:defRPr>
            </a:lvl1pPr>
            <a:lvl2pPr marL="457200" indent="0" algn="ctr" defTabSz="914400" rtl="0" eaLnBrk="1" latinLnBrk="0" hangingPunct="1">
              <a:lnSpc>
                <a:spcPct val="100000"/>
              </a:lnSpc>
              <a:spcBef>
                <a:spcPts val="500"/>
              </a:spcBef>
              <a:spcAft>
                <a:spcPts val="500"/>
              </a:spcAft>
              <a:buFont typeface="Arial" panose="020B0604020202020204" pitchFamily="34" charset="0"/>
              <a:buNone/>
              <a:defRPr sz="2000" kern="1200">
                <a:solidFill>
                  <a:schemeClr val="tx2"/>
                </a:solidFill>
                <a:latin typeface="+mn-lt"/>
                <a:ea typeface="+mn-ea"/>
                <a:cs typeface="+mn-cs"/>
              </a:defRPr>
            </a:lvl2pPr>
            <a:lvl3pPr marL="914400" indent="0" algn="ctr" defTabSz="914400" rtl="0" eaLnBrk="1" latinLnBrk="0" hangingPunct="1">
              <a:lnSpc>
                <a:spcPct val="100000"/>
              </a:lnSpc>
              <a:spcBef>
                <a:spcPts val="500"/>
              </a:spcBef>
              <a:spcAft>
                <a:spcPts val="500"/>
              </a:spcAft>
              <a:buFont typeface="Arial" panose="020B0604020202020204" pitchFamily="34" charset="0"/>
              <a:buNone/>
              <a:defRPr sz="1800" kern="1200">
                <a:solidFill>
                  <a:schemeClr val="tx2"/>
                </a:solidFill>
                <a:latin typeface="+mn-lt"/>
                <a:ea typeface="+mn-ea"/>
                <a:cs typeface="+mn-cs"/>
              </a:defRPr>
            </a:lvl3pPr>
            <a:lvl4pPr marL="1371600" indent="0" algn="ctr" defTabSz="914400" rtl="0" eaLnBrk="1" latinLnBrk="0" hangingPunct="1">
              <a:lnSpc>
                <a:spcPct val="100000"/>
              </a:lnSpc>
              <a:spcBef>
                <a:spcPts val="500"/>
              </a:spcBef>
              <a:spcAft>
                <a:spcPts val="500"/>
              </a:spcAft>
              <a:buFont typeface="Arial" panose="020B0604020202020204" pitchFamily="34" charset="0"/>
              <a:buNone/>
              <a:defRPr sz="1600" kern="1200">
                <a:solidFill>
                  <a:schemeClr val="tx2"/>
                </a:solidFill>
                <a:latin typeface="+mn-lt"/>
                <a:ea typeface="+mn-ea"/>
                <a:cs typeface="+mn-cs"/>
              </a:defRPr>
            </a:lvl4pPr>
            <a:lvl5pPr marL="1828800" indent="0" algn="ctr" defTabSz="914400" rtl="0" eaLnBrk="1" latinLnBrk="0" hangingPunct="1">
              <a:lnSpc>
                <a:spcPct val="100000"/>
              </a:lnSpc>
              <a:spcBef>
                <a:spcPts val="500"/>
              </a:spcBef>
              <a:spcAft>
                <a:spcPts val="500"/>
              </a:spcAft>
              <a:buFont typeface="Arial" panose="020B0604020202020204" pitchFamily="34" charset="0"/>
              <a:buNone/>
              <a:defRPr sz="1600" kern="1200">
                <a:solidFill>
                  <a:schemeClr val="tx2"/>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1000"/>
              </a:spcBef>
              <a:spcAft>
                <a:spcPts val="500"/>
              </a:spcAft>
              <a:buClr>
                <a:srgbClr val="00B0F0"/>
              </a:buClr>
              <a:buSzTx/>
              <a:buFont typeface="Arial" panose="020B0604020202020204" pitchFamily="34" charset="0"/>
              <a:buNone/>
              <a:tabLst/>
              <a:defRPr/>
            </a:pPr>
            <a:r>
              <a:rPr lang="en-US" sz="1800" spc="150" dirty="0">
                <a:solidFill>
                  <a:prstClr val="black"/>
                </a:solidFill>
                <a:latin typeface="Calibri Light" panose="020F0302020204030204"/>
                <a:cs typeface="Gill Sans" panose="020B0502020104020203" pitchFamily="34" charset="-79"/>
              </a:rPr>
              <a:t>Malcolm Moody</a:t>
            </a:r>
            <a:endParaRPr kumimoji="0" lang="en-US" sz="1800" b="0" i="0" u="none" strike="noStrike" kern="1200" cap="none" spc="150" normalizeH="0" baseline="0" noProof="0" dirty="0">
              <a:ln>
                <a:noFill/>
              </a:ln>
              <a:solidFill>
                <a:prstClr val="black"/>
              </a:solidFill>
              <a:effectLst/>
              <a:uLnTx/>
              <a:uFillTx/>
              <a:latin typeface="Calibri Light" panose="020F0302020204030204"/>
              <a:ea typeface="+mn-ea"/>
              <a:cs typeface="Gill Sans" panose="020B0502020104020203" pitchFamily="34" charset="-79"/>
            </a:endParaRPr>
          </a:p>
        </p:txBody>
      </p:sp>
      <p:sp>
        <p:nvSpPr>
          <p:cNvPr id="30" name="Text Placeholder 17">
            <a:extLst>
              <a:ext uri="{FF2B5EF4-FFF2-40B4-BE49-F238E27FC236}">
                <a16:creationId xmlns:a16="http://schemas.microsoft.com/office/drawing/2014/main" id="{05DA5CE2-4618-4163-B778-EE5B7D499CC7}"/>
              </a:ext>
            </a:extLst>
          </p:cNvPr>
          <p:cNvSpPr txBox="1">
            <a:spLocks/>
          </p:cNvSpPr>
          <p:nvPr/>
        </p:nvSpPr>
        <p:spPr>
          <a:xfrm>
            <a:off x="7282304" y="4794017"/>
            <a:ext cx="3372875" cy="362240"/>
          </a:xfrm>
          <a:prstGeom prst="rect">
            <a:avLst/>
          </a:prstGeom>
        </p:spPr>
        <p:txBody>
          <a:bodyPr vert="horz" lIns="0" tIns="0" rIns="0" bIns="0" rtlCol="0" anchor="ctr">
            <a:noAutofit/>
          </a:bodyPr>
          <a:lstStyle>
            <a:lvl1pPr marL="0" indent="0" algn="l" defTabSz="914400" rtl="0" eaLnBrk="1" latinLnBrk="0" hangingPunct="1">
              <a:lnSpc>
                <a:spcPct val="100000"/>
              </a:lnSpc>
              <a:spcBef>
                <a:spcPts val="1000"/>
              </a:spcBef>
              <a:spcAft>
                <a:spcPts val="500"/>
              </a:spcAft>
              <a:buClr>
                <a:schemeClr val="accent1"/>
              </a:buClr>
              <a:buFont typeface="Arial" panose="020B0604020202020204" pitchFamily="34" charset="0"/>
              <a:buNone/>
              <a:defRPr lang="en-US" sz="1400" kern="1200" dirty="0" smtClean="0">
                <a:solidFill>
                  <a:schemeClr val="bg1"/>
                </a:solidFill>
                <a:latin typeface="+mn-lt"/>
                <a:ea typeface="+mn-ea"/>
                <a:cs typeface="+mn-cs"/>
              </a:defRPr>
            </a:lvl1pPr>
            <a:lvl2pPr marL="542925" indent="-276225" algn="l" defTabSz="914400" rtl="0" eaLnBrk="1" latinLnBrk="0" hangingPunct="1">
              <a:lnSpc>
                <a:spcPct val="100000"/>
              </a:lnSpc>
              <a:spcBef>
                <a:spcPts val="500"/>
              </a:spcBef>
              <a:spcAft>
                <a:spcPts val="500"/>
              </a:spcAft>
              <a:buFont typeface="Arial" panose="020B0604020202020204" pitchFamily="34" charset="0"/>
              <a:buChar char="•"/>
              <a:defRPr lang="en-US" sz="2000" kern="1200" dirty="0" smtClean="0">
                <a:solidFill>
                  <a:schemeClr val="tx2"/>
                </a:solidFill>
                <a:latin typeface="+mn-lt"/>
                <a:ea typeface="+mn-ea"/>
                <a:cs typeface="+mn-cs"/>
              </a:defRPr>
            </a:lvl2pPr>
            <a:lvl3pPr marL="809625" indent="-266700" algn="l" defTabSz="914400" rtl="0" eaLnBrk="1" latinLnBrk="0" hangingPunct="1">
              <a:lnSpc>
                <a:spcPct val="100000"/>
              </a:lnSpc>
              <a:spcBef>
                <a:spcPts val="500"/>
              </a:spcBef>
              <a:spcAft>
                <a:spcPts val="500"/>
              </a:spcAft>
              <a:buFont typeface="Arial" panose="020B0604020202020204" pitchFamily="34" charset="0"/>
              <a:buChar char="•"/>
              <a:defRPr lang="en-US" sz="1800" kern="1200" dirty="0" smtClean="0">
                <a:solidFill>
                  <a:schemeClr val="tx2"/>
                </a:solidFill>
                <a:latin typeface="+mn-lt"/>
                <a:ea typeface="+mn-ea"/>
                <a:cs typeface="+mn-cs"/>
              </a:defRPr>
            </a:lvl3pPr>
            <a:lvl4pPr marL="1076325" indent="-266700" algn="l" defTabSz="914400" rtl="0" eaLnBrk="1" latinLnBrk="0" hangingPunct="1">
              <a:lnSpc>
                <a:spcPct val="100000"/>
              </a:lnSpc>
              <a:spcBef>
                <a:spcPts val="500"/>
              </a:spcBef>
              <a:spcAft>
                <a:spcPts val="500"/>
              </a:spcAft>
              <a:buFont typeface="Arial" panose="020B0604020202020204" pitchFamily="34" charset="0"/>
              <a:buChar char="•"/>
              <a:defRPr lang="en-US" sz="1600" kern="1200" dirty="0" smtClean="0">
                <a:solidFill>
                  <a:schemeClr val="tx2"/>
                </a:solidFill>
                <a:latin typeface="+mn-lt"/>
                <a:ea typeface="+mn-ea"/>
                <a:cs typeface="+mn-cs"/>
              </a:defRPr>
            </a:lvl4pPr>
            <a:lvl5pPr marL="1343025" indent="-266700" algn="l" defTabSz="914400" rtl="0" eaLnBrk="1" latinLnBrk="0" hangingPunct="1">
              <a:lnSpc>
                <a:spcPct val="100000"/>
              </a:lnSpc>
              <a:spcBef>
                <a:spcPts val="500"/>
              </a:spcBef>
              <a:spcAft>
                <a:spcPts val="500"/>
              </a:spcAft>
              <a:buFont typeface="Arial" panose="020B0604020202020204" pitchFamily="34" charset="0"/>
              <a:buChar char="•"/>
              <a:defRPr lang="en-ZA" sz="1600" kern="1200" dirty="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1000"/>
              </a:spcBef>
              <a:spcAft>
                <a:spcPts val="500"/>
              </a:spcAft>
              <a:buClr>
                <a:srgbClr val="00B0F0"/>
              </a:buClr>
              <a:buSzTx/>
              <a:buFont typeface="Arial" panose="020B0604020202020204" pitchFamily="34" charset="0"/>
              <a:buNone/>
              <a:tabLst/>
              <a:defRPr/>
            </a:pPr>
            <a:r>
              <a:rPr kumimoji="0" lang="en-US" sz="1800" b="0" i="0" u="none" strike="noStrike" kern="1200" cap="none" spc="150" normalizeH="0" baseline="0" noProof="0" dirty="0">
                <a:ln>
                  <a:noFill/>
                </a:ln>
                <a:solidFill>
                  <a:prstClr val="black"/>
                </a:solidFill>
                <a:effectLst/>
                <a:uLnTx/>
                <a:uFillTx/>
                <a:latin typeface="Calibri Light" panose="020F0302020204030204"/>
                <a:ea typeface="+mn-ea"/>
                <a:cs typeface="Gill Sans Light" panose="020B0302020104020203" pitchFamily="34" charset="-79"/>
              </a:rPr>
              <a:t>+1 (301) </a:t>
            </a:r>
            <a:r>
              <a:rPr lang="en-US" sz="1800" spc="150" dirty="0">
                <a:solidFill>
                  <a:prstClr val="black"/>
                </a:solidFill>
                <a:latin typeface="Calibri Light" panose="020F0302020204030204"/>
                <a:cs typeface="Gill Sans Light" panose="020B0302020104020203" pitchFamily="34" charset="-79"/>
              </a:rPr>
              <a:t>952</a:t>
            </a:r>
            <a:r>
              <a:rPr kumimoji="0" lang="en-US" sz="1800" b="0" i="0" u="none" strike="noStrike" kern="1200" cap="none" spc="150" normalizeH="0" baseline="0" noProof="0" dirty="0">
                <a:ln>
                  <a:noFill/>
                </a:ln>
                <a:solidFill>
                  <a:prstClr val="black"/>
                </a:solidFill>
                <a:effectLst/>
                <a:uLnTx/>
                <a:uFillTx/>
                <a:latin typeface="Calibri Light" panose="020F0302020204030204"/>
                <a:ea typeface="+mn-ea"/>
                <a:cs typeface="Gill Sans Light" panose="020B0302020104020203" pitchFamily="34" charset="-79"/>
              </a:rPr>
              <a:t>-5431</a:t>
            </a:r>
          </a:p>
        </p:txBody>
      </p:sp>
      <p:sp>
        <p:nvSpPr>
          <p:cNvPr id="31" name="Text Placeholder 18">
            <a:extLst>
              <a:ext uri="{FF2B5EF4-FFF2-40B4-BE49-F238E27FC236}">
                <a16:creationId xmlns:a16="http://schemas.microsoft.com/office/drawing/2014/main" id="{EBFA468C-C482-47DB-BEFF-DA59E6F42024}"/>
              </a:ext>
            </a:extLst>
          </p:cNvPr>
          <p:cNvSpPr txBox="1">
            <a:spLocks/>
          </p:cNvSpPr>
          <p:nvPr/>
        </p:nvSpPr>
        <p:spPr>
          <a:xfrm>
            <a:off x="7282306" y="5365243"/>
            <a:ext cx="3372872" cy="187814"/>
          </a:xfrm>
          <a:prstGeom prst="rect">
            <a:avLst/>
          </a:prstGeom>
        </p:spPr>
        <p:txBody>
          <a:bodyPr vert="horz" lIns="0" tIns="0" rIns="0" bIns="0" rtlCol="0" anchor="ctr">
            <a:noAutofit/>
          </a:bodyPr>
          <a:lstStyle>
            <a:lvl1pPr marL="0" indent="0" algn="l" defTabSz="914400" rtl="0" eaLnBrk="1" latinLnBrk="0" hangingPunct="1">
              <a:lnSpc>
                <a:spcPct val="100000"/>
              </a:lnSpc>
              <a:spcBef>
                <a:spcPts val="1000"/>
              </a:spcBef>
              <a:spcAft>
                <a:spcPts val="500"/>
              </a:spcAft>
              <a:buClr>
                <a:schemeClr val="accent1"/>
              </a:buClr>
              <a:buFont typeface="Arial" panose="020B0604020202020204" pitchFamily="34" charset="0"/>
              <a:buNone/>
              <a:defRPr lang="en-US" sz="1400" kern="1200" smtClean="0">
                <a:solidFill>
                  <a:schemeClr val="bg1"/>
                </a:solidFill>
                <a:latin typeface="+mn-lt"/>
                <a:ea typeface="+mn-ea"/>
                <a:cs typeface="+mn-cs"/>
              </a:defRPr>
            </a:lvl1pPr>
            <a:lvl2pPr marL="542925" indent="-276225" algn="l" defTabSz="914400" rtl="0" eaLnBrk="1" latinLnBrk="0" hangingPunct="1">
              <a:lnSpc>
                <a:spcPct val="100000"/>
              </a:lnSpc>
              <a:spcBef>
                <a:spcPts val="500"/>
              </a:spcBef>
              <a:spcAft>
                <a:spcPts val="500"/>
              </a:spcAft>
              <a:buFont typeface="Arial" panose="020B0604020202020204" pitchFamily="34" charset="0"/>
              <a:buChar char="•"/>
              <a:defRPr lang="en-US" sz="2000" kern="1200" smtClean="0">
                <a:solidFill>
                  <a:schemeClr val="tx2"/>
                </a:solidFill>
                <a:latin typeface="+mn-lt"/>
                <a:ea typeface="+mn-ea"/>
                <a:cs typeface="+mn-cs"/>
              </a:defRPr>
            </a:lvl2pPr>
            <a:lvl3pPr marL="809625" indent="-266700" algn="l" defTabSz="914400" rtl="0" eaLnBrk="1" latinLnBrk="0" hangingPunct="1">
              <a:lnSpc>
                <a:spcPct val="100000"/>
              </a:lnSpc>
              <a:spcBef>
                <a:spcPts val="500"/>
              </a:spcBef>
              <a:spcAft>
                <a:spcPts val="500"/>
              </a:spcAft>
              <a:buFont typeface="Arial" panose="020B0604020202020204" pitchFamily="34" charset="0"/>
              <a:buChar char="•"/>
              <a:defRPr lang="en-US" sz="1800" kern="1200" smtClean="0">
                <a:solidFill>
                  <a:schemeClr val="tx2"/>
                </a:solidFill>
                <a:latin typeface="+mn-lt"/>
                <a:ea typeface="+mn-ea"/>
                <a:cs typeface="+mn-cs"/>
              </a:defRPr>
            </a:lvl3pPr>
            <a:lvl4pPr marL="1076325" indent="-266700" algn="l" defTabSz="914400" rtl="0" eaLnBrk="1" latinLnBrk="0" hangingPunct="1">
              <a:lnSpc>
                <a:spcPct val="100000"/>
              </a:lnSpc>
              <a:spcBef>
                <a:spcPts val="500"/>
              </a:spcBef>
              <a:spcAft>
                <a:spcPts val="500"/>
              </a:spcAft>
              <a:buFont typeface="Arial" panose="020B0604020202020204" pitchFamily="34" charset="0"/>
              <a:buChar char="•"/>
              <a:defRPr lang="en-US" sz="1600" kern="1200" smtClean="0">
                <a:solidFill>
                  <a:schemeClr val="tx2"/>
                </a:solidFill>
                <a:latin typeface="+mn-lt"/>
                <a:ea typeface="+mn-ea"/>
                <a:cs typeface="+mn-cs"/>
              </a:defRPr>
            </a:lvl4pPr>
            <a:lvl5pPr marL="1343025" indent="-266700" algn="l" defTabSz="914400" rtl="0" eaLnBrk="1" latinLnBrk="0" hangingPunct="1">
              <a:lnSpc>
                <a:spcPct val="100000"/>
              </a:lnSpc>
              <a:spcBef>
                <a:spcPts val="500"/>
              </a:spcBef>
              <a:spcAft>
                <a:spcPts val="500"/>
              </a:spcAft>
              <a:buFont typeface="Arial" panose="020B0604020202020204" pitchFamily="34" charset="0"/>
              <a:buChar char="•"/>
              <a:defRPr lang="en-ZA" sz="16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1000"/>
              </a:spcBef>
              <a:spcAft>
                <a:spcPts val="500"/>
              </a:spcAft>
              <a:buClr>
                <a:srgbClr val="00B0F0"/>
              </a:buClr>
              <a:buSzTx/>
              <a:buFont typeface="Arial" panose="020B0604020202020204" pitchFamily="34" charset="0"/>
              <a:buNone/>
              <a:tabLst/>
              <a:defRPr/>
            </a:pPr>
            <a:r>
              <a:rPr kumimoji="0" lang="en-US" sz="1800" b="0" i="0" u="none" strike="noStrike" kern="1200" cap="none" spc="150" normalizeH="0" baseline="0" noProof="0" dirty="0">
                <a:ln>
                  <a:noFill/>
                </a:ln>
                <a:solidFill>
                  <a:prstClr val="black"/>
                </a:solidFill>
                <a:effectLst/>
                <a:uLnTx/>
                <a:uFillTx/>
                <a:latin typeface="Calibri Light" panose="020F0302020204030204"/>
                <a:ea typeface="+mn-ea"/>
                <a:cs typeface="Gill Sans Light" panose="020B0302020104020203" pitchFamily="34" charset="-79"/>
              </a:rPr>
              <a:t>mmoody@co.pg.md.us</a:t>
            </a:r>
          </a:p>
        </p:txBody>
      </p:sp>
      <p:pic>
        <p:nvPicPr>
          <p:cNvPr id="25" name="Graphic 24">
            <a:extLst>
              <a:ext uri="{FF2B5EF4-FFF2-40B4-BE49-F238E27FC236}">
                <a16:creationId xmlns:a16="http://schemas.microsoft.com/office/drawing/2014/main" id="{3A177D19-C8E3-4F5C-9A4A-5AF061B03478}"/>
              </a:ext>
              <a:ext uri="{C183D7F6-B498-43B3-948B-1728B52AA6E4}">
                <adec:decorative xmlns:adec="http://schemas.microsoft.com/office/drawing/2017/decorative" val="1"/>
              </a:ext>
            </a:extLst>
          </p:cNvPr>
          <p:cNvPicPr>
            <a:picLocks noChangeAspect="1"/>
          </p:cNvPicPr>
          <p:nvPr/>
        </p:nvPicPr>
        <p:blipFill>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6870272" y="4462093"/>
            <a:ext cx="289490" cy="265015"/>
          </a:xfrm>
          <a:prstGeom prst="rect">
            <a:avLst/>
          </a:prstGeom>
        </p:spPr>
      </p:pic>
      <p:pic>
        <p:nvPicPr>
          <p:cNvPr id="28" name="Graphic 27">
            <a:extLst>
              <a:ext uri="{FF2B5EF4-FFF2-40B4-BE49-F238E27FC236}">
                <a16:creationId xmlns:a16="http://schemas.microsoft.com/office/drawing/2014/main" id="{B7ED8C67-9B20-4988-8626-3F7E11AC559C}"/>
              </a:ext>
              <a:ext uri="{C183D7F6-B498-43B3-948B-1728B52AA6E4}">
                <adec:decorative xmlns:adec="http://schemas.microsoft.com/office/drawing/2017/decorative" val="1"/>
              </a:ext>
            </a:extLst>
          </p:cNvPr>
          <p:cNvPicPr>
            <a:picLocks noChangeAspect="1"/>
          </p:cNvPicPr>
          <p:nvPr/>
        </p:nvPicPr>
        <p:blipFill>
          <a:blip r:embed="rId5" cstate="screen">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6870272" y="4891240"/>
            <a:ext cx="289490" cy="265015"/>
          </a:xfrm>
          <a:prstGeom prst="rect">
            <a:avLst/>
          </a:prstGeom>
        </p:spPr>
      </p:pic>
      <p:pic>
        <p:nvPicPr>
          <p:cNvPr id="26" name="Graphic 25">
            <a:extLst>
              <a:ext uri="{FF2B5EF4-FFF2-40B4-BE49-F238E27FC236}">
                <a16:creationId xmlns:a16="http://schemas.microsoft.com/office/drawing/2014/main" id="{DACBF4AB-293D-4DFE-B772-B09A65120786}"/>
              </a:ext>
              <a:ext uri="{C183D7F6-B498-43B3-948B-1728B52AA6E4}">
                <adec:decorative xmlns:adec="http://schemas.microsoft.com/office/drawing/2017/decorative" val="1"/>
              </a:ext>
            </a:extLst>
          </p:cNvPr>
          <p:cNvPicPr>
            <a:picLocks noChangeAspect="1"/>
          </p:cNvPicPr>
          <p:nvPr/>
        </p:nvPicPr>
        <p:blipFill>
          <a:blip r:embed="rId7" cstate="screen">
            <a:extLst>
              <a:ext uri="{28A0092B-C50C-407E-A947-70E740481C1C}">
                <a14:useLocalDpi xmlns:a14="http://schemas.microsoft.com/office/drawing/2010/main"/>
              </a:ext>
              <a:ext uri="{96DAC541-7B7A-43D3-8B79-37D633B846F1}">
                <asvg:svgBlip xmlns:asvg="http://schemas.microsoft.com/office/drawing/2016/SVG/main" r:embed="rId8"/>
              </a:ext>
            </a:extLst>
          </a:blip>
          <a:stretch>
            <a:fillRect/>
          </a:stretch>
        </p:blipFill>
        <p:spPr>
          <a:xfrm>
            <a:off x="6870272" y="5365240"/>
            <a:ext cx="289490" cy="265015"/>
          </a:xfrm>
          <a:prstGeom prst="rect">
            <a:avLst/>
          </a:prstGeom>
        </p:spPr>
      </p:pic>
      <p:pic>
        <p:nvPicPr>
          <p:cNvPr id="2" name="Picture 1">
            <a:extLst>
              <a:ext uri="{FF2B5EF4-FFF2-40B4-BE49-F238E27FC236}">
                <a16:creationId xmlns:a16="http://schemas.microsoft.com/office/drawing/2014/main" id="{E7990BD6-0659-EB70-7D3B-751690DFC403}"/>
              </a:ext>
            </a:extLst>
          </p:cNvPr>
          <p:cNvPicPr>
            <a:picLocks noChangeAspect="1"/>
          </p:cNvPicPr>
          <p:nvPr/>
        </p:nvPicPr>
        <p:blipFill>
          <a:blip r:embed="rId9">
            <a:alphaModFix amt="5000"/>
          </a:blip>
          <a:stretch>
            <a:fillRect/>
          </a:stretch>
        </p:blipFill>
        <p:spPr>
          <a:xfrm>
            <a:off x="789531" y="492296"/>
            <a:ext cx="9540173" cy="2936704"/>
          </a:xfrm>
          <a:prstGeom prst="rect">
            <a:avLst/>
          </a:prstGeom>
          <a:effectLst>
            <a:softEdge rad="12700"/>
          </a:effectLst>
        </p:spPr>
      </p:pic>
    </p:spTree>
    <p:extLst>
      <p:ext uri="{BB962C8B-B14F-4D97-AF65-F5344CB8AC3E}">
        <p14:creationId xmlns:p14="http://schemas.microsoft.com/office/powerpoint/2010/main" val="3809182043"/>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Parallax">
  <a:themeElements>
    <a:clrScheme name="Parallax">
      <a:dk1>
        <a:sysClr val="windowText" lastClr="000000"/>
      </a:dk1>
      <a:lt1>
        <a:sysClr val="window" lastClr="FFFFFF"/>
      </a:lt1>
      <a:dk2>
        <a:srgbClr val="212121"/>
      </a:dk2>
      <a:lt2>
        <a:srgbClr val="CDD0D1"/>
      </a:lt2>
      <a:accent1>
        <a:srgbClr val="30ACEC"/>
      </a:accent1>
      <a:accent2>
        <a:srgbClr val="80C34F"/>
      </a:accent2>
      <a:accent3>
        <a:srgbClr val="E29D3E"/>
      </a:accent3>
      <a:accent4>
        <a:srgbClr val="D64A3B"/>
      </a:accent4>
      <a:accent5>
        <a:srgbClr val="D64787"/>
      </a:accent5>
      <a:accent6>
        <a:srgbClr val="A666E1"/>
      </a:accent6>
      <a:hlink>
        <a:srgbClr val="3085ED"/>
      </a:hlink>
      <a:folHlink>
        <a:srgbClr val="82B6F4"/>
      </a:folHlink>
    </a:clrScheme>
    <a:fontScheme name="Parallax">
      <a:maj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arallax">
      <a:fillStyleLst>
        <a:solidFill>
          <a:schemeClr val="phClr"/>
        </a:solidFill>
        <a:gradFill rotWithShape="1">
          <a:gsLst>
            <a:gs pos="0">
              <a:schemeClr val="phClr">
                <a:tint val="60000"/>
                <a:lumMod val="104000"/>
              </a:schemeClr>
            </a:gs>
            <a:gs pos="100000">
              <a:schemeClr val="phClr">
                <a:tint val="84000"/>
              </a:schemeClr>
            </a:gs>
          </a:gsLst>
          <a:lin ang="5400000" scaled="0"/>
        </a:gradFill>
        <a:gradFill rotWithShape="1">
          <a:gsLst>
            <a:gs pos="0">
              <a:schemeClr val="phClr">
                <a:tint val="96000"/>
                <a:lumMod val="102000"/>
              </a:schemeClr>
            </a:gs>
            <a:gs pos="100000">
              <a:schemeClr val="phClr">
                <a:shade val="88000"/>
                <a:lumMod val="94000"/>
              </a:schemeClr>
            </a:gs>
          </a:gsLst>
          <a:path path="circle">
            <a:fillToRect l="50000" t="100000" r="100000" b="50000"/>
          </a:path>
        </a:gradFill>
      </a:fillStyleLst>
      <a:lnStyleLst>
        <a:ln w="9525" cap="rnd" cmpd="sng" algn="ctr">
          <a:solidFill>
            <a:schemeClr val="phClr">
              <a:tint val="6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reflection blurRad="12700" stA="26000" endPos="32000" dist="12700" dir="5400000" sy="-100000" rotWithShape="0"/>
          </a:effectLst>
        </a:effectStyle>
        <a:effectStyle>
          <a:effectLst>
            <a:outerShdw blurRad="38100" dist="25400" dir="5400000" rotWithShape="0">
              <a:srgbClr val="000000">
                <a:alpha val="64000"/>
              </a:srgbClr>
            </a:outerShdw>
          </a:effectLst>
          <a:scene3d>
            <a:camera prst="orthographicFront">
              <a:rot lat="0" lon="0" rev="0"/>
            </a:camera>
            <a:lightRig rig="threePt" dir="tl">
              <a:rot lat="0" lon="0" rev="1200000"/>
            </a:lightRig>
          </a:scene3d>
          <a:sp3d>
            <a:bevelT w="25400" h="12700"/>
          </a:sp3d>
        </a:effectStyle>
      </a:effectStyleLst>
      <a:bgFillStyleLst>
        <a:solidFill>
          <a:schemeClr val="phClr"/>
        </a:solidFill>
        <a:gradFill rotWithShape="1">
          <a:gsLst>
            <a:gs pos="0">
              <a:schemeClr val="phClr">
                <a:tint val="90000"/>
                <a:lumMod val="110000"/>
              </a:schemeClr>
            </a:gs>
            <a:gs pos="100000">
              <a:schemeClr val="phClr">
                <a:shade val="64000"/>
                <a:lumMod val="98000"/>
              </a:schemeClr>
            </a:gs>
          </a:gsLst>
          <a:lin ang="5400000" scaled="0"/>
        </a:gradFill>
        <a:blipFill rotWithShape="1">
          <a:blip xmlns:r="http://schemas.openxmlformats.org/officeDocument/2006/relationships" r:embed="rId1">
            <a:duotone>
              <a:schemeClr val="phClr">
                <a:shade val="76000"/>
                <a:satMod val="180000"/>
              </a:schemeClr>
              <a:schemeClr val="phClr">
                <a:tint val="80000"/>
                <a:satMod val="120000"/>
                <a:lumMod val="180000"/>
              </a:schemeClr>
            </a:duotone>
          </a:blip>
          <a:stretch/>
        </a:blipFill>
      </a:bgFillStyleLst>
    </a:fmtScheme>
  </a:themeElements>
  <a:objectDefaults/>
  <a:extraClrSchemeLst/>
  <a:extLst>
    <a:ext uri="{05A4C25C-085E-4340-85A3-A5531E510DB2}">
      <thm15:themeFamily xmlns:thm15="http://schemas.microsoft.com/office/thememl/2012/main" name="Parallax" id="{3388167B-A2EB-4685-9635-1831D9AEF8C4}" vid="{4F7A876A-7598-49CA-AFC8-8EDA2551E4A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3_Office Theme">
  <a:themeElements>
    <a:clrScheme name="Blue Warm">
      <a:dk1>
        <a:sysClr val="windowText" lastClr="000000"/>
      </a:dk1>
      <a:lt1>
        <a:sysClr val="window" lastClr="FFFFFF"/>
      </a:lt1>
      <a:dk2>
        <a:srgbClr val="242852"/>
      </a:dk2>
      <a:lt2>
        <a:srgbClr val="ACCBF9"/>
      </a:lt2>
      <a:accent1>
        <a:srgbClr val="4A66AC"/>
      </a:accent1>
      <a:accent2>
        <a:srgbClr val="629DD1"/>
      </a:accent2>
      <a:accent3>
        <a:srgbClr val="297FD5"/>
      </a:accent3>
      <a:accent4>
        <a:srgbClr val="7F8FA9"/>
      </a:accent4>
      <a:accent5>
        <a:srgbClr val="5AA2AE"/>
      </a:accent5>
      <a:accent6>
        <a:srgbClr val="9D90A0"/>
      </a:accent6>
      <a:hlink>
        <a:srgbClr val="9454C3"/>
      </a:hlink>
      <a:folHlink>
        <a:srgbClr val="3EBBF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F33670525_Winter presentation_RVA_v4" id="{91C247C0-9792-4AE7-8EEA-B3150EBE7BD6}" vid="{F3D0811F-95D8-41D9-BF9E-67AEC89BF57E}"/>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Metadata/LabelInfo.xml><?xml version="1.0" encoding="utf-8"?>
<clbl:labelList xmlns:clbl="http://schemas.microsoft.com/office/2020/mipLabelMetadata">
  <clbl:label id="{4146bdda-ddc1-4d2a-a1b2-1a64cc3c837b}" enabled="0" method="" siteId="{4146bdda-ddc1-4d2a-a1b2-1a64cc3c837b}" removed="1"/>
</clbl:labelList>
</file>

<file path=docProps/app.xml><?xml version="1.0" encoding="utf-8"?>
<Properties xmlns="http://schemas.openxmlformats.org/officeDocument/2006/extended-properties" xmlns:vt="http://schemas.openxmlformats.org/officeDocument/2006/docPropsVTypes">
  <Template>TM03457496[[fn=Parallax]]</Template>
  <TotalTime>22207</TotalTime>
  <Words>922</Words>
  <Application>Microsoft Office PowerPoint</Application>
  <PresentationFormat>Widescreen</PresentationFormat>
  <Paragraphs>108</Paragraphs>
  <Slides>8</Slides>
  <Notes>8</Notes>
  <HiddenSlides>0</HiddenSlides>
  <MMClips>0</MMClips>
  <ScaleCrop>false</ScaleCrop>
  <HeadingPairs>
    <vt:vector size="6" baseType="variant">
      <vt:variant>
        <vt:lpstr>Fonts Used</vt:lpstr>
      </vt:variant>
      <vt:variant>
        <vt:i4>15</vt:i4>
      </vt:variant>
      <vt:variant>
        <vt:lpstr>Theme</vt:lpstr>
      </vt:variant>
      <vt:variant>
        <vt:i4>5</vt:i4>
      </vt:variant>
      <vt:variant>
        <vt:lpstr>Slide Titles</vt:lpstr>
      </vt:variant>
      <vt:variant>
        <vt:i4>8</vt:i4>
      </vt:variant>
    </vt:vector>
  </HeadingPairs>
  <TitlesOfParts>
    <vt:vector size="28" baseType="lpstr">
      <vt:lpstr>Abadi</vt:lpstr>
      <vt:lpstr>Abadi Extra Light</vt:lpstr>
      <vt:lpstr>ADLaM Display</vt:lpstr>
      <vt:lpstr>Aldhabi</vt:lpstr>
      <vt:lpstr>Amasis MT Pro</vt:lpstr>
      <vt:lpstr>Amasis MT Pro Black</vt:lpstr>
      <vt:lpstr>-apple-system</vt:lpstr>
      <vt:lpstr>Arial</vt:lpstr>
      <vt:lpstr>Calibri</vt:lpstr>
      <vt:lpstr>Calibri Light</vt:lpstr>
      <vt:lpstr>Century Gothic</vt:lpstr>
      <vt:lpstr>Corbel</vt:lpstr>
      <vt:lpstr>Gill Sans</vt:lpstr>
      <vt:lpstr>Times New Roman</vt:lpstr>
      <vt:lpstr>Wingdings</vt:lpstr>
      <vt:lpstr>Parallax</vt:lpstr>
      <vt:lpstr>Office Theme</vt:lpstr>
      <vt:lpstr>1_Office Theme</vt:lpstr>
      <vt:lpstr>2_Office Theme</vt:lpstr>
      <vt:lpstr>3_Office Theme</vt:lpstr>
      <vt:lpstr> Police Accountability Board FY 2026 Budget Overview</vt:lpstr>
      <vt:lpstr>Agenda </vt:lpstr>
      <vt:lpstr>Police Accountability Board</vt:lpstr>
      <vt:lpstr>PowerPoint Presentation</vt:lpstr>
      <vt:lpstr>FY 2026 Budget Summary &amp; General FUND</vt:lpstr>
      <vt:lpstr>GRANT FUNDS &amp; Staffing</vt:lpstr>
      <vt:lpstr>PowerPoint Presentation</vt:lpstr>
      <vt:lpstr>THANK YOU</vt:lpstr>
    </vt:vector>
  </TitlesOfParts>
  <Company>Prince Georges County Government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Singleton, Sylvia S.</dc:creator>
  <cp:lastModifiedBy>Moody, Malcolm</cp:lastModifiedBy>
  <cp:revision>148</cp:revision>
  <cp:lastPrinted>2025-05-01T16:00:53Z</cp:lastPrinted>
  <dcterms:created xsi:type="dcterms:W3CDTF">2024-10-18T12:46:50Z</dcterms:created>
  <dcterms:modified xsi:type="dcterms:W3CDTF">2025-05-02T20:19:16Z</dcterms:modified>
</cp:coreProperties>
</file>