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14" r:id="rId3"/>
    <p:sldId id="303" r:id="rId4"/>
    <p:sldId id="315" r:id="rId5"/>
    <p:sldId id="319" r:id="rId6"/>
    <p:sldId id="317" r:id="rId7"/>
    <p:sldId id="318" r:id="rId8"/>
    <p:sldId id="3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ne, Anthony J." initials="CAJ" lastIdx="2" clrIdx="0">
    <p:extLst>
      <p:ext uri="{19B8F6BF-5375-455C-9EA6-DF929625EA0E}">
        <p15:presenceInfo xmlns:p15="http://schemas.microsoft.com/office/powerpoint/2012/main" userId="S::AJCline@co.pg.md.us::ef47ca80-27a1-48d3-a12e-72ca09e26f70" providerId="AD"/>
      </p:ext>
    </p:extLst>
  </p:cmAuthor>
  <p:cmAuthor id="2" name="Smith, Jason C." initials="JCS" lastIdx="2" clrIdx="1">
    <p:extLst>
      <p:ext uri="{19B8F6BF-5375-455C-9EA6-DF929625EA0E}">
        <p15:presenceInfo xmlns:p15="http://schemas.microsoft.com/office/powerpoint/2012/main" userId="Smith, Jason C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4" autoAdjust="0"/>
    <p:restoredTop sz="95112" autoAdjust="0"/>
  </p:normalViewPr>
  <p:slideViewPr>
    <p:cSldViewPr snapToGrid="0">
      <p:cViewPr varScale="1">
        <p:scale>
          <a:sx n="76" d="100"/>
          <a:sy n="76" d="100"/>
        </p:scale>
        <p:origin x="9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B99EF-5FEE-4152-AFE5-C5E730E99A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5E4EF-173F-4E1E-94EA-820F2129E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6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68F9C-E548-4961-AB30-418D04CD8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BA970-9D0B-447F-85FA-7DDE7884A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3F28F-BA40-47AF-890A-B7BA76A7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DF1-D830-4C20-AC38-628DC7F7E8D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BA6E1-0E58-4B96-9742-F20C6D12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9FB88-BA76-4328-ADF8-CECDD3D2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543B-AE53-4514-92A6-6FE446B20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4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C03E-4626-4CB0-873C-B7723B25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EACE0-2A88-426C-95A6-FFE11B31F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E72DB-D3C1-4366-A22B-387F5927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DF1-D830-4C20-AC38-628DC7F7E8D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F04CE-90C2-4560-920A-C8667AEC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F6ACE-49F1-4D49-B819-463B7F5F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543B-AE53-4514-92A6-6FE446B20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6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68B6B7-8099-46A8-8DB8-01216A64C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B7765-BD2A-483F-A268-500D6BF2F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8249F-46A2-4200-BC36-FA6F0500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DF1-D830-4C20-AC38-628DC7F7E8D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29CDF-1460-435F-A9B2-5028A008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83555-719B-4E97-8833-FAF9B6B5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543B-AE53-4514-92A6-6FE446B20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3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C22F-52C1-4EA3-ADD2-56C8D5B4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7A44-87E0-4601-95AB-F9B9877FC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F9CCC-1794-448C-BA1C-CAE44556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DF1-D830-4C20-AC38-628DC7F7E8D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B9BA9-F7A6-4183-B0D5-CF3C69F9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4DCD6-A3B3-4F93-A635-FDBA1845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543B-AE53-4514-92A6-6FE446B20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4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A6C1E-ABA3-4443-91C4-57D34B19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738D1-7329-421B-82DC-AF2ACB806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03BE9-71DA-4D02-A268-FA889CA1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DF1-D830-4C20-AC38-628DC7F7E8D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D789F-E50C-4DFE-8D1D-D7AA8344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B60C-3D0E-4A76-8C89-809BADE7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543B-AE53-4514-92A6-6FE446B20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F0BB-0561-49E1-90D4-50A22B1F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E3D4-5327-4CAD-B866-D3F7E7306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D5D94-D4D9-4850-A4B8-755EBD13D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3AA13-F4CB-4F32-AC7F-F6BC21F5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DF1-D830-4C20-AC38-628DC7F7E8D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3A766-99C5-4F62-A79A-2A913429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53731-C7EC-469E-B9ED-2D9C8AD9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543B-AE53-4514-92A6-6FE446B20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3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7428-CBB8-4CDB-942E-B8F1FC29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A83E8-EE94-4621-9FFA-26F7AD99B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2A69E-2C73-4217-9232-31DA5684F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562FD-B50E-4F34-8E5C-2DB6C41C8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9AD72-4A46-4ED1-9E58-735D746F2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B19376-9A16-4192-9E6D-AC08759E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DF1-D830-4C20-AC38-628DC7F7E8D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30C5D-8F25-4E24-AE82-15A5A353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D87FB-08FA-4C2E-8C0A-70996E60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543B-AE53-4514-92A6-6FE446B20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0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E618-38A8-4F93-AFD7-4E625584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E9D8D-4E6C-4DFD-8790-8CEADA1D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DF1-D830-4C20-AC38-628DC7F7E8D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95AFB-C9CD-4B62-AD14-25C41855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68B2-19AB-4647-A157-912057D6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543B-AE53-4514-92A6-6FE446B20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4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7DBA7-B646-4259-8EC2-2DC299B7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DF1-D830-4C20-AC38-628DC7F7E8D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C30A8-077A-489B-8D2C-FEEDB5CD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6D674-BBA6-4C75-B571-A81216A6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543B-AE53-4514-92A6-6FE446B20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6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DCCA-C4F9-4014-BFCA-EA52F833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DEA73-5831-4611-A229-D8C31242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B14B7-BE25-409B-AE02-24ECAC45B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945C0-0EFE-4BD8-A3D5-08091925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DF1-D830-4C20-AC38-628DC7F7E8D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8CC88-3225-46FF-A5A4-5931682A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9D8CD-0FE8-4F78-B4BD-1BFD07FA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543B-AE53-4514-92A6-6FE446B20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2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0FF28-D0B5-421E-AB0E-0E51D96D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9B788-1C59-49CF-8E73-81D0568B7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BF72C-36FD-46D3-9AAD-48B3C8C6E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BFF3A-5B82-4A32-A431-7AE6AE8E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DF1-D830-4C20-AC38-628DC7F7E8D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F080D-DB34-41DC-ADC0-4C916937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A5C72-31E0-4E3E-84DB-63AA2310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543B-AE53-4514-92A6-6FE446B20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F6AA2-D6AD-47C8-8B73-BD1EA7B9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4FE45-A586-4DD1-A283-6BC8A6715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E9CC5-614C-48C5-9E6C-87837632E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D0DF1-D830-4C20-AC38-628DC7F7E8D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CE7BE-8CA1-40F9-AE2D-4D48289FF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7EA01-C4C4-4BB5-B0B8-05604E0D9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543B-AE53-4514-92A6-6FE446B20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3385" y="13128"/>
            <a:ext cx="3620802" cy="6844872"/>
          </a:xfrm>
          <a:prstGeom prst="rect">
            <a:avLst/>
          </a:prstGeom>
          <a:gradFill>
            <a:gsLst>
              <a:gs pos="0">
                <a:srgbClr val="000000">
                  <a:alpha val="72000"/>
                </a:srgbClr>
              </a:gs>
              <a:gs pos="98000">
                <a:schemeClr val="accent1"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7414" y="0"/>
            <a:ext cx="8584585" cy="640079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65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35682F0-7BC6-4526-8BFA-58EA002C8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1348001" y="892771"/>
            <a:ext cx="4675167" cy="5009112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43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alpha val="2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3C686-FD32-4FEC-84F1-49AD9832D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1803" y="1768413"/>
            <a:ext cx="7547951" cy="174154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PRINCE GEORGE’S COUNTY POLICE DEPARTMENT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2B276-78D7-4480-A118-3978736CC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1803" y="3750547"/>
            <a:ext cx="6598597" cy="174154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              CGIG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Juvenile Statistics</a:t>
            </a:r>
          </a:p>
          <a:p>
            <a:r>
              <a:rPr lang="en-US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Deputy Chief Z. </a:t>
            </a:r>
            <a:r>
              <a:rPr lang="en-US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O’Lare</a:t>
            </a:r>
            <a:r>
              <a:rPr lang="en-US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0DF0F3-0179-4A8A-92E0-932C473DA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89" y="13127"/>
            <a:ext cx="3620804" cy="6387672"/>
          </a:xfrm>
          <a:prstGeom prst="rect">
            <a:avLst/>
          </a:prstGeom>
          <a:gradFill>
            <a:gsLst>
              <a:gs pos="25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50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D545090-46E9-46FD-AB24-41B4B380E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r="25425" b="1"/>
          <a:stretch/>
        </p:blipFill>
        <p:spPr>
          <a:xfrm>
            <a:off x="1037820" y="896184"/>
            <a:ext cx="2569597" cy="5051526"/>
          </a:xfrm>
          <a:custGeom>
            <a:avLst/>
            <a:gdLst/>
            <a:ahLst/>
            <a:cxnLst/>
            <a:rect l="l" t="t" r="r" b="b"/>
            <a:pathLst>
              <a:path w="2569597" h="5051526">
                <a:moveTo>
                  <a:pt x="2525763" y="0"/>
                </a:moveTo>
                <a:lnTo>
                  <a:pt x="2569597" y="2214"/>
                </a:lnTo>
                <a:lnTo>
                  <a:pt x="2569597" y="5049313"/>
                </a:lnTo>
                <a:lnTo>
                  <a:pt x="2525763" y="5051526"/>
                </a:lnTo>
                <a:cubicBezTo>
                  <a:pt x="1130823" y="5051526"/>
                  <a:pt x="0" y="3920703"/>
                  <a:pt x="0" y="2525763"/>
                </a:cubicBezTo>
                <a:cubicBezTo>
                  <a:pt x="0" y="1130823"/>
                  <a:pt x="1130823" y="0"/>
                  <a:pt x="25257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452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4FEE-32C0-0688-C1B1-F563E1CA0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722C4-D550-CFE7-84EE-E802C3030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March 2024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Within Major Crimes Division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3 Sergeants, 16 Investigators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ATF, Gun Intel, Homicide</a:t>
            </a:r>
          </a:p>
        </p:txBody>
      </p:sp>
    </p:spTree>
    <p:extLst>
      <p:ext uri="{BB962C8B-B14F-4D97-AF65-F5344CB8AC3E}">
        <p14:creationId xmlns:p14="http://schemas.microsoft.com/office/powerpoint/2010/main" val="174420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2CDB0-3F26-497C-9758-7A8CF1F9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270" y="344853"/>
            <a:ext cx="8718800" cy="10911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CGIC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FEF11-4F83-4BED-AB41-1C8504D03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2117" y="1435975"/>
            <a:ext cx="9078628" cy="460469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B21A8-AB97-BC36-7174-1AB3E7562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56" y="1671399"/>
            <a:ext cx="83629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9036-3383-10B9-552B-BD85ECE2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CGIC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3DBAC9-EAD7-A02A-4C8E-DDE7411F8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059" y="1690688"/>
            <a:ext cx="8391525" cy="838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0C2642-8851-76E8-DBEA-8594B20D8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703" y="4557835"/>
            <a:ext cx="6002099" cy="9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DE66170-5D67-6FED-1EAD-0C3379806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899" y="202658"/>
            <a:ext cx="10106246" cy="64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9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5C7C2C-87C1-1765-F868-79BF76D33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02" y="0"/>
            <a:ext cx="8990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0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05B38-7E2F-674F-4620-B8B705A15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19" y="66724"/>
            <a:ext cx="10154618" cy="67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1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ED66D5-3F5E-1A63-4F39-584222CD0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64" y="0"/>
            <a:ext cx="10296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2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37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PRINCE GEORGE’S COUNTY POLICE DEPARTMENT</vt:lpstr>
      <vt:lpstr>CGIC</vt:lpstr>
      <vt:lpstr>CGIC</vt:lpstr>
      <vt:lpstr>CGIC</vt:lpstr>
      <vt:lpstr>PowerPoint Presentation</vt:lpstr>
      <vt:lpstr>PowerPoint Presentation</vt:lpstr>
      <vt:lpstr>PowerPoint Presentation</vt:lpstr>
      <vt:lpstr>PowerPoint Presentation</vt:lpstr>
    </vt:vector>
  </TitlesOfParts>
  <Company>Prince Georges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Cline, Anthony J.</dc:creator>
  <cp:lastModifiedBy>Olare, Zachary M.</cp:lastModifiedBy>
  <cp:revision>95</cp:revision>
  <cp:lastPrinted>2022-06-27T10:56:57Z</cp:lastPrinted>
  <dcterms:created xsi:type="dcterms:W3CDTF">2022-06-24T15:17:53Z</dcterms:created>
  <dcterms:modified xsi:type="dcterms:W3CDTF">2024-09-16T17:34:57Z</dcterms:modified>
</cp:coreProperties>
</file>